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71A9A-5713-4684-B80D-49E5D14352FC}" v="1" dt="2025-04-25T12:02:09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ulya george" userId="596b6bb01f6de46e" providerId="LiveId" clId="{00A71A9A-5713-4684-B80D-49E5D14352FC}"/>
    <pc:docChg chg="custSel modSld">
      <pc:chgData name="athulya george" userId="596b6bb01f6de46e" providerId="LiveId" clId="{00A71A9A-5713-4684-B80D-49E5D14352FC}" dt="2025-04-26T06:49:27.857" v="540" actId="20577"/>
      <pc:docMkLst>
        <pc:docMk/>
      </pc:docMkLst>
      <pc:sldChg chg="modSp mod">
        <pc:chgData name="athulya george" userId="596b6bb01f6de46e" providerId="LiveId" clId="{00A71A9A-5713-4684-B80D-49E5D14352FC}" dt="2025-04-26T06:49:27.857" v="540" actId="20577"/>
        <pc:sldMkLst>
          <pc:docMk/>
          <pc:sldMk cId="3401442409" sldId="256"/>
        </pc:sldMkLst>
        <pc:spChg chg="mod">
          <ac:chgData name="athulya george" userId="596b6bb01f6de46e" providerId="LiveId" clId="{00A71A9A-5713-4684-B80D-49E5D14352FC}" dt="2025-04-25T11:58:51.025" v="1" actId="2711"/>
          <ac:spMkLst>
            <pc:docMk/>
            <pc:sldMk cId="3401442409" sldId="256"/>
            <ac:spMk id="2" creationId="{27765FFE-5C89-6421-E7BB-0531C89C9F07}"/>
          </ac:spMkLst>
        </pc:spChg>
        <pc:spChg chg="mod">
          <ac:chgData name="athulya george" userId="596b6bb01f6de46e" providerId="LiveId" clId="{00A71A9A-5713-4684-B80D-49E5D14352FC}" dt="2025-04-26T06:49:27.857" v="540" actId="20577"/>
          <ac:spMkLst>
            <pc:docMk/>
            <pc:sldMk cId="3401442409" sldId="256"/>
            <ac:spMk id="3" creationId="{0C5561D8-BE33-D837-54C3-64ADB679C298}"/>
          </ac:spMkLst>
        </pc:spChg>
      </pc:sldChg>
      <pc:sldChg chg="modSp mod">
        <pc:chgData name="athulya george" userId="596b6bb01f6de46e" providerId="LiveId" clId="{00A71A9A-5713-4684-B80D-49E5D14352FC}" dt="2025-04-25T12:02:27.077" v="286" actId="123"/>
        <pc:sldMkLst>
          <pc:docMk/>
          <pc:sldMk cId="1662184224" sldId="257"/>
        </pc:sldMkLst>
        <pc:spChg chg="mod">
          <ac:chgData name="athulya george" userId="596b6bb01f6de46e" providerId="LiveId" clId="{00A71A9A-5713-4684-B80D-49E5D14352FC}" dt="2025-04-25T12:00:35.637" v="38" actId="122"/>
          <ac:spMkLst>
            <pc:docMk/>
            <pc:sldMk cId="1662184224" sldId="257"/>
            <ac:spMk id="2" creationId="{0276D71F-F49C-1E0D-EDD3-813F08503451}"/>
          </ac:spMkLst>
        </pc:spChg>
        <pc:spChg chg="mod">
          <ac:chgData name="athulya george" userId="596b6bb01f6de46e" providerId="LiveId" clId="{00A71A9A-5713-4684-B80D-49E5D14352FC}" dt="2025-04-25T12:02:27.077" v="286" actId="123"/>
          <ac:spMkLst>
            <pc:docMk/>
            <pc:sldMk cId="1662184224" sldId="257"/>
            <ac:spMk id="4" creationId="{D0F9A510-AC26-7953-755F-D05E475D1629}"/>
          </ac:spMkLst>
        </pc:spChg>
      </pc:sldChg>
      <pc:sldChg chg="modSp mod">
        <pc:chgData name="athulya george" userId="596b6bb01f6de46e" providerId="LiveId" clId="{00A71A9A-5713-4684-B80D-49E5D14352FC}" dt="2025-04-25T12:33:24.563" v="382" actId="20577"/>
        <pc:sldMkLst>
          <pc:docMk/>
          <pc:sldMk cId="1911152077" sldId="258"/>
        </pc:sldMkLst>
        <pc:spChg chg="mod">
          <ac:chgData name="athulya george" userId="596b6bb01f6de46e" providerId="LiveId" clId="{00A71A9A-5713-4684-B80D-49E5D14352FC}" dt="2025-04-25T12:28:53.940" v="295" actId="122"/>
          <ac:spMkLst>
            <pc:docMk/>
            <pc:sldMk cId="1911152077" sldId="258"/>
            <ac:spMk id="2" creationId="{5BA31582-FE68-B569-B7F8-D26C1200B13E}"/>
          </ac:spMkLst>
        </pc:spChg>
        <pc:spChg chg="mod">
          <ac:chgData name="athulya george" userId="596b6bb01f6de46e" providerId="LiveId" clId="{00A71A9A-5713-4684-B80D-49E5D14352FC}" dt="2025-04-25T12:33:24.563" v="382" actId="20577"/>
          <ac:spMkLst>
            <pc:docMk/>
            <pc:sldMk cId="1911152077" sldId="258"/>
            <ac:spMk id="3" creationId="{A4BE22B5-3090-9C59-5DAD-25D2668E3923}"/>
          </ac:spMkLst>
        </pc:spChg>
      </pc:sldChg>
      <pc:sldChg chg="modSp mod">
        <pc:chgData name="athulya george" userId="596b6bb01f6de46e" providerId="LiveId" clId="{00A71A9A-5713-4684-B80D-49E5D14352FC}" dt="2025-04-25T12:34:37.967" v="390" actId="113"/>
        <pc:sldMkLst>
          <pc:docMk/>
          <pc:sldMk cId="2000777048" sldId="259"/>
        </pc:sldMkLst>
        <pc:spChg chg="mod">
          <ac:chgData name="athulya george" userId="596b6bb01f6de46e" providerId="LiveId" clId="{00A71A9A-5713-4684-B80D-49E5D14352FC}" dt="2025-04-25T12:34:21.003" v="387" actId="2711"/>
          <ac:spMkLst>
            <pc:docMk/>
            <pc:sldMk cId="2000777048" sldId="259"/>
            <ac:spMk id="2" creationId="{E8138792-7075-AC3E-3F34-C544F5F57273}"/>
          </ac:spMkLst>
        </pc:spChg>
        <pc:spChg chg="mod">
          <ac:chgData name="athulya george" userId="596b6bb01f6de46e" providerId="LiveId" clId="{00A71A9A-5713-4684-B80D-49E5D14352FC}" dt="2025-04-25T12:34:37.967" v="390" actId="113"/>
          <ac:spMkLst>
            <pc:docMk/>
            <pc:sldMk cId="2000777048" sldId="259"/>
            <ac:spMk id="4" creationId="{358D476F-13A0-F8D9-6AE6-4C6B42B7B37B}"/>
          </ac:spMkLst>
        </pc:spChg>
      </pc:sldChg>
      <pc:sldChg chg="modSp mod">
        <pc:chgData name="athulya george" userId="596b6bb01f6de46e" providerId="LiveId" clId="{00A71A9A-5713-4684-B80D-49E5D14352FC}" dt="2025-04-25T12:00:04.821" v="27" actId="20577"/>
        <pc:sldMkLst>
          <pc:docMk/>
          <pc:sldMk cId="1324886635" sldId="267"/>
        </pc:sldMkLst>
        <pc:spChg chg="mod">
          <ac:chgData name="athulya george" userId="596b6bb01f6de46e" providerId="LiveId" clId="{00A71A9A-5713-4684-B80D-49E5D14352FC}" dt="2025-04-25T11:59:27.385" v="18" actId="122"/>
          <ac:spMkLst>
            <pc:docMk/>
            <pc:sldMk cId="1324886635" sldId="267"/>
            <ac:spMk id="2" creationId="{004B9954-9D8B-A227-2E63-C434CE478EA1}"/>
          </ac:spMkLst>
        </pc:spChg>
        <pc:spChg chg="mod">
          <ac:chgData name="athulya george" userId="596b6bb01f6de46e" providerId="LiveId" clId="{00A71A9A-5713-4684-B80D-49E5D14352FC}" dt="2025-04-25T12:00:04.821" v="27" actId="20577"/>
          <ac:spMkLst>
            <pc:docMk/>
            <pc:sldMk cId="1324886635" sldId="267"/>
            <ac:spMk id="3" creationId="{3AED57C6-E81C-9734-538C-3BA9301EEA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889D-6DBA-B7FE-00B7-6330395E1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C46DF-DDAF-B2E9-77CB-AE75BE204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758C-0897-BFC2-912F-6DFE4C3E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AC8C-65CC-63F7-368D-30CDDDD4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9832C-7001-7FB2-2A0A-BD12F478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0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35BE-BAE2-BA7B-1CE7-DCDA0792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08BD8-6598-1A86-D1F0-0AEFB764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7D31-27DE-35BC-A807-5D4FDEE5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05CB-E2D1-FB78-2820-91D52177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C4C-87F6-56D8-5852-0076CA2A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3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91493-4E29-7B2B-418B-D23403DB7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9E8D2-390B-8884-FDE0-F1D07549D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E30D-5328-1C3F-286A-9A3DAFE4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E870-5CC3-7AB8-800E-66861561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C01F-19D2-D343-4B37-6DDCD276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EF80-DB4F-62F3-6FA7-C3AEECDE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2AE8-4301-0E0F-0C81-78E1233F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011A-6163-6868-7A4D-0FC57C14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CE15-3284-83A6-5252-4364598A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2C42-3FD1-AA0B-D5D6-3C9A7B7E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271A-BC45-7FBB-2B0B-26B40DDF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51F5-5FEF-0E6B-8E71-20D3DBA9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CE3E-5FCB-CF89-EFE8-04A9D195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A4B4-CA9E-8112-2188-2E806637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A2B5-7C29-9A28-2C24-9E77A5C6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8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F8E1-29FA-7FA1-F037-344E93D0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EFDF-CCD9-BC0A-CEE7-CD0096D2C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79605-0916-C290-3845-31DCBA624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1640B-C5B7-D1E1-6A42-D3C4DADF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0E9DE-11D5-3C03-A6C7-D2A6FDE8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6F15C-DBF8-3764-D78B-6B654918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6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9B1D-6AEF-FD1C-1608-D4E4EEEB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5C8B4-67C9-24E4-8C75-EF0F7DDF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9FFE6-28A7-4BBF-43B6-59657836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DB39D-03C5-FA58-AE5E-F7E2801AC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5F8E9-7CFF-D5E6-B90C-A2070B269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3C942-D769-01D4-1568-6C20C9E9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172C2-E97B-3D8F-02DD-B391D15A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067EA-B06D-A49C-D83F-E7DFFEA6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6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90B4-9F03-8BDF-1CE2-69FCE404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0E096-EB70-6BA0-17D9-18846E9D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49AD7-E1A4-C276-62D1-23E867C8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CBC4-9ECC-4060-C91F-4C5DA151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2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99382-5076-8E39-995C-2BB5A92B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235D2-AD93-BFA8-AF53-6A1FC8CF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021E6-9139-3FE8-10D6-EEF6CBC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6D45-F9B4-C513-FDF1-CE02272F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64BE-02BD-9681-7D39-4DDD830D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19BCE-0AFB-EF34-87A0-B493599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CC9B4-368F-FBAB-BF19-C30A2FAB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96C4-F5D5-75D9-CD9A-5B25F34D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7C2B7-5FE0-FF39-9710-0AA7891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9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F258-BECF-0F46-E4DF-080298ED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D023A-70FF-2DB5-8608-791CCD5C2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CF951-9879-4B40-6364-9A210C9AD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6794F-BFF1-99B7-3888-F1EF6C31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790FE-0795-7FAD-5F55-C16CEDE3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E320B-AAE1-E331-DF30-18C5994D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8A2B-9024-6C96-D781-78FE1344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D819-FAA4-A998-8FCC-4B4542AD9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3F739-6187-1EEE-37F9-6FD1FE2E5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B6A6-B350-443F-B5BB-21868EA6F263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07CA-59A9-C22F-550C-841BE0C76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354B-AB69-F4C5-EF76-D9FAACA69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C33B-77C3-4E92-8184-4E55773E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5FFE-5C89-6421-E7BB-0531C89C9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Analysis for Telecom Industry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561D8-BE33-D837-54C3-64ADB679C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Submitted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ATHULYA GEORGE</a:t>
            </a:r>
          </a:p>
        </p:txBody>
      </p:sp>
    </p:spTree>
    <p:extLst>
      <p:ext uri="{BB962C8B-B14F-4D97-AF65-F5344CB8AC3E}">
        <p14:creationId xmlns:p14="http://schemas.microsoft.com/office/powerpoint/2010/main" val="340144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A7DA-A3EC-3E69-79CA-A141ECDC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3808-737F-631D-D753-9D69795B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7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979D-E26B-B0AF-216F-54A12EDB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5FB4-857D-BD69-DF82-682A588B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2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6E76-DD13-73F1-D4A8-E146DAAE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7EC5-FA71-DEFE-518F-AB734549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9954-9D8B-A227-2E63-C434CE47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57C6-E81C-9734-538C-3BA9301E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This report details the analysis conducted to predict customer churn within the telecom industry using a publicly available dataset.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Logistic Regression model was built to identify customers at risk of churn, and customers were segmented based on their predicted churn probability and characteristics.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drivers of churn were identified, and actionable recommendations are provided to help the telecom company retain valuable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88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D71F-F49C-1E0D-EDD3-813F0850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F9A510-AC26-7953-755F-D05E475D1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83642"/>
            <a:ext cx="1009105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this analysis was the "Telco Customer Churn" dataset from Kaggle.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involved handling missing values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 were converted into a numerical format using one-hot encoding, creating new binary columns for each category.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variable, 'Churn', was converted to a binary representation (1 for 'Yes', 0 for 'No').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8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1582-FE68-B569-B7F8-D26C1200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22B5-3090-9C59-5DAD-25D2668E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Logistic Regression model was trained on 80% of the data and evaluated on the remaining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the following performance metrics on the test 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0.8176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0.68125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0.58445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0.629148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AUC-ROC: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0.86078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15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8792-7075-AC3E-3F34-C544F5F5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Drivers of Churn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8D476F-13A0-F8D9-6AE6-4C6B42B7B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54689"/>
            <a:ext cx="944585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coefficients of the Logistic Regression model, the following features were found to be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predictors of customer churn (list the top positive and negative coefficients from your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feature_importance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Drivers of Churn (higher coefficient indicates higher likelihood of churn):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[Example: </a:t>
            </a:r>
            <a:r>
              <a:rPr kumimoji="0" lang="en-US" altLang="en-US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Contract_Month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-to-month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Customers on month-to-month contracts are more likely to churn.]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[Example: </a:t>
            </a:r>
            <a:r>
              <a:rPr kumimoji="0" lang="en-US" altLang="en-US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OnlineSecurity_No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Customers without online security are more likely to churn.]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[List other significant positive drivers]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Drivers of Churn (lower coefficient indicates lower likelihood of churn):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[Example: </a:t>
            </a:r>
            <a:r>
              <a:rPr kumimoji="0" lang="en-US" altLang="en-US" sz="1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Contract_Two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Customers on two-year contracts are less likely to churn.]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[Example: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tenure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Customers with longer tenure are less likely to churn.]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[List other significant negative drivers]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7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C894-D037-B7E2-0389-06C40A33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D834F-B441-C31B-CC23-E8EFA4F51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Customer Segmentation: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in the test set were segmented into three risk categories based on their predicted churn probability: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Risk: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Predicted churn probability &gt;= 0.7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 Risk: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Predicted churn probability &gt;= 0.3 and &lt; 0.7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Risk: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Predicted churn probability &lt; 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distribution of customers across these segments was as follows (replace with your actual counts 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X_test['Customer_Segment'].value_counts()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Risk: [Number] customers ([Percentage]%)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 Risk: [Number] customers ([Percentage]%)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Risk: [Number] customers ([Percentage]%)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the characteristics of each segment revealed the following trends (replace with insights from your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segment_analysis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High-Risk Customers: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Tend to have [e.g., shorter tenure, month-to-month contracts, higher monthly charges, no online security].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Medium-Risk Customers: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Exhibit [e.g., a mix of contract types, moderate tenure, varying service usage].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Low-Risk Customers: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Typically have [e.g., longer tenure, two-year contracts, bundled services].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6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5DED-977B-EFAB-9710-A7CA205E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4055-EE6A-3BD1-1CA9-B9ECC02F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8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C17F-FA3D-2BDC-01E6-56CE5022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7921-9941-1D3C-7B14-51C3A2D6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1017-7A64-14BD-157B-AB8207E1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2019-03CF-185D-63FE-0EB9984D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1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544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Times New Roman</vt:lpstr>
      <vt:lpstr>Office Theme</vt:lpstr>
      <vt:lpstr>Customer Churn Analysis for Telecom Industry</vt:lpstr>
      <vt:lpstr>Introduction</vt:lpstr>
      <vt:lpstr>Data Description </vt:lpstr>
      <vt:lpstr>Model Performance </vt:lpstr>
      <vt:lpstr>Key Drivers of Churn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athulya george</dc:creator>
  <cp:lastModifiedBy>athulya george</cp:lastModifiedBy>
  <cp:revision>1</cp:revision>
  <dcterms:created xsi:type="dcterms:W3CDTF">2025-04-25T06:00:24Z</dcterms:created>
  <dcterms:modified xsi:type="dcterms:W3CDTF">2025-04-26T06:49:32Z</dcterms:modified>
</cp:coreProperties>
</file>