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8275"/>
            <a:ext cx="9144000" cy="1655762"/>
          </a:xfrm>
        </p:spPr>
        <p:txBody>
          <a:bodyPr/>
          <a:lstStyle/>
          <a:p>
            <a:r>
              <a:rPr lang="en-GB" dirty="0" err="1" smtClean="0"/>
              <a:t>Athulya</a:t>
            </a:r>
            <a:r>
              <a:rPr lang="en-GB" dirty="0" smtClean="0"/>
              <a:t> M</a:t>
            </a:r>
            <a:br>
              <a:rPr lang="en-GB" dirty="0" smtClean="0"/>
            </a:br>
            <a:r>
              <a:rPr lang="en-GB" dirty="0" smtClean="0"/>
              <a:t>Aspiring Data Analyst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066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8" y="-406678"/>
            <a:ext cx="4833536" cy="44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Predictive Model To Understand Factors That Influence Buying Behaviour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5105809"/>
          </a:xfrm>
        </p:spPr>
        <p:txBody>
          <a:bodyPr/>
          <a:lstStyle/>
          <a:p>
            <a:r>
              <a:rPr lang="en-US" sz="2000" b="1" dirty="0"/>
              <a:t>Model: Random Forest </a:t>
            </a:r>
            <a:r>
              <a:rPr lang="en-US" sz="2000" b="1" dirty="0" smtClean="0"/>
              <a:t>Classifier</a:t>
            </a:r>
          </a:p>
          <a:p>
            <a:pPr lvl="1"/>
            <a:r>
              <a:rPr lang="en-US" sz="1600" dirty="0"/>
              <a:t>Trained on 80% of the data.</a:t>
            </a:r>
          </a:p>
          <a:p>
            <a:pPr lvl="1"/>
            <a:r>
              <a:rPr lang="en-US" sz="1600" dirty="0"/>
              <a:t>Evaluated on 20% test data</a:t>
            </a:r>
            <a:r>
              <a:rPr lang="en-US" sz="1600" dirty="0" smtClean="0"/>
              <a:t>.</a:t>
            </a:r>
            <a:endParaRPr lang="en-US" sz="2000" b="1" dirty="0" smtClean="0"/>
          </a:p>
          <a:p>
            <a:r>
              <a:rPr lang="en-US" sz="2000" b="1" dirty="0" smtClean="0"/>
              <a:t>Feature Importance (Top Contributors)</a:t>
            </a:r>
          </a:p>
          <a:p>
            <a:pPr lvl="1"/>
            <a:r>
              <a:rPr lang="en-US" sz="1600" dirty="0" err="1"/>
              <a:t>purchase_lead</a:t>
            </a:r>
            <a:endParaRPr lang="en-US" sz="1600" dirty="0"/>
          </a:p>
          <a:p>
            <a:pPr lvl="1"/>
            <a:r>
              <a:rPr lang="en-US" sz="1600" dirty="0" err="1"/>
              <a:t>flight_hour</a:t>
            </a:r>
            <a:endParaRPr lang="en-US" sz="1600" dirty="0"/>
          </a:p>
          <a:p>
            <a:pPr lvl="1"/>
            <a:r>
              <a:rPr lang="en-US" sz="1600" dirty="0" err="1"/>
              <a:t>length_of_stay</a:t>
            </a:r>
            <a:endParaRPr lang="en-US" sz="1600" dirty="0"/>
          </a:p>
          <a:p>
            <a:pPr lvl="1"/>
            <a:r>
              <a:rPr lang="en-US" sz="1600" dirty="0" err="1"/>
              <a:t>num_passengers</a:t>
            </a:r>
            <a:endParaRPr lang="en-US" sz="1600" dirty="0"/>
          </a:p>
          <a:p>
            <a:pPr lvl="1"/>
            <a:r>
              <a:rPr lang="en-US" sz="1600" dirty="0" err="1" smtClean="0"/>
              <a:t>wants_extra_baggage</a:t>
            </a:r>
            <a:endParaRPr lang="en-US" sz="2000" b="1" dirty="0" smtClean="0"/>
          </a:p>
          <a:p>
            <a:r>
              <a:rPr lang="en-US" sz="2000" b="1" dirty="0" smtClean="0"/>
              <a:t>Overall Accuracy – 85%</a:t>
            </a:r>
          </a:p>
          <a:p>
            <a:r>
              <a:rPr lang="en-US" sz="2000" b="1" dirty="0" smtClean="0"/>
              <a:t>ROC AUC Score – 0.78</a:t>
            </a:r>
          </a:p>
          <a:p>
            <a:pPr lvl="1"/>
            <a:r>
              <a:rPr lang="en-US" sz="1600" dirty="0"/>
              <a:t>Model has decent discriminatory power.</a:t>
            </a:r>
            <a:endParaRPr lang="en-US" sz="1600" b="1" dirty="0" smtClean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95" y="1214846"/>
            <a:ext cx="6753495" cy="4663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36" y="5029201"/>
            <a:ext cx="35538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Predicting Customer Buying Behaviour 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GS</cp:lastModifiedBy>
  <cp:revision>9</cp:revision>
  <dcterms:created xsi:type="dcterms:W3CDTF">2022-12-06T11:13:27Z</dcterms:created>
  <dcterms:modified xsi:type="dcterms:W3CDTF">2025-05-10T15:11:14Z</dcterms:modified>
</cp:coreProperties>
</file>