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09/05/2025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98275"/>
            <a:ext cx="9144000" cy="1655762"/>
          </a:xfrm>
        </p:spPr>
        <p:txBody>
          <a:bodyPr/>
          <a:lstStyle/>
          <a:p>
            <a:r>
              <a:rPr lang="en-GB" dirty="0" err="1" smtClean="0"/>
              <a:t>Athulya</a:t>
            </a:r>
            <a:r>
              <a:rPr lang="en-GB" dirty="0" smtClean="0"/>
              <a:t> M</a:t>
            </a:r>
            <a:br>
              <a:rPr lang="en-GB" dirty="0" smtClean="0"/>
            </a:br>
            <a:r>
              <a:rPr lang="en-GB" dirty="0" smtClean="0"/>
              <a:t>Aspiring Data Analyst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2806618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scraping to gain company insights</a:t>
            </a:r>
            <a:b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018" y="-406678"/>
            <a:ext cx="4833536" cy="440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029"/>
          </a:xfrm>
        </p:spPr>
        <p:txBody>
          <a:bodyPr>
            <a:normAutofit/>
          </a:bodyPr>
          <a:lstStyle/>
          <a:p>
            <a:r>
              <a:rPr lang="en-GB" sz="3600" dirty="0" smtClean="0"/>
              <a:t>Insights from Customer Reviews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1154"/>
            <a:ext cx="10515600" cy="5105809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From cleaning </a:t>
            </a:r>
            <a:r>
              <a:rPr lang="en-GB" sz="2000" dirty="0" smtClean="0"/>
              <a:t>2416 </a:t>
            </a:r>
            <a:r>
              <a:rPr lang="en-GB" sz="2000" dirty="0"/>
              <a:t>reviews given by the customers, we </a:t>
            </a:r>
            <a:r>
              <a:rPr lang="en-GB" sz="2000" dirty="0" smtClean="0"/>
              <a:t>obtained</a:t>
            </a:r>
          </a:p>
          <a:p>
            <a:r>
              <a:rPr lang="en-US" sz="2000" dirty="0"/>
              <a:t>Positive Reviews - </a:t>
            </a:r>
            <a:r>
              <a:rPr lang="en-US" sz="2000" dirty="0" smtClean="0"/>
              <a:t>1205</a:t>
            </a:r>
            <a:endParaRPr lang="en-US" sz="2000" dirty="0"/>
          </a:p>
          <a:p>
            <a:r>
              <a:rPr lang="en-US" sz="2000" dirty="0"/>
              <a:t>Negative Reviews - </a:t>
            </a:r>
            <a:r>
              <a:rPr lang="en-US" sz="2000" dirty="0" smtClean="0"/>
              <a:t>939</a:t>
            </a:r>
            <a:endParaRPr lang="en-US" sz="2000" dirty="0"/>
          </a:p>
          <a:p>
            <a:r>
              <a:rPr lang="en-US" sz="2000" dirty="0"/>
              <a:t>Neutral Reviews </a:t>
            </a:r>
            <a:r>
              <a:rPr lang="en-US" sz="2000" dirty="0" smtClean="0"/>
              <a:t>– 271</a:t>
            </a:r>
            <a:endParaRPr lang="en-US" sz="2000" dirty="0"/>
          </a:p>
          <a:p>
            <a:pPr marL="0" indent="0">
              <a:buNone/>
            </a:pPr>
            <a:endParaRPr lang="en-GB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646" y="0"/>
            <a:ext cx="3814354" cy="34548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27853"/>
            <a:ext cx="3871515" cy="20968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83481"/>
            <a:ext cx="3986209" cy="18009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715" y="3282521"/>
            <a:ext cx="7049728" cy="350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41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Web scraping to gain company insights </vt:lpstr>
      <vt:lpstr>Insights from Customer Reviews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GS</cp:lastModifiedBy>
  <cp:revision>7</cp:revision>
  <dcterms:created xsi:type="dcterms:W3CDTF">2022-12-06T11:13:27Z</dcterms:created>
  <dcterms:modified xsi:type="dcterms:W3CDTF">2025-05-09T15:12:36Z</dcterms:modified>
</cp:coreProperties>
</file>