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aleway SemiBold"/>
      <p:regular r:id="rId24"/>
      <p:bold r:id="rId25"/>
      <p:italic r:id="rId26"/>
      <p:boldItalic r:id="rId27"/>
    </p:embeddedFont>
    <p:embeddedFont>
      <p:font typeface="Raleway"/>
      <p:regular r:id="rId28"/>
      <p:bold r:id="rId29"/>
      <p:italic r:id="rId30"/>
      <p:boldItalic r:id="rId31"/>
    </p:embeddedFont>
    <p:embeddedFont>
      <p:font typeface="Roboto Medium"/>
      <p:regular r:id="rId32"/>
      <p:bold r:id="rId33"/>
      <p:italic r:id="rId34"/>
      <p:boldItalic r:id="rId35"/>
    </p:embeddedFont>
    <p:embeddedFont>
      <p:font typeface="Roboto"/>
      <p:regular r:id="rId36"/>
      <p:bold r:id="rId37"/>
      <p:italic r:id="rId38"/>
      <p:boldItalic r:id="rId39"/>
    </p:embeddedFont>
    <p:embeddedFont>
      <p:font typeface="Average"/>
      <p:regular r:id="rId40"/>
    </p:embeddedFont>
    <p:embeddedFont>
      <p:font typeface="Gill Sans"/>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754A734-FF38-4C0B-8501-E424A50AADC2}">
  <a:tblStyle styleId="{E754A734-FF38-4C0B-8501-E424A50AADC2}"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6581ABC2-A56B-473F-95C0-DC1C20F5A008}" styleName="Table_1">
    <a:wholeTbl>
      <a:tcTxStyle b="off" i="off">
        <a:font>
          <a:latin typeface="Gill Sans MT"/>
          <a:ea typeface="Gill Sans MT"/>
          <a:cs typeface="Gill Sans MT"/>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6E6E6"/>
          </a:solidFill>
        </a:fill>
      </a:tcStyle>
    </a:wholeTbl>
    <a:band1H>
      <a:tcTxStyle b="off" i="off"/>
      <a:tcStyle>
        <a:fill>
          <a:solidFill>
            <a:srgbClr val="CACACA"/>
          </a:solidFill>
        </a:fill>
      </a:tcStyle>
    </a:band1H>
    <a:band2H>
      <a:tcTxStyle b="off" i="off"/>
    </a:band2H>
    <a:band1V>
      <a:tcTxStyle b="off" i="off"/>
      <a:tcStyle>
        <a:fill>
          <a:solidFill>
            <a:srgbClr val="CACACA"/>
          </a:solidFill>
        </a:fill>
      </a:tcStyle>
    </a:band1V>
    <a:band2V>
      <a:tcTxStyle b="off" i="off"/>
    </a:band2V>
    <a:lastCol>
      <a:tcTxStyle b="on" i="off">
        <a:font>
          <a:latin typeface="Gill Sans MT"/>
          <a:ea typeface="Gill Sans MT"/>
          <a:cs typeface="Gill Sans MT"/>
        </a:font>
        <a:srgbClr val="FFFFFF"/>
      </a:tcTxStyle>
      <a:tcStyle>
        <a:fill>
          <a:solidFill>
            <a:srgbClr val="000000"/>
          </a:solidFill>
        </a:fill>
      </a:tcStyle>
    </a:lastCol>
    <a:firstCol>
      <a:tcTxStyle b="on" i="off">
        <a:font>
          <a:latin typeface="Gill Sans MT"/>
          <a:ea typeface="Gill Sans MT"/>
          <a:cs typeface="Gill Sans MT"/>
        </a:font>
        <a:srgbClr val="FFFFFF"/>
      </a:tcTxStyle>
      <a:tcStyle>
        <a:fill>
          <a:solidFill>
            <a:srgbClr val="000000"/>
          </a:solidFill>
        </a:fill>
      </a:tcStyle>
    </a:firstCol>
    <a:lastRow>
      <a:tcTxStyle b="on" i="off">
        <a:font>
          <a:latin typeface="Gill Sans MT"/>
          <a:ea typeface="Gill Sans MT"/>
          <a:cs typeface="Gill Sans MT"/>
        </a:font>
        <a:srgbClr val="FFFFFF"/>
      </a:tcTxStyle>
      <a:tcStyle>
        <a:tcBdr>
          <a:top>
            <a:ln cap="flat" cmpd="sng" w="38100">
              <a:solidFill>
                <a:srgbClr val="FFFFFF"/>
              </a:solidFill>
              <a:prstDash val="solid"/>
              <a:round/>
              <a:headEnd len="sm" w="sm" type="none"/>
              <a:tailEnd len="sm" w="sm" type="none"/>
            </a:ln>
          </a:top>
        </a:tcBdr>
        <a:fill>
          <a:solidFill>
            <a:srgbClr val="000000"/>
          </a:solidFill>
        </a:fill>
      </a:tcStyle>
    </a:lastRow>
    <a:seCell>
      <a:tcTxStyle b="off" i="off"/>
    </a:seCell>
    <a:swCell>
      <a:tcTxStyle b="off" i="off"/>
    </a:swCell>
    <a:firstRow>
      <a:tcTxStyle b="on" i="off">
        <a:font>
          <a:latin typeface="Gill Sans MT"/>
          <a:ea typeface="Gill Sans MT"/>
          <a:cs typeface="Gill Sans MT"/>
        </a:font>
        <a:srgbClr val="FFFFFF"/>
      </a:tcTxStyle>
      <a:tcStyle>
        <a:tcBdr>
          <a:bottom>
            <a:ln cap="flat" cmpd="sng" w="38100">
              <a:solidFill>
                <a:srgbClr val="FFFFFF"/>
              </a:solidFill>
              <a:prstDash val="solid"/>
              <a:round/>
              <a:headEnd len="sm" w="sm" type="none"/>
              <a:tailEnd len="sm" w="sm" type="none"/>
            </a:ln>
          </a:bottom>
        </a:tcBdr>
        <a:fill>
          <a:solidFill>
            <a:srgbClr val="000000"/>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verage-regular.fntdata"/><Relationship Id="rId20" Type="http://schemas.openxmlformats.org/officeDocument/2006/relationships/slide" Target="slides/slide14.xml"/><Relationship Id="rId42" Type="http://schemas.openxmlformats.org/officeDocument/2006/relationships/font" Target="fonts/GillSans-bold.fntdata"/><Relationship Id="rId41" Type="http://schemas.openxmlformats.org/officeDocument/2006/relationships/font" Target="fonts/GillSans-regular.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SemiBold-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SemiBold-italic.fntdata"/><Relationship Id="rId25" Type="http://schemas.openxmlformats.org/officeDocument/2006/relationships/font" Target="fonts/RalewaySemiBold-bold.fntdata"/><Relationship Id="rId28" Type="http://schemas.openxmlformats.org/officeDocument/2006/relationships/font" Target="fonts/Raleway-regular.fntdata"/><Relationship Id="rId27" Type="http://schemas.openxmlformats.org/officeDocument/2006/relationships/font" Target="fonts/RalewaySemiBold-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5.xml"/><Relationship Id="rId33" Type="http://schemas.openxmlformats.org/officeDocument/2006/relationships/font" Target="fonts/RobotoMedium-bold.fntdata"/><Relationship Id="rId10" Type="http://schemas.openxmlformats.org/officeDocument/2006/relationships/slide" Target="slides/slide4.xml"/><Relationship Id="rId32" Type="http://schemas.openxmlformats.org/officeDocument/2006/relationships/font" Target="fonts/RobotoMedium-regular.fntdata"/><Relationship Id="rId13" Type="http://schemas.openxmlformats.org/officeDocument/2006/relationships/slide" Target="slides/slide7.xml"/><Relationship Id="rId35" Type="http://schemas.openxmlformats.org/officeDocument/2006/relationships/font" Target="fonts/RobotoMedium-boldItalic.fntdata"/><Relationship Id="rId12" Type="http://schemas.openxmlformats.org/officeDocument/2006/relationships/slide" Target="slides/slide6.xml"/><Relationship Id="rId34" Type="http://schemas.openxmlformats.org/officeDocument/2006/relationships/font" Target="fonts/RobotoMedium-italic.fntdata"/><Relationship Id="rId15" Type="http://schemas.openxmlformats.org/officeDocument/2006/relationships/slide" Target="slides/slide9.xml"/><Relationship Id="rId37" Type="http://schemas.openxmlformats.org/officeDocument/2006/relationships/font" Target="fonts/Roboto-bold.fntdata"/><Relationship Id="rId14" Type="http://schemas.openxmlformats.org/officeDocument/2006/relationships/slide" Target="slides/slide8.xml"/><Relationship Id="rId36" Type="http://schemas.openxmlformats.org/officeDocument/2006/relationships/font" Target="fonts/Roboto-regular.fntdata"/><Relationship Id="rId17" Type="http://schemas.openxmlformats.org/officeDocument/2006/relationships/slide" Target="slides/slide11.xml"/><Relationship Id="rId39" Type="http://schemas.openxmlformats.org/officeDocument/2006/relationships/font" Target="fonts/Roboto-boldItalic.fntdata"/><Relationship Id="rId16" Type="http://schemas.openxmlformats.org/officeDocument/2006/relationships/slide" Target="slides/slide10.xml"/><Relationship Id="rId38" Type="http://schemas.openxmlformats.org/officeDocument/2006/relationships/font" Target="fonts/Robo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92de90e1c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92de90e1c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5ccd19f7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5ccd19f7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93bb480c4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93bb480c4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92de90e1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92de90e1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92de90e1c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92de90e1c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92de90e1c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92de90e1c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287275" y="110450"/>
            <a:ext cx="8678400" cy="224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90"/>
              <a:buNone/>
            </a:pPr>
            <a:r>
              <a:rPr lang="en" sz="4280">
                <a:latin typeface="Roboto Medium"/>
                <a:ea typeface="Roboto Medium"/>
                <a:cs typeface="Roboto Medium"/>
                <a:sym typeface="Roboto Medium"/>
              </a:rPr>
              <a:t>Computer Hardware Store Management System</a:t>
            </a:r>
            <a:endParaRPr sz="4280">
              <a:latin typeface="Roboto Medium"/>
              <a:ea typeface="Roboto Medium"/>
              <a:cs typeface="Roboto Medium"/>
              <a:sym typeface="Roboto Medium"/>
            </a:endParaRPr>
          </a:p>
          <a:p>
            <a:pPr indent="0" lvl="0" marL="0" rtl="0" algn="ctr">
              <a:lnSpc>
                <a:spcPct val="100000"/>
              </a:lnSpc>
              <a:spcBef>
                <a:spcPts val="0"/>
              </a:spcBef>
              <a:spcAft>
                <a:spcPts val="0"/>
              </a:spcAft>
              <a:buSzPts val="990"/>
              <a:buNone/>
            </a:pPr>
            <a:r>
              <a:t/>
            </a:r>
            <a:endParaRPr sz="4280">
              <a:solidFill>
                <a:schemeClr val="lt1"/>
              </a:solidFill>
              <a:latin typeface="Roboto Medium"/>
              <a:ea typeface="Roboto Medium"/>
              <a:cs typeface="Roboto Medium"/>
              <a:sym typeface="Roboto Medium"/>
            </a:endParaRPr>
          </a:p>
        </p:txBody>
      </p:sp>
      <p:sp>
        <p:nvSpPr>
          <p:cNvPr id="55" name="Google Shape;55;p13"/>
          <p:cNvSpPr txBox="1"/>
          <p:nvPr>
            <p:ph idx="1" type="subTitle"/>
          </p:nvPr>
        </p:nvSpPr>
        <p:spPr>
          <a:xfrm>
            <a:off x="3050700" y="2103750"/>
            <a:ext cx="3042600" cy="4926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SzPts val="2100"/>
              <a:buNone/>
            </a:pPr>
            <a:r>
              <a:rPr lang="en" sz="2000">
                <a:solidFill>
                  <a:schemeClr val="dk1"/>
                </a:solidFill>
              </a:rPr>
              <a:t>MINI PROJECT</a:t>
            </a:r>
            <a:endParaRPr sz="2000">
              <a:solidFill>
                <a:schemeClr val="dk1"/>
              </a:solidFill>
            </a:endParaRPr>
          </a:p>
        </p:txBody>
      </p:sp>
      <p:sp>
        <p:nvSpPr>
          <p:cNvPr id="56" name="Google Shape;56;p13"/>
          <p:cNvSpPr txBox="1"/>
          <p:nvPr/>
        </p:nvSpPr>
        <p:spPr>
          <a:xfrm>
            <a:off x="594800" y="2596350"/>
            <a:ext cx="7366500" cy="1364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Clr>
                <a:srgbClr val="000000"/>
              </a:buClr>
              <a:buSzPts val="2000"/>
              <a:buFont typeface="Arial"/>
              <a:buNone/>
            </a:pPr>
            <a:r>
              <a:rPr lang="en" sz="2000">
                <a:solidFill>
                  <a:schemeClr val="dk1"/>
                </a:solidFill>
                <a:latin typeface="Gill Sans"/>
                <a:ea typeface="Gill Sans"/>
                <a:cs typeface="Gill Sans"/>
                <a:sym typeface="Gill Sans"/>
              </a:rPr>
              <a:t>D</a:t>
            </a:r>
            <a:r>
              <a:rPr b="0" i="0" lang="en" sz="2000" u="none" cap="none" strike="noStrike">
                <a:solidFill>
                  <a:schemeClr val="dk1"/>
                </a:solidFill>
                <a:latin typeface="Gill Sans"/>
                <a:ea typeface="Gill Sans"/>
                <a:cs typeface="Gill Sans"/>
                <a:sym typeface="Gill Sans"/>
              </a:rPr>
              <a:t>epartment of MCA, MES College of Engineering , Kuttippuram</a:t>
            </a:r>
            <a:endParaRPr b="0" i="0" sz="2000" u="none" cap="none" strike="noStrike">
              <a:solidFill>
                <a:schemeClr val="dk1"/>
              </a:solidFill>
              <a:latin typeface="Gill Sans"/>
              <a:ea typeface="Gill Sans"/>
              <a:cs typeface="Gill Sans"/>
              <a:sym typeface="Gill Sans"/>
            </a:endParaRPr>
          </a:p>
          <a:p>
            <a:pPr indent="0" lvl="0" marL="0" marR="0" rtl="0" algn="ctr">
              <a:lnSpc>
                <a:spcPct val="100000"/>
              </a:lnSpc>
              <a:spcBef>
                <a:spcPts val="1000"/>
              </a:spcBef>
              <a:spcAft>
                <a:spcPts val="0"/>
              </a:spcAft>
              <a:buClr>
                <a:srgbClr val="000000"/>
              </a:buClr>
              <a:buSzPts val="2000"/>
              <a:buFont typeface="Arial"/>
              <a:buNone/>
            </a:pPr>
            <a:r>
              <a:rPr lang="en" sz="2000">
                <a:solidFill>
                  <a:schemeClr val="dk1"/>
                </a:solidFill>
                <a:latin typeface="Gill Sans"/>
                <a:ea typeface="Gill Sans"/>
                <a:cs typeface="Gill Sans"/>
                <a:sym typeface="Gill Sans"/>
              </a:rPr>
              <a:t>27</a:t>
            </a:r>
            <a:r>
              <a:rPr b="0" baseline="30000" i="0" lang="en" sz="2000" u="none" cap="none" strike="noStrike">
                <a:solidFill>
                  <a:schemeClr val="dk1"/>
                </a:solidFill>
                <a:latin typeface="Gill Sans"/>
                <a:ea typeface="Gill Sans"/>
                <a:cs typeface="Gill Sans"/>
                <a:sym typeface="Gill Sans"/>
              </a:rPr>
              <a:t>th</a:t>
            </a:r>
            <a:r>
              <a:rPr b="0" i="0" lang="en" sz="2000" u="none" cap="none" strike="noStrike">
                <a:solidFill>
                  <a:schemeClr val="dk1"/>
                </a:solidFill>
                <a:latin typeface="Gill Sans"/>
                <a:ea typeface="Gill Sans"/>
                <a:cs typeface="Gill Sans"/>
                <a:sym typeface="Gill Sans"/>
              </a:rPr>
              <a:t> SEPTEMBER 202</a:t>
            </a:r>
            <a:r>
              <a:rPr lang="en" sz="2000">
                <a:solidFill>
                  <a:schemeClr val="dk1"/>
                </a:solidFill>
                <a:latin typeface="Gill Sans"/>
                <a:ea typeface="Gill Sans"/>
                <a:cs typeface="Gill Sans"/>
                <a:sym typeface="Gill Sans"/>
              </a:rPr>
              <a:t>3</a:t>
            </a:r>
            <a:endParaRPr b="0" i="0" sz="2000" u="none" cap="none" strike="noStrike">
              <a:solidFill>
                <a:schemeClr val="dk1"/>
              </a:solidFill>
              <a:latin typeface="Gill Sans"/>
              <a:ea typeface="Gill Sans"/>
              <a:cs typeface="Gill Sans"/>
              <a:sym typeface="Gill Sans"/>
            </a:endParaRPr>
          </a:p>
          <a:p>
            <a:pPr indent="0" lvl="0" marL="0" marR="0" rtl="0" algn="l">
              <a:lnSpc>
                <a:spcPct val="100000"/>
              </a:lnSpc>
              <a:spcBef>
                <a:spcPts val="1000"/>
              </a:spcBef>
              <a:spcAft>
                <a:spcPts val="0"/>
              </a:spcAft>
              <a:buClr>
                <a:schemeClr val="dk1"/>
              </a:buClr>
              <a:buSzPts val="2000"/>
              <a:buFont typeface="Arial"/>
              <a:buNone/>
            </a:pPr>
            <a:r>
              <a:t/>
            </a:r>
            <a:endParaRPr b="0" i="0" sz="2000" u="none" cap="none" strike="noStrike">
              <a:solidFill>
                <a:schemeClr val="lt1"/>
              </a:solidFill>
              <a:latin typeface="Gill Sans"/>
              <a:ea typeface="Gill Sans"/>
              <a:cs typeface="Gill Sans"/>
              <a:sym typeface="Gill Sans"/>
            </a:endParaRPr>
          </a:p>
        </p:txBody>
      </p:sp>
      <p:sp>
        <p:nvSpPr>
          <p:cNvPr id="57" name="Google Shape;57;p13"/>
          <p:cNvSpPr txBox="1"/>
          <p:nvPr/>
        </p:nvSpPr>
        <p:spPr>
          <a:xfrm>
            <a:off x="3775950" y="3560200"/>
            <a:ext cx="15921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sng" cap="none" strike="noStrike">
                <a:solidFill>
                  <a:schemeClr val="dk1"/>
                </a:solidFill>
                <a:latin typeface="Raleway SemiBold"/>
                <a:ea typeface="Raleway SemiBold"/>
                <a:cs typeface="Raleway SemiBold"/>
                <a:sym typeface="Raleway SemiBold"/>
              </a:rPr>
              <a:t>PREPARED BY</a:t>
            </a:r>
            <a:r>
              <a:rPr b="0" i="0" lang="en" sz="1300" u="sng" cap="none" strike="noStrike">
                <a:solidFill>
                  <a:schemeClr val="dk1"/>
                </a:solidFill>
                <a:latin typeface="Raleway SemiBold"/>
                <a:ea typeface="Raleway SemiBold"/>
                <a:cs typeface="Raleway SemiBold"/>
                <a:sym typeface="Raleway SemiBold"/>
              </a:rPr>
              <a:t> </a:t>
            </a:r>
            <a:endParaRPr b="0" i="0" sz="1100" u="none" cap="none" strike="noStrike">
              <a:solidFill>
                <a:schemeClr val="dk1"/>
              </a:solidFill>
              <a:latin typeface="Arial"/>
              <a:ea typeface="Arial"/>
              <a:cs typeface="Arial"/>
              <a:sym typeface="Arial"/>
            </a:endParaRPr>
          </a:p>
        </p:txBody>
      </p:sp>
      <p:sp>
        <p:nvSpPr>
          <p:cNvPr id="58" name="Google Shape;58;p13"/>
          <p:cNvSpPr txBox="1"/>
          <p:nvPr/>
        </p:nvSpPr>
        <p:spPr>
          <a:xfrm>
            <a:off x="1085000" y="3961050"/>
            <a:ext cx="68763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Roboto"/>
                <a:ea typeface="Roboto"/>
                <a:cs typeface="Roboto"/>
                <a:sym typeface="Roboto"/>
              </a:rPr>
              <a:t>A</a:t>
            </a:r>
            <a:r>
              <a:rPr b="1" lang="en" sz="2400">
                <a:solidFill>
                  <a:schemeClr val="dk1"/>
                </a:solidFill>
                <a:latin typeface="Roboto"/>
                <a:ea typeface="Roboto"/>
                <a:cs typeface="Roboto"/>
                <a:sym typeface="Roboto"/>
              </a:rPr>
              <a:t>THULYA MC</a:t>
            </a:r>
            <a:r>
              <a:rPr b="1" i="0" lang="en" sz="2400" u="none" cap="none" strike="noStrike">
                <a:solidFill>
                  <a:schemeClr val="dk1"/>
                </a:solidFill>
                <a:latin typeface="Roboto"/>
                <a:ea typeface="Roboto"/>
                <a:cs typeface="Roboto"/>
                <a:sym typeface="Roboto"/>
              </a:rPr>
              <a:t> (MES2</a:t>
            </a:r>
            <a:r>
              <a:rPr b="1" lang="en" sz="2400">
                <a:solidFill>
                  <a:schemeClr val="dk1"/>
                </a:solidFill>
                <a:latin typeface="Roboto"/>
                <a:ea typeface="Roboto"/>
                <a:cs typeface="Roboto"/>
                <a:sym typeface="Roboto"/>
              </a:rPr>
              <a:t>2</a:t>
            </a:r>
            <a:r>
              <a:rPr b="1" i="0" lang="en" sz="2400" u="none" cap="none" strike="noStrike">
                <a:solidFill>
                  <a:schemeClr val="dk1"/>
                </a:solidFill>
                <a:latin typeface="Roboto"/>
                <a:ea typeface="Roboto"/>
                <a:cs typeface="Roboto"/>
                <a:sym typeface="Roboto"/>
              </a:rPr>
              <a:t>MCA-20</a:t>
            </a:r>
            <a:r>
              <a:rPr b="1" lang="en" sz="2400">
                <a:solidFill>
                  <a:schemeClr val="dk1"/>
                </a:solidFill>
                <a:latin typeface="Roboto"/>
                <a:ea typeface="Roboto"/>
                <a:cs typeface="Roboto"/>
                <a:sym typeface="Roboto"/>
              </a:rPr>
              <a:t>11</a:t>
            </a:r>
            <a:r>
              <a:rPr b="1" i="0" lang="en" sz="2400" u="none" cap="none" strike="noStrike">
                <a:solidFill>
                  <a:schemeClr val="dk1"/>
                </a:solidFill>
                <a:latin typeface="Roboto"/>
                <a:ea typeface="Roboto"/>
                <a:cs typeface="Roboto"/>
                <a:sym typeface="Roboto"/>
              </a:rPr>
              <a:t>)</a:t>
            </a:r>
            <a:endParaRPr b="1" i="0" sz="2000" u="none" cap="none" strike="noStrike">
              <a:solidFill>
                <a:schemeClr val="dk1"/>
              </a:solidFill>
              <a:latin typeface="Roboto"/>
              <a:ea typeface="Roboto"/>
              <a:cs typeface="Roboto"/>
              <a:sym typeface="Roboto"/>
            </a:endParaRPr>
          </a:p>
        </p:txBody>
      </p:sp>
      <p:sp>
        <p:nvSpPr>
          <p:cNvPr id="59" name="Google Shape;59;p13"/>
          <p:cNvSpPr txBox="1"/>
          <p:nvPr/>
        </p:nvSpPr>
        <p:spPr>
          <a:xfrm>
            <a:off x="6945175" y="4630750"/>
            <a:ext cx="19005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26/10/23                  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
                                        </p:tgtEl>
                                        <p:attrNameLst>
                                          <p:attrName>style.visibility</p:attrName>
                                        </p:attrNameLst>
                                      </p:cBhvr>
                                      <p:to>
                                        <p:strVal val="visible"/>
                                      </p:to>
                                    </p:set>
                                    <p:animEffect filter="fade" transition="in">
                                      <p:cBhvr>
                                        <p:cTn dur="1000"/>
                                        <p:tgtEl>
                                          <p:spTgt spid="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nvSpPr>
        <p:spPr>
          <a:xfrm>
            <a:off x="5916475" y="4457700"/>
            <a:ext cx="323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7" name="Google Shape;127;p22"/>
          <p:cNvSpPr txBox="1"/>
          <p:nvPr/>
        </p:nvSpPr>
        <p:spPr>
          <a:xfrm>
            <a:off x="6491850" y="4719225"/>
            <a:ext cx="2266500" cy="4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26/10/23                        10</a:t>
            </a:r>
            <a:endParaRPr/>
          </a:p>
        </p:txBody>
      </p:sp>
      <p:pic>
        <p:nvPicPr>
          <p:cNvPr id="128" name="Google Shape;128;p22"/>
          <p:cNvPicPr preferRelativeResize="0"/>
          <p:nvPr/>
        </p:nvPicPr>
        <p:blipFill>
          <a:blip r:embed="rId3">
            <a:alphaModFix/>
          </a:blip>
          <a:stretch>
            <a:fillRect/>
          </a:stretch>
        </p:blipFill>
        <p:spPr>
          <a:xfrm>
            <a:off x="0" y="94950"/>
            <a:ext cx="9144000" cy="4624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2" name="Shape 132"/>
        <p:cNvGrpSpPr/>
        <p:nvPr/>
      </p:nvGrpSpPr>
      <p:grpSpPr>
        <a:xfrm>
          <a:off x="0" y="0"/>
          <a:ext cx="0" cy="0"/>
          <a:chOff x="0" y="0"/>
          <a:chExt cx="0" cy="0"/>
        </a:xfrm>
      </p:grpSpPr>
      <p:graphicFrame>
        <p:nvGraphicFramePr>
          <p:cNvPr id="133" name="Google Shape;133;p23"/>
          <p:cNvGraphicFramePr/>
          <p:nvPr/>
        </p:nvGraphicFramePr>
        <p:xfrm>
          <a:off x="618893" y="1030913"/>
          <a:ext cx="3000000" cy="3000000"/>
        </p:xfrm>
        <a:graphic>
          <a:graphicData uri="http://schemas.openxmlformats.org/drawingml/2006/table">
            <a:tbl>
              <a:tblPr>
                <a:noFill/>
                <a:tableStyleId>{E754A734-FF38-4C0B-8501-E424A50AADC2}</a:tableStyleId>
              </a:tblPr>
              <a:tblGrid>
                <a:gridCol w="942775"/>
                <a:gridCol w="1893350"/>
                <a:gridCol w="951625"/>
                <a:gridCol w="990800"/>
                <a:gridCol w="1750650"/>
                <a:gridCol w="1666675"/>
              </a:tblGrid>
              <a:tr h="715700">
                <a:tc>
                  <a:txBody>
                    <a:bodyPr/>
                    <a:lstStyle/>
                    <a:p>
                      <a:pPr indent="0" lvl="0" marL="68580" marR="0" rtl="0" algn="ctr">
                        <a:lnSpc>
                          <a:spcPct val="78750"/>
                        </a:lnSpc>
                        <a:spcBef>
                          <a:spcPts val="0"/>
                        </a:spcBef>
                        <a:spcAft>
                          <a:spcPts val="0"/>
                        </a:spcAft>
                        <a:buClr>
                          <a:srgbClr val="000000"/>
                        </a:buClr>
                        <a:buSzPts val="1600"/>
                        <a:buFont typeface="Arial"/>
                        <a:buNone/>
                      </a:pPr>
                      <a:r>
                        <a:t/>
                      </a:r>
                      <a:endParaRPr sz="1600" u="none" cap="none" strike="noStrike">
                        <a:solidFill>
                          <a:schemeClr val="lt1"/>
                        </a:solidFill>
                        <a:latin typeface="Arial"/>
                        <a:ea typeface="Arial"/>
                        <a:cs typeface="Arial"/>
                        <a:sym typeface="Arial"/>
                      </a:endParaRPr>
                    </a:p>
                    <a:p>
                      <a:pPr indent="0" lvl="0" marL="68580" marR="0" rtl="0" algn="ctr">
                        <a:lnSpc>
                          <a:spcPct val="78750"/>
                        </a:lnSpc>
                        <a:spcBef>
                          <a:spcPts val="0"/>
                        </a:spcBef>
                        <a:spcAft>
                          <a:spcPts val="0"/>
                        </a:spcAft>
                        <a:buClr>
                          <a:srgbClr val="000000"/>
                        </a:buClr>
                        <a:buSzPts val="1600"/>
                        <a:buFont typeface="Arial"/>
                        <a:buNone/>
                      </a:pPr>
                      <a:r>
                        <a:rPr b="1" lang="en" sz="1600" u="none" cap="none" strike="noStrike">
                          <a:solidFill>
                            <a:schemeClr val="lt1"/>
                          </a:solidFill>
                          <a:latin typeface="Arial"/>
                          <a:ea typeface="Arial"/>
                          <a:cs typeface="Arial"/>
                          <a:sym typeface="Arial"/>
                        </a:rPr>
                        <a:t>ID</a:t>
                      </a:r>
                      <a:endParaRPr b="1" sz="1600" u="none" cap="none" strike="noStrike">
                        <a:solidFill>
                          <a:schemeClr val="lt1"/>
                        </a:solidFill>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accent4"/>
                    </a:solidFill>
                  </a:tcPr>
                </a:tc>
                <a:tc>
                  <a:txBody>
                    <a:bodyPr/>
                    <a:lstStyle/>
                    <a:p>
                      <a:pPr indent="0" lvl="0" marL="67945" marR="0" rtl="0" algn="ctr">
                        <a:lnSpc>
                          <a:spcPct val="78750"/>
                        </a:lnSpc>
                        <a:spcBef>
                          <a:spcPts val="0"/>
                        </a:spcBef>
                        <a:spcAft>
                          <a:spcPts val="0"/>
                        </a:spcAft>
                        <a:buClr>
                          <a:srgbClr val="000000"/>
                        </a:buClr>
                        <a:buSzPts val="1600"/>
                        <a:buFont typeface="Arial"/>
                        <a:buNone/>
                      </a:pPr>
                      <a:r>
                        <a:t/>
                      </a:r>
                      <a:endParaRPr sz="1600" u="none" cap="none" strike="noStrike">
                        <a:solidFill>
                          <a:schemeClr val="lt1"/>
                        </a:solidFill>
                        <a:latin typeface="Arial"/>
                        <a:ea typeface="Arial"/>
                        <a:cs typeface="Arial"/>
                        <a:sym typeface="Arial"/>
                      </a:endParaRPr>
                    </a:p>
                    <a:p>
                      <a:pPr indent="0" lvl="0" marL="67945" marR="0" rtl="0" algn="ctr">
                        <a:lnSpc>
                          <a:spcPct val="78750"/>
                        </a:lnSpc>
                        <a:spcBef>
                          <a:spcPts val="0"/>
                        </a:spcBef>
                        <a:spcAft>
                          <a:spcPts val="0"/>
                        </a:spcAft>
                        <a:buClr>
                          <a:srgbClr val="000000"/>
                        </a:buClr>
                        <a:buSzPts val="1600"/>
                        <a:buFont typeface="Arial"/>
                        <a:buNone/>
                      </a:pPr>
                      <a:r>
                        <a:rPr b="1" lang="en" sz="1600" u="none" cap="none" strike="noStrike">
                          <a:solidFill>
                            <a:schemeClr val="lt1"/>
                          </a:solidFill>
                          <a:latin typeface="Arial"/>
                          <a:ea typeface="Arial"/>
                          <a:cs typeface="Arial"/>
                          <a:sym typeface="Arial"/>
                        </a:rPr>
                        <a:t>PRIORITY</a:t>
                      </a:r>
                      <a:endParaRPr b="1" sz="1600" u="none" cap="none" strike="noStrike">
                        <a:solidFill>
                          <a:schemeClr val="lt1"/>
                        </a:solidFill>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accent4"/>
                    </a:solidFill>
                  </a:tcPr>
                </a:tc>
                <a:tc>
                  <a:txBody>
                    <a:bodyPr/>
                    <a:lstStyle/>
                    <a:p>
                      <a:pPr indent="0" lvl="0" marL="67945" marR="0" rtl="0" algn="ctr">
                        <a:lnSpc>
                          <a:spcPct val="78750"/>
                        </a:lnSpc>
                        <a:spcBef>
                          <a:spcPts val="0"/>
                        </a:spcBef>
                        <a:spcAft>
                          <a:spcPts val="0"/>
                        </a:spcAft>
                        <a:buClr>
                          <a:srgbClr val="000000"/>
                        </a:buClr>
                        <a:buSzPts val="1600"/>
                        <a:buFont typeface="Arial"/>
                        <a:buNone/>
                      </a:pPr>
                      <a:r>
                        <a:t/>
                      </a:r>
                      <a:endParaRPr sz="1600" u="none" cap="none" strike="noStrike">
                        <a:solidFill>
                          <a:schemeClr val="lt1"/>
                        </a:solidFill>
                        <a:latin typeface="Arial"/>
                        <a:ea typeface="Arial"/>
                        <a:cs typeface="Arial"/>
                        <a:sym typeface="Arial"/>
                      </a:endParaRPr>
                    </a:p>
                    <a:p>
                      <a:pPr indent="0" lvl="0" marL="67945" marR="0" rtl="0" algn="ctr">
                        <a:lnSpc>
                          <a:spcPct val="78750"/>
                        </a:lnSpc>
                        <a:spcBef>
                          <a:spcPts val="0"/>
                        </a:spcBef>
                        <a:spcAft>
                          <a:spcPts val="0"/>
                        </a:spcAft>
                        <a:buClr>
                          <a:srgbClr val="000000"/>
                        </a:buClr>
                        <a:buSzPts val="1600"/>
                        <a:buFont typeface="Arial"/>
                        <a:buNone/>
                      </a:pPr>
                      <a:r>
                        <a:rPr b="1" lang="en" sz="1600" u="none" cap="none" strike="noStrike">
                          <a:solidFill>
                            <a:schemeClr val="lt1"/>
                          </a:solidFill>
                          <a:latin typeface="Arial"/>
                          <a:ea typeface="Arial"/>
                          <a:cs typeface="Arial"/>
                          <a:sym typeface="Arial"/>
                        </a:rPr>
                        <a:t>SIZE</a:t>
                      </a:r>
                      <a:endParaRPr sz="1400" u="none" cap="none" strike="noStrike">
                        <a:solidFill>
                          <a:schemeClr val="lt1"/>
                        </a:solidFill>
                      </a:endParaRPr>
                    </a:p>
                    <a:p>
                      <a:pPr indent="0" lvl="0" marL="67945" marR="0" rtl="0" algn="ctr">
                        <a:lnSpc>
                          <a:spcPct val="78750"/>
                        </a:lnSpc>
                        <a:spcBef>
                          <a:spcPts val="0"/>
                        </a:spcBef>
                        <a:spcAft>
                          <a:spcPts val="0"/>
                        </a:spcAft>
                        <a:buClr>
                          <a:srgbClr val="000000"/>
                        </a:buClr>
                        <a:buSzPts val="1600"/>
                        <a:buFont typeface="Arial"/>
                        <a:buNone/>
                      </a:pPr>
                      <a:r>
                        <a:rPr b="1" lang="en" sz="1600" u="none" cap="none" strike="noStrike">
                          <a:solidFill>
                            <a:schemeClr val="lt1"/>
                          </a:solidFill>
                          <a:latin typeface="Arial"/>
                          <a:ea typeface="Arial"/>
                          <a:cs typeface="Arial"/>
                          <a:sym typeface="Arial"/>
                        </a:rPr>
                        <a:t>(</a:t>
                      </a:r>
                      <a:r>
                        <a:rPr b="1" lang="en" sz="1600" u="none" cap="none" strike="noStrike">
                          <a:solidFill>
                            <a:schemeClr val="lt1"/>
                          </a:solidFill>
                        </a:rPr>
                        <a:t>Hours</a:t>
                      </a:r>
                      <a:r>
                        <a:rPr b="1" lang="en" sz="1600" u="none" cap="none" strike="noStrike">
                          <a:solidFill>
                            <a:schemeClr val="lt1"/>
                          </a:solidFill>
                          <a:latin typeface="Arial"/>
                          <a:ea typeface="Arial"/>
                          <a:cs typeface="Arial"/>
                          <a:sym typeface="Arial"/>
                        </a:rPr>
                        <a:t>)</a:t>
                      </a:r>
                      <a:endParaRPr b="1" sz="1600" u="none" cap="none" strike="noStrike">
                        <a:solidFill>
                          <a:schemeClr val="lt1"/>
                        </a:solidFill>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accent4"/>
                    </a:solidFill>
                  </a:tcPr>
                </a:tc>
                <a:tc>
                  <a:txBody>
                    <a:bodyPr/>
                    <a:lstStyle/>
                    <a:p>
                      <a:pPr indent="0" lvl="0" marL="67945" marR="0" rtl="0" algn="ctr">
                        <a:lnSpc>
                          <a:spcPct val="78750"/>
                        </a:lnSpc>
                        <a:spcBef>
                          <a:spcPts val="0"/>
                        </a:spcBef>
                        <a:spcAft>
                          <a:spcPts val="0"/>
                        </a:spcAft>
                        <a:buClr>
                          <a:srgbClr val="000000"/>
                        </a:buClr>
                        <a:buSzPts val="1600"/>
                        <a:buFont typeface="Arial"/>
                        <a:buNone/>
                      </a:pPr>
                      <a:r>
                        <a:t/>
                      </a:r>
                      <a:endParaRPr sz="1600" u="none" cap="none" strike="noStrike">
                        <a:solidFill>
                          <a:schemeClr val="lt1"/>
                        </a:solidFill>
                        <a:latin typeface="Arial"/>
                        <a:ea typeface="Arial"/>
                        <a:cs typeface="Arial"/>
                        <a:sym typeface="Arial"/>
                      </a:endParaRPr>
                    </a:p>
                    <a:p>
                      <a:pPr indent="0" lvl="0" marL="67945" marR="0" rtl="0" algn="ctr">
                        <a:lnSpc>
                          <a:spcPct val="78750"/>
                        </a:lnSpc>
                        <a:spcBef>
                          <a:spcPts val="0"/>
                        </a:spcBef>
                        <a:spcAft>
                          <a:spcPts val="0"/>
                        </a:spcAft>
                        <a:buClr>
                          <a:srgbClr val="000000"/>
                        </a:buClr>
                        <a:buSzPts val="1600"/>
                        <a:buFont typeface="Arial"/>
                        <a:buNone/>
                      </a:pPr>
                      <a:r>
                        <a:rPr b="1" lang="en" sz="1600" u="none" cap="none" strike="noStrike">
                          <a:solidFill>
                            <a:schemeClr val="lt1"/>
                          </a:solidFill>
                          <a:latin typeface="Arial"/>
                          <a:ea typeface="Arial"/>
                          <a:cs typeface="Arial"/>
                          <a:sym typeface="Arial"/>
                        </a:rPr>
                        <a:t>SPRINT</a:t>
                      </a:r>
                      <a:endParaRPr b="1" sz="1600" u="none" cap="none" strike="noStrike">
                        <a:solidFill>
                          <a:schemeClr val="lt1"/>
                        </a:solidFill>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accent4"/>
                    </a:solidFill>
                  </a:tcPr>
                </a:tc>
                <a:tc>
                  <a:txBody>
                    <a:bodyPr/>
                    <a:lstStyle/>
                    <a:p>
                      <a:pPr indent="0" lvl="0" marL="67945" marR="0" rtl="0" algn="ctr">
                        <a:lnSpc>
                          <a:spcPct val="78750"/>
                        </a:lnSpc>
                        <a:spcBef>
                          <a:spcPts val="0"/>
                        </a:spcBef>
                        <a:spcAft>
                          <a:spcPts val="0"/>
                        </a:spcAft>
                        <a:buClr>
                          <a:srgbClr val="000000"/>
                        </a:buClr>
                        <a:buSzPts val="1600"/>
                        <a:buFont typeface="Arial"/>
                        <a:buNone/>
                      </a:pPr>
                      <a:r>
                        <a:t/>
                      </a:r>
                      <a:endParaRPr sz="1600" u="none" cap="none" strike="noStrike">
                        <a:solidFill>
                          <a:schemeClr val="lt1"/>
                        </a:solidFill>
                        <a:latin typeface="Arial"/>
                        <a:ea typeface="Arial"/>
                        <a:cs typeface="Arial"/>
                        <a:sym typeface="Arial"/>
                      </a:endParaRPr>
                    </a:p>
                    <a:p>
                      <a:pPr indent="0" lvl="0" marL="67945" marR="0" rtl="0" algn="ctr">
                        <a:lnSpc>
                          <a:spcPct val="78750"/>
                        </a:lnSpc>
                        <a:spcBef>
                          <a:spcPts val="0"/>
                        </a:spcBef>
                        <a:spcAft>
                          <a:spcPts val="0"/>
                        </a:spcAft>
                        <a:buClr>
                          <a:srgbClr val="000000"/>
                        </a:buClr>
                        <a:buSzPts val="1600"/>
                        <a:buFont typeface="Arial"/>
                        <a:buNone/>
                      </a:pPr>
                      <a:r>
                        <a:rPr b="1" lang="en" sz="1600" u="none" cap="none" strike="noStrike">
                          <a:solidFill>
                            <a:schemeClr val="lt1"/>
                          </a:solidFill>
                          <a:latin typeface="Arial"/>
                          <a:ea typeface="Arial"/>
                          <a:cs typeface="Arial"/>
                          <a:sym typeface="Arial"/>
                        </a:rPr>
                        <a:t>STATUS</a:t>
                      </a:r>
                      <a:endParaRPr b="1" sz="1600" u="none" cap="none" strike="noStrike">
                        <a:solidFill>
                          <a:schemeClr val="lt1"/>
                        </a:solidFill>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accent4"/>
                    </a:solidFill>
                  </a:tcPr>
                </a:tc>
                <a:tc>
                  <a:txBody>
                    <a:bodyPr/>
                    <a:lstStyle/>
                    <a:p>
                      <a:pPr indent="0" lvl="0" marL="67945" marR="0" rtl="0" algn="ctr">
                        <a:lnSpc>
                          <a:spcPct val="78750"/>
                        </a:lnSpc>
                        <a:spcBef>
                          <a:spcPts val="0"/>
                        </a:spcBef>
                        <a:spcAft>
                          <a:spcPts val="0"/>
                        </a:spcAft>
                        <a:buClr>
                          <a:srgbClr val="000000"/>
                        </a:buClr>
                        <a:buSzPts val="1600"/>
                        <a:buFont typeface="Arial"/>
                        <a:buNone/>
                      </a:pPr>
                      <a:r>
                        <a:t/>
                      </a:r>
                      <a:endParaRPr b="1" sz="1600" u="none" cap="none" strike="noStrike">
                        <a:solidFill>
                          <a:schemeClr val="lt1"/>
                        </a:solidFill>
                        <a:latin typeface="Arial"/>
                        <a:ea typeface="Arial"/>
                        <a:cs typeface="Arial"/>
                        <a:sym typeface="Arial"/>
                      </a:endParaRPr>
                    </a:p>
                    <a:p>
                      <a:pPr indent="0" lvl="0" marL="67945" marR="0" rtl="0" algn="ctr">
                        <a:lnSpc>
                          <a:spcPct val="78750"/>
                        </a:lnSpc>
                        <a:spcBef>
                          <a:spcPts val="0"/>
                        </a:spcBef>
                        <a:spcAft>
                          <a:spcPts val="0"/>
                        </a:spcAft>
                        <a:buClr>
                          <a:srgbClr val="000000"/>
                        </a:buClr>
                        <a:buSzPts val="1600"/>
                        <a:buFont typeface="Arial"/>
                        <a:buNone/>
                      </a:pPr>
                      <a:r>
                        <a:rPr b="1" lang="en" sz="1600" u="none" cap="none" strike="noStrike">
                          <a:solidFill>
                            <a:schemeClr val="lt1"/>
                          </a:solidFill>
                          <a:latin typeface="Arial"/>
                          <a:ea typeface="Arial"/>
                          <a:cs typeface="Arial"/>
                          <a:sym typeface="Arial"/>
                        </a:rPr>
                        <a:t>NAME</a:t>
                      </a:r>
                      <a:endParaRPr b="1" sz="1600" u="none" cap="none" strike="noStrike">
                        <a:solidFill>
                          <a:schemeClr val="lt1"/>
                        </a:solidFill>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accent4"/>
                    </a:solidFill>
                  </a:tcPr>
                </a:tc>
              </a:tr>
              <a:tr h="471775">
                <a:tc>
                  <a:txBody>
                    <a:bodyPr/>
                    <a:lstStyle/>
                    <a:p>
                      <a:pPr indent="0" lvl="0" marL="68580" marR="0" rtl="0" algn="l">
                        <a:lnSpc>
                          <a:spcPct val="78750"/>
                        </a:lnSpc>
                        <a:spcBef>
                          <a:spcPts val="0"/>
                        </a:spcBef>
                        <a:spcAft>
                          <a:spcPts val="0"/>
                        </a:spcAft>
                        <a:buClr>
                          <a:srgbClr val="000000"/>
                        </a:buClr>
                        <a:buSzPts val="1600"/>
                        <a:buFont typeface="Arial"/>
                        <a:buNone/>
                      </a:pPr>
                      <a:r>
                        <a:t/>
                      </a:r>
                      <a:endParaRPr b="1" sz="1600" u="none" cap="none" strike="noStrike">
                        <a:solidFill>
                          <a:srgbClr val="000000"/>
                        </a:solidFill>
                        <a:latin typeface="Arial"/>
                        <a:ea typeface="Arial"/>
                        <a:cs typeface="Arial"/>
                        <a:sym typeface="Arial"/>
                      </a:endParaRPr>
                    </a:p>
                    <a:p>
                      <a:pPr indent="0" lvl="0" marL="68580" marR="0" rtl="0" algn="l">
                        <a:lnSpc>
                          <a:spcPct val="78750"/>
                        </a:lnSpc>
                        <a:spcBef>
                          <a:spcPts val="0"/>
                        </a:spcBef>
                        <a:spcAft>
                          <a:spcPts val="0"/>
                        </a:spcAft>
                        <a:buClr>
                          <a:srgbClr val="000000"/>
                        </a:buClr>
                        <a:buSzPts val="1600"/>
                        <a:buFont typeface="Arial"/>
                        <a:buNone/>
                      </a:pPr>
                      <a:r>
                        <a:rPr b="1" lang="en" sz="1600" u="none" cap="none" strike="noStrike">
                          <a:solidFill>
                            <a:srgbClr val="000000"/>
                          </a:solidFill>
                          <a:latin typeface="Arial"/>
                          <a:ea typeface="Arial"/>
                          <a:cs typeface="Arial"/>
                          <a:sym typeface="Arial"/>
                        </a:rPr>
                        <a:t>1</a:t>
                      </a:r>
                      <a:endParaRPr sz="1600" u="none" cap="none" strike="noStrike">
                        <a:solidFill>
                          <a:srgbClr val="000000"/>
                        </a:solidFill>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a:txBody>
                    <a:bodyPr/>
                    <a:lstStyle/>
                    <a:p>
                      <a:pPr indent="0" lvl="0" marL="67945" marR="0" rtl="0" algn="l">
                        <a:lnSpc>
                          <a:spcPct val="78750"/>
                        </a:lnSpc>
                        <a:spcBef>
                          <a:spcPts val="0"/>
                        </a:spcBef>
                        <a:spcAft>
                          <a:spcPts val="0"/>
                        </a:spcAft>
                        <a:buClr>
                          <a:srgbClr val="000000"/>
                        </a:buClr>
                        <a:buSzPts val="1600"/>
                        <a:buFont typeface="Arial"/>
                        <a:buNone/>
                      </a:pPr>
                      <a:r>
                        <a:t/>
                      </a:r>
                      <a:endParaRPr sz="1600" u="none" cap="none" strike="noStrike">
                        <a:latin typeface="Arial"/>
                        <a:ea typeface="Arial"/>
                        <a:cs typeface="Arial"/>
                        <a:sym typeface="Arial"/>
                      </a:endParaRPr>
                    </a:p>
                    <a:p>
                      <a:pPr indent="0" lvl="0" marL="67945" marR="0" rtl="0" algn="l">
                        <a:lnSpc>
                          <a:spcPct val="78750"/>
                        </a:lnSpc>
                        <a:spcBef>
                          <a:spcPts val="0"/>
                        </a:spcBef>
                        <a:spcAft>
                          <a:spcPts val="0"/>
                        </a:spcAft>
                        <a:buClr>
                          <a:srgbClr val="000000"/>
                        </a:buClr>
                        <a:buSzPts val="1600"/>
                        <a:buFont typeface="Arial"/>
                        <a:buNone/>
                      </a:pPr>
                      <a:r>
                        <a:rPr lang="en" sz="1600" u="none" cap="none" strike="noStrike">
                          <a:latin typeface="Arial"/>
                          <a:ea typeface="Arial"/>
                          <a:cs typeface="Arial"/>
                          <a:sym typeface="Arial"/>
                        </a:rPr>
                        <a:t>Medium</a:t>
                      </a:r>
                      <a:endParaRPr sz="1600" u="none" cap="none" strike="noStrike">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a:txBody>
                    <a:bodyPr/>
                    <a:lstStyle/>
                    <a:p>
                      <a:pPr indent="0" lvl="0" marL="67945" marR="0" rtl="0" algn="ctr">
                        <a:lnSpc>
                          <a:spcPct val="78750"/>
                        </a:lnSpc>
                        <a:spcBef>
                          <a:spcPts val="0"/>
                        </a:spcBef>
                        <a:spcAft>
                          <a:spcPts val="0"/>
                        </a:spcAft>
                        <a:buClr>
                          <a:srgbClr val="000000"/>
                        </a:buClr>
                        <a:buSzPts val="1600"/>
                        <a:buFont typeface="Arial"/>
                        <a:buNone/>
                      </a:pPr>
                      <a:r>
                        <a:t/>
                      </a:r>
                      <a:endParaRPr sz="1600" u="none" cap="none" strike="noStrike">
                        <a:latin typeface="Arial"/>
                        <a:ea typeface="Arial"/>
                        <a:cs typeface="Arial"/>
                        <a:sym typeface="Arial"/>
                      </a:endParaRPr>
                    </a:p>
                    <a:p>
                      <a:pPr indent="0" lvl="0" marL="67945" marR="0" rtl="0" algn="ctr">
                        <a:lnSpc>
                          <a:spcPct val="78750"/>
                        </a:lnSpc>
                        <a:spcBef>
                          <a:spcPts val="0"/>
                        </a:spcBef>
                        <a:spcAft>
                          <a:spcPts val="0"/>
                        </a:spcAft>
                        <a:buClr>
                          <a:srgbClr val="000000"/>
                        </a:buClr>
                        <a:buSzPts val="1600"/>
                        <a:buFont typeface="Arial"/>
                        <a:buNone/>
                      </a:pPr>
                      <a:r>
                        <a:rPr lang="en" sz="1600"/>
                        <a:t>5</a:t>
                      </a:r>
                      <a:endParaRPr sz="1600" u="none" cap="none" strike="noStrike">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rowSpan="2">
                  <a:txBody>
                    <a:bodyPr/>
                    <a:lstStyle/>
                    <a:p>
                      <a:pPr indent="0" lvl="0" marL="67945" marR="0" rtl="0" algn="ctr">
                        <a:lnSpc>
                          <a:spcPct val="78750"/>
                        </a:lnSpc>
                        <a:spcBef>
                          <a:spcPts val="0"/>
                        </a:spcBef>
                        <a:spcAft>
                          <a:spcPts val="0"/>
                        </a:spcAft>
                        <a:buClr>
                          <a:srgbClr val="000000"/>
                        </a:buClr>
                        <a:buSzPts val="1600"/>
                        <a:buFont typeface="Arial"/>
                        <a:buNone/>
                      </a:pPr>
                      <a:r>
                        <a:t/>
                      </a:r>
                      <a:endParaRPr sz="1600" u="none" cap="none" strike="noStrike">
                        <a:latin typeface="Arial"/>
                        <a:ea typeface="Arial"/>
                        <a:cs typeface="Arial"/>
                        <a:sym typeface="Arial"/>
                      </a:endParaRPr>
                    </a:p>
                    <a:p>
                      <a:pPr indent="0" lvl="0" marL="67945" marR="0" rtl="0" algn="ctr">
                        <a:lnSpc>
                          <a:spcPct val="78750"/>
                        </a:lnSpc>
                        <a:spcBef>
                          <a:spcPts val="0"/>
                        </a:spcBef>
                        <a:spcAft>
                          <a:spcPts val="0"/>
                        </a:spcAft>
                        <a:buClr>
                          <a:srgbClr val="000000"/>
                        </a:buClr>
                        <a:buSzPts val="1600"/>
                        <a:buFont typeface="Arial"/>
                        <a:buNone/>
                      </a:pPr>
                      <a:r>
                        <a:rPr lang="en" sz="1600" u="none" cap="none" strike="noStrike">
                          <a:latin typeface="Arial"/>
                          <a:ea typeface="Arial"/>
                          <a:cs typeface="Arial"/>
                          <a:sym typeface="Arial"/>
                        </a:rPr>
                        <a:t>1</a:t>
                      </a:r>
                      <a:endParaRPr sz="1600" u="none" cap="none" strike="noStrike">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a:txBody>
                    <a:bodyPr/>
                    <a:lstStyle/>
                    <a:p>
                      <a:pPr indent="0" lvl="0" marL="67945" marR="0" rtl="0" algn="l">
                        <a:lnSpc>
                          <a:spcPct val="78750"/>
                        </a:lnSpc>
                        <a:spcBef>
                          <a:spcPts val="0"/>
                        </a:spcBef>
                        <a:spcAft>
                          <a:spcPts val="0"/>
                        </a:spcAft>
                        <a:buClr>
                          <a:srgbClr val="000000"/>
                        </a:buClr>
                        <a:buSzPts val="1600"/>
                        <a:buFont typeface="Arial"/>
                        <a:buNone/>
                      </a:pPr>
                      <a:r>
                        <a:t/>
                      </a:r>
                      <a:endParaRPr sz="1600" u="none" cap="none" strike="noStrike">
                        <a:latin typeface="Arial"/>
                        <a:ea typeface="Arial"/>
                        <a:cs typeface="Arial"/>
                        <a:sym typeface="Arial"/>
                      </a:endParaRPr>
                    </a:p>
                    <a:p>
                      <a:pPr indent="0" lvl="0" marL="67945" marR="0" rtl="0" algn="l">
                        <a:lnSpc>
                          <a:spcPct val="78750"/>
                        </a:lnSpc>
                        <a:spcBef>
                          <a:spcPts val="0"/>
                        </a:spcBef>
                        <a:spcAft>
                          <a:spcPts val="0"/>
                        </a:spcAft>
                        <a:buClr>
                          <a:srgbClr val="000000"/>
                        </a:buClr>
                        <a:buSzPts val="1600"/>
                        <a:buFont typeface="Arial"/>
                        <a:buNone/>
                      </a:pPr>
                      <a:r>
                        <a:rPr lang="en" sz="1600"/>
                        <a:t>Progressing</a:t>
                      </a:r>
                      <a:endParaRPr sz="1600" u="none" cap="none" strike="noStrike">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a:txBody>
                    <a:bodyPr/>
                    <a:lstStyle/>
                    <a:p>
                      <a:pPr indent="0" lvl="0" marL="67945" marR="0" rtl="0" algn="l">
                        <a:lnSpc>
                          <a:spcPct val="78750"/>
                        </a:lnSpc>
                        <a:spcBef>
                          <a:spcPts val="0"/>
                        </a:spcBef>
                        <a:spcAft>
                          <a:spcPts val="0"/>
                        </a:spcAft>
                        <a:buClr>
                          <a:srgbClr val="000000"/>
                        </a:buClr>
                        <a:buSzPts val="1600"/>
                        <a:buFont typeface="Arial"/>
                        <a:buNone/>
                      </a:pPr>
                      <a:r>
                        <a:t/>
                      </a:r>
                      <a:endParaRPr sz="1600" u="none" cap="none" strike="noStrike">
                        <a:latin typeface="Arial"/>
                        <a:ea typeface="Arial"/>
                        <a:cs typeface="Arial"/>
                        <a:sym typeface="Arial"/>
                      </a:endParaRPr>
                    </a:p>
                    <a:p>
                      <a:pPr indent="0" lvl="0" marL="67945" marR="0" rtl="0" algn="l">
                        <a:lnSpc>
                          <a:spcPct val="78750"/>
                        </a:lnSpc>
                        <a:spcBef>
                          <a:spcPts val="0"/>
                        </a:spcBef>
                        <a:spcAft>
                          <a:spcPts val="0"/>
                        </a:spcAft>
                        <a:buClr>
                          <a:srgbClr val="000000"/>
                        </a:buClr>
                        <a:buSzPts val="1600"/>
                        <a:buFont typeface="Arial"/>
                        <a:buNone/>
                      </a:pPr>
                      <a:r>
                        <a:rPr lang="en" sz="1600"/>
                        <a:t>Registration</a:t>
                      </a:r>
                      <a:endParaRPr sz="1600" u="none" cap="none" strike="noStrike">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r>
              <a:tr h="442350">
                <a:tc>
                  <a:txBody>
                    <a:bodyPr/>
                    <a:lstStyle/>
                    <a:p>
                      <a:pPr indent="0" lvl="0" marL="68580" marR="0" rtl="0" algn="l">
                        <a:lnSpc>
                          <a:spcPct val="78750"/>
                        </a:lnSpc>
                        <a:spcBef>
                          <a:spcPts val="0"/>
                        </a:spcBef>
                        <a:spcAft>
                          <a:spcPts val="0"/>
                        </a:spcAft>
                        <a:buClr>
                          <a:srgbClr val="000000"/>
                        </a:buClr>
                        <a:buSzPts val="1600"/>
                        <a:buFont typeface="Arial"/>
                        <a:buNone/>
                      </a:pPr>
                      <a:r>
                        <a:t/>
                      </a:r>
                      <a:endParaRPr sz="1600" u="none" cap="none" strike="noStrike">
                        <a:solidFill>
                          <a:srgbClr val="000000"/>
                        </a:solidFill>
                        <a:latin typeface="Arial"/>
                        <a:ea typeface="Arial"/>
                        <a:cs typeface="Arial"/>
                        <a:sym typeface="Arial"/>
                      </a:endParaRPr>
                    </a:p>
                    <a:p>
                      <a:pPr indent="0" lvl="0" marL="68580" marR="0" rtl="0" algn="l">
                        <a:lnSpc>
                          <a:spcPct val="78750"/>
                        </a:lnSpc>
                        <a:spcBef>
                          <a:spcPts val="0"/>
                        </a:spcBef>
                        <a:spcAft>
                          <a:spcPts val="0"/>
                        </a:spcAft>
                        <a:buClr>
                          <a:srgbClr val="000000"/>
                        </a:buClr>
                        <a:buSzPts val="1600"/>
                        <a:buFont typeface="Arial"/>
                        <a:buNone/>
                      </a:pPr>
                      <a:r>
                        <a:rPr lang="en" sz="1600" u="none" cap="none" strike="noStrike"/>
                        <a:t>2</a:t>
                      </a:r>
                      <a:endParaRPr sz="1600" u="none" cap="none" strike="noStrike">
                        <a:solidFill>
                          <a:srgbClr val="000000"/>
                        </a:solidFill>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a:txBody>
                    <a:bodyPr/>
                    <a:lstStyle/>
                    <a:p>
                      <a:pPr indent="0" lvl="0" marL="67945" marR="0" rtl="0" algn="l">
                        <a:lnSpc>
                          <a:spcPct val="78750"/>
                        </a:lnSpc>
                        <a:spcBef>
                          <a:spcPts val="0"/>
                        </a:spcBef>
                        <a:spcAft>
                          <a:spcPts val="0"/>
                        </a:spcAft>
                        <a:buClr>
                          <a:srgbClr val="000000"/>
                        </a:buClr>
                        <a:buSzPts val="1600"/>
                        <a:buFont typeface="Arial"/>
                        <a:buNone/>
                      </a:pPr>
                      <a:r>
                        <a:t/>
                      </a:r>
                      <a:endParaRPr sz="1600" u="none" cap="none" strike="noStrike">
                        <a:latin typeface="Arial"/>
                        <a:ea typeface="Arial"/>
                        <a:cs typeface="Arial"/>
                        <a:sym typeface="Arial"/>
                      </a:endParaRPr>
                    </a:p>
                    <a:p>
                      <a:pPr indent="0" lvl="0" marL="67945" marR="0" rtl="0" algn="l">
                        <a:lnSpc>
                          <a:spcPct val="78750"/>
                        </a:lnSpc>
                        <a:spcBef>
                          <a:spcPts val="0"/>
                        </a:spcBef>
                        <a:spcAft>
                          <a:spcPts val="0"/>
                        </a:spcAft>
                        <a:buClr>
                          <a:srgbClr val="000000"/>
                        </a:buClr>
                        <a:buSzPts val="1600"/>
                        <a:buFont typeface="Arial"/>
                        <a:buNone/>
                      </a:pPr>
                      <a:r>
                        <a:rPr lang="en" sz="1600" u="none" cap="none" strike="noStrike">
                          <a:latin typeface="Arial"/>
                          <a:ea typeface="Arial"/>
                          <a:cs typeface="Arial"/>
                          <a:sym typeface="Arial"/>
                        </a:rPr>
                        <a:t>Medium</a:t>
                      </a:r>
                      <a:endParaRPr sz="1600" u="none" cap="none" strike="noStrike">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a:txBody>
                    <a:bodyPr/>
                    <a:lstStyle/>
                    <a:p>
                      <a:pPr indent="0" lvl="0" marL="67945" marR="0" rtl="0" algn="ctr">
                        <a:lnSpc>
                          <a:spcPct val="78750"/>
                        </a:lnSpc>
                        <a:spcBef>
                          <a:spcPts val="0"/>
                        </a:spcBef>
                        <a:spcAft>
                          <a:spcPts val="0"/>
                        </a:spcAft>
                        <a:buClr>
                          <a:srgbClr val="000000"/>
                        </a:buClr>
                        <a:buSzPts val="1600"/>
                        <a:buFont typeface="Arial"/>
                        <a:buNone/>
                      </a:pPr>
                      <a:r>
                        <a:t/>
                      </a:r>
                      <a:endParaRPr sz="1600" u="none" cap="none" strike="noStrike">
                        <a:latin typeface="Arial"/>
                        <a:ea typeface="Arial"/>
                        <a:cs typeface="Arial"/>
                        <a:sym typeface="Arial"/>
                      </a:endParaRPr>
                    </a:p>
                    <a:p>
                      <a:pPr indent="0" lvl="0" marL="67945" marR="0" rtl="0" algn="ctr">
                        <a:lnSpc>
                          <a:spcPct val="78750"/>
                        </a:lnSpc>
                        <a:spcBef>
                          <a:spcPts val="0"/>
                        </a:spcBef>
                        <a:spcAft>
                          <a:spcPts val="0"/>
                        </a:spcAft>
                        <a:buClr>
                          <a:srgbClr val="000000"/>
                        </a:buClr>
                        <a:buSzPts val="1600"/>
                        <a:buFont typeface="Arial"/>
                        <a:buNone/>
                      </a:pPr>
                      <a:r>
                        <a:rPr lang="en" sz="1600"/>
                        <a:t>5</a:t>
                      </a:r>
                      <a:endParaRPr sz="1600" u="none" cap="none" strike="noStrike">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vMerge="1"/>
                <a:tc>
                  <a:txBody>
                    <a:bodyPr/>
                    <a:lstStyle/>
                    <a:p>
                      <a:pPr indent="0" lvl="0" marL="67945" marR="0" rtl="0" algn="l">
                        <a:lnSpc>
                          <a:spcPct val="78750"/>
                        </a:lnSpc>
                        <a:spcBef>
                          <a:spcPts val="0"/>
                        </a:spcBef>
                        <a:spcAft>
                          <a:spcPts val="0"/>
                        </a:spcAft>
                        <a:buClr>
                          <a:srgbClr val="000000"/>
                        </a:buClr>
                        <a:buSzPts val="1600"/>
                        <a:buFont typeface="Arial"/>
                        <a:buNone/>
                      </a:pPr>
                      <a:r>
                        <a:t/>
                      </a:r>
                      <a:endParaRPr sz="1600" u="none" cap="none" strike="noStrike">
                        <a:latin typeface="Arial"/>
                        <a:ea typeface="Arial"/>
                        <a:cs typeface="Arial"/>
                        <a:sym typeface="Arial"/>
                      </a:endParaRPr>
                    </a:p>
                    <a:p>
                      <a:pPr indent="0" lvl="0" marL="67945" marR="0" rtl="0" algn="l">
                        <a:lnSpc>
                          <a:spcPct val="78750"/>
                        </a:lnSpc>
                        <a:spcBef>
                          <a:spcPts val="0"/>
                        </a:spcBef>
                        <a:spcAft>
                          <a:spcPts val="0"/>
                        </a:spcAft>
                        <a:buClr>
                          <a:srgbClr val="000000"/>
                        </a:buClr>
                        <a:buSzPts val="1600"/>
                        <a:buFont typeface="Arial"/>
                        <a:buNone/>
                      </a:pPr>
                      <a:r>
                        <a:rPr lang="en" sz="1600" u="none" cap="none" strike="noStrike"/>
                        <a:t>P</a:t>
                      </a:r>
                      <a:r>
                        <a:rPr lang="en" sz="1600"/>
                        <a:t>rogressing</a:t>
                      </a:r>
                      <a:endParaRPr sz="1600" u="none" cap="none" strike="noStrike">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p>
                      <a:pPr indent="0" lvl="0" marL="0" rtl="0" algn="l">
                        <a:spcBef>
                          <a:spcPts val="0"/>
                        </a:spcBef>
                        <a:spcAft>
                          <a:spcPts val="0"/>
                        </a:spcAft>
                        <a:buNone/>
                      </a:pPr>
                      <a:r>
                        <a:rPr lang="en"/>
                        <a:t> Login</a:t>
                      </a:r>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r>
              <a:tr h="545975">
                <a:tc>
                  <a:txBody>
                    <a:bodyPr/>
                    <a:lstStyle/>
                    <a:p>
                      <a:pPr indent="0" lvl="0" marL="68580" marR="0" rtl="0" algn="l">
                        <a:lnSpc>
                          <a:spcPct val="100000"/>
                        </a:lnSpc>
                        <a:spcBef>
                          <a:spcPts val="0"/>
                        </a:spcBef>
                        <a:spcAft>
                          <a:spcPts val="0"/>
                        </a:spcAft>
                        <a:buClr>
                          <a:srgbClr val="000000"/>
                        </a:buClr>
                        <a:buSzPts val="1600"/>
                        <a:buFont typeface="Arial"/>
                        <a:buNone/>
                      </a:pPr>
                      <a:r>
                        <a:rPr b="1" lang="en" sz="1600" u="none" cap="none" strike="noStrike">
                          <a:solidFill>
                            <a:srgbClr val="000000"/>
                          </a:solidFill>
                          <a:latin typeface="Arial"/>
                          <a:ea typeface="Arial"/>
                          <a:cs typeface="Arial"/>
                          <a:sym typeface="Arial"/>
                        </a:rPr>
                        <a:t>3</a:t>
                      </a:r>
                      <a:endParaRPr sz="1600" u="none" cap="none" strike="noStrike">
                        <a:solidFill>
                          <a:srgbClr val="000000"/>
                        </a:solidFill>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a:txBody>
                    <a:bodyPr/>
                    <a:lstStyle/>
                    <a:p>
                      <a:pPr indent="0" lvl="0" marL="67945" marR="0" rtl="0" algn="l">
                        <a:lnSpc>
                          <a:spcPct val="100000"/>
                        </a:lnSpc>
                        <a:spcBef>
                          <a:spcPts val="0"/>
                        </a:spcBef>
                        <a:spcAft>
                          <a:spcPts val="0"/>
                        </a:spcAft>
                        <a:buClr>
                          <a:srgbClr val="000000"/>
                        </a:buClr>
                        <a:buSzPts val="1600"/>
                        <a:buFont typeface="Arial"/>
                        <a:buNone/>
                      </a:pPr>
                      <a:r>
                        <a:rPr lang="en" sz="1600" u="none" cap="none" strike="noStrike">
                          <a:latin typeface="Arial"/>
                          <a:ea typeface="Arial"/>
                          <a:cs typeface="Arial"/>
                          <a:sym typeface="Arial"/>
                        </a:rPr>
                        <a:t>High</a:t>
                      </a:r>
                      <a:endParaRPr sz="1600" u="none" cap="none" strike="noStrike">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a:txBody>
                    <a:bodyPr/>
                    <a:lstStyle/>
                    <a:p>
                      <a:pPr indent="0" lvl="0" marL="67945" marR="0" rtl="0" algn="ctr">
                        <a:lnSpc>
                          <a:spcPct val="100000"/>
                        </a:lnSpc>
                        <a:spcBef>
                          <a:spcPts val="0"/>
                        </a:spcBef>
                        <a:spcAft>
                          <a:spcPts val="0"/>
                        </a:spcAft>
                        <a:buClr>
                          <a:srgbClr val="000000"/>
                        </a:buClr>
                        <a:buSzPts val="1600"/>
                        <a:buFont typeface="Arial"/>
                        <a:buNone/>
                      </a:pPr>
                      <a:r>
                        <a:rPr lang="en" sz="1600" u="none" cap="none" strike="noStrike"/>
                        <a:t>10</a:t>
                      </a:r>
                      <a:endParaRPr sz="1600" u="none" cap="none" strike="noStrike">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rowSpan="2">
                  <a:txBody>
                    <a:bodyPr/>
                    <a:lstStyle/>
                    <a:p>
                      <a:pPr indent="0" lvl="0" marL="67945" marR="0" rtl="0" algn="ctr">
                        <a:lnSpc>
                          <a:spcPct val="100000"/>
                        </a:lnSpc>
                        <a:spcBef>
                          <a:spcPts val="0"/>
                        </a:spcBef>
                        <a:spcAft>
                          <a:spcPts val="0"/>
                        </a:spcAft>
                        <a:buClr>
                          <a:srgbClr val="000000"/>
                        </a:buClr>
                        <a:buSzPts val="1600"/>
                        <a:buFont typeface="Arial"/>
                        <a:buNone/>
                      </a:pPr>
                      <a:r>
                        <a:rPr lang="en" sz="1600" u="none" cap="none" strike="noStrike">
                          <a:latin typeface="Arial"/>
                          <a:ea typeface="Arial"/>
                          <a:cs typeface="Arial"/>
                          <a:sym typeface="Arial"/>
                        </a:rPr>
                        <a:t>2</a:t>
                      </a:r>
                      <a:endParaRPr sz="1400" u="none" cap="none" strike="noStrike"/>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a:txBody>
                    <a:bodyPr/>
                    <a:lstStyle/>
                    <a:p>
                      <a:pPr indent="0" lvl="0" marL="67945" marR="0" rtl="0" algn="l">
                        <a:lnSpc>
                          <a:spcPct val="100000"/>
                        </a:lnSpc>
                        <a:spcBef>
                          <a:spcPts val="0"/>
                        </a:spcBef>
                        <a:spcAft>
                          <a:spcPts val="0"/>
                        </a:spcAft>
                        <a:buClr>
                          <a:srgbClr val="000000"/>
                        </a:buClr>
                        <a:buSzPts val="1600"/>
                        <a:buFont typeface="Arial"/>
                        <a:buNone/>
                      </a:pPr>
                      <a:r>
                        <a:rPr lang="en" sz="1600" u="none" cap="none" strike="noStrike">
                          <a:latin typeface="Arial"/>
                          <a:ea typeface="Arial"/>
                          <a:cs typeface="Arial"/>
                          <a:sym typeface="Arial"/>
                        </a:rPr>
                        <a:t>Planned</a:t>
                      </a:r>
                      <a:endParaRPr sz="1600" u="none" cap="none" strike="noStrike">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
                        <a:t>Table Design</a:t>
                      </a:r>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r>
              <a:tr h="411300">
                <a:tc>
                  <a:txBody>
                    <a:bodyPr/>
                    <a:lstStyle/>
                    <a:p>
                      <a:pPr indent="0" lvl="0" marL="68580" marR="0" rtl="0" algn="l">
                        <a:lnSpc>
                          <a:spcPct val="100000"/>
                        </a:lnSpc>
                        <a:spcBef>
                          <a:spcPts val="0"/>
                        </a:spcBef>
                        <a:spcAft>
                          <a:spcPts val="0"/>
                        </a:spcAft>
                        <a:buClr>
                          <a:srgbClr val="000000"/>
                        </a:buClr>
                        <a:buSzPts val="1600"/>
                        <a:buFont typeface="Arial"/>
                        <a:buNone/>
                      </a:pPr>
                      <a:r>
                        <a:rPr b="1" lang="en" sz="1600" u="none" cap="none" strike="noStrike">
                          <a:solidFill>
                            <a:srgbClr val="000000"/>
                          </a:solidFill>
                          <a:latin typeface="Arial"/>
                          <a:ea typeface="Arial"/>
                          <a:cs typeface="Arial"/>
                          <a:sym typeface="Arial"/>
                        </a:rPr>
                        <a:t>4</a:t>
                      </a:r>
                      <a:endParaRPr sz="1600" u="none" cap="none" strike="noStrike">
                        <a:solidFill>
                          <a:srgbClr val="000000"/>
                        </a:solidFill>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a:txBody>
                    <a:bodyPr/>
                    <a:lstStyle/>
                    <a:p>
                      <a:pPr indent="0" lvl="0" marL="67945" marR="0" rtl="0" algn="l">
                        <a:lnSpc>
                          <a:spcPct val="100000"/>
                        </a:lnSpc>
                        <a:spcBef>
                          <a:spcPts val="0"/>
                        </a:spcBef>
                        <a:spcAft>
                          <a:spcPts val="0"/>
                        </a:spcAft>
                        <a:buClr>
                          <a:srgbClr val="000000"/>
                        </a:buClr>
                        <a:buSzPts val="1600"/>
                        <a:buFont typeface="Arial"/>
                        <a:buNone/>
                      </a:pPr>
                      <a:r>
                        <a:rPr lang="en" sz="1600" u="none" cap="none" strike="noStrike">
                          <a:latin typeface="Arial"/>
                          <a:ea typeface="Arial"/>
                          <a:cs typeface="Arial"/>
                          <a:sym typeface="Arial"/>
                        </a:rPr>
                        <a:t>High</a:t>
                      </a:r>
                      <a:endParaRPr sz="1400" u="none" cap="none" strike="noStrike"/>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a:txBody>
                    <a:bodyPr/>
                    <a:lstStyle/>
                    <a:p>
                      <a:pPr indent="0" lvl="0" marL="67945" marR="0" rtl="0" algn="ctr">
                        <a:lnSpc>
                          <a:spcPct val="100000"/>
                        </a:lnSpc>
                        <a:spcBef>
                          <a:spcPts val="0"/>
                        </a:spcBef>
                        <a:spcAft>
                          <a:spcPts val="0"/>
                        </a:spcAft>
                        <a:buClr>
                          <a:srgbClr val="000000"/>
                        </a:buClr>
                        <a:buSzPts val="1600"/>
                        <a:buFont typeface="Arial"/>
                        <a:buNone/>
                      </a:pPr>
                      <a:r>
                        <a:rPr lang="en" sz="1600"/>
                        <a:t>15</a:t>
                      </a:r>
                      <a:endParaRPr sz="1600" u="none" cap="none" strike="noStrike">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vMerge="1"/>
                <a:tc>
                  <a:txBody>
                    <a:bodyPr/>
                    <a:lstStyle/>
                    <a:p>
                      <a:pPr indent="0" lvl="0" marL="67945" marR="0" rtl="0" algn="l">
                        <a:lnSpc>
                          <a:spcPct val="100000"/>
                        </a:lnSpc>
                        <a:spcBef>
                          <a:spcPts val="0"/>
                        </a:spcBef>
                        <a:spcAft>
                          <a:spcPts val="0"/>
                        </a:spcAft>
                        <a:buClr>
                          <a:srgbClr val="000000"/>
                        </a:buClr>
                        <a:buSzPts val="1600"/>
                        <a:buFont typeface="Arial"/>
                        <a:buNone/>
                      </a:pPr>
                      <a:r>
                        <a:rPr lang="en" sz="1600" u="none" cap="none" strike="noStrike">
                          <a:latin typeface="Arial"/>
                          <a:ea typeface="Arial"/>
                          <a:cs typeface="Arial"/>
                          <a:sym typeface="Arial"/>
                        </a:rPr>
                        <a:t>Planned</a:t>
                      </a:r>
                      <a:endParaRPr sz="1400" u="none" cap="none" strike="noStrike"/>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a:txBody>
                    <a:bodyPr/>
                    <a:lstStyle/>
                    <a:p>
                      <a:pPr indent="0" lvl="0" marL="67945" marR="0" rtl="0" algn="l">
                        <a:lnSpc>
                          <a:spcPct val="100000"/>
                        </a:lnSpc>
                        <a:spcBef>
                          <a:spcPts val="0"/>
                        </a:spcBef>
                        <a:spcAft>
                          <a:spcPts val="0"/>
                        </a:spcAft>
                        <a:buClr>
                          <a:srgbClr val="000000"/>
                        </a:buClr>
                        <a:buSzPts val="1600"/>
                        <a:buFont typeface="Arial"/>
                        <a:buNone/>
                      </a:pPr>
                      <a:r>
                        <a:rPr lang="en" sz="1600" u="none" cap="none" strike="noStrike">
                          <a:latin typeface="Arial"/>
                          <a:ea typeface="Arial"/>
                          <a:cs typeface="Arial"/>
                          <a:sym typeface="Arial"/>
                        </a:rPr>
                        <a:t>Coding</a:t>
                      </a:r>
                      <a:endParaRPr sz="1600" u="none" cap="none" strike="noStrike">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r>
              <a:tr h="373925">
                <a:tc>
                  <a:txBody>
                    <a:bodyPr/>
                    <a:lstStyle/>
                    <a:p>
                      <a:pPr indent="0" lvl="0" marL="68580" marR="0" rtl="0" algn="l">
                        <a:lnSpc>
                          <a:spcPct val="100000"/>
                        </a:lnSpc>
                        <a:spcBef>
                          <a:spcPts val="0"/>
                        </a:spcBef>
                        <a:spcAft>
                          <a:spcPts val="0"/>
                        </a:spcAft>
                        <a:buClr>
                          <a:srgbClr val="000000"/>
                        </a:buClr>
                        <a:buSzPts val="1600"/>
                        <a:buFont typeface="Arial"/>
                        <a:buNone/>
                      </a:pPr>
                      <a:r>
                        <a:rPr b="1" lang="en" sz="1600" u="none" cap="none" strike="noStrike"/>
                        <a:t>5</a:t>
                      </a:r>
                      <a:endParaRPr sz="1600" u="none" cap="none" strike="noStrike">
                        <a:solidFill>
                          <a:srgbClr val="000000"/>
                        </a:solidFill>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a:txBody>
                    <a:bodyPr/>
                    <a:lstStyle/>
                    <a:p>
                      <a:pPr indent="0" lvl="0" marL="67945" marR="0" rtl="0" algn="l">
                        <a:lnSpc>
                          <a:spcPct val="100000"/>
                        </a:lnSpc>
                        <a:spcBef>
                          <a:spcPts val="0"/>
                        </a:spcBef>
                        <a:spcAft>
                          <a:spcPts val="0"/>
                        </a:spcAft>
                        <a:buClr>
                          <a:srgbClr val="000000"/>
                        </a:buClr>
                        <a:buSzPts val="1600"/>
                        <a:buFont typeface="Arial"/>
                        <a:buNone/>
                      </a:pPr>
                      <a:r>
                        <a:rPr lang="en" sz="1600" u="none" cap="none" strike="noStrike">
                          <a:latin typeface="Arial"/>
                          <a:ea typeface="Arial"/>
                          <a:cs typeface="Arial"/>
                          <a:sym typeface="Arial"/>
                        </a:rPr>
                        <a:t>Medium</a:t>
                      </a:r>
                      <a:endParaRPr sz="1400" u="none" cap="none" strike="noStrike"/>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a:txBody>
                    <a:bodyPr/>
                    <a:lstStyle/>
                    <a:p>
                      <a:pPr indent="0" lvl="0" marL="67945" marR="0" rtl="0" algn="ctr">
                        <a:lnSpc>
                          <a:spcPct val="100000"/>
                        </a:lnSpc>
                        <a:spcBef>
                          <a:spcPts val="0"/>
                        </a:spcBef>
                        <a:spcAft>
                          <a:spcPts val="0"/>
                        </a:spcAft>
                        <a:buClr>
                          <a:srgbClr val="000000"/>
                        </a:buClr>
                        <a:buSzPts val="1600"/>
                        <a:buFont typeface="Arial"/>
                        <a:buNone/>
                      </a:pPr>
                      <a:r>
                        <a:rPr lang="en" sz="1600"/>
                        <a:t>10</a:t>
                      </a:r>
                      <a:endParaRPr sz="1600" u="none" cap="none" strike="noStrike">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rowSpan="2">
                  <a:txBody>
                    <a:bodyPr/>
                    <a:lstStyle/>
                    <a:p>
                      <a:pPr indent="0" lvl="0" marL="67945" marR="0" rtl="0" algn="ctr">
                        <a:lnSpc>
                          <a:spcPct val="100000"/>
                        </a:lnSpc>
                        <a:spcBef>
                          <a:spcPts val="0"/>
                        </a:spcBef>
                        <a:spcAft>
                          <a:spcPts val="0"/>
                        </a:spcAft>
                        <a:buClr>
                          <a:srgbClr val="000000"/>
                        </a:buClr>
                        <a:buSzPts val="1600"/>
                        <a:buFont typeface="Arial"/>
                        <a:buNone/>
                      </a:pPr>
                      <a:r>
                        <a:rPr lang="en" sz="1600" u="none" cap="none" strike="noStrike">
                          <a:latin typeface="Arial"/>
                          <a:ea typeface="Arial"/>
                          <a:cs typeface="Arial"/>
                          <a:sym typeface="Arial"/>
                        </a:rPr>
                        <a:t>3</a:t>
                      </a:r>
                      <a:endParaRPr sz="1600" u="none" cap="none" strike="noStrike">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a:txBody>
                    <a:bodyPr/>
                    <a:lstStyle/>
                    <a:p>
                      <a:pPr indent="0" lvl="0" marL="67945" marR="0" rtl="0" algn="l">
                        <a:lnSpc>
                          <a:spcPct val="100000"/>
                        </a:lnSpc>
                        <a:spcBef>
                          <a:spcPts val="0"/>
                        </a:spcBef>
                        <a:spcAft>
                          <a:spcPts val="0"/>
                        </a:spcAft>
                        <a:buClr>
                          <a:srgbClr val="000000"/>
                        </a:buClr>
                        <a:buSzPts val="1600"/>
                        <a:buFont typeface="Arial"/>
                        <a:buNone/>
                      </a:pPr>
                      <a:r>
                        <a:rPr lang="en" sz="1600" u="none" cap="none" strike="noStrike">
                          <a:latin typeface="Arial"/>
                          <a:ea typeface="Arial"/>
                          <a:cs typeface="Arial"/>
                          <a:sym typeface="Arial"/>
                        </a:rPr>
                        <a:t>Planned</a:t>
                      </a:r>
                      <a:endParaRPr sz="1400" u="none" cap="none" strike="noStrike"/>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a:txBody>
                    <a:bodyPr/>
                    <a:lstStyle/>
                    <a:p>
                      <a:pPr indent="0" lvl="0" marL="67945" marR="0" rtl="0" algn="l">
                        <a:lnSpc>
                          <a:spcPct val="100000"/>
                        </a:lnSpc>
                        <a:spcBef>
                          <a:spcPts val="0"/>
                        </a:spcBef>
                        <a:spcAft>
                          <a:spcPts val="0"/>
                        </a:spcAft>
                        <a:buClr>
                          <a:srgbClr val="000000"/>
                        </a:buClr>
                        <a:buSzPts val="1600"/>
                        <a:buFont typeface="Arial"/>
                        <a:buNone/>
                      </a:pPr>
                      <a:r>
                        <a:rPr lang="en" sz="1600" u="none" cap="none" strike="noStrike">
                          <a:latin typeface="Arial"/>
                          <a:ea typeface="Arial"/>
                          <a:cs typeface="Arial"/>
                          <a:sym typeface="Arial"/>
                        </a:rPr>
                        <a:t>Testing data</a:t>
                      </a:r>
                      <a:endParaRPr sz="1400" u="none" cap="none" strike="noStrike"/>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r>
              <a:tr h="545975">
                <a:tc>
                  <a:txBody>
                    <a:bodyPr/>
                    <a:lstStyle/>
                    <a:p>
                      <a:pPr indent="0" lvl="0" marL="68580" marR="0" rtl="0" algn="l">
                        <a:lnSpc>
                          <a:spcPct val="100000"/>
                        </a:lnSpc>
                        <a:spcBef>
                          <a:spcPts val="0"/>
                        </a:spcBef>
                        <a:spcAft>
                          <a:spcPts val="0"/>
                        </a:spcAft>
                        <a:buClr>
                          <a:srgbClr val="000000"/>
                        </a:buClr>
                        <a:buSzPts val="1600"/>
                        <a:buFont typeface="Arial"/>
                        <a:buNone/>
                      </a:pPr>
                      <a:r>
                        <a:rPr b="1" lang="en" sz="1600" u="none" cap="none" strike="noStrike"/>
                        <a:t>6</a:t>
                      </a:r>
                      <a:endParaRPr sz="1600" u="none" cap="none" strike="noStrike">
                        <a:solidFill>
                          <a:srgbClr val="000000"/>
                        </a:solidFill>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a:txBody>
                    <a:bodyPr/>
                    <a:lstStyle/>
                    <a:p>
                      <a:pPr indent="0" lvl="0" marL="67945" marR="0" rtl="0" algn="l">
                        <a:lnSpc>
                          <a:spcPct val="100000"/>
                        </a:lnSpc>
                        <a:spcBef>
                          <a:spcPts val="0"/>
                        </a:spcBef>
                        <a:spcAft>
                          <a:spcPts val="0"/>
                        </a:spcAft>
                        <a:buClr>
                          <a:srgbClr val="000000"/>
                        </a:buClr>
                        <a:buSzPts val="1600"/>
                        <a:buFont typeface="Arial"/>
                        <a:buNone/>
                      </a:pPr>
                      <a:r>
                        <a:rPr lang="en" sz="1600" u="none" cap="none" strike="noStrike">
                          <a:latin typeface="Arial"/>
                          <a:ea typeface="Arial"/>
                          <a:cs typeface="Arial"/>
                          <a:sym typeface="Arial"/>
                        </a:rPr>
                        <a:t>High</a:t>
                      </a:r>
                      <a:endParaRPr sz="1400" u="none" cap="none" strike="noStrike"/>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a:txBody>
                    <a:bodyPr/>
                    <a:lstStyle/>
                    <a:p>
                      <a:pPr indent="0" lvl="0" marL="67945" marR="0" rtl="0" algn="ctr">
                        <a:lnSpc>
                          <a:spcPct val="100000"/>
                        </a:lnSpc>
                        <a:spcBef>
                          <a:spcPts val="0"/>
                        </a:spcBef>
                        <a:spcAft>
                          <a:spcPts val="0"/>
                        </a:spcAft>
                        <a:buClr>
                          <a:srgbClr val="000000"/>
                        </a:buClr>
                        <a:buSzPts val="1600"/>
                        <a:buFont typeface="Arial"/>
                        <a:buNone/>
                      </a:pPr>
                      <a:r>
                        <a:rPr lang="en" sz="1600"/>
                        <a:t>5</a:t>
                      </a:r>
                      <a:endParaRPr sz="1600" u="none" cap="none" strike="noStrike">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vMerge="1"/>
                <a:tc>
                  <a:txBody>
                    <a:bodyPr/>
                    <a:lstStyle/>
                    <a:p>
                      <a:pPr indent="0" lvl="0" marL="67945" marR="0" rtl="0" algn="l">
                        <a:lnSpc>
                          <a:spcPct val="100000"/>
                        </a:lnSpc>
                        <a:spcBef>
                          <a:spcPts val="0"/>
                        </a:spcBef>
                        <a:spcAft>
                          <a:spcPts val="0"/>
                        </a:spcAft>
                        <a:buClr>
                          <a:srgbClr val="000000"/>
                        </a:buClr>
                        <a:buSzPts val="1600"/>
                        <a:buFont typeface="Arial"/>
                        <a:buNone/>
                      </a:pPr>
                      <a:r>
                        <a:rPr lang="en" sz="1600" u="none" cap="none" strike="noStrike">
                          <a:latin typeface="Arial"/>
                          <a:ea typeface="Arial"/>
                          <a:cs typeface="Arial"/>
                          <a:sym typeface="Arial"/>
                        </a:rPr>
                        <a:t>Planned</a:t>
                      </a:r>
                      <a:endParaRPr sz="1400" u="none" cap="none" strike="noStrike"/>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a:txBody>
                    <a:bodyPr/>
                    <a:lstStyle/>
                    <a:p>
                      <a:pPr indent="0" lvl="0" marL="67945" marR="0" rtl="0" algn="l">
                        <a:lnSpc>
                          <a:spcPct val="100000"/>
                        </a:lnSpc>
                        <a:spcBef>
                          <a:spcPts val="0"/>
                        </a:spcBef>
                        <a:spcAft>
                          <a:spcPts val="0"/>
                        </a:spcAft>
                        <a:buClr>
                          <a:srgbClr val="000000"/>
                        </a:buClr>
                        <a:buSzPts val="1600"/>
                        <a:buFont typeface="Arial"/>
                        <a:buNone/>
                      </a:pPr>
                      <a:r>
                        <a:rPr lang="en" sz="1600" u="none" cap="none" strike="noStrike">
                          <a:latin typeface="Arial"/>
                          <a:ea typeface="Arial"/>
                          <a:cs typeface="Arial"/>
                          <a:sym typeface="Arial"/>
                        </a:rPr>
                        <a:t>Output generation</a:t>
                      </a:r>
                      <a:endParaRPr sz="1600" u="none" cap="none" strike="noStrike">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r>
            </a:tbl>
          </a:graphicData>
        </a:graphic>
      </p:graphicFrame>
      <p:sp>
        <p:nvSpPr>
          <p:cNvPr id="134" name="Google Shape;134;p23"/>
          <p:cNvSpPr txBox="1"/>
          <p:nvPr>
            <p:ph idx="1" type="subTitle"/>
          </p:nvPr>
        </p:nvSpPr>
        <p:spPr>
          <a:xfrm>
            <a:off x="-424750" y="274250"/>
            <a:ext cx="4897500" cy="466500"/>
          </a:xfrm>
          <a:prstGeom prst="rect">
            <a:avLst/>
          </a:prstGeom>
          <a:noFill/>
          <a:ln>
            <a:noFill/>
          </a:ln>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2100"/>
              <a:buNone/>
            </a:pPr>
            <a:r>
              <a:rPr b="1" lang="en" sz="2800">
                <a:solidFill>
                  <a:srgbClr val="262626"/>
                </a:solidFill>
                <a:latin typeface="Raleway"/>
                <a:ea typeface="Raleway"/>
                <a:cs typeface="Raleway"/>
                <a:sym typeface="Raleway"/>
              </a:rPr>
              <a:t>PRODUCT BACKLOG</a:t>
            </a:r>
            <a:endParaRPr b="1" sz="2800">
              <a:solidFill>
                <a:srgbClr val="262626"/>
              </a:solidFill>
              <a:latin typeface="Raleway"/>
              <a:ea typeface="Raleway"/>
              <a:cs typeface="Raleway"/>
              <a:sym typeface="Raleway"/>
            </a:endParaRPr>
          </a:p>
          <a:p>
            <a:pPr indent="0" lvl="0" marL="0" rtl="0" algn="ctr">
              <a:lnSpc>
                <a:spcPct val="80000"/>
              </a:lnSpc>
              <a:spcBef>
                <a:spcPts val="0"/>
              </a:spcBef>
              <a:spcAft>
                <a:spcPts val="0"/>
              </a:spcAft>
              <a:buSzPts val="2100"/>
              <a:buNone/>
            </a:pPr>
            <a:r>
              <a:t/>
            </a:r>
            <a:endParaRPr sz="1800"/>
          </a:p>
        </p:txBody>
      </p:sp>
      <p:sp>
        <p:nvSpPr>
          <p:cNvPr id="135" name="Google Shape;135;p23"/>
          <p:cNvSpPr txBox="1"/>
          <p:nvPr/>
        </p:nvSpPr>
        <p:spPr>
          <a:xfrm>
            <a:off x="7625175" y="4876150"/>
            <a:ext cx="1518900" cy="2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26/10/23         11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9" name="Shape 139"/>
        <p:cNvGrpSpPr/>
        <p:nvPr/>
      </p:nvGrpSpPr>
      <p:grpSpPr>
        <a:xfrm>
          <a:off x="0" y="0"/>
          <a:ext cx="0" cy="0"/>
          <a:chOff x="0" y="0"/>
          <a:chExt cx="0" cy="0"/>
        </a:xfrm>
      </p:grpSpPr>
      <p:sp>
        <p:nvSpPr>
          <p:cNvPr id="140" name="Google Shape;140;p24"/>
          <p:cNvSpPr txBox="1"/>
          <p:nvPr>
            <p:ph idx="1" type="subTitle"/>
          </p:nvPr>
        </p:nvSpPr>
        <p:spPr>
          <a:xfrm>
            <a:off x="-424750" y="198050"/>
            <a:ext cx="4897500" cy="466500"/>
          </a:xfrm>
          <a:prstGeom prst="rect">
            <a:avLst/>
          </a:prstGeom>
          <a:noFill/>
          <a:ln>
            <a:noFill/>
          </a:ln>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2100"/>
              <a:buNone/>
            </a:pPr>
            <a:r>
              <a:rPr b="1" lang="en" sz="2800">
                <a:solidFill>
                  <a:srgbClr val="262626"/>
                </a:solidFill>
                <a:latin typeface="Raleway"/>
                <a:ea typeface="Raleway"/>
                <a:cs typeface="Raleway"/>
                <a:sym typeface="Raleway"/>
              </a:rPr>
              <a:t>PROJECT PLAN</a:t>
            </a:r>
            <a:endParaRPr b="1" sz="2800">
              <a:solidFill>
                <a:srgbClr val="262626"/>
              </a:solidFill>
              <a:latin typeface="Raleway"/>
              <a:ea typeface="Raleway"/>
              <a:cs typeface="Raleway"/>
              <a:sym typeface="Raleway"/>
            </a:endParaRPr>
          </a:p>
          <a:p>
            <a:pPr indent="0" lvl="0" marL="0" rtl="0" algn="ctr">
              <a:lnSpc>
                <a:spcPct val="80000"/>
              </a:lnSpc>
              <a:spcBef>
                <a:spcPts val="0"/>
              </a:spcBef>
              <a:spcAft>
                <a:spcPts val="0"/>
              </a:spcAft>
              <a:buSzPts val="2100"/>
              <a:buNone/>
            </a:pPr>
            <a:r>
              <a:t/>
            </a:r>
            <a:endParaRPr sz="1800"/>
          </a:p>
        </p:txBody>
      </p:sp>
      <p:graphicFrame>
        <p:nvGraphicFramePr>
          <p:cNvPr id="141" name="Google Shape;141;p24"/>
          <p:cNvGraphicFramePr/>
          <p:nvPr/>
        </p:nvGraphicFramePr>
        <p:xfrm>
          <a:off x="766244" y="678904"/>
          <a:ext cx="3000000" cy="3000000"/>
        </p:xfrm>
        <a:graphic>
          <a:graphicData uri="http://schemas.openxmlformats.org/drawingml/2006/table">
            <a:tbl>
              <a:tblPr>
                <a:noFill/>
                <a:tableStyleId>{E754A734-FF38-4C0B-8501-E424A50AADC2}</a:tableStyleId>
              </a:tblPr>
              <a:tblGrid>
                <a:gridCol w="1250775"/>
                <a:gridCol w="1296550"/>
                <a:gridCol w="1710575"/>
                <a:gridCol w="1396125"/>
                <a:gridCol w="584425"/>
                <a:gridCol w="1388250"/>
              </a:tblGrid>
              <a:tr h="644475">
                <a:tc>
                  <a:txBody>
                    <a:bodyPr/>
                    <a:lstStyle/>
                    <a:p>
                      <a:pPr indent="0" lvl="0" marL="180975" marR="169545" rtl="0" algn="ctr">
                        <a:lnSpc>
                          <a:spcPct val="100000"/>
                        </a:lnSpc>
                        <a:spcBef>
                          <a:spcPts val="0"/>
                        </a:spcBef>
                        <a:spcAft>
                          <a:spcPts val="0"/>
                        </a:spcAft>
                        <a:buClr>
                          <a:srgbClr val="000000"/>
                        </a:buClr>
                        <a:buSzPts val="1600"/>
                        <a:buFont typeface="Arial"/>
                        <a:buNone/>
                      </a:pPr>
                      <a:r>
                        <a:t/>
                      </a:r>
                      <a:endParaRPr b="1" sz="1600" u="none" cap="none" strike="noStrike">
                        <a:solidFill>
                          <a:schemeClr val="lt1"/>
                        </a:solidFill>
                        <a:latin typeface="Times New Roman"/>
                        <a:ea typeface="Times New Roman"/>
                        <a:cs typeface="Times New Roman"/>
                        <a:sym typeface="Times New Roman"/>
                      </a:endParaRPr>
                    </a:p>
                    <a:p>
                      <a:pPr indent="0" lvl="0" marL="180975" marR="169545" rtl="0" algn="ctr">
                        <a:lnSpc>
                          <a:spcPct val="100000"/>
                        </a:lnSpc>
                        <a:spcBef>
                          <a:spcPts val="195"/>
                        </a:spcBef>
                        <a:spcAft>
                          <a:spcPts val="0"/>
                        </a:spcAft>
                        <a:buClr>
                          <a:srgbClr val="000000"/>
                        </a:buClr>
                        <a:buSzPts val="1600"/>
                        <a:buFont typeface="Arial"/>
                        <a:buNone/>
                      </a:pPr>
                      <a:r>
                        <a:rPr b="1" lang="en" sz="1600" u="none" cap="none" strike="noStrike">
                          <a:solidFill>
                            <a:schemeClr val="lt1"/>
                          </a:solidFill>
                          <a:latin typeface="Times New Roman"/>
                          <a:ea typeface="Times New Roman"/>
                          <a:cs typeface="Times New Roman"/>
                          <a:sym typeface="Times New Roman"/>
                        </a:rPr>
                        <a:t>ID</a:t>
                      </a:r>
                      <a:endParaRPr b="1" sz="1600" u="none" cap="none" strike="noStrike">
                        <a:solidFill>
                          <a:schemeClr val="lt1"/>
                        </a:solidFill>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53975">
                      <a:solidFill>
                        <a:srgbClr val="FFFFFF"/>
                      </a:solidFill>
                      <a:prstDash val="solid"/>
                      <a:round/>
                      <a:headEnd len="sm" w="sm" type="none"/>
                      <a:tailEnd len="sm" w="sm" type="none"/>
                    </a:lnB>
                    <a:solidFill>
                      <a:schemeClr val="accent4"/>
                    </a:solidFill>
                  </a:tcPr>
                </a:tc>
                <a:tc>
                  <a:txBody>
                    <a:bodyPr/>
                    <a:lstStyle/>
                    <a:p>
                      <a:pPr indent="0" lvl="0" marL="313055" marR="0" rtl="0" algn="ctr">
                        <a:lnSpc>
                          <a:spcPct val="100000"/>
                        </a:lnSpc>
                        <a:spcBef>
                          <a:spcPts val="0"/>
                        </a:spcBef>
                        <a:spcAft>
                          <a:spcPts val="0"/>
                        </a:spcAft>
                        <a:buClr>
                          <a:srgbClr val="000000"/>
                        </a:buClr>
                        <a:buSzPts val="1600"/>
                        <a:buFont typeface="Arial"/>
                        <a:buNone/>
                      </a:pPr>
                      <a:r>
                        <a:t/>
                      </a:r>
                      <a:endParaRPr b="1" sz="1600" u="none" cap="none" strike="noStrike">
                        <a:solidFill>
                          <a:schemeClr val="lt1"/>
                        </a:solidFill>
                        <a:latin typeface="Times New Roman"/>
                        <a:ea typeface="Times New Roman"/>
                        <a:cs typeface="Times New Roman"/>
                        <a:sym typeface="Times New Roman"/>
                      </a:endParaRPr>
                    </a:p>
                    <a:p>
                      <a:pPr indent="0" lvl="0" marL="313055" marR="0" rtl="0" algn="ctr">
                        <a:lnSpc>
                          <a:spcPct val="100000"/>
                        </a:lnSpc>
                        <a:spcBef>
                          <a:spcPts val="195"/>
                        </a:spcBef>
                        <a:spcAft>
                          <a:spcPts val="0"/>
                        </a:spcAft>
                        <a:buClr>
                          <a:srgbClr val="000000"/>
                        </a:buClr>
                        <a:buSzPts val="1600"/>
                        <a:buFont typeface="Arial"/>
                        <a:buNone/>
                      </a:pPr>
                      <a:r>
                        <a:rPr b="1" lang="en" sz="1600" u="none" cap="none" strike="noStrike">
                          <a:solidFill>
                            <a:schemeClr val="lt1"/>
                          </a:solidFill>
                          <a:latin typeface="Times New Roman"/>
                          <a:ea typeface="Times New Roman"/>
                          <a:cs typeface="Times New Roman"/>
                          <a:sym typeface="Times New Roman"/>
                        </a:rPr>
                        <a:t>Sprint</a:t>
                      </a:r>
                      <a:endParaRPr b="1" sz="1600" u="none" cap="none" strike="noStrike">
                        <a:solidFill>
                          <a:schemeClr val="lt1"/>
                        </a:solidFill>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53975">
                      <a:solidFill>
                        <a:srgbClr val="FFFFFF"/>
                      </a:solidFill>
                      <a:prstDash val="solid"/>
                      <a:round/>
                      <a:headEnd len="sm" w="sm" type="none"/>
                      <a:tailEnd len="sm" w="sm" type="none"/>
                    </a:lnB>
                    <a:solidFill>
                      <a:schemeClr val="accent4"/>
                    </a:solidFill>
                  </a:tcPr>
                </a:tc>
                <a:tc>
                  <a:txBody>
                    <a:bodyPr/>
                    <a:lstStyle/>
                    <a:p>
                      <a:pPr indent="0" lvl="0" marL="346710" marR="335280" rtl="0" algn="ctr">
                        <a:lnSpc>
                          <a:spcPct val="100000"/>
                        </a:lnSpc>
                        <a:spcBef>
                          <a:spcPts val="0"/>
                        </a:spcBef>
                        <a:spcAft>
                          <a:spcPts val="0"/>
                        </a:spcAft>
                        <a:buClr>
                          <a:srgbClr val="000000"/>
                        </a:buClr>
                        <a:buSzPts val="1600"/>
                        <a:buFont typeface="Arial"/>
                        <a:buNone/>
                      </a:pPr>
                      <a:r>
                        <a:t/>
                      </a:r>
                      <a:endParaRPr b="1" sz="1600" u="none" cap="none" strike="noStrike">
                        <a:solidFill>
                          <a:schemeClr val="lt1"/>
                        </a:solidFill>
                        <a:latin typeface="Times New Roman"/>
                        <a:ea typeface="Times New Roman"/>
                        <a:cs typeface="Times New Roman"/>
                        <a:sym typeface="Times New Roman"/>
                      </a:endParaRPr>
                    </a:p>
                    <a:p>
                      <a:pPr indent="0" lvl="0" marL="346710" marR="335280" rtl="0" algn="ctr">
                        <a:lnSpc>
                          <a:spcPct val="100000"/>
                        </a:lnSpc>
                        <a:spcBef>
                          <a:spcPts val="195"/>
                        </a:spcBef>
                        <a:spcAft>
                          <a:spcPts val="0"/>
                        </a:spcAft>
                        <a:buClr>
                          <a:srgbClr val="000000"/>
                        </a:buClr>
                        <a:buSzPts val="1600"/>
                        <a:buFont typeface="Arial"/>
                        <a:buNone/>
                      </a:pPr>
                      <a:r>
                        <a:rPr b="1" lang="en" sz="1600" u="none" cap="none" strike="noStrike">
                          <a:solidFill>
                            <a:schemeClr val="lt1"/>
                          </a:solidFill>
                          <a:latin typeface="Times New Roman"/>
                          <a:ea typeface="Times New Roman"/>
                          <a:cs typeface="Times New Roman"/>
                          <a:sym typeface="Times New Roman"/>
                        </a:rPr>
                        <a:t>Start Date</a:t>
                      </a:r>
                      <a:endParaRPr b="1" sz="1600" u="none" cap="none" strike="noStrike">
                        <a:solidFill>
                          <a:schemeClr val="lt1"/>
                        </a:solidFill>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53975">
                      <a:solidFill>
                        <a:srgbClr val="FFFFFF"/>
                      </a:solidFill>
                      <a:prstDash val="solid"/>
                      <a:round/>
                      <a:headEnd len="sm" w="sm" type="none"/>
                      <a:tailEnd len="sm" w="sm" type="none"/>
                    </a:lnB>
                    <a:solidFill>
                      <a:schemeClr val="accent4"/>
                    </a:solidFill>
                  </a:tcPr>
                </a:tc>
                <a:tc>
                  <a:txBody>
                    <a:bodyPr/>
                    <a:lstStyle/>
                    <a:p>
                      <a:pPr indent="0" lvl="0" marL="0" marR="364490" rtl="0" algn="ctr">
                        <a:lnSpc>
                          <a:spcPct val="100000"/>
                        </a:lnSpc>
                        <a:spcBef>
                          <a:spcPts val="0"/>
                        </a:spcBef>
                        <a:spcAft>
                          <a:spcPts val="0"/>
                        </a:spcAft>
                        <a:buClr>
                          <a:srgbClr val="000000"/>
                        </a:buClr>
                        <a:buSzPts val="1600"/>
                        <a:buFont typeface="Arial"/>
                        <a:buNone/>
                      </a:pPr>
                      <a:r>
                        <a:t/>
                      </a:r>
                      <a:endParaRPr b="1" sz="1600" u="none" cap="none" strike="noStrike">
                        <a:solidFill>
                          <a:schemeClr val="lt1"/>
                        </a:solidFill>
                        <a:latin typeface="Times New Roman"/>
                        <a:ea typeface="Times New Roman"/>
                        <a:cs typeface="Times New Roman"/>
                        <a:sym typeface="Times New Roman"/>
                      </a:endParaRPr>
                    </a:p>
                    <a:p>
                      <a:pPr indent="0" lvl="0" marL="0" marR="364490" rtl="0" algn="ctr">
                        <a:lnSpc>
                          <a:spcPct val="100000"/>
                        </a:lnSpc>
                        <a:spcBef>
                          <a:spcPts val="195"/>
                        </a:spcBef>
                        <a:spcAft>
                          <a:spcPts val="0"/>
                        </a:spcAft>
                        <a:buClr>
                          <a:srgbClr val="000000"/>
                        </a:buClr>
                        <a:buSzPts val="1600"/>
                        <a:buFont typeface="Arial"/>
                        <a:buNone/>
                      </a:pPr>
                      <a:r>
                        <a:rPr b="1" lang="en" sz="1600" u="none" cap="none" strike="noStrike">
                          <a:solidFill>
                            <a:schemeClr val="lt1"/>
                          </a:solidFill>
                          <a:latin typeface="Times New Roman"/>
                          <a:ea typeface="Times New Roman"/>
                          <a:cs typeface="Times New Roman"/>
                          <a:sym typeface="Times New Roman"/>
                        </a:rPr>
                        <a:t>End Date</a:t>
                      </a:r>
                      <a:endParaRPr b="1" sz="1600" u="none" cap="none" strike="noStrike">
                        <a:solidFill>
                          <a:schemeClr val="lt1"/>
                        </a:solidFill>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53975">
                      <a:solidFill>
                        <a:srgbClr val="FFFFFF"/>
                      </a:solidFill>
                      <a:prstDash val="solid"/>
                      <a:round/>
                      <a:headEnd len="sm" w="sm" type="none"/>
                      <a:tailEnd len="sm" w="sm" type="none"/>
                    </a:lnB>
                    <a:solidFill>
                      <a:schemeClr val="accent4"/>
                    </a:solidFill>
                  </a:tcPr>
                </a:tc>
                <a:tc>
                  <a:txBody>
                    <a:bodyPr/>
                    <a:lstStyle/>
                    <a:p>
                      <a:pPr indent="0" lvl="0" marL="569595" marR="558165" rtl="0" algn="ctr">
                        <a:lnSpc>
                          <a:spcPct val="100000"/>
                        </a:lnSpc>
                        <a:spcBef>
                          <a:spcPts val="0"/>
                        </a:spcBef>
                        <a:spcAft>
                          <a:spcPts val="0"/>
                        </a:spcAft>
                        <a:buClr>
                          <a:srgbClr val="000000"/>
                        </a:buClr>
                        <a:buSzPts val="1600"/>
                        <a:buFont typeface="Arial"/>
                        <a:buNone/>
                      </a:pPr>
                      <a:r>
                        <a:t/>
                      </a:r>
                      <a:endParaRPr b="1" sz="1600" u="none" cap="none" strike="noStrike">
                        <a:solidFill>
                          <a:schemeClr val="lt1"/>
                        </a:solidFill>
                        <a:latin typeface="Arial"/>
                        <a:ea typeface="Arial"/>
                        <a:cs typeface="Arial"/>
                        <a:sym typeface="Arial"/>
                      </a:endParaRPr>
                    </a:p>
                    <a:p>
                      <a:pPr indent="0" lvl="0" marL="0" marR="364490" rtl="0" algn="ctr">
                        <a:lnSpc>
                          <a:spcPct val="100000"/>
                        </a:lnSpc>
                        <a:spcBef>
                          <a:spcPts val="195"/>
                        </a:spcBef>
                        <a:spcAft>
                          <a:spcPts val="0"/>
                        </a:spcAft>
                        <a:buClr>
                          <a:srgbClr val="000000"/>
                        </a:buClr>
                        <a:buSzPts val="1600"/>
                        <a:buFont typeface="Arial"/>
                        <a:buNone/>
                      </a:pPr>
                      <a:r>
                        <a:rPr b="1" lang="en" sz="1600" u="none" cap="none" strike="noStrike">
                          <a:solidFill>
                            <a:schemeClr val="lt1"/>
                          </a:solidFill>
                          <a:latin typeface="Times New Roman"/>
                          <a:ea typeface="Times New Roman"/>
                          <a:cs typeface="Times New Roman"/>
                          <a:sym typeface="Times New Roman"/>
                        </a:rPr>
                        <a:t>Day</a:t>
                      </a:r>
                      <a:endParaRPr b="1" sz="1600" u="none" cap="none" strike="noStrike">
                        <a:solidFill>
                          <a:schemeClr val="lt1"/>
                        </a:solidFill>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53975">
                      <a:solidFill>
                        <a:srgbClr val="FFFFFF"/>
                      </a:solidFill>
                      <a:prstDash val="solid"/>
                      <a:round/>
                      <a:headEnd len="sm" w="sm" type="none"/>
                      <a:tailEnd len="sm" w="sm" type="none"/>
                    </a:lnB>
                    <a:solidFill>
                      <a:schemeClr val="accent4"/>
                    </a:solidFill>
                  </a:tcPr>
                </a:tc>
                <a:tc>
                  <a:txBody>
                    <a:bodyPr/>
                    <a:lstStyle/>
                    <a:p>
                      <a:pPr indent="0" lvl="0" marL="180975" marR="169545" rtl="0" algn="ctr">
                        <a:lnSpc>
                          <a:spcPct val="100000"/>
                        </a:lnSpc>
                        <a:spcBef>
                          <a:spcPts val="0"/>
                        </a:spcBef>
                        <a:spcAft>
                          <a:spcPts val="0"/>
                        </a:spcAft>
                        <a:buClr>
                          <a:srgbClr val="000000"/>
                        </a:buClr>
                        <a:buSzPts val="1600"/>
                        <a:buFont typeface="Arial"/>
                        <a:buNone/>
                      </a:pPr>
                      <a:r>
                        <a:t/>
                      </a:r>
                      <a:endParaRPr b="1" sz="1600" u="none" cap="none" strike="noStrike">
                        <a:solidFill>
                          <a:schemeClr val="lt1"/>
                        </a:solidFill>
                        <a:latin typeface="Times New Roman"/>
                        <a:ea typeface="Times New Roman"/>
                        <a:cs typeface="Times New Roman"/>
                        <a:sym typeface="Times New Roman"/>
                      </a:endParaRPr>
                    </a:p>
                    <a:p>
                      <a:pPr indent="0" lvl="0" marL="180975" marR="169545" rtl="0" algn="ctr">
                        <a:lnSpc>
                          <a:spcPct val="100000"/>
                        </a:lnSpc>
                        <a:spcBef>
                          <a:spcPts val="195"/>
                        </a:spcBef>
                        <a:spcAft>
                          <a:spcPts val="0"/>
                        </a:spcAft>
                        <a:buClr>
                          <a:srgbClr val="000000"/>
                        </a:buClr>
                        <a:buSzPts val="1600"/>
                        <a:buFont typeface="Arial"/>
                        <a:buNone/>
                      </a:pPr>
                      <a:r>
                        <a:rPr b="1" lang="en" sz="1600" u="none" cap="none" strike="noStrike">
                          <a:solidFill>
                            <a:schemeClr val="lt1"/>
                          </a:solidFill>
                          <a:latin typeface="Times New Roman"/>
                          <a:ea typeface="Times New Roman"/>
                          <a:cs typeface="Times New Roman"/>
                          <a:sym typeface="Times New Roman"/>
                        </a:rPr>
                        <a:t>Status</a:t>
                      </a:r>
                      <a:endParaRPr b="1" sz="1600" u="none" cap="none" strike="noStrike">
                        <a:solidFill>
                          <a:schemeClr val="lt1"/>
                        </a:solidFill>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53975">
                      <a:solidFill>
                        <a:srgbClr val="FFFFFF"/>
                      </a:solidFill>
                      <a:prstDash val="solid"/>
                      <a:round/>
                      <a:headEnd len="sm" w="sm" type="none"/>
                      <a:tailEnd len="sm" w="sm" type="none"/>
                    </a:lnB>
                    <a:solidFill>
                      <a:schemeClr val="accent4"/>
                    </a:solidFill>
                  </a:tcPr>
                </a:tc>
              </a:tr>
              <a:tr h="554600">
                <a:tc>
                  <a:txBody>
                    <a:bodyPr/>
                    <a:lstStyle/>
                    <a:p>
                      <a:pPr indent="0" lvl="0" marL="12700" marR="0" rtl="0" algn="ctr">
                        <a:lnSpc>
                          <a:spcPct val="100000"/>
                        </a:lnSpc>
                        <a:spcBef>
                          <a:spcPts val="0"/>
                        </a:spcBef>
                        <a:spcAft>
                          <a:spcPts val="0"/>
                        </a:spcAft>
                        <a:buClr>
                          <a:srgbClr val="000000"/>
                        </a:buClr>
                        <a:buSzPts val="1400"/>
                        <a:buFont typeface="Arial"/>
                        <a:buNone/>
                      </a:pPr>
                      <a:r>
                        <a:rPr b="0" lang="en" sz="1400" u="none" cap="none" strike="noStrike">
                          <a:latin typeface="Times New Roman"/>
                          <a:ea typeface="Times New Roman"/>
                          <a:cs typeface="Times New Roman"/>
                          <a:sym typeface="Times New Roman"/>
                        </a:rPr>
                        <a:t>1</a:t>
                      </a:r>
                      <a:endParaRPr b="0" sz="1400" u="none" cap="none" strike="noStrike">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5397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lt2"/>
                    </a:solidFill>
                  </a:tcPr>
                </a:tc>
                <a:tc>
                  <a:txBody>
                    <a:bodyPr/>
                    <a:lstStyle/>
                    <a:p>
                      <a:pPr indent="0" lvl="0" marL="513715" marR="0" rtl="0" algn="l">
                        <a:lnSpc>
                          <a:spcPct val="100000"/>
                        </a:lnSpc>
                        <a:spcBef>
                          <a:spcPts val="0"/>
                        </a:spcBef>
                        <a:spcAft>
                          <a:spcPts val="0"/>
                        </a:spcAft>
                        <a:buClr>
                          <a:srgbClr val="000000"/>
                        </a:buClr>
                        <a:buSzPts val="1400"/>
                        <a:buFont typeface="Arial"/>
                        <a:buNone/>
                      </a:pPr>
                      <a:r>
                        <a:t/>
                      </a:r>
                      <a:endParaRPr b="0" sz="1400" u="none" cap="none" strike="noStrike">
                        <a:latin typeface="Arial"/>
                        <a:ea typeface="Arial"/>
                        <a:cs typeface="Arial"/>
                        <a:sym typeface="Arial"/>
                      </a:endParaRPr>
                    </a:p>
                    <a:p>
                      <a:pPr indent="0" lvl="0" marL="513715" marR="0" rtl="0" algn="l">
                        <a:lnSpc>
                          <a:spcPct val="100000"/>
                        </a:lnSpc>
                        <a:spcBef>
                          <a:spcPts val="5"/>
                        </a:spcBef>
                        <a:spcAft>
                          <a:spcPts val="0"/>
                        </a:spcAft>
                        <a:buClr>
                          <a:srgbClr val="000000"/>
                        </a:buClr>
                        <a:buSzPts val="1400"/>
                        <a:buFont typeface="Arial"/>
                        <a:buNone/>
                      </a:pPr>
                      <a:r>
                        <a:t/>
                      </a:r>
                      <a:endParaRPr b="0" sz="1400" u="none" cap="none" strike="noStrike">
                        <a:latin typeface="Arial"/>
                        <a:ea typeface="Arial"/>
                        <a:cs typeface="Arial"/>
                        <a:sym typeface="Arial"/>
                      </a:endParaRPr>
                    </a:p>
                    <a:p>
                      <a:pPr indent="0" lvl="0" marL="0" marR="0" rtl="0" algn="l">
                        <a:lnSpc>
                          <a:spcPct val="100000"/>
                        </a:lnSpc>
                        <a:spcBef>
                          <a:spcPts val="5"/>
                        </a:spcBef>
                        <a:spcAft>
                          <a:spcPts val="0"/>
                        </a:spcAft>
                        <a:buClr>
                          <a:srgbClr val="000000"/>
                        </a:buClr>
                        <a:buSzPts val="1400"/>
                        <a:buFont typeface="Arial"/>
                        <a:buNone/>
                      </a:pPr>
                      <a:r>
                        <a:rPr lang="en"/>
                        <a:t>            Sprint1</a:t>
                      </a:r>
                      <a:endParaRPr b="0" sz="1400" u="none" cap="none" strike="noStrike">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5397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lt2"/>
                    </a:solidFill>
                  </a:tcPr>
                </a:tc>
                <a:tc>
                  <a:txBody>
                    <a:bodyPr/>
                    <a:lstStyle/>
                    <a:p>
                      <a:pPr indent="0" lvl="0" marL="346710" marR="334645" rtl="0" algn="ctr">
                        <a:lnSpc>
                          <a:spcPct val="100000"/>
                        </a:lnSpc>
                        <a:spcBef>
                          <a:spcPts val="0"/>
                        </a:spcBef>
                        <a:spcAft>
                          <a:spcPts val="0"/>
                        </a:spcAft>
                        <a:buClr>
                          <a:srgbClr val="000000"/>
                        </a:buClr>
                        <a:buSzPts val="1400"/>
                        <a:buFont typeface="Arial"/>
                        <a:buNone/>
                      </a:pPr>
                      <a:r>
                        <a:rPr b="0" lang="en" sz="1400" u="none" cap="none" strike="noStrike">
                          <a:latin typeface="Times New Roman"/>
                          <a:ea typeface="Times New Roman"/>
                          <a:cs typeface="Times New Roman"/>
                          <a:sym typeface="Times New Roman"/>
                        </a:rPr>
                        <a:t>1</a:t>
                      </a:r>
                      <a:r>
                        <a:rPr lang="en">
                          <a:latin typeface="Times New Roman"/>
                          <a:ea typeface="Times New Roman"/>
                          <a:cs typeface="Times New Roman"/>
                          <a:sym typeface="Times New Roman"/>
                        </a:rPr>
                        <a:t>5</a:t>
                      </a:r>
                      <a:r>
                        <a:rPr b="0" lang="en" sz="1400" u="none" cap="none" strike="noStrike">
                          <a:latin typeface="Times New Roman"/>
                          <a:ea typeface="Times New Roman"/>
                          <a:cs typeface="Times New Roman"/>
                          <a:sym typeface="Times New Roman"/>
                        </a:rPr>
                        <a:t>/0</a:t>
                      </a:r>
                      <a:r>
                        <a:rPr lang="en">
                          <a:latin typeface="Times New Roman"/>
                          <a:ea typeface="Times New Roman"/>
                          <a:cs typeface="Times New Roman"/>
                          <a:sym typeface="Times New Roman"/>
                        </a:rPr>
                        <a:t>9</a:t>
                      </a:r>
                      <a:r>
                        <a:rPr b="0" lang="en" sz="1400" u="none" cap="none" strike="noStrike">
                          <a:latin typeface="Times New Roman"/>
                          <a:ea typeface="Times New Roman"/>
                          <a:cs typeface="Times New Roman"/>
                          <a:sym typeface="Times New Roman"/>
                        </a:rPr>
                        <a:t>/20</a:t>
                      </a:r>
                      <a:r>
                        <a:rPr lang="en" sz="1400" u="none" cap="none" strike="noStrike">
                          <a:latin typeface="Times New Roman"/>
                          <a:ea typeface="Times New Roman"/>
                          <a:cs typeface="Times New Roman"/>
                          <a:sym typeface="Times New Roman"/>
                        </a:rPr>
                        <a:t>2</a:t>
                      </a:r>
                      <a:r>
                        <a:rPr lang="en">
                          <a:latin typeface="Times New Roman"/>
                          <a:ea typeface="Times New Roman"/>
                          <a:cs typeface="Times New Roman"/>
                          <a:sym typeface="Times New Roman"/>
                        </a:rPr>
                        <a:t>3</a:t>
                      </a:r>
                      <a:endParaRPr b="0" sz="1400" u="none" cap="none" strike="noStrike">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5397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lt2"/>
                    </a:solidFill>
                  </a:tcPr>
                </a:tc>
                <a:tc>
                  <a:txBody>
                    <a:bodyPr/>
                    <a:lstStyle/>
                    <a:p>
                      <a:pPr indent="0" lvl="0" marL="0" marR="368300" rtl="0" algn="ctr">
                        <a:lnSpc>
                          <a:spcPct val="100000"/>
                        </a:lnSpc>
                        <a:spcBef>
                          <a:spcPts val="0"/>
                        </a:spcBef>
                        <a:spcAft>
                          <a:spcPts val="0"/>
                        </a:spcAft>
                        <a:buClr>
                          <a:srgbClr val="000000"/>
                        </a:buClr>
                        <a:buSzPts val="1400"/>
                        <a:buFont typeface="Arial"/>
                        <a:buNone/>
                      </a:pPr>
                      <a:r>
                        <a:rPr lang="en">
                          <a:latin typeface="Times New Roman"/>
                          <a:ea typeface="Times New Roman"/>
                          <a:cs typeface="Times New Roman"/>
                          <a:sym typeface="Times New Roman"/>
                        </a:rPr>
                        <a:t>12</a:t>
                      </a:r>
                      <a:r>
                        <a:rPr b="0" lang="en" sz="1400" u="none" cap="none" strike="noStrike">
                          <a:latin typeface="Times New Roman"/>
                          <a:ea typeface="Times New Roman"/>
                          <a:cs typeface="Times New Roman"/>
                          <a:sym typeface="Times New Roman"/>
                        </a:rPr>
                        <a:t>/</a:t>
                      </a:r>
                      <a:r>
                        <a:rPr lang="en">
                          <a:latin typeface="Times New Roman"/>
                          <a:ea typeface="Times New Roman"/>
                          <a:cs typeface="Times New Roman"/>
                          <a:sym typeface="Times New Roman"/>
                        </a:rPr>
                        <a:t>10</a:t>
                      </a:r>
                      <a:r>
                        <a:rPr b="0" lang="en" sz="1400" u="none" cap="none" strike="noStrike">
                          <a:latin typeface="Times New Roman"/>
                          <a:ea typeface="Times New Roman"/>
                          <a:cs typeface="Times New Roman"/>
                          <a:sym typeface="Times New Roman"/>
                        </a:rPr>
                        <a:t>/202</a:t>
                      </a:r>
                      <a:r>
                        <a:rPr lang="en">
                          <a:latin typeface="Times New Roman"/>
                          <a:ea typeface="Times New Roman"/>
                          <a:cs typeface="Times New Roman"/>
                          <a:sym typeface="Times New Roman"/>
                        </a:rPr>
                        <a:t>3</a:t>
                      </a:r>
                      <a:endParaRPr b="0" sz="1400" u="none" cap="none" strike="noStrike">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5397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lt2"/>
                    </a:solidFill>
                  </a:tcPr>
                </a:tc>
                <a:tc>
                  <a:txBody>
                    <a:bodyPr/>
                    <a:lstStyle/>
                    <a:p>
                      <a:pPr indent="0" lvl="0" marL="12065" marR="0" rtl="0" algn="l">
                        <a:lnSpc>
                          <a:spcPct val="100000"/>
                        </a:lnSpc>
                        <a:spcBef>
                          <a:spcPts val="0"/>
                        </a:spcBef>
                        <a:spcAft>
                          <a:spcPts val="0"/>
                        </a:spcAft>
                        <a:buClr>
                          <a:srgbClr val="000000"/>
                        </a:buClr>
                        <a:buSzPts val="1400"/>
                        <a:buFont typeface="Arial"/>
                        <a:buNone/>
                      </a:pPr>
                      <a:r>
                        <a:rPr lang="en">
                          <a:latin typeface="Times New Roman"/>
                          <a:ea typeface="Times New Roman"/>
                          <a:cs typeface="Times New Roman"/>
                          <a:sym typeface="Times New Roman"/>
                        </a:rPr>
                        <a:t>  13</a:t>
                      </a:r>
                      <a:endParaRPr b="0" sz="1400" u="none" cap="none" strike="noStrike">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5397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lt2"/>
                    </a:solidFill>
                  </a:tcPr>
                </a:tc>
                <a:tc>
                  <a:txBody>
                    <a:bodyPr/>
                    <a:lstStyle/>
                    <a:p>
                      <a:pPr indent="0" lvl="0" marL="180975" marR="16891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Planned</a:t>
                      </a:r>
                      <a:endParaRPr b="0" sz="1400" u="none" cap="none" strike="noStrike">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5397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lt2"/>
                    </a:solidFill>
                  </a:tcPr>
                </a:tc>
              </a:tr>
              <a:tr h="554600">
                <a:tc>
                  <a:txBody>
                    <a:bodyPr/>
                    <a:lstStyle/>
                    <a:p>
                      <a:pPr indent="0" lvl="0" marL="0" rtl="0" algn="l">
                        <a:spcBef>
                          <a:spcPts val="0"/>
                        </a:spcBef>
                        <a:spcAft>
                          <a:spcPts val="0"/>
                        </a:spcAft>
                        <a:buNone/>
                      </a:pPr>
                      <a:r>
                        <a:rPr lang="en"/>
                        <a:t>          2</a:t>
                      </a:r>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lt2"/>
                    </a:solidFill>
                  </a:tcPr>
                </a:tc>
                <a:tc>
                  <a:txBody>
                    <a:bodyPr/>
                    <a:lstStyle/>
                    <a:p>
                      <a:pPr indent="0" lvl="0" marL="0" rtl="0" algn="l">
                        <a:spcBef>
                          <a:spcPts val="5"/>
                        </a:spcBef>
                        <a:spcAft>
                          <a:spcPts val="0"/>
                        </a:spcAft>
                        <a:buClr>
                          <a:schemeClr val="dk1"/>
                        </a:buClr>
                        <a:buSzPts val="1400"/>
                        <a:buFont typeface="Arial"/>
                        <a:buNone/>
                      </a:pPr>
                      <a:r>
                        <a:rPr lang="en">
                          <a:solidFill>
                            <a:schemeClr val="dk1"/>
                          </a:solidFill>
                        </a:rPr>
                        <a:t>         </a:t>
                      </a:r>
                      <a:endParaRPr>
                        <a:solidFill>
                          <a:schemeClr val="dk1"/>
                        </a:solidFill>
                      </a:endParaRPr>
                    </a:p>
                    <a:p>
                      <a:pPr indent="0" lvl="0" marL="0" rtl="0" algn="l">
                        <a:spcBef>
                          <a:spcPts val="5"/>
                        </a:spcBef>
                        <a:spcAft>
                          <a:spcPts val="0"/>
                        </a:spcAft>
                        <a:buClr>
                          <a:schemeClr val="dk1"/>
                        </a:buClr>
                        <a:buSzPts val="1400"/>
                        <a:buFont typeface="Arial"/>
                        <a:buNone/>
                      </a:pPr>
                      <a:r>
                        <a:rPr lang="en">
                          <a:solidFill>
                            <a:schemeClr val="dk1"/>
                          </a:solidFill>
                        </a:rPr>
                        <a:t>           </a:t>
                      </a:r>
                      <a:r>
                        <a:rPr lang="en">
                          <a:solidFill>
                            <a:schemeClr val="dk1"/>
                          </a:solidFill>
                        </a:rPr>
                        <a:t> Sprint2</a:t>
                      </a:r>
                      <a:endParaRPr b="0" sz="1400" u="none" cap="none" strike="noStrike">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lt2"/>
                    </a:solidFill>
                  </a:tcPr>
                </a:tc>
                <a:tc>
                  <a:txBody>
                    <a:bodyPr/>
                    <a:lstStyle/>
                    <a:p>
                      <a:pPr indent="0" lvl="0" marL="346710" marR="334645" rtl="0" algn="ctr">
                        <a:lnSpc>
                          <a:spcPct val="100000"/>
                        </a:lnSpc>
                        <a:spcBef>
                          <a:spcPts val="0"/>
                        </a:spcBef>
                        <a:spcAft>
                          <a:spcPts val="0"/>
                        </a:spcAft>
                        <a:buClr>
                          <a:srgbClr val="000000"/>
                        </a:buClr>
                        <a:buSzPts val="1400"/>
                        <a:buFont typeface="Arial"/>
                        <a:buNone/>
                      </a:pPr>
                      <a:r>
                        <a:rPr lang="en">
                          <a:latin typeface="Times New Roman"/>
                          <a:ea typeface="Times New Roman"/>
                          <a:cs typeface="Times New Roman"/>
                          <a:sym typeface="Times New Roman"/>
                        </a:rPr>
                        <a:t>13</a:t>
                      </a:r>
                      <a:r>
                        <a:rPr b="0" lang="en" sz="1400" u="none" cap="none" strike="noStrike">
                          <a:latin typeface="Times New Roman"/>
                          <a:ea typeface="Times New Roman"/>
                          <a:cs typeface="Times New Roman"/>
                          <a:sym typeface="Times New Roman"/>
                        </a:rPr>
                        <a:t>/</a:t>
                      </a:r>
                      <a:r>
                        <a:rPr lang="en">
                          <a:latin typeface="Times New Roman"/>
                          <a:ea typeface="Times New Roman"/>
                          <a:cs typeface="Times New Roman"/>
                          <a:sym typeface="Times New Roman"/>
                        </a:rPr>
                        <a:t>10</a:t>
                      </a:r>
                      <a:r>
                        <a:rPr b="0" lang="en" sz="1400" u="none" cap="none" strike="noStrike">
                          <a:latin typeface="Times New Roman"/>
                          <a:ea typeface="Times New Roman"/>
                          <a:cs typeface="Times New Roman"/>
                          <a:sym typeface="Times New Roman"/>
                        </a:rPr>
                        <a:t>/202</a:t>
                      </a:r>
                      <a:r>
                        <a:rPr lang="en">
                          <a:latin typeface="Times New Roman"/>
                          <a:ea typeface="Times New Roman"/>
                          <a:cs typeface="Times New Roman"/>
                          <a:sym typeface="Times New Roman"/>
                        </a:rPr>
                        <a:t>3</a:t>
                      </a:r>
                      <a:endParaRPr b="0" sz="1400" u="none" cap="none" strike="noStrike">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lt2"/>
                    </a:solidFill>
                  </a:tcPr>
                </a:tc>
                <a:tc>
                  <a:txBody>
                    <a:bodyPr/>
                    <a:lstStyle/>
                    <a:p>
                      <a:pPr indent="0" lvl="0" marL="0" marR="368300" rtl="0" algn="ctr">
                        <a:spcBef>
                          <a:spcPts val="0"/>
                        </a:spcBef>
                        <a:spcAft>
                          <a:spcPts val="0"/>
                        </a:spcAft>
                        <a:buClr>
                          <a:schemeClr val="dk1"/>
                        </a:buClr>
                        <a:buSzPts val="1400"/>
                        <a:buFont typeface="Arial"/>
                        <a:buNone/>
                      </a:pPr>
                      <a:r>
                        <a:rPr lang="en">
                          <a:solidFill>
                            <a:schemeClr val="dk1"/>
                          </a:solidFill>
                          <a:latin typeface="Times New Roman"/>
                          <a:ea typeface="Times New Roman"/>
                          <a:cs typeface="Times New Roman"/>
                          <a:sym typeface="Times New Roman"/>
                        </a:rPr>
                        <a:t>03/11/2023</a:t>
                      </a:r>
                      <a:endParaRPr>
                        <a:solidFill>
                          <a:schemeClr val="dk1"/>
                        </a:solidFill>
                      </a:endParaRPr>
                    </a:p>
                    <a:p>
                      <a:pPr indent="0" lvl="0" marL="0" marR="368300" rtl="0" algn="ctr">
                        <a:lnSpc>
                          <a:spcPct val="100000"/>
                        </a:lnSpc>
                        <a:spcBef>
                          <a:spcPts val="0"/>
                        </a:spcBef>
                        <a:spcAft>
                          <a:spcPts val="0"/>
                        </a:spcAft>
                        <a:buClr>
                          <a:srgbClr val="000000"/>
                        </a:buClr>
                        <a:buSzPts val="1400"/>
                        <a:buFont typeface="Arial"/>
                        <a:buNone/>
                      </a:pPr>
                      <a:r>
                        <a:t/>
                      </a:r>
                      <a:endParaRPr>
                        <a:latin typeface="Times New Roman"/>
                        <a:ea typeface="Times New Roman"/>
                        <a:cs typeface="Times New Roman"/>
                        <a:sym typeface="Times New Roman"/>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lt2"/>
                    </a:solidFill>
                  </a:tcPr>
                </a:tc>
                <a:tc>
                  <a:txBody>
                    <a:bodyPr/>
                    <a:lstStyle/>
                    <a:p>
                      <a:pPr indent="0" lvl="0" marL="12065" marR="0" rtl="0" algn="ctr">
                        <a:lnSpc>
                          <a:spcPct val="100000"/>
                        </a:lnSpc>
                        <a:spcBef>
                          <a:spcPts val="0"/>
                        </a:spcBef>
                        <a:spcAft>
                          <a:spcPts val="0"/>
                        </a:spcAft>
                        <a:buClr>
                          <a:srgbClr val="000000"/>
                        </a:buClr>
                        <a:buSzPts val="1400"/>
                        <a:buFont typeface="Arial"/>
                        <a:buNone/>
                      </a:pPr>
                      <a:r>
                        <a:rPr lang="en">
                          <a:latin typeface="Times New Roman"/>
                          <a:ea typeface="Times New Roman"/>
                          <a:cs typeface="Times New Roman"/>
                          <a:sym typeface="Times New Roman"/>
                        </a:rPr>
                        <a:t>15</a:t>
                      </a:r>
                      <a:endParaRPr b="0" sz="1400" u="none" cap="none" strike="noStrike">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lt2"/>
                    </a:solidFill>
                  </a:tcPr>
                </a:tc>
                <a:tc>
                  <a:txBody>
                    <a:bodyPr/>
                    <a:lstStyle/>
                    <a:p>
                      <a:pPr indent="0" lvl="0" marL="180975" marR="168275"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Planned</a:t>
                      </a:r>
                      <a:endParaRPr b="0" sz="1400" u="none" cap="none" strike="noStrike">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lt2"/>
                    </a:solidFill>
                  </a:tcPr>
                </a:tc>
              </a:tr>
              <a:tr h="554600">
                <a:tc>
                  <a:txBody>
                    <a:bodyPr/>
                    <a:lstStyle/>
                    <a:p>
                      <a:pPr indent="0" lvl="0" marL="0" rtl="0" algn="l">
                        <a:spcBef>
                          <a:spcPts val="0"/>
                        </a:spcBef>
                        <a:spcAft>
                          <a:spcPts val="0"/>
                        </a:spcAft>
                        <a:buNone/>
                      </a:pPr>
                      <a:r>
                        <a:rPr lang="en"/>
                        <a:t>          3</a:t>
                      </a:r>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lt2"/>
                    </a:solidFill>
                  </a:tcPr>
                </a:tc>
                <a:tc>
                  <a:txBody>
                    <a:bodyPr/>
                    <a:lstStyle/>
                    <a:p>
                      <a:pPr indent="0" lvl="0" marL="513715" marR="0" rtl="0" algn="l">
                        <a:lnSpc>
                          <a:spcPct val="100000"/>
                        </a:lnSpc>
                        <a:spcBef>
                          <a:spcPts val="0"/>
                        </a:spcBef>
                        <a:spcAft>
                          <a:spcPts val="0"/>
                        </a:spcAft>
                        <a:buClr>
                          <a:srgbClr val="000000"/>
                        </a:buClr>
                        <a:buSzPts val="1400"/>
                        <a:buFont typeface="Arial"/>
                        <a:buNone/>
                      </a:pPr>
                      <a:r>
                        <a:rPr lang="en">
                          <a:solidFill>
                            <a:schemeClr val="dk1"/>
                          </a:solidFill>
                        </a:rPr>
                        <a:t> </a:t>
                      </a:r>
                      <a:r>
                        <a:rPr lang="en">
                          <a:solidFill>
                            <a:schemeClr val="dk1"/>
                          </a:solidFill>
                        </a:rPr>
                        <a:t> Sprint3</a:t>
                      </a:r>
                      <a:endParaRPr b="0" sz="1400" u="none" cap="none" strike="noStrike">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lt2"/>
                    </a:solidFill>
                  </a:tcPr>
                </a:tc>
                <a:tc>
                  <a:txBody>
                    <a:bodyPr/>
                    <a:lstStyle/>
                    <a:p>
                      <a:pPr indent="0" lvl="0" marL="346710" marR="334645"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0</a:t>
                      </a:r>
                      <a:r>
                        <a:rPr lang="en">
                          <a:latin typeface="Times New Roman"/>
                          <a:ea typeface="Times New Roman"/>
                          <a:cs typeface="Times New Roman"/>
                          <a:sym typeface="Times New Roman"/>
                        </a:rPr>
                        <a:t>8</a:t>
                      </a:r>
                      <a:r>
                        <a:rPr b="0" lang="en" sz="1400" u="none" cap="none" strike="noStrike">
                          <a:latin typeface="Times New Roman"/>
                          <a:ea typeface="Times New Roman"/>
                          <a:cs typeface="Times New Roman"/>
                          <a:sym typeface="Times New Roman"/>
                        </a:rPr>
                        <a:t>/1</a:t>
                      </a:r>
                      <a:r>
                        <a:rPr lang="en">
                          <a:latin typeface="Times New Roman"/>
                          <a:ea typeface="Times New Roman"/>
                          <a:cs typeface="Times New Roman"/>
                          <a:sym typeface="Times New Roman"/>
                        </a:rPr>
                        <a:t>1</a:t>
                      </a:r>
                      <a:r>
                        <a:rPr b="0" lang="en" sz="1400" u="none" cap="none" strike="noStrike">
                          <a:latin typeface="Times New Roman"/>
                          <a:ea typeface="Times New Roman"/>
                          <a:cs typeface="Times New Roman"/>
                          <a:sym typeface="Times New Roman"/>
                        </a:rPr>
                        <a:t>/202</a:t>
                      </a:r>
                      <a:r>
                        <a:rPr lang="en">
                          <a:latin typeface="Times New Roman"/>
                          <a:ea typeface="Times New Roman"/>
                          <a:cs typeface="Times New Roman"/>
                          <a:sym typeface="Times New Roman"/>
                        </a:rPr>
                        <a:t>3</a:t>
                      </a:r>
                      <a:endParaRPr b="0" sz="1400" u="none" cap="none" strike="noStrike">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lt2"/>
                    </a:solidFill>
                  </a:tcPr>
                </a:tc>
                <a:tc>
                  <a:txBody>
                    <a:bodyPr/>
                    <a:lstStyle/>
                    <a:p>
                      <a:pPr indent="0" lvl="0" marL="0" marR="368300" rtl="0" algn="ctr">
                        <a:lnSpc>
                          <a:spcPct val="100000"/>
                        </a:lnSpc>
                        <a:spcBef>
                          <a:spcPts val="0"/>
                        </a:spcBef>
                        <a:spcAft>
                          <a:spcPts val="0"/>
                        </a:spcAft>
                        <a:buClr>
                          <a:srgbClr val="000000"/>
                        </a:buClr>
                        <a:buSzPts val="1400"/>
                        <a:buFont typeface="Arial"/>
                        <a:buNone/>
                      </a:pPr>
                      <a:r>
                        <a:rPr lang="en">
                          <a:latin typeface="Times New Roman"/>
                          <a:ea typeface="Times New Roman"/>
                          <a:cs typeface="Times New Roman"/>
                          <a:sym typeface="Times New Roman"/>
                        </a:rPr>
                        <a:t>30</a:t>
                      </a:r>
                      <a:r>
                        <a:rPr b="0" lang="en" sz="1400" u="none" cap="none" strike="noStrike">
                          <a:latin typeface="Times New Roman"/>
                          <a:ea typeface="Times New Roman"/>
                          <a:cs typeface="Times New Roman"/>
                          <a:sym typeface="Times New Roman"/>
                        </a:rPr>
                        <a:t>/</a:t>
                      </a:r>
                      <a:r>
                        <a:rPr lang="en" sz="1400" u="none" cap="none" strike="noStrike">
                          <a:latin typeface="Times New Roman"/>
                          <a:ea typeface="Times New Roman"/>
                          <a:cs typeface="Times New Roman"/>
                          <a:sym typeface="Times New Roman"/>
                        </a:rPr>
                        <a:t>1</a:t>
                      </a:r>
                      <a:r>
                        <a:rPr lang="en">
                          <a:latin typeface="Times New Roman"/>
                          <a:ea typeface="Times New Roman"/>
                          <a:cs typeface="Times New Roman"/>
                          <a:sym typeface="Times New Roman"/>
                        </a:rPr>
                        <a:t>1</a:t>
                      </a:r>
                      <a:r>
                        <a:rPr b="0" lang="en" sz="1400" u="none" cap="none" strike="noStrike">
                          <a:latin typeface="Times New Roman"/>
                          <a:ea typeface="Times New Roman"/>
                          <a:cs typeface="Times New Roman"/>
                          <a:sym typeface="Times New Roman"/>
                        </a:rPr>
                        <a:t>/202</a:t>
                      </a:r>
                      <a:r>
                        <a:rPr lang="en">
                          <a:latin typeface="Times New Roman"/>
                          <a:ea typeface="Times New Roman"/>
                          <a:cs typeface="Times New Roman"/>
                          <a:sym typeface="Times New Roman"/>
                        </a:rPr>
                        <a:t>3</a:t>
                      </a:r>
                      <a:endParaRPr b="0" sz="1400" u="none" cap="none" strike="noStrike">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t>   15</a:t>
                      </a:r>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lt2"/>
                    </a:solidFill>
                  </a:tcPr>
                </a:tc>
                <a:tc>
                  <a:txBody>
                    <a:bodyPr/>
                    <a:lstStyle/>
                    <a:p>
                      <a:pPr indent="0" lvl="0" marL="180975" marR="168275" rtl="0" algn="ctr">
                        <a:lnSpc>
                          <a:spcPct val="100000"/>
                        </a:lnSpc>
                        <a:spcBef>
                          <a:spcPts val="0"/>
                        </a:spcBef>
                        <a:spcAft>
                          <a:spcPts val="0"/>
                        </a:spcAft>
                        <a:buClr>
                          <a:srgbClr val="000000"/>
                        </a:buClr>
                        <a:buSzPts val="1400"/>
                        <a:buFont typeface="Arial"/>
                        <a:buNone/>
                      </a:pPr>
                      <a:r>
                        <a:rPr b="0" lang="en" sz="1400" u="none" cap="none" strike="noStrike">
                          <a:latin typeface="Times New Roman"/>
                          <a:ea typeface="Times New Roman"/>
                          <a:cs typeface="Times New Roman"/>
                          <a:sym typeface="Times New Roman"/>
                        </a:rPr>
                        <a:t>Planned</a:t>
                      </a:r>
                      <a:endParaRPr b="0" sz="1400" u="none" cap="none" strike="noStrike">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lt2"/>
                    </a:solidFill>
                  </a:tcPr>
                </a:tc>
              </a:tr>
            </a:tbl>
          </a:graphicData>
        </a:graphic>
      </p:graphicFrame>
      <p:sp>
        <p:nvSpPr>
          <p:cNvPr id="142" name="Google Shape;142;p24"/>
          <p:cNvSpPr txBox="1"/>
          <p:nvPr/>
        </p:nvSpPr>
        <p:spPr>
          <a:xfrm>
            <a:off x="7154400" y="4318225"/>
            <a:ext cx="15693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26/10/23         12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6" name="Shape 146"/>
        <p:cNvGrpSpPr/>
        <p:nvPr/>
      </p:nvGrpSpPr>
      <p:grpSpPr>
        <a:xfrm>
          <a:off x="0" y="0"/>
          <a:ext cx="0" cy="0"/>
          <a:chOff x="0" y="0"/>
          <a:chExt cx="0" cy="0"/>
        </a:xfrm>
      </p:grpSpPr>
      <p:graphicFrame>
        <p:nvGraphicFramePr>
          <p:cNvPr id="147" name="Google Shape;147;p25"/>
          <p:cNvGraphicFramePr/>
          <p:nvPr/>
        </p:nvGraphicFramePr>
        <p:xfrm>
          <a:off x="550556" y="358158"/>
          <a:ext cx="3000000" cy="3000000"/>
        </p:xfrm>
        <a:graphic>
          <a:graphicData uri="http://schemas.openxmlformats.org/drawingml/2006/table">
            <a:tbl>
              <a:tblPr bandRow="1" firstRow="1">
                <a:noFill/>
                <a:tableStyleId>{6581ABC2-A56B-473F-95C0-DC1C20F5A008}</a:tableStyleId>
              </a:tblPr>
              <a:tblGrid>
                <a:gridCol w="879925"/>
                <a:gridCol w="604950"/>
                <a:gridCol w="766275"/>
                <a:gridCol w="559075"/>
                <a:gridCol w="584250"/>
                <a:gridCol w="405150"/>
                <a:gridCol w="722100"/>
                <a:gridCol w="557300"/>
                <a:gridCol w="557300"/>
                <a:gridCol w="532000"/>
                <a:gridCol w="607975"/>
                <a:gridCol w="633300"/>
                <a:gridCol w="633300"/>
              </a:tblGrid>
              <a:tr h="834225">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chemeClr val="lt1"/>
                        </a:solidFill>
                      </a:endParaRPr>
                    </a:p>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chemeClr val="lt1"/>
                          </a:solidFill>
                        </a:rPr>
                        <a:t>Backlog</a:t>
                      </a:r>
                      <a:endParaRPr sz="1400" u="none" cap="none" strike="noStrike">
                        <a:solidFill>
                          <a:schemeClr val="lt1"/>
                        </a:solidFill>
                      </a:endParaRPr>
                    </a:p>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chemeClr val="lt1"/>
                          </a:solidFill>
                        </a:rPr>
                        <a:t>Item</a:t>
                      </a:r>
                      <a:endParaRPr sz="1200" u="none" cap="none" strike="noStrike">
                        <a:solidFill>
                          <a:schemeClr val="lt1"/>
                        </a:solidFill>
                      </a:endParaRPr>
                    </a:p>
                  </a:txBody>
                  <a:tcPr marT="45725" marB="45725" marR="91450" marL="91450">
                    <a:solidFill>
                      <a:schemeClr val="accent4"/>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Com-pletion</a:t>
                      </a:r>
                      <a:endParaRPr sz="12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Date</a:t>
                      </a:r>
                      <a:endParaRPr sz="12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Original</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Estimat-e</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Day 1</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1</a:t>
                      </a:r>
                      <a:r>
                        <a:rPr lang="en" sz="1200">
                          <a:solidFill>
                            <a:schemeClr val="lt1"/>
                          </a:solidFill>
                        </a:rPr>
                        <a:t>5</a:t>
                      </a:r>
                      <a:r>
                        <a:rPr lang="en" sz="1200" u="none" cap="none" strike="noStrike">
                          <a:solidFill>
                            <a:schemeClr val="lt1"/>
                          </a:solidFill>
                        </a:rPr>
                        <a:t>/0</a:t>
                      </a:r>
                      <a:r>
                        <a:rPr lang="en" sz="1200">
                          <a:solidFill>
                            <a:schemeClr val="lt1"/>
                          </a:solidFill>
                        </a:rPr>
                        <a:t>9</a:t>
                      </a:r>
                      <a:endParaRPr sz="12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Day 2</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a:solidFill>
                            <a:schemeClr val="lt1"/>
                          </a:solidFill>
                        </a:rPr>
                        <a:t>20</a:t>
                      </a:r>
                      <a:r>
                        <a:rPr lang="en" sz="1200" u="none" cap="none" strike="noStrike">
                          <a:solidFill>
                            <a:schemeClr val="lt1"/>
                          </a:solidFill>
                        </a:rPr>
                        <a:t>/0</a:t>
                      </a:r>
                      <a:r>
                        <a:rPr lang="en" sz="1200">
                          <a:solidFill>
                            <a:schemeClr val="lt1"/>
                          </a:solidFill>
                        </a:rPr>
                        <a:t>9</a:t>
                      </a:r>
                      <a:endParaRPr sz="12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Day3</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a:solidFill>
                            <a:schemeClr val="lt1"/>
                          </a:solidFill>
                        </a:rPr>
                        <a:t>2</a:t>
                      </a:r>
                      <a:r>
                        <a:rPr lang="en" sz="1200" u="none" cap="none" strike="noStrike">
                          <a:solidFill>
                            <a:schemeClr val="lt1"/>
                          </a:solidFill>
                        </a:rPr>
                        <a:t>1/0</a:t>
                      </a:r>
                      <a:r>
                        <a:rPr lang="en" sz="1200">
                          <a:solidFill>
                            <a:schemeClr val="lt1"/>
                          </a:solidFill>
                        </a:rPr>
                        <a:t>9</a:t>
                      </a:r>
                      <a:endParaRPr sz="12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Day 4</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a:solidFill>
                            <a:schemeClr val="lt1"/>
                          </a:solidFill>
                        </a:rPr>
                        <a:t>28</a:t>
                      </a:r>
                      <a:r>
                        <a:rPr lang="en" sz="1200" u="none" cap="none" strike="noStrike">
                          <a:solidFill>
                            <a:schemeClr val="lt1"/>
                          </a:solidFill>
                        </a:rPr>
                        <a:t>/0</a:t>
                      </a:r>
                      <a:r>
                        <a:rPr lang="en" sz="1200">
                          <a:solidFill>
                            <a:schemeClr val="lt1"/>
                          </a:solidFill>
                        </a:rPr>
                        <a:t>9</a:t>
                      </a:r>
                      <a:endParaRPr sz="12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Day 5</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a:solidFill>
                            <a:schemeClr val="lt1"/>
                          </a:solidFill>
                        </a:rPr>
                        <a:t>29</a:t>
                      </a:r>
                      <a:r>
                        <a:rPr lang="en" sz="1200" u="none" cap="none" strike="noStrike">
                          <a:solidFill>
                            <a:schemeClr val="lt1"/>
                          </a:solidFill>
                        </a:rPr>
                        <a:t>/0</a:t>
                      </a:r>
                      <a:r>
                        <a:rPr lang="en" sz="1200">
                          <a:solidFill>
                            <a:schemeClr val="lt1"/>
                          </a:solidFill>
                        </a:rPr>
                        <a:t>9</a:t>
                      </a:r>
                      <a:endParaRPr sz="12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Day 6</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a:solidFill>
                            <a:schemeClr val="lt1"/>
                          </a:solidFill>
                        </a:rPr>
                        <a:t>04</a:t>
                      </a:r>
                      <a:r>
                        <a:rPr lang="en" sz="1200" u="none" cap="none" strike="noStrike">
                          <a:solidFill>
                            <a:schemeClr val="lt1"/>
                          </a:solidFill>
                        </a:rPr>
                        <a:t>/10</a:t>
                      </a:r>
                      <a:endParaRPr sz="12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Day7</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a:solidFill>
                            <a:schemeClr val="lt1"/>
                          </a:solidFill>
                        </a:rPr>
                        <a:t>05</a:t>
                      </a:r>
                      <a:r>
                        <a:rPr lang="en" sz="1200" u="none" cap="none" strike="noStrike">
                          <a:solidFill>
                            <a:schemeClr val="lt1"/>
                          </a:solidFill>
                        </a:rPr>
                        <a:t>/10</a:t>
                      </a:r>
                      <a:endParaRPr sz="12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Day 8</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a:solidFill>
                            <a:schemeClr val="lt1"/>
                          </a:solidFill>
                        </a:rPr>
                        <a:t>06</a:t>
                      </a:r>
                      <a:r>
                        <a:rPr lang="en" sz="1200" u="none" cap="none" strike="noStrike">
                          <a:solidFill>
                            <a:schemeClr val="lt1"/>
                          </a:solidFill>
                        </a:rPr>
                        <a:t>/10</a:t>
                      </a:r>
                      <a:endParaRPr sz="14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Day 9</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a:solidFill>
                            <a:schemeClr val="lt1"/>
                          </a:solidFill>
                        </a:rPr>
                        <a:t>11/10</a:t>
                      </a:r>
                      <a:endParaRPr sz="14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Day10</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a:solidFill>
                            <a:schemeClr val="lt1"/>
                          </a:solidFill>
                        </a:rPr>
                        <a:t>1</a:t>
                      </a:r>
                      <a:r>
                        <a:rPr lang="en" sz="1200" u="none" cap="none" strike="noStrike">
                          <a:solidFill>
                            <a:schemeClr val="lt1"/>
                          </a:solidFill>
                        </a:rPr>
                        <a:t>2/</a:t>
                      </a:r>
                      <a:r>
                        <a:rPr lang="en" sz="1200">
                          <a:solidFill>
                            <a:schemeClr val="lt1"/>
                          </a:solidFill>
                        </a:rPr>
                        <a:t>10</a:t>
                      </a:r>
                      <a:endParaRPr sz="1400" u="none" cap="none" strike="noStrike">
                        <a:solidFill>
                          <a:schemeClr val="lt1"/>
                        </a:solidFill>
                      </a:endParaRPr>
                    </a:p>
                  </a:txBody>
                  <a:tcPr marT="45725" marB="45725" marR="91450" marL="91450">
                    <a:solidFill>
                      <a:schemeClr val="accent4"/>
                    </a:solidFill>
                  </a:tcPr>
                </a:tc>
              </a:tr>
              <a:tr h="682525">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r>
              <a:tr h="480300">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solidFill>
                            <a:srgbClr val="000000"/>
                          </a:solidFill>
                        </a:rPr>
                        <a:t>Form Design</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l">
                        <a:lnSpc>
                          <a:spcPct val="100000"/>
                        </a:lnSpc>
                        <a:spcBef>
                          <a:spcPts val="0"/>
                        </a:spcBef>
                        <a:spcAft>
                          <a:spcPts val="0"/>
                        </a:spcAft>
                        <a:buClr>
                          <a:srgbClr val="000000"/>
                        </a:buClr>
                        <a:buSzPts val="1200"/>
                        <a:buFont typeface="Gill Sans"/>
                        <a:buNone/>
                      </a:pPr>
                      <a:r>
                        <a:rPr lang="en" sz="1200" u="none" cap="none" strike="noStrike"/>
                        <a:t>1</a:t>
                      </a:r>
                      <a:r>
                        <a:rPr lang="en" sz="1200"/>
                        <a:t>5</a:t>
                      </a:r>
                      <a:r>
                        <a:rPr lang="en" sz="1200" u="none" cap="none" strike="noStrike"/>
                        <a:t>/0</a:t>
                      </a:r>
                      <a:r>
                        <a:rPr lang="en" sz="1200"/>
                        <a:t>9</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FFFFFF"/>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t>2</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t>2</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r>
              <a:tr h="480300">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solidFill>
                            <a:srgbClr val="000000"/>
                          </a:solidFill>
                        </a:rPr>
                        <a:t>Table Design</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a:t>2</a:t>
                      </a:r>
                      <a:r>
                        <a:rPr lang="en" sz="1200" u="none" cap="none" strike="noStrike">
                          <a:solidFill>
                            <a:srgbClr val="000000"/>
                          </a:solidFill>
                        </a:rPr>
                        <a:t>8/0</a:t>
                      </a:r>
                      <a:r>
                        <a:rPr lang="en" sz="1200"/>
                        <a:t>9</a:t>
                      </a:r>
                      <a:endParaRPr sz="12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t>3</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rtl="0" algn="l">
                        <a:spcBef>
                          <a:spcPts val="0"/>
                        </a:spcBef>
                        <a:spcAft>
                          <a:spcPts val="0"/>
                        </a:spcAft>
                        <a:buNone/>
                      </a:pPr>
                      <a:r>
                        <a:rPr lang="en" sz="1800"/>
                        <a:t> </a:t>
                      </a:r>
                      <a:r>
                        <a:rPr lang="en" sz="1800"/>
                        <a:t>1</a:t>
                      </a:r>
                      <a:endParaRPr sz="1800"/>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1</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t>1</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r>
              <a:tr h="303350">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solidFill>
                            <a:srgbClr val="000000"/>
                          </a:solidFill>
                        </a:rPr>
                        <a:t>Coding</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a:t>06</a:t>
                      </a:r>
                      <a:r>
                        <a:rPr lang="en" sz="1200" u="none" cap="none" strike="noStrike">
                          <a:solidFill>
                            <a:srgbClr val="000000"/>
                          </a:solidFill>
                        </a:rPr>
                        <a:t>/</a:t>
                      </a:r>
                      <a:r>
                        <a:rPr lang="en" sz="1200"/>
                        <a:t>10</a:t>
                      </a:r>
                      <a:endParaRPr sz="12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t>6</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rtl="0" algn="l">
                        <a:spcBef>
                          <a:spcPts val="0"/>
                        </a:spcBef>
                        <a:spcAft>
                          <a:spcPts val="0"/>
                        </a:spcAft>
                        <a:buNone/>
                      </a:pPr>
                      <a:r>
                        <a:rPr lang="en" sz="1800"/>
                        <a:t>  </a:t>
                      </a:r>
                      <a:r>
                        <a:rPr lang="en" sz="1800"/>
                        <a:t>2</a:t>
                      </a:r>
                      <a:endParaRPr sz="1800"/>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1</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1</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t>2</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r>
              <a:tr h="884775">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solidFill>
                            <a:srgbClr val="000000"/>
                          </a:solidFill>
                        </a:rPr>
                        <a:t>Testing &amp; validation</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a:t>12</a:t>
                      </a:r>
                      <a:r>
                        <a:rPr lang="en" sz="1200" u="none" cap="none" strike="noStrike">
                          <a:solidFill>
                            <a:srgbClr val="000000"/>
                          </a:solidFill>
                        </a:rPr>
                        <a:t>/</a:t>
                      </a:r>
                      <a:r>
                        <a:rPr lang="en" sz="1200"/>
                        <a:t>10</a:t>
                      </a:r>
                      <a:endParaRPr sz="12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t>2</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rtl="0" algn="l">
                        <a:spcBef>
                          <a:spcPts val="0"/>
                        </a:spcBef>
                        <a:spcAft>
                          <a:spcPts val="0"/>
                        </a:spcAft>
                        <a:buNone/>
                      </a:pPr>
                      <a:r>
                        <a:rPr lang="en" sz="1800"/>
                        <a:t>  </a:t>
                      </a:r>
                      <a:r>
                        <a:rPr lang="en" sz="1800"/>
                        <a:t>1</a:t>
                      </a:r>
                      <a:endParaRPr sz="1800"/>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1</a:t>
                      </a:r>
                      <a:endParaRPr sz="1800" u="none" cap="none" strike="noStrike">
                        <a:solidFill>
                          <a:srgbClr val="000000"/>
                        </a:solidFill>
                      </a:endParaRPr>
                    </a:p>
                  </a:txBody>
                  <a:tcPr marT="45725" marB="45725" marR="91450" marL="91450">
                    <a:solidFill>
                      <a:schemeClr val="lt2"/>
                    </a:solidFill>
                  </a:tcPr>
                </a:tc>
              </a:tr>
              <a:tr h="303350">
                <a:tc>
                  <a:txBody>
                    <a:bodyPr/>
                    <a:lstStyle/>
                    <a:p>
                      <a:pPr indent="0" lvl="0" marL="0" marR="0" rtl="0" algn="l">
                        <a:lnSpc>
                          <a:spcPct val="100000"/>
                        </a:lnSpc>
                        <a:spcBef>
                          <a:spcPts val="0"/>
                        </a:spcBef>
                        <a:spcAft>
                          <a:spcPts val="0"/>
                        </a:spcAft>
                        <a:buNone/>
                      </a:pPr>
                      <a:r>
                        <a:rPr lang="en" sz="1600"/>
                        <a:t>Total</a:t>
                      </a:r>
                      <a:endParaRPr sz="1600" u="none" cap="none" strike="noStrike">
                        <a:solidFill>
                          <a:srgbClr val="000000"/>
                        </a:solidFill>
                      </a:endParaRPr>
                    </a:p>
                  </a:txBody>
                  <a:tcPr marT="45725" marB="45725" marR="91450" marL="91450">
                    <a:solidFill>
                      <a:srgbClr val="A4C2F4"/>
                    </a:solidFill>
                  </a:tcPr>
                </a:tc>
                <a:tc>
                  <a:txBody>
                    <a:bodyPr/>
                    <a:lstStyle/>
                    <a:p>
                      <a:pPr indent="0" lvl="0" marL="0" marR="0" rtl="0" algn="l">
                        <a:lnSpc>
                          <a:spcPct val="100000"/>
                        </a:lnSpc>
                        <a:spcBef>
                          <a:spcPts val="0"/>
                        </a:spcBef>
                        <a:spcAft>
                          <a:spcPts val="0"/>
                        </a:spcAft>
                        <a:buNone/>
                      </a:pPr>
                      <a:r>
                        <a:t/>
                      </a:r>
                      <a:endParaRPr sz="1200"/>
                    </a:p>
                  </a:txBody>
                  <a:tcPr marT="45725" marB="45725" marR="91450" marL="91450">
                    <a:solidFill>
                      <a:srgbClr val="A4C2F4"/>
                    </a:solidFill>
                  </a:tcPr>
                </a:tc>
                <a:tc>
                  <a:txBody>
                    <a:bodyPr/>
                    <a:lstStyle/>
                    <a:p>
                      <a:pPr indent="0" lvl="0" marL="0" marR="0" rtl="0" algn="ctr">
                        <a:lnSpc>
                          <a:spcPct val="100000"/>
                        </a:lnSpc>
                        <a:spcBef>
                          <a:spcPts val="0"/>
                        </a:spcBef>
                        <a:spcAft>
                          <a:spcPts val="0"/>
                        </a:spcAft>
                        <a:buNone/>
                      </a:pPr>
                      <a:r>
                        <a:rPr lang="en" sz="1800"/>
                        <a:t>13</a:t>
                      </a:r>
                      <a:endParaRPr sz="1800"/>
                    </a:p>
                  </a:txBody>
                  <a:tcPr marT="45725" marB="45725" marR="91450" marL="91450">
                    <a:solidFill>
                      <a:srgbClr val="A4C2F4"/>
                    </a:solidFill>
                  </a:tcPr>
                </a:tc>
                <a:tc>
                  <a:txBody>
                    <a:bodyPr/>
                    <a:lstStyle/>
                    <a:p>
                      <a:pPr indent="0" lvl="0" marL="0" marR="0" rtl="0" algn="ctr">
                        <a:lnSpc>
                          <a:spcPct val="100000"/>
                        </a:lnSpc>
                        <a:spcBef>
                          <a:spcPts val="0"/>
                        </a:spcBef>
                        <a:spcAft>
                          <a:spcPts val="0"/>
                        </a:spcAft>
                        <a:buNone/>
                      </a:pPr>
                      <a:r>
                        <a:rPr lang="en" sz="1800"/>
                        <a:t>2</a:t>
                      </a:r>
                      <a:endParaRPr sz="1800" u="none" cap="none" strike="noStrike">
                        <a:solidFill>
                          <a:srgbClr val="000000"/>
                        </a:solidFill>
                      </a:endParaRPr>
                    </a:p>
                  </a:txBody>
                  <a:tcPr marT="45725" marB="45725" marR="91450" marL="91450">
                    <a:solidFill>
                      <a:srgbClr val="A4C2F4"/>
                    </a:solidFill>
                  </a:tcPr>
                </a:tc>
                <a:tc>
                  <a:txBody>
                    <a:bodyPr/>
                    <a:lstStyle/>
                    <a:p>
                      <a:pPr indent="0" lvl="0" marL="0" marR="0" rtl="0" algn="ctr">
                        <a:lnSpc>
                          <a:spcPct val="100000"/>
                        </a:lnSpc>
                        <a:spcBef>
                          <a:spcPts val="0"/>
                        </a:spcBef>
                        <a:spcAft>
                          <a:spcPts val="0"/>
                        </a:spcAft>
                        <a:buNone/>
                      </a:pPr>
                      <a:r>
                        <a:rPr lang="en" sz="1800"/>
                        <a:t>1</a:t>
                      </a:r>
                      <a:endParaRPr sz="1800" u="none" cap="none" strike="noStrike">
                        <a:solidFill>
                          <a:srgbClr val="000000"/>
                        </a:solidFill>
                      </a:endParaRPr>
                    </a:p>
                  </a:txBody>
                  <a:tcPr marT="45725" marB="45725" marR="91450" marL="91450">
                    <a:solidFill>
                      <a:srgbClr val="A4C2F4"/>
                    </a:solidFill>
                  </a:tcPr>
                </a:tc>
                <a:tc>
                  <a:txBody>
                    <a:bodyPr/>
                    <a:lstStyle/>
                    <a:p>
                      <a:pPr indent="0" lvl="0" marL="0" marR="0" rtl="0" algn="ctr">
                        <a:lnSpc>
                          <a:spcPct val="100000"/>
                        </a:lnSpc>
                        <a:spcBef>
                          <a:spcPts val="0"/>
                        </a:spcBef>
                        <a:spcAft>
                          <a:spcPts val="0"/>
                        </a:spcAft>
                        <a:buNone/>
                      </a:pPr>
                      <a:r>
                        <a:rPr lang="en" sz="1800"/>
                        <a:t>1</a:t>
                      </a:r>
                      <a:endParaRPr sz="1800" u="none" cap="none" strike="noStrike">
                        <a:solidFill>
                          <a:srgbClr val="000000"/>
                        </a:solidFill>
                      </a:endParaRPr>
                    </a:p>
                  </a:txBody>
                  <a:tcPr marT="45725" marB="45725" marR="91450" marL="91450">
                    <a:solidFill>
                      <a:srgbClr val="A4C2F4"/>
                    </a:solidFill>
                  </a:tcPr>
                </a:tc>
                <a:tc>
                  <a:txBody>
                    <a:bodyPr/>
                    <a:lstStyle/>
                    <a:p>
                      <a:pPr indent="0" lvl="0" marL="0" rtl="0" algn="l">
                        <a:spcBef>
                          <a:spcPts val="0"/>
                        </a:spcBef>
                        <a:spcAft>
                          <a:spcPts val="0"/>
                        </a:spcAft>
                        <a:buNone/>
                      </a:pPr>
                      <a:r>
                        <a:rPr lang="en"/>
                        <a:t> 1</a:t>
                      </a:r>
                      <a:endParaRPr sz="1500"/>
                    </a:p>
                  </a:txBody>
                  <a:tcPr marT="45725" marB="45725" marR="91450" marL="91450">
                    <a:solidFill>
                      <a:srgbClr val="A4C2F4"/>
                    </a:solidFill>
                  </a:tcPr>
                </a:tc>
                <a:tc>
                  <a:txBody>
                    <a:bodyPr/>
                    <a:lstStyle/>
                    <a:p>
                      <a:pPr indent="0" lvl="0" marL="0" rtl="0" algn="l">
                        <a:spcBef>
                          <a:spcPts val="0"/>
                        </a:spcBef>
                        <a:spcAft>
                          <a:spcPts val="0"/>
                        </a:spcAft>
                        <a:buNone/>
                      </a:pPr>
                      <a:r>
                        <a:rPr lang="en" sz="1500"/>
                        <a:t>2</a:t>
                      </a:r>
                      <a:endParaRPr sz="1500"/>
                    </a:p>
                  </a:txBody>
                  <a:tcPr marT="45725" marB="45725" marR="91450" marL="91450">
                    <a:solidFill>
                      <a:srgbClr val="A4C2F4"/>
                    </a:solidFill>
                  </a:tcPr>
                </a:tc>
                <a:tc>
                  <a:txBody>
                    <a:bodyPr/>
                    <a:lstStyle/>
                    <a:p>
                      <a:pPr indent="0" lvl="0" marL="0" marR="0" rtl="0" algn="ctr">
                        <a:lnSpc>
                          <a:spcPct val="100000"/>
                        </a:lnSpc>
                        <a:spcBef>
                          <a:spcPts val="0"/>
                        </a:spcBef>
                        <a:spcAft>
                          <a:spcPts val="0"/>
                        </a:spcAft>
                        <a:buNone/>
                      </a:pPr>
                      <a:r>
                        <a:rPr lang="en" sz="1800"/>
                        <a:t>1</a:t>
                      </a:r>
                      <a:endParaRPr sz="1800" u="none" cap="none" strike="noStrike">
                        <a:solidFill>
                          <a:srgbClr val="000000"/>
                        </a:solidFill>
                      </a:endParaRPr>
                    </a:p>
                  </a:txBody>
                  <a:tcPr marT="45725" marB="45725" marR="91450" marL="91450">
                    <a:solidFill>
                      <a:srgbClr val="A4C2F4"/>
                    </a:solidFill>
                  </a:tcPr>
                </a:tc>
                <a:tc>
                  <a:txBody>
                    <a:bodyPr/>
                    <a:lstStyle/>
                    <a:p>
                      <a:pPr indent="0" lvl="0" marL="0" marR="0" rtl="0" algn="ctr">
                        <a:lnSpc>
                          <a:spcPct val="100000"/>
                        </a:lnSpc>
                        <a:spcBef>
                          <a:spcPts val="0"/>
                        </a:spcBef>
                        <a:spcAft>
                          <a:spcPts val="0"/>
                        </a:spcAft>
                        <a:buNone/>
                      </a:pPr>
                      <a:r>
                        <a:rPr lang="en" sz="1800"/>
                        <a:t>1</a:t>
                      </a:r>
                      <a:endParaRPr sz="1800" u="none" cap="none" strike="noStrike">
                        <a:solidFill>
                          <a:srgbClr val="000000"/>
                        </a:solidFill>
                      </a:endParaRPr>
                    </a:p>
                  </a:txBody>
                  <a:tcPr marT="45725" marB="45725" marR="91450" marL="91450">
                    <a:solidFill>
                      <a:srgbClr val="A4C2F4"/>
                    </a:solidFill>
                  </a:tcPr>
                </a:tc>
                <a:tc>
                  <a:txBody>
                    <a:bodyPr/>
                    <a:lstStyle/>
                    <a:p>
                      <a:pPr indent="0" lvl="0" marL="0" marR="0" rtl="0" algn="ctr">
                        <a:lnSpc>
                          <a:spcPct val="100000"/>
                        </a:lnSpc>
                        <a:spcBef>
                          <a:spcPts val="0"/>
                        </a:spcBef>
                        <a:spcAft>
                          <a:spcPts val="0"/>
                        </a:spcAft>
                        <a:buNone/>
                      </a:pPr>
                      <a:r>
                        <a:rPr lang="en" sz="1800"/>
                        <a:t>2</a:t>
                      </a:r>
                      <a:endParaRPr sz="1800" u="none" cap="none" strike="noStrike">
                        <a:solidFill>
                          <a:srgbClr val="000000"/>
                        </a:solidFill>
                      </a:endParaRPr>
                    </a:p>
                  </a:txBody>
                  <a:tcPr marT="45725" marB="45725" marR="91450" marL="91450">
                    <a:solidFill>
                      <a:srgbClr val="A4C2F4"/>
                    </a:solidFill>
                  </a:tcPr>
                </a:tc>
                <a:tc>
                  <a:txBody>
                    <a:bodyPr/>
                    <a:lstStyle/>
                    <a:p>
                      <a:pPr indent="0" lvl="0" marL="0" rtl="0" algn="l">
                        <a:spcBef>
                          <a:spcPts val="0"/>
                        </a:spcBef>
                        <a:spcAft>
                          <a:spcPts val="0"/>
                        </a:spcAft>
                        <a:buNone/>
                      </a:pPr>
                      <a:r>
                        <a:rPr lang="en" sz="1800"/>
                        <a:t>1</a:t>
                      </a:r>
                      <a:endParaRPr sz="1800"/>
                    </a:p>
                  </a:txBody>
                  <a:tcPr marT="45725" marB="45725" marR="91450" marL="91450">
                    <a:solidFill>
                      <a:srgbClr val="A4C2F4"/>
                    </a:solidFill>
                  </a:tcPr>
                </a:tc>
                <a:tc>
                  <a:txBody>
                    <a:bodyPr/>
                    <a:lstStyle/>
                    <a:p>
                      <a:pPr indent="0" lvl="0" marL="0" marR="0" rtl="0" algn="ctr">
                        <a:lnSpc>
                          <a:spcPct val="100000"/>
                        </a:lnSpc>
                        <a:spcBef>
                          <a:spcPts val="0"/>
                        </a:spcBef>
                        <a:spcAft>
                          <a:spcPts val="0"/>
                        </a:spcAft>
                        <a:buNone/>
                      </a:pPr>
                      <a:r>
                        <a:rPr lang="en" sz="1800"/>
                        <a:t>1</a:t>
                      </a:r>
                      <a:endParaRPr sz="1800" u="none" cap="none" strike="noStrike">
                        <a:solidFill>
                          <a:srgbClr val="000000"/>
                        </a:solidFill>
                      </a:endParaRPr>
                    </a:p>
                  </a:txBody>
                  <a:tcPr marT="45725" marB="45725" marR="91450" marL="91450">
                    <a:solidFill>
                      <a:srgbClr val="A4C2F4"/>
                    </a:solidFill>
                  </a:tcPr>
                </a:tc>
              </a:tr>
            </a:tbl>
          </a:graphicData>
        </a:graphic>
      </p:graphicFrame>
      <p:sp>
        <p:nvSpPr>
          <p:cNvPr id="148" name="Google Shape;148;p25"/>
          <p:cNvSpPr txBox="1"/>
          <p:nvPr/>
        </p:nvSpPr>
        <p:spPr>
          <a:xfrm>
            <a:off x="0" y="90350"/>
            <a:ext cx="2475000" cy="5310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500"/>
              <a:buFont typeface="Arial"/>
              <a:buNone/>
            </a:pPr>
            <a:r>
              <a:rPr b="0" i="0" lang="en" sz="2500" u="none" cap="none" strike="noStrike">
                <a:solidFill>
                  <a:srgbClr val="262626"/>
                </a:solidFill>
                <a:latin typeface="Gill Sans"/>
                <a:ea typeface="Gill Sans"/>
                <a:cs typeface="Gill Sans"/>
                <a:sym typeface="Gill Sans"/>
              </a:rPr>
              <a:t>SPRINT PLAN </a:t>
            </a:r>
            <a:r>
              <a:rPr lang="en" sz="2500">
                <a:solidFill>
                  <a:srgbClr val="262626"/>
                </a:solidFill>
                <a:latin typeface="Gill Sans"/>
                <a:ea typeface="Gill Sans"/>
                <a:cs typeface="Gill Sans"/>
                <a:sym typeface="Gill Sans"/>
              </a:rPr>
              <a:t>1</a:t>
            </a:r>
            <a:endParaRPr b="0" i="0" sz="2500" u="none" cap="none" strike="noStrike">
              <a:solidFill>
                <a:srgbClr val="262626"/>
              </a:solidFill>
              <a:latin typeface="Gill Sans"/>
              <a:ea typeface="Gill Sans"/>
              <a:cs typeface="Gill Sans"/>
              <a:sym typeface="Gill Sans"/>
            </a:endParaRPr>
          </a:p>
        </p:txBody>
      </p:sp>
      <p:sp>
        <p:nvSpPr>
          <p:cNvPr id="149" name="Google Shape;149;p25"/>
          <p:cNvSpPr txBox="1"/>
          <p:nvPr/>
        </p:nvSpPr>
        <p:spPr>
          <a:xfrm>
            <a:off x="6282625" y="5224875"/>
            <a:ext cx="1883100" cy="1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26/10/23                13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3" name="Shape 153"/>
        <p:cNvGrpSpPr/>
        <p:nvPr/>
      </p:nvGrpSpPr>
      <p:grpSpPr>
        <a:xfrm>
          <a:off x="0" y="0"/>
          <a:ext cx="0" cy="0"/>
          <a:chOff x="0" y="0"/>
          <a:chExt cx="0" cy="0"/>
        </a:xfrm>
      </p:grpSpPr>
      <p:graphicFrame>
        <p:nvGraphicFramePr>
          <p:cNvPr id="154" name="Google Shape;154;p26"/>
          <p:cNvGraphicFramePr/>
          <p:nvPr/>
        </p:nvGraphicFramePr>
        <p:xfrm>
          <a:off x="35583" y="-263418"/>
          <a:ext cx="3000000" cy="3000000"/>
        </p:xfrm>
        <a:graphic>
          <a:graphicData uri="http://schemas.openxmlformats.org/drawingml/2006/table">
            <a:tbl>
              <a:tblPr bandRow="1" firstRow="1">
                <a:noFill/>
                <a:tableStyleId>{6581ABC2-A56B-473F-95C0-DC1C20F5A008}</a:tableStyleId>
              </a:tblPr>
              <a:tblGrid>
                <a:gridCol w="950400"/>
                <a:gridCol w="794050"/>
                <a:gridCol w="578025"/>
                <a:gridCol w="606350"/>
                <a:gridCol w="606350"/>
                <a:gridCol w="606350"/>
                <a:gridCol w="606350"/>
                <a:gridCol w="606350"/>
                <a:gridCol w="606350"/>
                <a:gridCol w="606350"/>
                <a:gridCol w="653775"/>
                <a:gridCol w="586550"/>
                <a:gridCol w="632800"/>
                <a:gridCol w="632800"/>
              </a:tblGrid>
              <a:tr h="1333550">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chemeClr val="lt1"/>
                        </a:solidFill>
                      </a:endParaRPr>
                    </a:p>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chemeClr val="lt1"/>
                          </a:solidFill>
                        </a:rPr>
                        <a:t>Backlog</a:t>
                      </a:r>
                      <a:endParaRPr sz="1400" u="none" cap="none" strike="noStrike">
                        <a:solidFill>
                          <a:schemeClr val="lt1"/>
                        </a:solidFill>
                      </a:endParaRPr>
                    </a:p>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chemeClr val="lt1"/>
                          </a:solidFill>
                        </a:rPr>
                        <a:t>Item</a:t>
                      </a:r>
                      <a:endParaRPr sz="1200" u="none" cap="none" strike="noStrike">
                        <a:solidFill>
                          <a:schemeClr val="lt1"/>
                        </a:solidFill>
                      </a:endParaRPr>
                    </a:p>
                  </a:txBody>
                  <a:tcPr marT="45725" marB="45725" marR="91450" marL="91450">
                    <a:solidFill>
                      <a:schemeClr val="accent4"/>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Compl-etion</a:t>
                      </a:r>
                      <a:endParaRPr sz="12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Date</a:t>
                      </a:r>
                      <a:endParaRPr sz="12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Original</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Estimate</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Day 1</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a:solidFill>
                            <a:schemeClr val="lt1"/>
                          </a:solidFill>
                        </a:rPr>
                        <a:t>13/10</a:t>
                      </a:r>
                      <a:endParaRPr sz="12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Day 2</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a:solidFill>
                            <a:schemeClr val="lt1"/>
                          </a:solidFill>
                        </a:rPr>
                        <a:t>18/10</a:t>
                      </a:r>
                      <a:endParaRPr sz="12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Day 3</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a:solidFill>
                            <a:schemeClr val="lt1"/>
                          </a:solidFill>
                        </a:rPr>
                        <a:t>19/10</a:t>
                      </a:r>
                      <a:endParaRPr sz="12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Day 4</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a:solidFill>
                            <a:schemeClr val="lt1"/>
                          </a:solidFill>
                        </a:rPr>
                        <a:t>20/10</a:t>
                      </a:r>
                      <a:endParaRPr sz="12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Day 5</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a:solidFill>
                            <a:schemeClr val="lt1"/>
                          </a:solidFill>
                        </a:rPr>
                        <a:t>25/10</a:t>
                      </a:r>
                      <a:endParaRPr sz="12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Day 6</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a:solidFill>
                            <a:schemeClr val="lt1"/>
                          </a:solidFill>
                        </a:rPr>
                        <a:t>26/10</a:t>
                      </a:r>
                      <a:endParaRPr sz="12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Day 7</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a:solidFill>
                            <a:schemeClr val="lt1"/>
                          </a:solidFill>
                        </a:rPr>
                        <a:t>27/10</a:t>
                      </a:r>
                      <a:endParaRPr sz="12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Day 8</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a:solidFill>
                            <a:schemeClr val="lt1"/>
                          </a:solidFill>
                        </a:rPr>
                        <a:t>01/11</a:t>
                      </a:r>
                      <a:endParaRPr sz="14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Day 9</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0</a:t>
                      </a:r>
                      <a:r>
                        <a:rPr lang="en" sz="1200">
                          <a:solidFill>
                            <a:schemeClr val="lt1"/>
                          </a:solidFill>
                        </a:rPr>
                        <a:t>2/11</a:t>
                      </a:r>
                      <a:endParaRPr sz="14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Day 10</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0</a:t>
                      </a:r>
                      <a:r>
                        <a:rPr lang="en" sz="1200">
                          <a:solidFill>
                            <a:schemeClr val="lt1"/>
                          </a:solidFill>
                        </a:rPr>
                        <a:t>3</a:t>
                      </a:r>
                      <a:r>
                        <a:rPr lang="en" sz="1200" u="none" cap="none" strike="noStrike">
                          <a:solidFill>
                            <a:schemeClr val="lt1"/>
                          </a:solidFill>
                        </a:rPr>
                        <a:t>/</a:t>
                      </a:r>
                      <a:r>
                        <a:rPr lang="en" sz="1200">
                          <a:solidFill>
                            <a:schemeClr val="lt1"/>
                          </a:solidFill>
                        </a:rPr>
                        <a:t>11</a:t>
                      </a:r>
                      <a:endParaRPr sz="14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None/>
                      </a:pPr>
                      <a:r>
                        <a:rPr lang="en" sz="1200">
                          <a:solidFill>
                            <a:schemeClr val="lt1"/>
                          </a:solidFill>
                        </a:rPr>
                        <a:t>Day  11</a:t>
                      </a:r>
                      <a:endParaRPr sz="1200">
                        <a:solidFill>
                          <a:schemeClr val="lt1"/>
                        </a:solidFill>
                      </a:endParaRPr>
                    </a:p>
                    <a:p>
                      <a:pPr indent="0" lvl="0" marL="0" marR="0" rtl="0" algn="l">
                        <a:lnSpc>
                          <a:spcPct val="100000"/>
                        </a:lnSpc>
                        <a:spcBef>
                          <a:spcPts val="0"/>
                        </a:spcBef>
                        <a:spcAft>
                          <a:spcPts val="0"/>
                        </a:spcAft>
                        <a:buNone/>
                      </a:pPr>
                      <a:r>
                        <a:rPr lang="en" sz="1200">
                          <a:solidFill>
                            <a:schemeClr val="lt1"/>
                          </a:solidFill>
                        </a:rPr>
                        <a:t>08/11</a:t>
                      </a:r>
                      <a:endParaRPr sz="1200">
                        <a:solidFill>
                          <a:schemeClr val="lt1"/>
                        </a:solidFill>
                      </a:endParaRPr>
                    </a:p>
                  </a:txBody>
                  <a:tcPr marT="45725" marB="45725" marR="91450" marL="91450">
                    <a:solidFill>
                      <a:schemeClr val="accent4"/>
                    </a:solidFill>
                  </a:tcPr>
                </a:tc>
              </a:tr>
              <a:tr h="532675">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None/>
                      </a:pPr>
                      <a:r>
                        <a:rPr lang="en" sz="1600"/>
                        <a:t>HR</a:t>
                      </a:r>
                      <a:endParaRPr sz="1600"/>
                    </a:p>
                    <a:p>
                      <a:pPr indent="0" lvl="0" marL="0" marR="0" rtl="0" algn="ctr">
                        <a:lnSpc>
                          <a:spcPct val="100000"/>
                        </a:lnSpc>
                        <a:spcBef>
                          <a:spcPts val="0"/>
                        </a:spcBef>
                        <a:spcAft>
                          <a:spcPts val="0"/>
                        </a:spcAft>
                        <a:buNone/>
                      </a:pPr>
                      <a:r>
                        <a:rPr lang="en" sz="1600"/>
                        <a:t>S</a:t>
                      </a:r>
                      <a:endParaRPr sz="1600"/>
                    </a:p>
                  </a:txBody>
                  <a:tcPr marT="45725" marB="45725" marR="91450" marL="91450">
                    <a:solidFill>
                      <a:schemeClr val="lt2"/>
                    </a:solidFill>
                  </a:tcPr>
                </a:tc>
              </a:tr>
              <a:tr h="800125">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solidFill>
                            <a:srgbClr val="000000"/>
                          </a:solidFill>
                        </a:rPr>
                        <a:t>Form Design</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l">
                        <a:lnSpc>
                          <a:spcPct val="100000"/>
                        </a:lnSpc>
                        <a:spcBef>
                          <a:spcPts val="0"/>
                        </a:spcBef>
                        <a:spcAft>
                          <a:spcPts val="0"/>
                        </a:spcAft>
                        <a:buClr>
                          <a:srgbClr val="000000"/>
                        </a:buClr>
                        <a:buSzPts val="1200"/>
                        <a:buFont typeface="Gill Sans"/>
                        <a:buNone/>
                      </a:pPr>
                      <a:r>
                        <a:rPr lang="en"/>
                        <a:t>13/10</a:t>
                      </a:r>
                      <a:endParaRPr u="none" cap="none" strike="noStrike"/>
                    </a:p>
                    <a:p>
                      <a:pPr indent="0" lvl="0" marL="0" marR="0" rtl="0" algn="l">
                        <a:lnSpc>
                          <a:spcPct val="100000"/>
                        </a:lnSpc>
                        <a:spcBef>
                          <a:spcPts val="0"/>
                        </a:spcBef>
                        <a:spcAft>
                          <a:spcPts val="0"/>
                        </a:spcAft>
                        <a:buClr>
                          <a:srgbClr val="000000"/>
                        </a:buClr>
                        <a:buSzPts val="1800"/>
                        <a:buFont typeface="Arial"/>
                        <a:buNone/>
                      </a:pPr>
                      <a:r>
                        <a:t/>
                      </a:r>
                      <a:endParaRPr u="none" cap="none" strike="noStrike">
                        <a:solidFill>
                          <a:srgbClr val="FFFFFF"/>
                        </a:solidFill>
                      </a:endParaRPr>
                    </a:p>
                  </a:txBody>
                  <a:tcPr marT="45725" marB="45725" marR="91450" marL="91450">
                    <a:solidFill>
                      <a:schemeClr val="lt2"/>
                    </a:solidFill>
                  </a:tcPr>
                </a:tc>
                <a:tc>
                  <a:txBody>
                    <a:bodyPr/>
                    <a:lstStyle/>
                    <a:p>
                      <a:pPr indent="0" lvl="0" marL="0" rtl="0" algn="l">
                        <a:spcBef>
                          <a:spcPts val="0"/>
                        </a:spcBef>
                        <a:spcAft>
                          <a:spcPts val="0"/>
                        </a:spcAft>
                        <a:buNone/>
                      </a:pPr>
                      <a:r>
                        <a:rPr lang="en" sz="1800"/>
                        <a:t>  2</a:t>
                      </a:r>
                      <a:endParaRPr sz="1800"/>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t>2</a:t>
                      </a:r>
                      <a:endParaRPr sz="1800" u="none" cap="none" strike="noStrike">
                        <a:solidFill>
                          <a:srgbClr val="000000"/>
                        </a:solidFill>
                      </a:endParaRPr>
                    </a:p>
                  </a:txBody>
                  <a:tcPr marT="45725" marB="45725" marR="91450" marL="91450">
                    <a:solidFill>
                      <a:schemeClr val="lt2"/>
                    </a:solidFill>
                  </a:tcPr>
                </a:tc>
                <a:tc>
                  <a:txBody>
                    <a:bodyPr/>
                    <a:lstStyle/>
                    <a:p>
                      <a:pPr indent="0" lvl="0" marL="0" rtl="0" algn="l">
                        <a:spcBef>
                          <a:spcPts val="0"/>
                        </a:spcBef>
                        <a:spcAft>
                          <a:spcPts val="0"/>
                        </a:spcAft>
                        <a:buNone/>
                      </a:pPr>
                      <a:r>
                        <a:rPr lang="en" sz="1800"/>
                        <a:t>  </a:t>
                      </a:r>
                      <a:r>
                        <a:rPr lang="en" sz="1800"/>
                        <a:t>0</a:t>
                      </a:r>
                      <a:endParaRPr sz="1800"/>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None/>
                      </a:pPr>
                      <a:r>
                        <a:rPr lang="en" sz="1800"/>
                        <a:t>0</a:t>
                      </a:r>
                      <a:endParaRPr sz="1800" u="none" cap="none" strike="noStrike">
                        <a:solidFill>
                          <a:srgbClr val="000000"/>
                        </a:solidFill>
                      </a:endParaRPr>
                    </a:p>
                  </a:txBody>
                  <a:tcPr marT="45725" marB="45725" marR="91450" marL="91450">
                    <a:solidFill>
                      <a:schemeClr val="lt2"/>
                    </a:solidFill>
                  </a:tcPr>
                </a:tc>
              </a:tr>
              <a:tr h="536725">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solidFill>
                            <a:srgbClr val="000000"/>
                          </a:solidFill>
                        </a:rPr>
                        <a:t>Table Design</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a:t>18/10</a:t>
                      </a:r>
                      <a:endParaRPr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1</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t>1</a:t>
                      </a:r>
                      <a:endParaRPr sz="1800" u="none" cap="none" strike="noStrike">
                        <a:solidFill>
                          <a:srgbClr val="000000"/>
                        </a:solidFill>
                      </a:endParaRPr>
                    </a:p>
                  </a:txBody>
                  <a:tcPr marT="45725" marB="45725" marR="91450" marL="91450">
                    <a:solidFill>
                      <a:schemeClr val="lt2"/>
                    </a:solidFill>
                  </a:tcPr>
                </a:tc>
                <a:tc>
                  <a:txBody>
                    <a:bodyPr/>
                    <a:lstStyle/>
                    <a:p>
                      <a:pPr indent="0" lvl="0" marL="0" rtl="0" algn="l">
                        <a:spcBef>
                          <a:spcPts val="0"/>
                        </a:spcBef>
                        <a:spcAft>
                          <a:spcPts val="0"/>
                        </a:spcAft>
                        <a:buNone/>
                      </a:pPr>
                      <a:r>
                        <a:rPr lang="en"/>
                        <a:t> </a:t>
                      </a:r>
                      <a:r>
                        <a:rPr lang="en" sz="1800"/>
                        <a:t> 0</a:t>
                      </a:r>
                      <a:endParaRPr sz="1800"/>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None/>
                      </a:pPr>
                      <a:r>
                        <a:rPr lang="en" sz="1800"/>
                        <a:t>0</a:t>
                      </a:r>
                      <a:endParaRPr sz="1800" u="none" cap="none" strike="noStrike">
                        <a:solidFill>
                          <a:srgbClr val="000000"/>
                        </a:solidFill>
                      </a:endParaRPr>
                    </a:p>
                  </a:txBody>
                  <a:tcPr marT="45725" marB="45725" marR="91450" marL="91450">
                    <a:solidFill>
                      <a:schemeClr val="lt2"/>
                    </a:solidFill>
                  </a:tcPr>
                </a:tc>
              </a:tr>
              <a:tr h="563050">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solidFill>
                            <a:srgbClr val="000000"/>
                          </a:solidFill>
                        </a:rPr>
                        <a:t>Coding</a:t>
                      </a:r>
                      <a:endParaRPr sz="1600" u="none" cap="none" strike="noStrike">
                        <a:solidFill>
                          <a:srgbClr val="000000"/>
                        </a:solidFill>
                      </a:endParaRPr>
                    </a:p>
                  </a:txBody>
                  <a:tcPr marT="45725" marB="45725" marR="91450" marL="91450">
                    <a:solidFill>
                      <a:schemeClr val="lt2"/>
                    </a:solidFill>
                  </a:tcPr>
                </a:tc>
                <a:tc>
                  <a:txBody>
                    <a:bodyPr/>
                    <a:lstStyle/>
                    <a:p>
                      <a:pPr indent="0" lvl="0" marL="0" rtl="0" algn="l">
                        <a:spcBef>
                          <a:spcPts val="0"/>
                        </a:spcBef>
                        <a:spcAft>
                          <a:spcPts val="0"/>
                        </a:spcAft>
                        <a:buNone/>
                      </a:pPr>
                      <a:r>
                        <a:rPr lang="en"/>
                        <a:t>01/11</a:t>
                      </a:r>
                      <a:endParaRPr/>
                    </a:p>
                  </a:txBody>
                  <a:tcPr marT="45725" marB="45725" marR="91450" marL="91450">
                    <a:solidFill>
                      <a:schemeClr val="lt2"/>
                    </a:solidFill>
                  </a:tcPr>
                </a:tc>
                <a:tc>
                  <a:txBody>
                    <a:bodyPr/>
                    <a:lstStyle/>
                    <a:p>
                      <a:pPr indent="0" lvl="0" marL="0" rtl="0" algn="l">
                        <a:spcBef>
                          <a:spcPts val="0"/>
                        </a:spcBef>
                        <a:spcAft>
                          <a:spcPts val="0"/>
                        </a:spcAft>
                        <a:buNone/>
                      </a:pPr>
                      <a:r>
                        <a:rPr lang="en"/>
                        <a:t>9</a:t>
                      </a:r>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rtl="0" algn="l">
                        <a:spcBef>
                          <a:spcPts val="0"/>
                        </a:spcBef>
                        <a:spcAft>
                          <a:spcPts val="0"/>
                        </a:spcAft>
                        <a:buNone/>
                      </a:pPr>
                      <a:r>
                        <a:rPr lang="en"/>
                        <a:t> </a:t>
                      </a:r>
                      <a:r>
                        <a:rPr lang="en" sz="1800"/>
                        <a:t> 1</a:t>
                      </a:r>
                      <a:endParaRPr sz="2200"/>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t>2</a:t>
                      </a:r>
                      <a:endParaRPr sz="1800" u="none" cap="none" strike="noStrike">
                        <a:solidFill>
                          <a:srgbClr val="000000"/>
                        </a:solidFill>
                      </a:endParaRPr>
                    </a:p>
                  </a:txBody>
                  <a:tcPr marT="45725" marB="45725" marR="91450" marL="91450">
                    <a:solidFill>
                      <a:schemeClr val="lt2"/>
                    </a:solidFill>
                  </a:tcPr>
                </a:tc>
                <a:tc>
                  <a:txBody>
                    <a:bodyPr/>
                    <a:lstStyle/>
                    <a:p>
                      <a:pPr indent="0" lvl="0" marL="0" rtl="0" algn="l">
                        <a:spcBef>
                          <a:spcPts val="0"/>
                        </a:spcBef>
                        <a:spcAft>
                          <a:spcPts val="0"/>
                        </a:spcAft>
                        <a:buNone/>
                      </a:pPr>
                      <a:r>
                        <a:rPr lang="en" sz="1800"/>
                        <a:t>  </a:t>
                      </a:r>
                      <a:r>
                        <a:rPr lang="en" sz="1800"/>
                        <a:t>1</a:t>
                      </a:r>
                      <a:endParaRPr sz="1800"/>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t>1</a:t>
                      </a:r>
                      <a:endParaRPr sz="1800" u="none" cap="none" strike="noStrike">
                        <a:solidFill>
                          <a:srgbClr val="000000"/>
                        </a:solidFill>
                      </a:endParaRPr>
                    </a:p>
                  </a:txBody>
                  <a:tcPr marT="45725" marB="45725" marR="91450" marL="91450">
                    <a:solidFill>
                      <a:schemeClr val="lt2"/>
                    </a:solidFill>
                  </a:tcPr>
                </a:tc>
                <a:tc>
                  <a:txBody>
                    <a:bodyPr/>
                    <a:lstStyle/>
                    <a:p>
                      <a:pPr indent="0" lvl="0" marL="0" rtl="0" algn="l">
                        <a:spcBef>
                          <a:spcPts val="0"/>
                        </a:spcBef>
                        <a:spcAft>
                          <a:spcPts val="0"/>
                        </a:spcAft>
                        <a:buNone/>
                      </a:pPr>
                      <a:r>
                        <a:rPr lang="en" sz="1800"/>
                        <a:t>  </a:t>
                      </a:r>
                      <a:r>
                        <a:rPr lang="en" sz="1800"/>
                        <a:t>2</a:t>
                      </a:r>
                      <a:endParaRPr sz="1800"/>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1</a:t>
                      </a:r>
                      <a:endParaRPr sz="1800" u="none" cap="none" strike="noStrike">
                        <a:solidFill>
                          <a:srgbClr val="000000"/>
                        </a:solidFill>
                      </a:endParaRPr>
                    </a:p>
                  </a:txBody>
                  <a:tcPr marT="45725" marB="45725" marR="91450" marL="91450">
                    <a:solidFill>
                      <a:schemeClr val="lt2"/>
                    </a:solidFill>
                  </a:tcPr>
                </a:tc>
                <a:tc>
                  <a:txBody>
                    <a:bodyPr/>
                    <a:lstStyle/>
                    <a:p>
                      <a:pPr indent="0" lvl="0" marL="0" rtl="0" algn="l">
                        <a:spcBef>
                          <a:spcPts val="0"/>
                        </a:spcBef>
                        <a:spcAft>
                          <a:spcPts val="0"/>
                        </a:spcAft>
                        <a:buNone/>
                      </a:pPr>
                      <a:r>
                        <a:rPr lang="en" sz="1600"/>
                        <a:t>1</a:t>
                      </a:r>
                      <a:endParaRPr sz="1600"/>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None/>
                      </a:pPr>
                      <a:r>
                        <a:rPr lang="en" sz="1800"/>
                        <a:t>0</a:t>
                      </a:r>
                      <a:endParaRPr sz="1800" u="none" cap="none" strike="noStrike">
                        <a:solidFill>
                          <a:srgbClr val="000000"/>
                        </a:solidFill>
                      </a:endParaRPr>
                    </a:p>
                  </a:txBody>
                  <a:tcPr marT="45725" marB="45725" marR="91450" marL="91450">
                    <a:solidFill>
                      <a:schemeClr val="lt2"/>
                    </a:solidFill>
                  </a:tcPr>
                </a:tc>
              </a:tr>
              <a:tr h="692475">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solidFill>
                            <a:srgbClr val="000000"/>
                          </a:solidFill>
                        </a:rPr>
                        <a:t>Testing </a:t>
                      </a:r>
                      <a:r>
                        <a:rPr lang="en" sz="1600"/>
                        <a:t>&amp;</a:t>
                      </a:r>
                      <a:r>
                        <a:rPr lang="en" sz="1600" u="none" cap="none" strike="noStrike">
                          <a:solidFill>
                            <a:srgbClr val="000000"/>
                          </a:solidFill>
                        </a:rPr>
                        <a:t>validation</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a:t>03/11</a:t>
                      </a:r>
                      <a:endParaRPr u="none" cap="none" strike="noStrike">
                        <a:solidFill>
                          <a:srgbClr val="000000"/>
                        </a:solidFill>
                      </a:endParaRPr>
                    </a:p>
                  </a:txBody>
                  <a:tcPr marT="45725" marB="45725" marR="91450" marL="91450">
                    <a:solidFill>
                      <a:schemeClr val="lt2"/>
                    </a:solidFill>
                  </a:tcPr>
                </a:tc>
                <a:tc>
                  <a:txBody>
                    <a:bodyPr/>
                    <a:lstStyle/>
                    <a:p>
                      <a:pPr indent="0" lvl="0" marL="0" rtl="0" algn="l">
                        <a:spcBef>
                          <a:spcPts val="0"/>
                        </a:spcBef>
                        <a:spcAft>
                          <a:spcPts val="0"/>
                        </a:spcAft>
                        <a:buNone/>
                      </a:pPr>
                      <a:r>
                        <a:rPr lang="en" sz="1800"/>
                        <a:t>  3</a:t>
                      </a:r>
                      <a:endParaRPr sz="1800"/>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t> </a:t>
                      </a: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rtl="0" algn="l">
                        <a:spcBef>
                          <a:spcPts val="0"/>
                        </a:spcBef>
                        <a:spcAft>
                          <a:spcPts val="0"/>
                        </a:spcAft>
                        <a:buNone/>
                      </a:pPr>
                      <a:r>
                        <a:rPr lang="en"/>
                        <a:t>0</a:t>
                      </a:r>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2</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None/>
                      </a:pPr>
                      <a:r>
                        <a:rPr lang="en" sz="1800"/>
                        <a:t>1</a:t>
                      </a:r>
                      <a:endParaRPr sz="1800" u="none" cap="none" strike="noStrike">
                        <a:solidFill>
                          <a:srgbClr val="000000"/>
                        </a:solidFill>
                      </a:endParaRPr>
                    </a:p>
                  </a:txBody>
                  <a:tcPr marT="45725" marB="45725" marR="91450" marL="91450">
                    <a:solidFill>
                      <a:schemeClr val="lt2"/>
                    </a:solidFill>
                  </a:tcPr>
                </a:tc>
              </a:tr>
              <a:tr h="355600">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solidFill>
                            <a:srgbClr val="000000"/>
                          </a:solidFill>
                        </a:rPr>
                        <a:t>Total</a:t>
                      </a:r>
                      <a:endParaRPr sz="1600" u="none" cap="none" strike="noStrike">
                        <a:solidFill>
                          <a:srgbClr val="000000"/>
                        </a:solidFill>
                      </a:endParaRPr>
                    </a:p>
                  </a:txBody>
                  <a:tcPr marT="45725" marB="45725" marR="91450" marL="91450">
                    <a:solidFill>
                      <a:srgbClr val="9FC5E8"/>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000000"/>
                        </a:solidFill>
                      </a:endParaRPr>
                    </a:p>
                  </a:txBody>
                  <a:tcPr marT="45725" marB="45725" marR="91450" marL="91450">
                    <a:solidFill>
                      <a:srgbClr val="9FC5E8"/>
                    </a:solidFill>
                  </a:tcPr>
                </a:tc>
                <a:tc>
                  <a:txBody>
                    <a:bodyPr/>
                    <a:lstStyle/>
                    <a:p>
                      <a:pPr indent="0" lvl="0" marL="0" rtl="0" algn="l">
                        <a:spcBef>
                          <a:spcPts val="0"/>
                        </a:spcBef>
                        <a:spcAft>
                          <a:spcPts val="0"/>
                        </a:spcAft>
                        <a:buNone/>
                      </a:pPr>
                      <a:r>
                        <a:rPr lang="en"/>
                        <a:t>15</a:t>
                      </a:r>
                      <a:endParaRPr/>
                    </a:p>
                  </a:txBody>
                  <a:tcPr marT="45725" marB="45725" marR="91450" marL="91450">
                    <a:solidFill>
                      <a:srgbClr val="9FC5E8"/>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t>2</a:t>
                      </a:r>
                      <a:endParaRPr sz="1800" u="none" cap="none" strike="noStrike">
                        <a:solidFill>
                          <a:srgbClr val="000000"/>
                        </a:solidFill>
                      </a:endParaRPr>
                    </a:p>
                  </a:txBody>
                  <a:tcPr marT="45725" marB="45725" marR="91450" marL="91450">
                    <a:solidFill>
                      <a:srgbClr val="9FC5E8"/>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1</a:t>
                      </a:r>
                      <a:endParaRPr sz="1800" u="none" cap="none" strike="noStrike">
                        <a:solidFill>
                          <a:srgbClr val="000000"/>
                        </a:solidFill>
                      </a:endParaRPr>
                    </a:p>
                  </a:txBody>
                  <a:tcPr marT="45725" marB="45725" marR="91450" marL="91450">
                    <a:solidFill>
                      <a:srgbClr val="9FC5E8"/>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t>1</a:t>
                      </a:r>
                      <a:endParaRPr sz="1800" u="none" cap="none" strike="noStrike">
                        <a:solidFill>
                          <a:srgbClr val="000000"/>
                        </a:solidFill>
                      </a:endParaRPr>
                    </a:p>
                  </a:txBody>
                  <a:tcPr marT="45725" marB="45725" marR="91450" marL="91450">
                    <a:solidFill>
                      <a:srgbClr val="9FC5E8"/>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t>2</a:t>
                      </a:r>
                      <a:endParaRPr sz="1800" u="none" cap="none" strike="noStrike">
                        <a:solidFill>
                          <a:srgbClr val="000000"/>
                        </a:solidFill>
                      </a:endParaRPr>
                    </a:p>
                  </a:txBody>
                  <a:tcPr marT="45725" marB="45725" marR="91450" marL="91450">
                    <a:solidFill>
                      <a:srgbClr val="9FC5E8"/>
                    </a:solidFill>
                  </a:tcPr>
                </a:tc>
                <a:tc>
                  <a:txBody>
                    <a:bodyPr/>
                    <a:lstStyle/>
                    <a:p>
                      <a:pPr indent="0" lvl="0" marL="0" rtl="0" algn="l">
                        <a:spcBef>
                          <a:spcPts val="0"/>
                        </a:spcBef>
                        <a:spcAft>
                          <a:spcPts val="0"/>
                        </a:spcAft>
                        <a:buNone/>
                      </a:pPr>
                      <a:r>
                        <a:rPr lang="en" sz="1800"/>
                        <a:t>1</a:t>
                      </a:r>
                      <a:endParaRPr sz="1800"/>
                    </a:p>
                  </a:txBody>
                  <a:tcPr marT="45725" marB="45725" marR="91450" marL="91450">
                    <a:solidFill>
                      <a:srgbClr val="9FC5E8"/>
                    </a:solidFill>
                  </a:tcPr>
                </a:tc>
                <a:tc>
                  <a:txBody>
                    <a:bodyPr/>
                    <a:lstStyle/>
                    <a:p>
                      <a:pPr indent="0" lvl="0" marL="0" rtl="0" algn="l">
                        <a:spcBef>
                          <a:spcPts val="0"/>
                        </a:spcBef>
                        <a:spcAft>
                          <a:spcPts val="0"/>
                        </a:spcAft>
                        <a:buNone/>
                      </a:pPr>
                      <a:r>
                        <a:rPr lang="en" sz="1800"/>
                        <a:t>1</a:t>
                      </a:r>
                      <a:endParaRPr sz="1800"/>
                    </a:p>
                  </a:txBody>
                  <a:tcPr marT="45725" marB="45725" marR="91450" marL="91450">
                    <a:solidFill>
                      <a:srgbClr val="9FC5E8"/>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t>2</a:t>
                      </a:r>
                      <a:endParaRPr sz="1800" u="none" cap="none" strike="noStrike">
                        <a:solidFill>
                          <a:srgbClr val="000000"/>
                        </a:solidFill>
                      </a:endParaRPr>
                    </a:p>
                  </a:txBody>
                  <a:tcPr marT="45725" marB="45725" marR="91450" marL="91450">
                    <a:solidFill>
                      <a:srgbClr val="9FC5E8"/>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t>1</a:t>
                      </a:r>
                      <a:endParaRPr sz="1800" u="none" cap="none" strike="noStrike">
                        <a:solidFill>
                          <a:srgbClr val="000000"/>
                        </a:solidFill>
                      </a:endParaRPr>
                    </a:p>
                  </a:txBody>
                  <a:tcPr marT="45725" marB="45725" marR="91450" marL="91450">
                    <a:solidFill>
                      <a:srgbClr val="9FC5E8"/>
                    </a:solidFill>
                  </a:tcPr>
                </a:tc>
                <a:tc>
                  <a:txBody>
                    <a:bodyPr/>
                    <a:lstStyle/>
                    <a:p>
                      <a:pPr indent="0" lvl="0" marL="0" rtl="0" algn="l">
                        <a:spcBef>
                          <a:spcPts val="0"/>
                        </a:spcBef>
                        <a:spcAft>
                          <a:spcPts val="0"/>
                        </a:spcAft>
                        <a:buNone/>
                      </a:pPr>
                      <a:r>
                        <a:rPr lang="en" sz="1800"/>
                        <a:t>1</a:t>
                      </a:r>
                      <a:endParaRPr sz="1800"/>
                    </a:p>
                  </a:txBody>
                  <a:tcPr marT="45725" marB="45725" marR="91450" marL="91450">
                    <a:solidFill>
                      <a:srgbClr val="9FC5E8"/>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2</a:t>
                      </a:r>
                      <a:endParaRPr sz="1800" u="none" cap="none" strike="noStrike">
                        <a:solidFill>
                          <a:srgbClr val="000000"/>
                        </a:solidFill>
                      </a:endParaRPr>
                    </a:p>
                  </a:txBody>
                  <a:tcPr marT="45725" marB="45725" marR="91450" marL="91450">
                    <a:solidFill>
                      <a:srgbClr val="9FC5E8"/>
                    </a:solidFill>
                  </a:tcPr>
                </a:tc>
                <a:tc>
                  <a:txBody>
                    <a:bodyPr/>
                    <a:lstStyle/>
                    <a:p>
                      <a:pPr indent="0" lvl="0" marL="0" marR="0" rtl="0" algn="ctr">
                        <a:lnSpc>
                          <a:spcPct val="100000"/>
                        </a:lnSpc>
                        <a:spcBef>
                          <a:spcPts val="0"/>
                        </a:spcBef>
                        <a:spcAft>
                          <a:spcPts val="0"/>
                        </a:spcAft>
                        <a:buNone/>
                      </a:pPr>
                      <a:r>
                        <a:rPr lang="en" sz="1800"/>
                        <a:t>1</a:t>
                      </a:r>
                      <a:endParaRPr sz="1800" u="none" cap="none" strike="noStrike">
                        <a:solidFill>
                          <a:srgbClr val="000000"/>
                        </a:solidFill>
                      </a:endParaRPr>
                    </a:p>
                  </a:txBody>
                  <a:tcPr marT="45725" marB="45725" marR="91450" marL="91450">
                    <a:solidFill>
                      <a:srgbClr val="9FC5E8"/>
                    </a:solidFill>
                  </a:tcPr>
                </a:tc>
              </a:tr>
            </a:tbl>
          </a:graphicData>
        </a:graphic>
      </p:graphicFrame>
      <p:sp>
        <p:nvSpPr>
          <p:cNvPr id="155" name="Google Shape;155;p26"/>
          <p:cNvSpPr txBox="1"/>
          <p:nvPr/>
        </p:nvSpPr>
        <p:spPr>
          <a:xfrm>
            <a:off x="0" y="-81525"/>
            <a:ext cx="2475000" cy="5310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500"/>
              <a:buFont typeface="Arial"/>
              <a:buNone/>
            </a:pPr>
            <a:r>
              <a:rPr b="0" i="0" lang="en" sz="2500" u="none" cap="none" strike="noStrike">
                <a:solidFill>
                  <a:srgbClr val="262626"/>
                </a:solidFill>
                <a:latin typeface="Gill Sans"/>
                <a:ea typeface="Gill Sans"/>
                <a:cs typeface="Gill Sans"/>
                <a:sym typeface="Gill Sans"/>
              </a:rPr>
              <a:t>SPRINT PLAN 2</a:t>
            </a:r>
            <a:endParaRPr b="0" i="0" sz="2500" u="none" cap="none" strike="noStrike">
              <a:solidFill>
                <a:srgbClr val="262626"/>
              </a:solidFill>
              <a:latin typeface="Gill Sans"/>
              <a:ea typeface="Gill Sans"/>
              <a:cs typeface="Gill Sans"/>
              <a:sym typeface="Gill Sans"/>
            </a:endParaRPr>
          </a:p>
        </p:txBody>
      </p:sp>
      <p:sp>
        <p:nvSpPr>
          <p:cNvPr id="156" name="Google Shape;156;p26"/>
          <p:cNvSpPr txBox="1"/>
          <p:nvPr/>
        </p:nvSpPr>
        <p:spPr>
          <a:xfrm>
            <a:off x="7363625" y="5067950"/>
            <a:ext cx="1780500" cy="1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26/10/23             14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graphicFrame>
        <p:nvGraphicFramePr>
          <p:cNvPr id="161" name="Google Shape;161;p27"/>
          <p:cNvGraphicFramePr/>
          <p:nvPr/>
        </p:nvGraphicFramePr>
        <p:xfrm>
          <a:off x="493558" y="569406"/>
          <a:ext cx="3000000" cy="3000000"/>
        </p:xfrm>
        <a:graphic>
          <a:graphicData uri="http://schemas.openxmlformats.org/drawingml/2006/table">
            <a:tbl>
              <a:tblPr bandRow="1" firstRow="1">
                <a:noFill/>
                <a:tableStyleId>{6581ABC2-A56B-473F-95C0-DC1C20F5A008}</a:tableStyleId>
              </a:tblPr>
              <a:tblGrid>
                <a:gridCol w="811700"/>
                <a:gridCol w="733025"/>
                <a:gridCol w="533600"/>
                <a:gridCol w="559750"/>
                <a:gridCol w="559750"/>
                <a:gridCol w="559750"/>
                <a:gridCol w="559750"/>
                <a:gridCol w="559750"/>
                <a:gridCol w="559750"/>
                <a:gridCol w="559750"/>
                <a:gridCol w="603525"/>
                <a:gridCol w="541475"/>
                <a:gridCol w="584175"/>
                <a:gridCol w="584175"/>
              </a:tblGrid>
              <a:tr h="1219325">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chemeClr val="lt1"/>
                        </a:solidFill>
                      </a:endParaRPr>
                    </a:p>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chemeClr val="lt1"/>
                          </a:solidFill>
                        </a:rPr>
                        <a:t>Backlog</a:t>
                      </a:r>
                      <a:endParaRPr sz="1400" u="none" cap="none" strike="noStrike">
                        <a:solidFill>
                          <a:schemeClr val="lt1"/>
                        </a:solidFill>
                      </a:endParaRPr>
                    </a:p>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chemeClr val="lt1"/>
                          </a:solidFill>
                        </a:rPr>
                        <a:t>Item</a:t>
                      </a:r>
                      <a:endParaRPr sz="1200" u="none" cap="none" strike="noStrike">
                        <a:solidFill>
                          <a:schemeClr val="lt1"/>
                        </a:solidFill>
                      </a:endParaRPr>
                    </a:p>
                  </a:txBody>
                  <a:tcPr marT="45725" marB="45725" marR="91450" marL="91450">
                    <a:solidFill>
                      <a:schemeClr val="accent4"/>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Compl-etion</a:t>
                      </a:r>
                      <a:endParaRPr sz="12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Date</a:t>
                      </a:r>
                      <a:endParaRPr sz="12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Original</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Estimate</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Day 1</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a:solidFill>
                            <a:schemeClr val="lt1"/>
                          </a:solidFill>
                        </a:rPr>
                        <a:t>08/11</a:t>
                      </a:r>
                      <a:endParaRPr sz="12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Day 2</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a:solidFill>
                            <a:schemeClr val="lt1"/>
                          </a:solidFill>
                        </a:rPr>
                        <a:t>09/11</a:t>
                      </a:r>
                      <a:endParaRPr sz="12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Day 3</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a:solidFill>
                            <a:schemeClr val="lt1"/>
                          </a:solidFill>
                        </a:rPr>
                        <a:t>10/11</a:t>
                      </a:r>
                      <a:endParaRPr sz="12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Day 4</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a:solidFill>
                            <a:schemeClr val="lt1"/>
                          </a:solidFill>
                        </a:rPr>
                        <a:t>15/11</a:t>
                      </a:r>
                      <a:endParaRPr sz="12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Day 5</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a:solidFill>
                            <a:schemeClr val="lt1"/>
                          </a:solidFill>
                        </a:rPr>
                        <a:t>16/11</a:t>
                      </a:r>
                      <a:endParaRPr sz="12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Day 6</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a:solidFill>
                            <a:schemeClr val="lt1"/>
                          </a:solidFill>
                        </a:rPr>
                        <a:t>17/11</a:t>
                      </a:r>
                      <a:endParaRPr sz="12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Day 7</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a:solidFill>
                            <a:schemeClr val="lt1"/>
                          </a:solidFill>
                        </a:rPr>
                        <a:t>22/11</a:t>
                      </a:r>
                      <a:endParaRPr sz="12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Day 8</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a:solidFill>
                            <a:schemeClr val="lt1"/>
                          </a:solidFill>
                        </a:rPr>
                        <a:t>23/11</a:t>
                      </a:r>
                      <a:endParaRPr sz="14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Day 9</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a:solidFill>
                            <a:schemeClr val="lt1"/>
                          </a:solidFill>
                        </a:rPr>
                        <a:t>24/11</a:t>
                      </a:r>
                      <a:endParaRPr sz="14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Day 10</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a:solidFill>
                            <a:schemeClr val="lt1"/>
                          </a:solidFill>
                        </a:rPr>
                        <a:t>29/11</a:t>
                      </a:r>
                      <a:endParaRPr sz="14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None/>
                      </a:pPr>
                      <a:r>
                        <a:rPr lang="en" sz="1200">
                          <a:solidFill>
                            <a:schemeClr val="lt1"/>
                          </a:solidFill>
                        </a:rPr>
                        <a:t>Day 11</a:t>
                      </a:r>
                      <a:endParaRPr sz="1200">
                        <a:solidFill>
                          <a:schemeClr val="lt1"/>
                        </a:solidFill>
                      </a:endParaRPr>
                    </a:p>
                    <a:p>
                      <a:pPr indent="0" lvl="0" marL="0" marR="0" rtl="0" algn="l">
                        <a:lnSpc>
                          <a:spcPct val="100000"/>
                        </a:lnSpc>
                        <a:spcBef>
                          <a:spcPts val="0"/>
                        </a:spcBef>
                        <a:spcAft>
                          <a:spcPts val="0"/>
                        </a:spcAft>
                        <a:buNone/>
                      </a:pPr>
                      <a:r>
                        <a:rPr lang="en" sz="1200">
                          <a:solidFill>
                            <a:schemeClr val="lt1"/>
                          </a:solidFill>
                        </a:rPr>
                        <a:t>30/11</a:t>
                      </a:r>
                      <a:endParaRPr sz="1200">
                        <a:solidFill>
                          <a:schemeClr val="lt1"/>
                        </a:solidFill>
                      </a:endParaRPr>
                    </a:p>
                  </a:txBody>
                  <a:tcPr marT="45725" marB="45725" marR="91450" marL="91450">
                    <a:solidFill>
                      <a:schemeClr val="accent4"/>
                    </a:solidFill>
                  </a:tcPr>
                </a:tc>
              </a:tr>
              <a:tr h="818800">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None/>
                      </a:pPr>
                      <a:r>
                        <a:rPr lang="en" sz="1600"/>
                        <a:t>HRS</a:t>
                      </a:r>
                      <a:endParaRPr sz="1600" u="none" cap="none" strike="noStrike">
                        <a:solidFill>
                          <a:srgbClr val="000000"/>
                        </a:solidFill>
                      </a:endParaRPr>
                    </a:p>
                  </a:txBody>
                  <a:tcPr marT="45725" marB="45725" marR="91450" marL="91450">
                    <a:solidFill>
                      <a:schemeClr val="lt2"/>
                    </a:solidFill>
                  </a:tcPr>
                </a:tc>
              </a:tr>
              <a:tr h="400700">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solidFill>
                            <a:srgbClr val="000000"/>
                          </a:solidFill>
                        </a:rPr>
                        <a:t>Coding</a:t>
                      </a:r>
                      <a:endParaRPr sz="1600" u="none" cap="none" strike="noStrike">
                        <a:solidFill>
                          <a:srgbClr val="000000"/>
                        </a:solidFill>
                      </a:endParaRPr>
                    </a:p>
                  </a:txBody>
                  <a:tcPr marT="45725" marB="45725" marR="91450" marL="91450">
                    <a:solidFill>
                      <a:schemeClr val="lt2"/>
                    </a:solidFill>
                  </a:tcPr>
                </a:tc>
                <a:tc>
                  <a:txBody>
                    <a:bodyPr/>
                    <a:lstStyle/>
                    <a:p>
                      <a:pPr indent="0" lvl="0" marL="0" rtl="0" algn="l">
                        <a:spcBef>
                          <a:spcPts val="0"/>
                        </a:spcBef>
                        <a:spcAft>
                          <a:spcPts val="0"/>
                        </a:spcAft>
                        <a:buNone/>
                      </a:pPr>
                      <a:r>
                        <a:rPr lang="en"/>
                        <a:t>22</a:t>
                      </a:r>
                      <a:r>
                        <a:rPr lang="en"/>
                        <a:t>/11</a:t>
                      </a:r>
                      <a:endParaRPr/>
                    </a:p>
                  </a:txBody>
                  <a:tcPr marT="45725" marB="45725" marR="91450" marL="91450">
                    <a:solidFill>
                      <a:schemeClr val="lt2"/>
                    </a:solidFill>
                  </a:tcPr>
                </a:tc>
                <a:tc>
                  <a:txBody>
                    <a:bodyPr/>
                    <a:lstStyle/>
                    <a:p>
                      <a:pPr indent="0" lvl="0" marL="0" rtl="0" algn="l">
                        <a:spcBef>
                          <a:spcPts val="0"/>
                        </a:spcBef>
                        <a:spcAft>
                          <a:spcPts val="0"/>
                        </a:spcAft>
                        <a:buNone/>
                      </a:pPr>
                      <a:r>
                        <a:rPr lang="en" sz="1600"/>
                        <a:t>10</a:t>
                      </a:r>
                      <a:endParaRPr sz="1600"/>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t>1</a:t>
                      </a:r>
                      <a:endParaRPr sz="1800" u="none" cap="none" strike="noStrike">
                        <a:solidFill>
                          <a:srgbClr val="000000"/>
                        </a:solidFill>
                      </a:endParaRPr>
                    </a:p>
                  </a:txBody>
                  <a:tcPr marT="45725" marB="45725" marR="91450" marL="91450">
                    <a:solidFill>
                      <a:schemeClr val="lt2"/>
                    </a:solidFill>
                  </a:tcPr>
                </a:tc>
                <a:tc>
                  <a:txBody>
                    <a:bodyPr/>
                    <a:lstStyle/>
                    <a:p>
                      <a:pPr indent="0" lvl="0" marL="0" rtl="0" algn="l">
                        <a:spcBef>
                          <a:spcPts val="0"/>
                        </a:spcBef>
                        <a:spcAft>
                          <a:spcPts val="0"/>
                        </a:spcAft>
                        <a:buNone/>
                      </a:pPr>
                      <a:r>
                        <a:rPr lang="en" sz="1800"/>
                        <a:t>2</a:t>
                      </a:r>
                      <a:endParaRPr sz="1800"/>
                    </a:p>
                  </a:txBody>
                  <a:tcPr marT="45725" marB="45725" marR="91450" marL="91450">
                    <a:solidFill>
                      <a:schemeClr val="lt2"/>
                    </a:solidFill>
                  </a:tcPr>
                </a:tc>
                <a:tc>
                  <a:txBody>
                    <a:bodyPr/>
                    <a:lstStyle/>
                    <a:p>
                      <a:pPr indent="0" lvl="0" marL="0" rtl="0" algn="l">
                        <a:spcBef>
                          <a:spcPts val="0"/>
                        </a:spcBef>
                        <a:spcAft>
                          <a:spcPts val="0"/>
                        </a:spcAft>
                        <a:buNone/>
                      </a:pPr>
                      <a:r>
                        <a:rPr lang="en" sz="1800"/>
                        <a:t> 1</a:t>
                      </a:r>
                      <a:endParaRPr sz="1800"/>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t>1</a:t>
                      </a:r>
                      <a:endParaRPr sz="1800" u="none" cap="none" strike="noStrike">
                        <a:solidFill>
                          <a:srgbClr val="000000"/>
                        </a:solidFill>
                      </a:endParaRPr>
                    </a:p>
                  </a:txBody>
                  <a:tcPr marT="45725" marB="45725" marR="91450" marL="91450">
                    <a:solidFill>
                      <a:schemeClr val="lt2"/>
                    </a:solidFill>
                  </a:tcPr>
                </a:tc>
                <a:tc>
                  <a:txBody>
                    <a:bodyPr/>
                    <a:lstStyle/>
                    <a:p>
                      <a:pPr indent="0" lvl="0" marL="0" rtl="0" algn="l">
                        <a:spcBef>
                          <a:spcPts val="0"/>
                        </a:spcBef>
                        <a:spcAft>
                          <a:spcPts val="0"/>
                        </a:spcAft>
                        <a:buNone/>
                      </a:pPr>
                      <a:r>
                        <a:rPr lang="en" sz="1700"/>
                        <a:t>2</a:t>
                      </a:r>
                      <a:endParaRPr sz="1700"/>
                    </a:p>
                  </a:txBody>
                  <a:tcPr marT="45725" marB="45725" marR="91450" marL="91450">
                    <a:solidFill>
                      <a:schemeClr val="lt2"/>
                    </a:solidFill>
                  </a:tcPr>
                </a:tc>
                <a:tc>
                  <a:txBody>
                    <a:bodyPr/>
                    <a:lstStyle/>
                    <a:p>
                      <a:pPr indent="0" lvl="0" marL="0" rtl="0" algn="l">
                        <a:spcBef>
                          <a:spcPts val="0"/>
                        </a:spcBef>
                        <a:spcAft>
                          <a:spcPts val="0"/>
                        </a:spcAft>
                        <a:buNone/>
                      </a:pPr>
                      <a:r>
                        <a:rPr lang="en" sz="1800"/>
                        <a:t> 1</a:t>
                      </a:r>
                      <a:endParaRPr sz="1800"/>
                    </a:p>
                  </a:txBody>
                  <a:tcPr marT="45725" marB="45725" marR="91450" marL="91450">
                    <a:solidFill>
                      <a:schemeClr val="lt2"/>
                    </a:solidFill>
                  </a:tcPr>
                </a:tc>
                <a:tc>
                  <a:txBody>
                    <a:bodyPr/>
                    <a:lstStyle/>
                    <a:p>
                      <a:pPr indent="0" lvl="0" marL="0" rtl="0" algn="l">
                        <a:spcBef>
                          <a:spcPts val="0"/>
                        </a:spcBef>
                        <a:spcAft>
                          <a:spcPts val="0"/>
                        </a:spcAft>
                        <a:buNone/>
                      </a:pPr>
                      <a:r>
                        <a:rPr lang="en" sz="1700"/>
                        <a:t>1</a:t>
                      </a:r>
                      <a:endParaRPr sz="1700"/>
                    </a:p>
                  </a:txBody>
                  <a:tcPr marT="45725" marB="45725" marR="91450" marL="91450">
                    <a:solidFill>
                      <a:schemeClr val="lt2"/>
                    </a:solidFill>
                  </a:tcPr>
                </a:tc>
                <a:tc>
                  <a:txBody>
                    <a:bodyPr/>
                    <a:lstStyle/>
                    <a:p>
                      <a:pPr indent="0" lvl="0" marL="0" rtl="0" algn="l">
                        <a:spcBef>
                          <a:spcPts val="0"/>
                        </a:spcBef>
                        <a:spcAft>
                          <a:spcPts val="0"/>
                        </a:spcAft>
                        <a:buNone/>
                      </a:pPr>
                      <a:r>
                        <a:rPr lang="en" sz="1700"/>
                        <a:t>1</a:t>
                      </a:r>
                      <a:endParaRPr sz="1700"/>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None/>
                      </a:pPr>
                      <a:r>
                        <a:rPr lang="en" sz="1800"/>
                        <a:t>0</a:t>
                      </a:r>
                      <a:endParaRPr sz="1800" u="none" cap="none" strike="noStrike">
                        <a:solidFill>
                          <a:srgbClr val="000000"/>
                        </a:solidFill>
                      </a:endParaRPr>
                    </a:p>
                  </a:txBody>
                  <a:tcPr marT="45725" marB="45725" marR="91450" marL="91450">
                    <a:solidFill>
                      <a:schemeClr val="lt2"/>
                    </a:solidFill>
                  </a:tcPr>
                </a:tc>
              </a:tr>
              <a:tr h="745975">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solidFill>
                            <a:srgbClr val="000000"/>
                          </a:solidFill>
                        </a:rPr>
                        <a:t>Testing &amp; validation</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a:t>30</a:t>
                      </a:r>
                      <a:r>
                        <a:rPr lang="en"/>
                        <a:t>/11</a:t>
                      </a:r>
                      <a:endParaRPr u="none" cap="none" strike="noStrike">
                        <a:solidFill>
                          <a:srgbClr val="000000"/>
                        </a:solidFill>
                      </a:endParaRPr>
                    </a:p>
                  </a:txBody>
                  <a:tcPr marT="45725" marB="45725" marR="91450" marL="91450">
                    <a:solidFill>
                      <a:schemeClr val="lt2"/>
                    </a:solidFill>
                  </a:tcPr>
                </a:tc>
                <a:tc>
                  <a:txBody>
                    <a:bodyPr/>
                    <a:lstStyle/>
                    <a:p>
                      <a:pPr indent="0" lvl="0" marL="0" rtl="0" algn="l">
                        <a:spcBef>
                          <a:spcPts val="0"/>
                        </a:spcBef>
                        <a:spcAft>
                          <a:spcPts val="0"/>
                        </a:spcAft>
                        <a:buNone/>
                      </a:pPr>
                      <a:r>
                        <a:rPr lang="en" sz="1800"/>
                        <a:t> </a:t>
                      </a:r>
                      <a:r>
                        <a:rPr lang="en" sz="1800"/>
                        <a:t>5</a:t>
                      </a:r>
                      <a:endParaRPr sz="1800"/>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900" u="none" cap="none" strike="noStrike">
                          <a:solidFill>
                            <a:srgbClr val="000000"/>
                          </a:solidFill>
                        </a:rPr>
                        <a:t>0</a:t>
                      </a:r>
                      <a:endParaRPr sz="19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900" u="none" cap="none" strike="noStrike">
                          <a:solidFill>
                            <a:srgbClr val="000000"/>
                          </a:solidFill>
                        </a:rPr>
                        <a:t>0</a:t>
                      </a:r>
                      <a:endParaRPr sz="19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t>1</a:t>
                      </a:r>
                      <a:endParaRPr sz="1800" u="none" cap="none" strike="noStrike">
                        <a:solidFill>
                          <a:srgbClr val="000000"/>
                        </a:solidFill>
                      </a:endParaRPr>
                    </a:p>
                  </a:txBody>
                  <a:tcPr marT="45725" marB="45725" marR="91450" marL="91450">
                    <a:solidFill>
                      <a:schemeClr val="lt2"/>
                    </a:solidFill>
                  </a:tcPr>
                </a:tc>
                <a:tc>
                  <a:txBody>
                    <a:bodyPr/>
                    <a:lstStyle/>
                    <a:p>
                      <a:pPr indent="0" lvl="0" marL="0" rtl="0" algn="l">
                        <a:spcBef>
                          <a:spcPts val="0"/>
                        </a:spcBef>
                        <a:spcAft>
                          <a:spcPts val="0"/>
                        </a:spcAft>
                        <a:buNone/>
                      </a:pPr>
                      <a:r>
                        <a:rPr lang="en" sz="1600"/>
                        <a:t>1</a:t>
                      </a:r>
                      <a:endParaRPr sz="1600"/>
                    </a:p>
                  </a:txBody>
                  <a:tcPr marT="45725" marB="45725" marR="91450" marL="91450">
                    <a:solidFill>
                      <a:schemeClr val="lt2"/>
                    </a:solidFill>
                  </a:tcPr>
                </a:tc>
                <a:tc>
                  <a:txBody>
                    <a:bodyPr/>
                    <a:lstStyle/>
                    <a:p>
                      <a:pPr indent="0" lvl="0" marL="0" rtl="0" algn="l">
                        <a:spcBef>
                          <a:spcPts val="0"/>
                        </a:spcBef>
                        <a:spcAft>
                          <a:spcPts val="0"/>
                        </a:spcAft>
                        <a:buNone/>
                      </a:pPr>
                      <a:r>
                        <a:rPr lang="en" sz="1800"/>
                        <a:t> 1</a:t>
                      </a:r>
                      <a:endParaRPr sz="1800"/>
                    </a:p>
                  </a:txBody>
                  <a:tcPr marT="45725" marB="45725" marR="91450" marL="91450">
                    <a:solidFill>
                      <a:schemeClr val="lt2"/>
                    </a:solidFill>
                  </a:tcPr>
                </a:tc>
                <a:tc>
                  <a:txBody>
                    <a:bodyPr/>
                    <a:lstStyle/>
                    <a:p>
                      <a:pPr indent="0" lvl="0" marL="0" rtl="0" algn="l">
                        <a:spcBef>
                          <a:spcPts val="0"/>
                        </a:spcBef>
                        <a:spcAft>
                          <a:spcPts val="0"/>
                        </a:spcAft>
                        <a:buNone/>
                      </a:pPr>
                      <a:r>
                        <a:rPr lang="en" sz="1700"/>
                        <a:t>2</a:t>
                      </a:r>
                      <a:endParaRPr sz="1700"/>
                    </a:p>
                  </a:txBody>
                  <a:tcPr marT="45725" marB="45725" marR="91450" marL="91450">
                    <a:solidFill>
                      <a:schemeClr val="lt2"/>
                    </a:solidFill>
                  </a:tcPr>
                </a:tc>
              </a:tr>
              <a:tr h="100000">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solidFill>
                            <a:srgbClr val="000000"/>
                          </a:solidFill>
                        </a:rPr>
                        <a:t>Total</a:t>
                      </a:r>
                      <a:endParaRPr sz="1600" u="none" cap="none" strike="noStrike">
                        <a:solidFill>
                          <a:srgbClr val="000000"/>
                        </a:solidFill>
                      </a:endParaRPr>
                    </a:p>
                  </a:txBody>
                  <a:tcPr marT="45725" marB="45725" marR="91450" marL="91450">
                    <a:solidFill>
                      <a:srgbClr val="9FC5E8"/>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000000"/>
                        </a:solidFill>
                      </a:endParaRPr>
                    </a:p>
                  </a:txBody>
                  <a:tcPr marT="45725" marB="45725" marR="91450" marL="91450">
                    <a:solidFill>
                      <a:srgbClr val="9FC5E8"/>
                    </a:solidFill>
                  </a:tcPr>
                </a:tc>
                <a:tc>
                  <a:txBody>
                    <a:bodyPr/>
                    <a:lstStyle/>
                    <a:p>
                      <a:pPr indent="0" lvl="0" marL="0" rtl="0" algn="l">
                        <a:spcBef>
                          <a:spcPts val="0"/>
                        </a:spcBef>
                        <a:spcAft>
                          <a:spcPts val="0"/>
                        </a:spcAft>
                        <a:buNone/>
                      </a:pPr>
                      <a:r>
                        <a:rPr lang="en" sz="1600"/>
                        <a:t>15</a:t>
                      </a:r>
                      <a:endParaRPr sz="1600"/>
                    </a:p>
                  </a:txBody>
                  <a:tcPr marT="45725" marB="45725" marR="91450" marL="91450">
                    <a:solidFill>
                      <a:srgbClr val="9FC5E8"/>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t>1</a:t>
                      </a:r>
                      <a:endParaRPr sz="1800" u="none" cap="none" strike="noStrike">
                        <a:solidFill>
                          <a:srgbClr val="000000"/>
                        </a:solidFill>
                      </a:endParaRPr>
                    </a:p>
                  </a:txBody>
                  <a:tcPr marT="45725" marB="45725" marR="91450" marL="91450">
                    <a:solidFill>
                      <a:srgbClr val="9FC5E8"/>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t>2</a:t>
                      </a:r>
                      <a:endParaRPr sz="1800" u="none" cap="none" strike="noStrike">
                        <a:solidFill>
                          <a:srgbClr val="000000"/>
                        </a:solidFill>
                      </a:endParaRPr>
                    </a:p>
                  </a:txBody>
                  <a:tcPr marT="45725" marB="45725" marR="91450" marL="91450">
                    <a:solidFill>
                      <a:srgbClr val="9FC5E8"/>
                    </a:solidFill>
                  </a:tcPr>
                </a:tc>
                <a:tc>
                  <a:txBody>
                    <a:bodyPr/>
                    <a:lstStyle/>
                    <a:p>
                      <a:pPr indent="0" lvl="0" marL="0" rtl="0" algn="l">
                        <a:spcBef>
                          <a:spcPts val="0"/>
                        </a:spcBef>
                        <a:spcAft>
                          <a:spcPts val="0"/>
                        </a:spcAft>
                        <a:buNone/>
                      </a:pPr>
                      <a:r>
                        <a:rPr lang="en" sz="1600"/>
                        <a:t>1</a:t>
                      </a:r>
                      <a:endParaRPr sz="1600"/>
                    </a:p>
                  </a:txBody>
                  <a:tcPr marT="45725" marB="45725" marR="91450" marL="91450">
                    <a:solidFill>
                      <a:srgbClr val="9FC5E8"/>
                    </a:solidFill>
                  </a:tcPr>
                </a:tc>
                <a:tc>
                  <a:txBody>
                    <a:bodyPr/>
                    <a:lstStyle/>
                    <a:p>
                      <a:pPr indent="0" lvl="0" marL="0" rtl="0" algn="l">
                        <a:spcBef>
                          <a:spcPts val="0"/>
                        </a:spcBef>
                        <a:spcAft>
                          <a:spcPts val="0"/>
                        </a:spcAft>
                        <a:buNone/>
                      </a:pPr>
                      <a:r>
                        <a:rPr lang="en" sz="1800"/>
                        <a:t>1</a:t>
                      </a:r>
                      <a:endParaRPr sz="1800"/>
                    </a:p>
                  </a:txBody>
                  <a:tcPr marT="45725" marB="45725" marR="91450" marL="91450">
                    <a:solidFill>
                      <a:srgbClr val="9FC5E8"/>
                    </a:solidFill>
                  </a:tcPr>
                </a:tc>
                <a:tc>
                  <a:txBody>
                    <a:bodyPr/>
                    <a:lstStyle/>
                    <a:p>
                      <a:pPr indent="0" lvl="0" marL="0" rtl="0" algn="l">
                        <a:spcBef>
                          <a:spcPts val="0"/>
                        </a:spcBef>
                        <a:spcAft>
                          <a:spcPts val="0"/>
                        </a:spcAft>
                        <a:buNone/>
                      </a:pPr>
                      <a:r>
                        <a:rPr lang="en" sz="1800"/>
                        <a:t>2</a:t>
                      </a:r>
                      <a:endParaRPr sz="1800"/>
                    </a:p>
                  </a:txBody>
                  <a:tcPr marT="45725" marB="45725" marR="91450" marL="91450">
                    <a:solidFill>
                      <a:srgbClr val="9FC5E8"/>
                    </a:solidFill>
                  </a:tcPr>
                </a:tc>
                <a:tc>
                  <a:txBody>
                    <a:bodyPr/>
                    <a:lstStyle/>
                    <a:p>
                      <a:pPr indent="0" lvl="0" marL="0" rtl="0" algn="l">
                        <a:spcBef>
                          <a:spcPts val="0"/>
                        </a:spcBef>
                        <a:spcAft>
                          <a:spcPts val="0"/>
                        </a:spcAft>
                        <a:buNone/>
                      </a:pPr>
                      <a:r>
                        <a:rPr lang="en" sz="1800"/>
                        <a:t>1</a:t>
                      </a:r>
                      <a:endParaRPr sz="1800"/>
                    </a:p>
                  </a:txBody>
                  <a:tcPr marT="45725" marB="45725" marR="91450" marL="91450">
                    <a:solidFill>
                      <a:srgbClr val="9FC5E8"/>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t>1</a:t>
                      </a:r>
                      <a:endParaRPr sz="1800" u="none" cap="none" strike="noStrike">
                        <a:solidFill>
                          <a:srgbClr val="000000"/>
                        </a:solidFill>
                      </a:endParaRPr>
                    </a:p>
                  </a:txBody>
                  <a:tcPr marT="45725" marB="45725" marR="91450" marL="91450">
                    <a:solidFill>
                      <a:srgbClr val="9FC5E8"/>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t>2</a:t>
                      </a:r>
                      <a:endParaRPr sz="1800" u="none" cap="none" strike="noStrike">
                        <a:solidFill>
                          <a:srgbClr val="000000"/>
                        </a:solidFill>
                      </a:endParaRPr>
                    </a:p>
                  </a:txBody>
                  <a:tcPr marT="45725" marB="45725" marR="91450" marL="91450">
                    <a:solidFill>
                      <a:srgbClr val="9FC5E8"/>
                    </a:solidFill>
                  </a:tcPr>
                </a:tc>
                <a:tc>
                  <a:txBody>
                    <a:bodyPr/>
                    <a:lstStyle/>
                    <a:p>
                      <a:pPr indent="0" lvl="0" marL="0" rtl="0" algn="l">
                        <a:spcBef>
                          <a:spcPts val="0"/>
                        </a:spcBef>
                        <a:spcAft>
                          <a:spcPts val="0"/>
                        </a:spcAft>
                        <a:buNone/>
                      </a:pPr>
                      <a:r>
                        <a:rPr lang="en" sz="1800"/>
                        <a:t>1</a:t>
                      </a:r>
                      <a:endParaRPr sz="1800"/>
                    </a:p>
                  </a:txBody>
                  <a:tcPr marT="45725" marB="45725" marR="91450" marL="91450">
                    <a:solidFill>
                      <a:srgbClr val="9FC5E8"/>
                    </a:solidFill>
                  </a:tcPr>
                </a:tc>
                <a:tc>
                  <a:txBody>
                    <a:bodyPr/>
                    <a:lstStyle/>
                    <a:p>
                      <a:pPr indent="0" lvl="0" marL="0" rtl="0" algn="l">
                        <a:spcBef>
                          <a:spcPts val="0"/>
                        </a:spcBef>
                        <a:spcAft>
                          <a:spcPts val="0"/>
                        </a:spcAft>
                        <a:buNone/>
                      </a:pPr>
                      <a:r>
                        <a:rPr lang="en" sz="1800"/>
                        <a:t>1</a:t>
                      </a:r>
                      <a:endParaRPr sz="1800"/>
                    </a:p>
                  </a:txBody>
                  <a:tcPr marT="45725" marB="45725" marR="91450" marL="91450">
                    <a:solidFill>
                      <a:srgbClr val="9FC5E8"/>
                    </a:solidFill>
                  </a:tcPr>
                </a:tc>
                <a:tc>
                  <a:txBody>
                    <a:bodyPr/>
                    <a:lstStyle/>
                    <a:p>
                      <a:pPr indent="0" lvl="0" marL="0" marR="0" rtl="0" algn="ctr">
                        <a:lnSpc>
                          <a:spcPct val="100000"/>
                        </a:lnSpc>
                        <a:spcBef>
                          <a:spcPts val="0"/>
                        </a:spcBef>
                        <a:spcAft>
                          <a:spcPts val="0"/>
                        </a:spcAft>
                        <a:buNone/>
                      </a:pPr>
                      <a:r>
                        <a:rPr lang="en" sz="1800"/>
                        <a:t>2</a:t>
                      </a:r>
                      <a:endParaRPr sz="1800" u="none" cap="none" strike="noStrike">
                        <a:solidFill>
                          <a:srgbClr val="000000"/>
                        </a:solidFill>
                      </a:endParaRPr>
                    </a:p>
                  </a:txBody>
                  <a:tcPr marT="45725" marB="45725" marR="91450" marL="91450">
                    <a:solidFill>
                      <a:srgbClr val="9FC5E8"/>
                    </a:solidFill>
                  </a:tcPr>
                </a:tc>
              </a:tr>
            </a:tbl>
          </a:graphicData>
        </a:graphic>
      </p:graphicFrame>
      <p:sp>
        <p:nvSpPr>
          <p:cNvPr id="162" name="Google Shape;162;p27"/>
          <p:cNvSpPr txBox="1"/>
          <p:nvPr/>
        </p:nvSpPr>
        <p:spPr>
          <a:xfrm>
            <a:off x="81625" y="0"/>
            <a:ext cx="2525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latin typeface="Gill Sans"/>
                <a:ea typeface="Gill Sans"/>
                <a:cs typeface="Gill Sans"/>
                <a:sym typeface="Gill Sans"/>
              </a:rPr>
              <a:t>SPRINT PLAN 3</a:t>
            </a:r>
            <a:endParaRPr sz="2500">
              <a:latin typeface="Gill Sans"/>
              <a:ea typeface="Gill Sans"/>
              <a:cs typeface="Gill Sans"/>
              <a:sym typeface="Gill Sans"/>
            </a:endParaRPr>
          </a:p>
        </p:txBody>
      </p:sp>
      <p:sp>
        <p:nvSpPr>
          <p:cNvPr id="163" name="Google Shape;163;p27"/>
          <p:cNvSpPr txBox="1"/>
          <p:nvPr/>
        </p:nvSpPr>
        <p:spPr>
          <a:xfrm>
            <a:off x="6735950" y="4771550"/>
            <a:ext cx="2067600" cy="2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26/10/23                   15</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7" name="Shape 167"/>
        <p:cNvGrpSpPr/>
        <p:nvPr/>
      </p:nvGrpSpPr>
      <p:grpSpPr>
        <a:xfrm>
          <a:off x="0" y="0"/>
          <a:ext cx="0" cy="0"/>
          <a:chOff x="0" y="0"/>
          <a:chExt cx="0" cy="0"/>
        </a:xfrm>
      </p:grpSpPr>
      <p:sp>
        <p:nvSpPr>
          <p:cNvPr id="168" name="Google Shape;168;p28"/>
          <p:cNvSpPr txBox="1"/>
          <p:nvPr>
            <p:ph idx="1" type="subTitle"/>
          </p:nvPr>
        </p:nvSpPr>
        <p:spPr>
          <a:xfrm>
            <a:off x="-718650" y="187475"/>
            <a:ext cx="7519500" cy="466500"/>
          </a:xfrm>
          <a:prstGeom prst="rect">
            <a:avLst/>
          </a:prstGeom>
          <a:noFill/>
          <a:ln>
            <a:noFill/>
          </a:ln>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2100"/>
              <a:buNone/>
            </a:pPr>
            <a:r>
              <a:rPr b="1" lang="en" sz="2800">
                <a:solidFill>
                  <a:srgbClr val="262626"/>
                </a:solidFill>
                <a:latin typeface="Raleway"/>
                <a:ea typeface="Raleway"/>
                <a:cs typeface="Raleway"/>
                <a:sym typeface="Raleway"/>
              </a:rPr>
              <a:t>DEVELOPMENT ENVIRONMENT</a:t>
            </a:r>
            <a:endParaRPr b="1" sz="2800">
              <a:solidFill>
                <a:srgbClr val="262626"/>
              </a:solidFill>
              <a:latin typeface="Raleway"/>
              <a:ea typeface="Raleway"/>
              <a:cs typeface="Raleway"/>
              <a:sym typeface="Raleway"/>
            </a:endParaRPr>
          </a:p>
          <a:p>
            <a:pPr indent="0" lvl="0" marL="0" rtl="0" algn="ctr">
              <a:lnSpc>
                <a:spcPct val="80000"/>
              </a:lnSpc>
              <a:spcBef>
                <a:spcPts val="0"/>
              </a:spcBef>
              <a:spcAft>
                <a:spcPts val="0"/>
              </a:spcAft>
              <a:buSzPts val="2100"/>
              <a:buNone/>
            </a:pPr>
            <a:r>
              <a:t/>
            </a:r>
            <a:endParaRPr sz="1800"/>
          </a:p>
        </p:txBody>
      </p:sp>
      <p:sp>
        <p:nvSpPr>
          <p:cNvPr id="169" name="Google Shape;169;p28"/>
          <p:cNvSpPr txBox="1"/>
          <p:nvPr/>
        </p:nvSpPr>
        <p:spPr>
          <a:xfrm>
            <a:off x="751750" y="719775"/>
            <a:ext cx="3628800" cy="1369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Gill Sans"/>
                <a:ea typeface="Gill Sans"/>
                <a:cs typeface="Gill Sans"/>
                <a:sym typeface="Gill Sans"/>
              </a:rPr>
              <a:t>SOFTWA</a:t>
            </a:r>
            <a:r>
              <a:rPr b="1" lang="en" sz="1700">
                <a:latin typeface="Gill Sans"/>
                <a:ea typeface="Gill Sans"/>
                <a:cs typeface="Gill Sans"/>
                <a:sym typeface="Gill Sans"/>
              </a:rPr>
              <a:t>R</a:t>
            </a:r>
            <a:r>
              <a:rPr b="1" i="0" lang="en" sz="1700" u="none" cap="none" strike="noStrike">
                <a:solidFill>
                  <a:srgbClr val="000000"/>
                </a:solidFill>
                <a:latin typeface="Gill Sans"/>
                <a:ea typeface="Gill Sans"/>
                <a:cs typeface="Gill Sans"/>
                <a:sym typeface="Gill Sans"/>
              </a:rPr>
              <a:t>E SPECIFICATION</a:t>
            </a:r>
            <a:endParaRPr b="1" i="0" sz="1700" u="none" cap="none" strike="noStrike">
              <a:solidFill>
                <a:srgbClr val="000000"/>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Average"/>
              <a:ea typeface="Average"/>
              <a:cs typeface="Average"/>
              <a:sym typeface="Average"/>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verage"/>
              <a:ea typeface="Average"/>
              <a:cs typeface="Average"/>
              <a:sym typeface="Average"/>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verage"/>
              <a:ea typeface="Average"/>
              <a:cs typeface="Average"/>
              <a:sym typeface="Average"/>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170" name="Google Shape;170;p28"/>
          <p:cNvSpPr txBox="1"/>
          <p:nvPr/>
        </p:nvSpPr>
        <p:spPr>
          <a:xfrm>
            <a:off x="926025" y="1123050"/>
            <a:ext cx="3628800" cy="2258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000000"/>
                </a:solidFill>
                <a:latin typeface="Average"/>
                <a:ea typeface="Average"/>
                <a:cs typeface="Average"/>
                <a:sym typeface="Average"/>
              </a:rPr>
              <a:t>Operating System</a:t>
            </a:r>
            <a:endParaRPr b="0" i="0" sz="1500" u="none" cap="none" strike="noStrike">
              <a:solidFill>
                <a:srgbClr val="000000"/>
              </a:solidFill>
              <a:latin typeface="Average"/>
              <a:ea typeface="Average"/>
              <a:cs typeface="Average"/>
              <a:sym typeface="Average"/>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000000"/>
                </a:solidFill>
                <a:latin typeface="Average"/>
                <a:ea typeface="Average"/>
                <a:cs typeface="Average"/>
                <a:sym typeface="Average"/>
              </a:rPr>
              <a:t>Frond End</a:t>
            </a:r>
            <a:endParaRPr b="0" i="0" sz="1500" u="none" cap="none" strike="noStrike">
              <a:solidFill>
                <a:srgbClr val="000000"/>
              </a:solidFill>
              <a:latin typeface="Average"/>
              <a:ea typeface="Average"/>
              <a:cs typeface="Average"/>
              <a:sym typeface="Average"/>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000000"/>
                </a:solidFill>
                <a:latin typeface="Average"/>
                <a:ea typeface="Average"/>
                <a:cs typeface="Average"/>
                <a:sym typeface="Average"/>
              </a:rPr>
              <a:t>Coding language</a:t>
            </a:r>
            <a:endParaRPr b="0" i="0" sz="1500" u="none" cap="none" strike="noStrike">
              <a:solidFill>
                <a:srgbClr val="000000"/>
              </a:solidFill>
              <a:latin typeface="Average"/>
              <a:ea typeface="Average"/>
              <a:cs typeface="Average"/>
              <a:sym typeface="Average"/>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000000"/>
                </a:solidFill>
                <a:latin typeface="Average"/>
                <a:ea typeface="Average"/>
                <a:cs typeface="Average"/>
                <a:sym typeface="Average"/>
              </a:rPr>
              <a:t>Framework</a:t>
            </a:r>
            <a:endParaRPr b="0" i="0" sz="1500" u="none" cap="none" strike="noStrike">
              <a:solidFill>
                <a:srgbClr val="000000"/>
              </a:solidFill>
              <a:latin typeface="Average"/>
              <a:ea typeface="Average"/>
              <a:cs typeface="Average"/>
              <a:sym typeface="Average"/>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000000"/>
                </a:solidFill>
                <a:latin typeface="Average"/>
                <a:ea typeface="Average"/>
                <a:cs typeface="Average"/>
                <a:sym typeface="Average"/>
              </a:rPr>
              <a:t>Backend</a:t>
            </a:r>
            <a:endParaRPr b="0" i="0" sz="1500" u="none" cap="none" strike="noStrike">
              <a:solidFill>
                <a:srgbClr val="000000"/>
              </a:solidFill>
              <a:latin typeface="Average"/>
              <a:ea typeface="Average"/>
              <a:cs typeface="Average"/>
              <a:sym typeface="Average"/>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000000"/>
                </a:solidFill>
                <a:latin typeface="Average"/>
                <a:ea typeface="Average"/>
                <a:cs typeface="Average"/>
                <a:sym typeface="Average"/>
              </a:rPr>
              <a:t>IDE</a:t>
            </a:r>
            <a:endParaRPr b="0" i="0" sz="1500" u="none" cap="none" strike="noStrike">
              <a:solidFill>
                <a:srgbClr val="000000"/>
              </a:solidFill>
              <a:latin typeface="Average"/>
              <a:ea typeface="Average"/>
              <a:cs typeface="Average"/>
              <a:sym typeface="Average"/>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000000"/>
                </a:solidFill>
                <a:latin typeface="Average"/>
                <a:ea typeface="Average"/>
                <a:cs typeface="Average"/>
                <a:sym typeface="Average"/>
              </a:rPr>
              <a:t>Browser</a:t>
            </a:r>
            <a:endParaRPr b="0" i="0" sz="1500" u="none" cap="none" strike="noStrike">
              <a:solidFill>
                <a:srgbClr val="000000"/>
              </a:solidFill>
              <a:latin typeface="Average"/>
              <a:ea typeface="Average"/>
              <a:cs typeface="Average"/>
              <a:sym typeface="Average"/>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171" name="Google Shape;171;p28"/>
          <p:cNvSpPr txBox="1"/>
          <p:nvPr/>
        </p:nvSpPr>
        <p:spPr>
          <a:xfrm>
            <a:off x="2451800" y="1144775"/>
            <a:ext cx="3628800" cy="2008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000000"/>
                </a:solidFill>
                <a:latin typeface="Average"/>
                <a:ea typeface="Average"/>
                <a:cs typeface="Average"/>
                <a:sym typeface="Average"/>
              </a:rPr>
              <a:t>: Windows </a:t>
            </a:r>
            <a:r>
              <a:rPr lang="en" sz="1500">
                <a:latin typeface="Average"/>
                <a:ea typeface="Average"/>
                <a:cs typeface="Average"/>
                <a:sym typeface="Average"/>
              </a:rPr>
              <a:t>8</a:t>
            </a:r>
            <a:r>
              <a:rPr b="0" i="0" lang="en" sz="1500" u="none" cap="none" strike="noStrike">
                <a:solidFill>
                  <a:srgbClr val="000000"/>
                </a:solidFill>
                <a:latin typeface="Average"/>
                <a:ea typeface="Average"/>
                <a:cs typeface="Average"/>
                <a:sym typeface="Average"/>
              </a:rPr>
              <a:t> or above</a:t>
            </a:r>
            <a:endParaRPr b="0" i="0" sz="1500" u="none" cap="none" strike="noStrike">
              <a:solidFill>
                <a:srgbClr val="000000"/>
              </a:solidFill>
              <a:latin typeface="Average"/>
              <a:ea typeface="Average"/>
              <a:cs typeface="Average"/>
              <a:sym typeface="Average"/>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000000"/>
                </a:solidFill>
                <a:latin typeface="Average"/>
                <a:ea typeface="Average"/>
                <a:cs typeface="Average"/>
                <a:sym typeface="Average"/>
              </a:rPr>
              <a:t>: HTML,CSS </a:t>
            </a:r>
            <a:r>
              <a:rPr lang="en" sz="1500">
                <a:latin typeface="Average"/>
                <a:ea typeface="Average"/>
                <a:cs typeface="Average"/>
                <a:sym typeface="Average"/>
              </a:rPr>
              <a:t>,</a:t>
            </a:r>
            <a:r>
              <a:rPr b="0" i="0" lang="en" sz="1500" u="none" cap="none" strike="noStrike">
                <a:solidFill>
                  <a:srgbClr val="000000"/>
                </a:solidFill>
                <a:latin typeface="Average"/>
                <a:ea typeface="Average"/>
                <a:cs typeface="Average"/>
                <a:sym typeface="Average"/>
              </a:rPr>
              <a:t>Javascript,</a:t>
            </a:r>
            <a:r>
              <a:rPr lang="en" sz="1500">
                <a:latin typeface="Average"/>
                <a:ea typeface="Average"/>
                <a:cs typeface="Average"/>
                <a:sym typeface="Average"/>
              </a:rPr>
              <a:t>Bootstrap</a:t>
            </a:r>
            <a:endParaRPr b="0" i="0" sz="1500" u="none" cap="none" strike="noStrike">
              <a:solidFill>
                <a:srgbClr val="000000"/>
              </a:solidFill>
              <a:latin typeface="Average"/>
              <a:ea typeface="Average"/>
              <a:cs typeface="Average"/>
              <a:sym typeface="Average"/>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000000"/>
                </a:solidFill>
                <a:latin typeface="Average"/>
                <a:ea typeface="Average"/>
                <a:cs typeface="Average"/>
                <a:sym typeface="Average"/>
              </a:rPr>
              <a:t>:Python</a:t>
            </a:r>
            <a:endParaRPr b="0" i="0" sz="1500" u="none" cap="none" strike="noStrike">
              <a:solidFill>
                <a:srgbClr val="000000"/>
              </a:solidFill>
              <a:latin typeface="Average"/>
              <a:ea typeface="Average"/>
              <a:cs typeface="Average"/>
              <a:sym typeface="Average"/>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000000"/>
                </a:solidFill>
                <a:latin typeface="Average"/>
                <a:ea typeface="Average"/>
                <a:cs typeface="Average"/>
                <a:sym typeface="Average"/>
              </a:rPr>
              <a:t>:Django</a:t>
            </a:r>
            <a:endParaRPr b="0" i="0" sz="1500" u="none" cap="none" strike="noStrike">
              <a:solidFill>
                <a:srgbClr val="000000"/>
              </a:solidFill>
              <a:latin typeface="Average"/>
              <a:ea typeface="Average"/>
              <a:cs typeface="Average"/>
              <a:sym typeface="Average"/>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000000"/>
                </a:solidFill>
                <a:latin typeface="Average"/>
                <a:ea typeface="Average"/>
                <a:cs typeface="Average"/>
                <a:sym typeface="Average"/>
              </a:rPr>
              <a:t>:MySQL</a:t>
            </a:r>
            <a:endParaRPr b="0" i="0" sz="1500" u="none" cap="none" strike="noStrike">
              <a:solidFill>
                <a:srgbClr val="000000"/>
              </a:solidFill>
              <a:latin typeface="Average"/>
              <a:ea typeface="Average"/>
              <a:cs typeface="Average"/>
              <a:sym typeface="Average"/>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000000"/>
                </a:solidFill>
                <a:latin typeface="Average"/>
                <a:ea typeface="Average"/>
                <a:cs typeface="Average"/>
                <a:sym typeface="Average"/>
              </a:rPr>
              <a:t>: </a:t>
            </a:r>
            <a:r>
              <a:rPr lang="en" sz="1500">
                <a:latin typeface="Average"/>
                <a:ea typeface="Average"/>
                <a:cs typeface="Average"/>
                <a:sym typeface="Average"/>
              </a:rPr>
              <a:t>PyCharm</a:t>
            </a:r>
            <a:endParaRPr sz="1500">
              <a:latin typeface="Average"/>
              <a:ea typeface="Average"/>
              <a:cs typeface="Average"/>
              <a:sym typeface="Average"/>
            </a:endParaRPr>
          </a:p>
          <a:p>
            <a:pPr indent="0" lvl="0" marL="0" marR="0" rtl="0" algn="l">
              <a:lnSpc>
                <a:spcPct val="115000"/>
              </a:lnSpc>
              <a:spcBef>
                <a:spcPts val="0"/>
              </a:spcBef>
              <a:spcAft>
                <a:spcPts val="0"/>
              </a:spcAft>
              <a:buClr>
                <a:srgbClr val="000000"/>
              </a:buClr>
              <a:buSzPts val="1500"/>
              <a:buFont typeface="Arial"/>
              <a:buNone/>
            </a:pPr>
            <a:r>
              <a:rPr lang="en" sz="1500">
                <a:latin typeface="Average"/>
                <a:ea typeface="Average"/>
                <a:cs typeface="Average"/>
                <a:sym typeface="Average"/>
              </a:rPr>
              <a:t>:</a:t>
            </a:r>
            <a:r>
              <a:rPr b="0" i="0" lang="en" sz="1500" u="none" cap="none" strike="noStrike">
                <a:solidFill>
                  <a:srgbClr val="000000"/>
                </a:solidFill>
                <a:latin typeface="Average"/>
                <a:ea typeface="Average"/>
                <a:cs typeface="Average"/>
                <a:sym typeface="Average"/>
              </a:rPr>
              <a:t>Internet Explorer / Chrome / FireFox</a:t>
            </a:r>
            <a:endParaRPr b="0" i="0" sz="1400" u="none" cap="none" strike="noStrike">
              <a:solidFill>
                <a:srgbClr val="000000"/>
              </a:solidFill>
              <a:latin typeface="Average"/>
              <a:ea typeface="Average"/>
              <a:cs typeface="Average"/>
              <a:sym typeface="Average"/>
            </a:endParaRPr>
          </a:p>
        </p:txBody>
      </p:sp>
      <p:sp>
        <p:nvSpPr>
          <p:cNvPr id="172" name="Google Shape;172;p28"/>
          <p:cNvSpPr txBox="1"/>
          <p:nvPr/>
        </p:nvSpPr>
        <p:spPr>
          <a:xfrm>
            <a:off x="741100" y="3381750"/>
            <a:ext cx="3628800" cy="1369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Gill Sans"/>
                <a:ea typeface="Gill Sans"/>
                <a:cs typeface="Gill Sans"/>
                <a:sym typeface="Gill Sans"/>
              </a:rPr>
              <a:t>HARDWARE SPECIFICATION</a:t>
            </a:r>
            <a:endParaRPr b="1" i="0" sz="1700" u="none" cap="none" strike="noStrike">
              <a:solidFill>
                <a:srgbClr val="000000"/>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Average"/>
              <a:ea typeface="Average"/>
              <a:cs typeface="Average"/>
              <a:sym typeface="Average"/>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verage"/>
              <a:ea typeface="Average"/>
              <a:cs typeface="Average"/>
              <a:sym typeface="Average"/>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verage"/>
              <a:ea typeface="Average"/>
              <a:cs typeface="Average"/>
              <a:sym typeface="Average"/>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173" name="Google Shape;173;p28"/>
          <p:cNvSpPr txBox="1"/>
          <p:nvPr/>
        </p:nvSpPr>
        <p:spPr>
          <a:xfrm>
            <a:off x="915375" y="3785025"/>
            <a:ext cx="3628800" cy="681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000000"/>
                </a:solidFill>
                <a:latin typeface="Average"/>
                <a:ea typeface="Average"/>
                <a:cs typeface="Average"/>
                <a:sym typeface="Average"/>
              </a:rPr>
              <a:t>Processor</a:t>
            </a:r>
            <a:endParaRPr b="0" i="0" sz="1500" u="none" cap="none" strike="noStrike">
              <a:solidFill>
                <a:srgbClr val="000000"/>
              </a:solidFill>
              <a:latin typeface="Average"/>
              <a:ea typeface="Average"/>
              <a:cs typeface="Average"/>
              <a:sym typeface="Average"/>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000000"/>
                </a:solidFill>
                <a:latin typeface="Average"/>
                <a:ea typeface="Average"/>
                <a:cs typeface="Average"/>
                <a:sym typeface="Average"/>
              </a:rPr>
              <a:t>RAM</a:t>
            </a:r>
            <a:endParaRPr b="0" i="0" sz="1500" u="none" cap="none" strike="noStrike">
              <a:solidFill>
                <a:srgbClr val="000000"/>
              </a:solidFill>
              <a:latin typeface="Average"/>
              <a:ea typeface="Average"/>
              <a:cs typeface="Average"/>
              <a:sym typeface="Average"/>
            </a:endParaRPr>
          </a:p>
        </p:txBody>
      </p:sp>
      <p:sp>
        <p:nvSpPr>
          <p:cNvPr id="174" name="Google Shape;174;p28"/>
          <p:cNvSpPr txBox="1"/>
          <p:nvPr/>
        </p:nvSpPr>
        <p:spPr>
          <a:xfrm>
            <a:off x="2441150" y="3806750"/>
            <a:ext cx="3628800" cy="681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000000"/>
                </a:solidFill>
                <a:latin typeface="Average"/>
                <a:ea typeface="Average"/>
                <a:cs typeface="Average"/>
                <a:sym typeface="Average"/>
              </a:rPr>
              <a:t>: </a:t>
            </a:r>
            <a:r>
              <a:rPr lang="en" sz="1500">
                <a:latin typeface="Average"/>
                <a:ea typeface="Average"/>
                <a:cs typeface="Average"/>
                <a:sym typeface="Average"/>
              </a:rPr>
              <a:t>i3 </a:t>
            </a:r>
            <a:r>
              <a:rPr b="0" i="0" lang="en" sz="1500" u="none" cap="none" strike="noStrike">
                <a:solidFill>
                  <a:srgbClr val="000000"/>
                </a:solidFill>
                <a:latin typeface="Average"/>
                <a:ea typeface="Average"/>
                <a:cs typeface="Average"/>
                <a:sym typeface="Average"/>
              </a:rPr>
              <a:t>or abov</a:t>
            </a:r>
            <a:r>
              <a:rPr lang="en" sz="1500">
                <a:latin typeface="Average"/>
                <a:ea typeface="Average"/>
                <a:cs typeface="Average"/>
                <a:sym typeface="Average"/>
              </a:rPr>
              <a:t>e</a:t>
            </a:r>
            <a:endParaRPr b="0" i="0" sz="1500" u="none" cap="none" strike="noStrike">
              <a:solidFill>
                <a:srgbClr val="000000"/>
              </a:solidFill>
              <a:latin typeface="Average"/>
              <a:ea typeface="Average"/>
              <a:cs typeface="Average"/>
              <a:sym typeface="Average"/>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000000"/>
                </a:solidFill>
                <a:latin typeface="Average"/>
                <a:ea typeface="Average"/>
                <a:cs typeface="Average"/>
                <a:sym typeface="Average"/>
              </a:rPr>
              <a:t>:4GB or Above</a:t>
            </a:r>
            <a:endParaRPr b="0" i="0" sz="1500" u="none" cap="none" strike="noStrike">
              <a:solidFill>
                <a:srgbClr val="000000"/>
              </a:solidFill>
              <a:latin typeface="Average"/>
              <a:ea typeface="Average"/>
              <a:cs typeface="Average"/>
              <a:sym typeface="Average"/>
            </a:endParaRPr>
          </a:p>
        </p:txBody>
      </p:sp>
      <p:sp>
        <p:nvSpPr>
          <p:cNvPr id="175" name="Google Shape;175;p28"/>
          <p:cNvSpPr txBox="1"/>
          <p:nvPr/>
        </p:nvSpPr>
        <p:spPr>
          <a:xfrm>
            <a:off x="7189275" y="4806400"/>
            <a:ext cx="1586700" cy="2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26/10/23          16</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ctrTitle"/>
          </p:nvPr>
        </p:nvSpPr>
        <p:spPr>
          <a:xfrm>
            <a:off x="311700" y="744575"/>
            <a:ext cx="8520600" cy="264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80"/>
                                        </p:tgtEl>
                                        <p:attrNameLst>
                                          <p:attrName>style.visibility</p:attrName>
                                        </p:attrNameLst>
                                      </p:cBhvr>
                                      <p:to>
                                        <p:strVal val="visible"/>
                                      </p:to>
                                    </p:set>
                                    <p:anim calcmode="lin" valueType="num">
                                      <p:cBhvr additive="base">
                                        <p:cTn dur="1000"/>
                                        <p:tgtEl>
                                          <p:spTgt spid="18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3" name="Shape 63"/>
        <p:cNvGrpSpPr/>
        <p:nvPr/>
      </p:nvGrpSpPr>
      <p:grpSpPr>
        <a:xfrm>
          <a:off x="0" y="0"/>
          <a:ext cx="0" cy="0"/>
          <a:chOff x="0" y="0"/>
          <a:chExt cx="0" cy="0"/>
        </a:xfrm>
      </p:grpSpPr>
      <p:sp>
        <p:nvSpPr>
          <p:cNvPr id="64" name="Google Shape;64;p14"/>
          <p:cNvSpPr txBox="1"/>
          <p:nvPr>
            <p:ph type="ctrTitle"/>
          </p:nvPr>
        </p:nvSpPr>
        <p:spPr>
          <a:xfrm>
            <a:off x="232800" y="202900"/>
            <a:ext cx="8678400" cy="4141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4800"/>
              <a:buFont typeface="Arial"/>
              <a:buNone/>
            </a:pPr>
            <a:r>
              <a:t/>
            </a:r>
            <a:endParaRPr sz="1800" u="sng">
              <a:solidFill>
                <a:schemeClr val="lt1"/>
              </a:solidFill>
              <a:latin typeface="Raleway SemiBold"/>
              <a:ea typeface="Raleway SemiBold"/>
              <a:cs typeface="Raleway SemiBold"/>
              <a:sym typeface="Raleway SemiBold"/>
            </a:endParaRPr>
          </a:p>
          <a:p>
            <a:pPr indent="0" lvl="0" marL="0" rtl="0" algn="ctr">
              <a:lnSpc>
                <a:spcPct val="100000"/>
              </a:lnSpc>
              <a:spcBef>
                <a:spcPts val="0"/>
              </a:spcBef>
              <a:spcAft>
                <a:spcPts val="0"/>
              </a:spcAft>
              <a:buClr>
                <a:srgbClr val="000000"/>
              </a:buClr>
              <a:buSzPts val="4800"/>
              <a:buFont typeface="Arial"/>
              <a:buNone/>
            </a:pPr>
            <a:r>
              <a:t/>
            </a:r>
            <a:endParaRPr sz="1800" u="sng">
              <a:solidFill>
                <a:schemeClr val="lt1"/>
              </a:solidFill>
              <a:latin typeface="Raleway SemiBold"/>
              <a:ea typeface="Raleway SemiBold"/>
              <a:cs typeface="Raleway SemiBold"/>
              <a:sym typeface="Raleway SemiBold"/>
            </a:endParaRPr>
          </a:p>
          <a:p>
            <a:pPr indent="0" lvl="0" marL="0" rtl="0" algn="ctr">
              <a:lnSpc>
                <a:spcPct val="100000"/>
              </a:lnSpc>
              <a:spcBef>
                <a:spcPts val="0"/>
              </a:spcBef>
              <a:spcAft>
                <a:spcPts val="0"/>
              </a:spcAft>
              <a:buClr>
                <a:srgbClr val="000000"/>
              </a:buClr>
              <a:buSzPts val="4800"/>
              <a:buFont typeface="Arial"/>
              <a:buNone/>
            </a:pPr>
            <a:r>
              <a:t/>
            </a:r>
            <a:endParaRPr sz="1200">
              <a:solidFill>
                <a:schemeClr val="lt1"/>
              </a:solidFill>
              <a:latin typeface="Raleway SemiBold"/>
              <a:ea typeface="Raleway SemiBold"/>
              <a:cs typeface="Raleway SemiBold"/>
              <a:sym typeface="Raleway SemiBold"/>
            </a:endParaRPr>
          </a:p>
          <a:p>
            <a:pPr indent="0" lvl="0" marL="0" rtl="0" algn="ctr">
              <a:lnSpc>
                <a:spcPct val="100000"/>
              </a:lnSpc>
              <a:spcBef>
                <a:spcPts val="0"/>
              </a:spcBef>
              <a:spcAft>
                <a:spcPts val="0"/>
              </a:spcAft>
              <a:buClr>
                <a:srgbClr val="000000"/>
              </a:buClr>
              <a:buSzPts val="4800"/>
              <a:buFont typeface="Arial"/>
              <a:buNone/>
            </a:pPr>
            <a:r>
              <a:t/>
            </a:r>
            <a:endParaRPr sz="1600">
              <a:solidFill>
                <a:schemeClr val="lt1"/>
              </a:solidFill>
              <a:latin typeface="Raleway SemiBold"/>
              <a:ea typeface="Raleway SemiBold"/>
              <a:cs typeface="Raleway SemiBold"/>
              <a:sym typeface="Raleway SemiBold"/>
            </a:endParaRPr>
          </a:p>
          <a:p>
            <a:pPr indent="0" lvl="0" marL="0" rtl="0" algn="ctr">
              <a:lnSpc>
                <a:spcPct val="100000"/>
              </a:lnSpc>
              <a:spcBef>
                <a:spcPts val="0"/>
              </a:spcBef>
              <a:spcAft>
                <a:spcPts val="0"/>
              </a:spcAft>
              <a:buSzPts val="4800"/>
              <a:buNone/>
            </a:pPr>
            <a:r>
              <a:t/>
            </a:r>
            <a:endParaRPr sz="2000">
              <a:latin typeface="Raleway SemiBold"/>
              <a:ea typeface="Raleway SemiBold"/>
              <a:cs typeface="Raleway SemiBold"/>
              <a:sym typeface="Raleway SemiBold"/>
            </a:endParaRPr>
          </a:p>
          <a:p>
            <a:pPr indent="0" lvl="0" marL="0" rtl="0" algn="ctr">
              <a:lnSpc>
                <a:spcPct val="100000"/>
              </a:lnSpc>
              <a:spcBef>
                <a:spcPts val="0"/>
              </a:spcBef>
              <a:spcAft>
                <a:spcPts val="0"/>
              </a:spcAft>
              <a:buClr>
                <a:srgbClr val="000000"/>
              </a:buClr>
              <a:buSzPts val="4800"/>
              <a:buFont typeface="Arial"/>
              <a:buNone/>
            </a:pPr>
            <a:r>
              <a:t/>
            </a:r>
            <a:endParaRPr sz="2000">
              <a:latin typeface="Raleway SemiBold"/>
              <a:ea typeface="Raleway SemiBold"/>
              <a:cs typeface="Raleway SemiBold"/>
              <a:sym typeface="Raleway SemiBold"/>
            </a:endParaRPr>
          </a:p>
          <a:p>
            <a:pPr indent="0" lvl="0" marL="0" rtl="0" algn="ctr">
              <a:lnSpc>
                <a:spcPct val="100000"/>
              </a:lnSpc>
              <a:spcBef>
                <a:spcPts val="0"/>
              </a:spcBef>
              <a:spcAft>
                <a:spcPts val="0"/>
              </a:spcAft>
              <a:buClr>
                <a:srgbClr val="000000"/>
              </a:buClr>
              <a:buSzPts val="4800"/>
              <a:buFont typeface="Arial"/>
              <a:buNone/>
            </a:pPr>
            <a:r>
              <a:rPr lang="en" sz="1500" u="sng">
                <a:latin typeface="Raleway SemiBold"/>
                <a:ea typeface="Raleway SemiBold"/>
                <a:cs typeface="Raleway SemiBold"/>
                <a:sym typeface="Raleway SemiBold"/>
              </a:rPr>
              <a:t>GUIDED BY</a:t>
            </a:r>
            <a:endParaRPr sz="1100">
              <a:latin typeface="Raleway SemiBold"/>
              <a:ea typeface="Raleway SemiBold"/>
              <a:cs typeface="Raleway SemiBold"/>
              <a:sym typeface="Raleway SemiBold"/>
            </a:endParaRPr>
          </a:p>
          <a:p>
            <a:pPr indent="0" lvl="0" marL="0" rtl="0" algn="ctr">
              <a:lnSpc>
                <a:spcPct val="100000"/>
              </a:lnSpc>
              <a:spcBef>
                <a:spcPts val="0"/>
              </a:spcBef>
              <a:spcAft>
                <a:spcPts val="0"/>
              </a:spcAft>
              <a:buClr>
                <a:srgbClr val="000000"/>
              </a:buClr>
              <a:buSzPts val="4800"/>
              <a:buFont typeface="Arial"/>
              <a:buNone/>
            </a:pPr>
            <a:r>
              <a:t/>
            </a:r>
            <a:endParaRPr sz="1800" u="sng">
              <a:latin typeface="Raleway SemiBold"/>
              <a:ea typeface="Raleway SemiBold"/>
              <a:cs typeface="Raleway SemiBold"/>
              <a:sym typeface="Raleway SemiBold"/>
            </a:endParaRPr>
          </a:p>
          <a:p>
            <a:pPr indent="0" lvl="0" marL="0" rtl="0" algn="ctr">
              <a:lnSpc>
                <a:spcPct val="100000"/>
              </a:lnSpc>
              <a:spcBef>
                <a:spcPts val="0"/>
              </a:spcBef>
              <a:spcAft>
                <a:spcPts val="0"/>
              </a:spcAft>
              <a:buClr>
                <a:srgbClr val="000000"/>
              </a:buClr>
              <a:buSzPts val="4800"/>
              <a:buFont typeface="Arial"/>
              <a:buNone/>
            </a:pPr>
            <a:r>
              <a:rPr b="1" lang="en" sz="2300">
                <a:latin typeface="Raleway"/>
                <a:ea typeface="Raleway"/>
                <a:cs typeface="Raleway"/>
                <a:sym typeface="Raleway"/>
              </a:rPr>
              <a:t>Prof.Balachandran K P</a:t>
            </a:r>
            <a:endParaRPr b="1" sz="1900">
              <a:latin typeface="Raleway"/>
              <a:ea typeface="Raleway"/>
              <a:cs typeface="Raleway"/>
              <a:sym typeface="Raleway"/>
            </a:endParaRPr>
          </a:p>
          <a:p>
            <a:pPr indent="0" lvl="0" marL="0" rtl="0" algn="ctr">
              <a:lnSpc>
                <a:spcPct val="100000"/>
              </a:lnSpc>
              <a:spcBef>
                <a:spcPts val="0"/>
              </a:spcBef>
              <a:spcAft>
                <a:spcPts val="0"/>
              </a:spcAft>
              <a:buClr>
                <a:srgbClr val="000000"/>
              </a:buClr>
              <a:buSzPts val="4800"/>
              <a:buFont typeface="Arial"/>
              <a:buNone/>
            </a:pPr>
            <a:r>
              <a:t/>
            </a:r>
            <a:endParaRPr sz="1800">
              <a:latin typeface="Raleway SemiBold"/>
              <a:ea typeface="Raleway SemiBold"/>
              <a:cs typeface="Raleway SemiBold"/>
              <a:sym typeface="Raleway SemiBold"/>
            </a:endParaRPr>
          </a:p>
          <a:p>
            <a:pPr indent="0" lvl="0" marL="0" rtl="0" algn="ctr">
              <a:lnSpc>
                <a:spcPct val="150000"/>
              </a:lnSpc>
              <a:spcBef>
                <a:spcPts val="0"/>
              </a:spcBef>
              <a:spcAft>
                <a:spcPts val="0"/>
              </a:spcAft>
              <a:buClr>
                <a:srgbClr val="000000"/>
              </a:buClr>
              <a:buSzPts val="4800"/>
              <a:buFont typeface="Arial"/>
              <a:buNone/>
            </a:pPr>
            <a:r>
              <a:rPr lang="en" sz="1600">
                <a:latin typeface="Raleway SemiBold"/>
                <a:ea typeface="Raleway SemiBold"/>
                <a:cs typeface="Raleway SemiBold"/>
                <a:sym typeface="Raleway SemiBold"/>
              </a:rPr>
              <a:t>ASSOCIATE  PROFESSOR</a:t>
            </a:r>
            <a:endParaRPr sz="1400">
              <a:latin typeface="Raleway SemiBold"/>
              <a:ea typeface="Raleway SemiBold"/>
              <a:cs typeface="Raleway SemiBold"/>
              <a:sym typeface="Raleway SemiBold"/>
            </a:endParaRPr>
          </a:p>
          <a:p>
            <a:pPr indent="0" lvl="0" marL="0" rtl="0" algn="ctr">
              <a:lnSpc>
                <a:spcPct val="150000"/>
              </a:lnSpc>
              <a:spcBef>
                <a:spcPts val="0"/>
              </a:spcBef>
              <a:spcAft>
                <a:spcPts val="0"/>
              </a:spcAft>
              <a:buClr>
                <a:srgbClr val="000000"/>
              </a:buClr>
              <a:buSzPts val="4800"/>
              <a:buFont typeface="Arial"/>
              <a:buNone/>
            </a:pPr>
            <a:r>
              <a:rPr lang="en" sz="1600">
                <a:latin typeface="Raleway SemiBold"/>
                <a:ea typeface="Raleway SemiBold"/>
                <a:cs typeface="Raleway SemiBold"/>
                <a:sym typeface="Raleway SemiBold"/>
              </a:rPr>
              <a:t>MASTER OF COMPUTER APPLICATIONS</a:t>
            </a:r>
            <a:endParaRPr sz="1400">
              <a:latin typeface="Raleway SemiBold"/>
              <a:ea typeface="Raleway SemiBold"/>
              <a:cs typeface="Raleway SemiBold"/>
              <a:sym typeface="Raleway SemiBold"/>
            </a:endParaRPr>
          </a:p>
          <a:p>
            <a:pPr indent="0" lvl="0" marL="0" rtl="0" algn="ctr">
              <a:lnSpc>
                <a:spcPct val="150000"/>
              </a:lnSpc>
              <a:spcBef>
                <a:spcPts val="0"/>
              </a:spcBef>
              <a:spcAft>
                <a:spcPts val="0"/>
              </a:spcAft>
              <a:buClr>
                <a:srgbClr val="000000"/>
              </a:buClr>
              <a:buSzPts val="4800"/>
              <a:buFont typeface="Arial"/>
              <a:buNone/>
            </a:pPr>
            <a:r>
              <a:rPr lang="en" sz="1600">
                <a:latin typeface="Raleway SemiBold"/>
                <a:ea typeface="Raleway SemiBold"/>
                <a:cs typeface="Raleway SemiBold"/>
                <a:sym typeface="Raleway SemiBold"/>
              </a:rPr>
              <a:t>MES COLLEGE OF ENGINEERING , KUTTIPPURAM</a:t>
            </a:r>
            <a:endParaRPr sz="1400">
              <a:latin typeface="Raleway SemiBold"/>
              <a:ea typeface="Raleway SemiBold"/>
              <a:cs typeface="Raleway SemiBold"/>
              <a:sym typeface="Raleway SemiBold"/>
            </a:endParaRPr>
          </a:p>
          <a:p>
            <a:pPr indent="0" lvl="0" marL="0" rtl="0" algn="ctr">
              <a:lnSpc>
                <a:spcPct val="100000"/>
              </a:lnSpc>
              <a:spcBef>
                <a:spcPts val="0"/>
              </a:spcBef>
              <a:spcAft>
                <a:spcPts val="0"/>
              </a:spcAft>
              <a:buClr>
                <a:srgbClr val="000000"/>
              </a:buClr>
              <a:buSzPts val="4800"/>
              <a:buFont typeface="Arial"/>
              <a:buNone/>
            </a:pPr>
            <a:r>
              <a:t/>
            </a:r>
            <a:endParaRPr sz="1800">
              <a:latin typeface="Raleway SemiBold"/>
              <a:ea typeface="Raleway SemiBold"/>
              <a:cs typeface="Raleway SemiBold"/>
              <a:sym typeface="Raleway SemiBold"/>
            </a:endParaRPr>
          </a:p>
          <a:p>
            <a:pPr indent="0" lvl="0" marL="0" rtl="0" algn="ctr">
              <a:lnSpc>
                <a:spcPct val="100000"/>
              </a:lnSpc>
              <a:spcBef>
                <a:spcPts val="0"/>
              </a:spcBef>
              <a:spcAft>
                <a:spcPts val="0"/>
              </a:spcAft>
              <a:buSzPts val="990"/>
              <a:buNone/>
            </a:pPr>
            <a:r>
              <a:t/>
            </a:r>
            <a:endParaRPr sz="2200">
              <a:solidFill>
                <a:schemeClr val="lt1"/>
              </a:solidFill>
              <a:latin typeface="Raleway SemiBold"/>
              <a:ea typeface="Raleway SemiBold"/>
              <a:cs typeface="Raleway SemiBold"/>
              <a:sym typeface="Raleway SemiBold"/>
            </a:endParaRPr>
          </a:p>
        </p:txBody>
      </p:sp>
      <p:sp>
        <p:nvSpPr>
          <p:cNvPr id="65" name="Google Shape;65;p14"/>
          <p:cNvSpPr txBox="1"/>
          <p:nvPr/>
        </p:nvSpPr>
        <p:spPr>
          <a:xfrm>
            <a:off x="7014925" y="4713425"/>
            <a:ext cx="1638900" cy="3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26/10/23             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9" name="Shape 69"/>
        <p:cNvGrpSpPr/>
        <p:nvPr/>
      </p:nvGrpSpPr>
      <p:grpSpPr>
        <a:xfrm>
          <a:off x="0" y="0"/>
          <a:ext cx="0" cy="0"/>
          <a:chOff x="0" y="0"/>
          <a:chExt cx="0" cy="0"/>
        </a:xfrm>
      </p:grpSpPr>
      <p:sp>
        <p:nvSpPr>
          <p:cNvPr id="70" name="Google Shape;70;p15"/>
          <p:cNvSpPr txBox="1"/>
          <p:nvPr>
            <p:ph type="ctrTitle"/>
          </p:nvPr>
        </p:nvSpPr>
        <p:spPr>
          <a:xfrm>
            <a:off x="1066875" y="969725"/>
            <a:ext cx="7323600" cy="4078800"/>
          </a:xfrm>
          <a:prstGeom prst="rect">
            <a:avLst/>
          </a:prstGeom>
          <a:noFill/>
          <a:ln>
            <a:noFill/>
          </a:ln>
        </p:spPr>
        <p:txBody>
          <a:bodyPr anchorCtr="0" anchor="b" bIns="91425" lIns="91425" spcFirstLastPara="1" rIns="91425" wrap="square" tIns="91425">
            <a:noAutofit/>
          </a:bodyPr>
          <a:lstStyle/>
          <a:p>
            <a:pPr indent="-411480" lvl="0" marL="457200" rtl="0" algn="l">
              <a:spcBef>
                <a:spcPts val="0"/>
              </a:spcBef>
              <a:spcAft>
                <a:spcPts val="0"/>
              </a:spcAft>
              <a:buSzPts val="2880"/>
              <a:buFont typeface="Times New Roman"/>
              <a:buChar char="●"/>
            </a:pPr>
            <a:r>
              <a:rPr lang="en" sz="2880">
                <a:latin typeface="Times New Roman"/>
                <a:ea typeface="Times New Roman"/>
                <a:cs typeface="Times New Roman"/>
                <a:sym typeface="Times New Roman"/>
              </a:rPr>
              <a:t>Introduction</a:t>
            </a:r>
            <a:endParaRPr sz="2880">
              <a:latin typeface="Times New Roman"/>
              <a:ea typeface="Times New Roman"/>
              <a:cs typeface="Times New Roman"/>
              <a:sym typeface="Times New Roman"/>
            </a:endParaRPr>
          </a:p>
          <a:p>
            <a:pPr indent="-411480" lvl="0" marL="457200" rtl="0" algn="l">
              <a:lnSpc>
                <a:spcPct val="100000"/>
              </a:lnSpc>
              <a:spcBef>
                <a:spcPts val="0"/>
              </a:spcBef>
              <a:spcAft>
                <a:spcPts val="0"/>
              </a:spcAft>
              <a:buSzPts val="2880"/>
              <a:buFont typeface="Times New Roman"/>
              <a:buChar char="●"/>
            </a:pPr>
            <a:r>
              <a:rPr lang="en" sz="2880">
                <a:latin typeface="Times New Roman"/>
                <a:ea typeface="Times New Roman"/>
                <a:cs typeface="Times New Roman"/>
                <a:sym typeface="Times New Roman"/>
              </a:rPr>
              <a:t>Modules</a:t>
            </a:r>
            <a:endParaRPr sz="2880">
              <a:latin typeface="Times New Roman"/>
              <a:ea typeface="Times New Roman"/>
              <a:cs typeface="Times New Roman"/>
              <a:sym typeface="Times New Roman"/>
            </a:endParaRPr>
          </a:p>
          <a:p>
            <a:pPr indent="-411480" lvl="0" marL="457200" rtl="0" algn="l">
              <a:lnSpc>
                <a:spcPct val="100000"/>
              </a:lnSpc>
              <a:spcBef>
                <a:spcPts val="0"/>
              </a:spcBef>
              <a:spcAft>
                <a:spcPts val="0"/>
              </a:spcAft>
              <a:buSzPts val="2880"/>
              <a:buFont typeface="Times New Roman"/>
              <a:buChar char="●"/>
            </a:pPr>
            <a:r>
              <a:rPr lang="en" sz="2880">
                <a:latin typeface="Times New Roman"/>
                <a:ea typeface="Times New Roman"/>
                <a:cs typeface="Times New Roman"/>
                <a:sym typeface="Times New Roman"/>
              </a:rPr>
              <a:t>Data Flow Diagram</a:t>
            </a:r>
            <a:endParaRPr sz="2880">
              <a:latin typeface="Times New Roman"/>
              <a:ea typeface="Times New Roman"/>
              <a:cs typeface="Times New Roman"/>
              <a:sym typeface="Times New Roman"/>
            </a:endParaRPr>
          </a:p>
          <a:p>
            <a:pPr indent="-411480" lvl="0" marL="457200" rtl="0" algn="l">
              <a:lnSpc>
                <a:spcPct val="100000"/>
              </a:lnSpc>
              <a:spcBef>
                <a:spcPts val="0"/>
              </a:spcBef>
              <a:spcAft>
                <a:spcPts val="0"/>
              </a:spcAft>
              <a:buSzPts val="2880"/>
              <a:buFont typeface="Times New Roman"/>
              <a:buChar char="●"/>
            </a:pPr>
            <a:r>
              <a:rPr lang="en" sz="2880">
                <a:latin typeface="Times New Roman"/>
                <a:ea typeface="Times New Roman"/>
                <a:cs typeface="Times New Roman"/>
                <a:sym typeface="Times New Roman"/>
              </a:rPr>
              <a:t>Product Backlog</a:t>
            </a:r>
            <a:endParaRPr sz="2880">
              <a:latin typeface="Times New Roman"/>
              <a:ea typeface="Times New Roman"/>
              <a:cs typeface="Times New Roman"/>
              <a:sym typeface="Times New Roman"/>
            </a:endParaRPr>
          </a:p>
          <a:p>
            <a:pPr indent="-411480" lvl="0" marL="457200" rtl="0" algn="l">
              <a:lnSpc>
                <a:spcPct val="100000"/>
              </a:lnSpc>
              <a:spcBef>
                <a:spcPts val="0"/>
              </a:spcBef>
              <a:spcAft>
                <a:spcPts val="0"/>
              </a:spcAft>
              <a:buSzPts val="2880"/>
              <a:buFont typeface="Times New Roman"/>
              <a:buChar char="●"/>
            </a:pPr>
            <a:r>
              <a:rPr lang="en" sz="2880">
                <a:latin typeface="Times New Roman"/>
                <a:ea typeface="Times New Roman"/>
                <a:cs typeface="Times New Roman"/>
                <a:sym typeface="Times New Roman"/>
              </a:rPr>
              <a:t>Project Plan</a:t>
            </a:r>
            <a:endParaRPr sz="2880">
              <a:latin typeface="Times New Roman"/>
              <a:ea typeface="Times New Roman"/>
              <a:cs typeface="Times New Roman"/>
              <a:sym typeface="Times New Roman"/>
            </a:endParaRPr>
          </a:p>
          <a:p>
            <a:pPr indent="-411480" lvl="0" marL="457200" rtl="0" algn="l">
              <a:lnSpc>
                <a:spcPct val="100000"/>
              </a:lnSpc>
              <a:spcBef>
                <a:spcPts val="0"/>
              </a:spcBef>
              <a:spcAft>
                <a:spcPts val="0"/>
              </a:spcAft>
              <a:buSzPts val="2880"/>
              <a:buFont typeface="Times New Roman"/>
              <a:buChar char="●"/>
            </a:pPr>
            <a:r>
              <a:rPr lang="en" sz="2880">
                <a:latin typeface="Times New Roman"/>
                <a:ea typeface="Times New Roman"/>
                <a:cs typeface="Times New Roman"/>
                <a:sym typeface="Times New Roman"/>
              </a:rPr>
              <a:t>Sprint</a:t>
            </a:r>
            <a:endParaRPr sz="2880">
              <a:latin typeface="Times New Roman"/>
              <a:ea typeface="Times New Roman"/>
              <a:cs typeface="Times New Roman"/>
              <a:sym typeface="Times New Roman"/>
            </a:endParaRPr>
          </a:p>
          <a:p>
            <a:pPr indent="-411480" lvl="0" marL="457200" rtl="0" algn="l">
              <a:lnSpc>
                <a:spcPct val="100000"/>
              </a:lnSpc>
              <a:spcBef>
                <a:spcPts val="0"/>
              </a:spcBef>
              <a:spcAft>
                <a:spcPts val="0"/>
              </a:spcAft>
              <a:buSzPts val="2880"/>
              <a:buFont typeface="Times New Roman"/>
              <a:buChar char="●"/>
            </a:pPr>
            <a:r>
              <a:rPr lang="en" sz="2880">
                <a:latin typeface="Times New Roman"/>
                <a:ea typeface="Times New Roman"/>
                <a:cs typeface="Times New Roman"/>
                <a:sym typeface="Times New Roman"/>
              </a:rPr>
              <a:t>Developing Environment</a:t>
            </a:r>
            <a:endParaRPr sz="2880">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sz="1220">
              <a:solidFill>
                <a:schemeClr val="lt1"/>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sz="1220">
              <a:solidFill>
                <a:schemeClr val="lt1"/>
              </a:solidFill>
              <a:latin typeface="Times New Roman"/>
              <a:ea typeface="Times New Roman"/>
              <a:cs typeface="Times New Roman"/>
              <a:sym typeface="Times New Roman"/>
            </a:endParaRPr>
          </a:p>
        </p:txBody>
      </p:sp>
      <p:sp>
        <p:nvSpPr>
          <p:cNvPr id="71" name="Google Shape;71;p15"/>
          <p:cNvSpPr txBox="1"/>
          <p:nvPr/>
        </p:nvSpPr>
        <p:spPr>
          <a:xfrm>
            <a:off x="163175" y="110600"/>
            <a:ext cx="81525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latin typeface="Times New Roman"/>
                <a:ea typeface="Times New Roman"/>
                <a:cs typeface="Times New Roman"/>
                <a:sym typeface="Times New Roman"/>
              </a:rPr>
              <a:t>Content</a:t>
            </a:r>
            <a:endParaRPr b="1" sz="2900">
              <a:latin typeface="Times New Roman"/>
              <a:ea typeface="Times New Roman"/>
              <a:cs typeface="Times New Roman"/>
              <a:sym typeface="Times New Roman"/>
            </a:endParaRPr>
          </a:p>
        </p:txBody>
      </p:sp>
      <p:sp>
        <p:nvSpPr>
          <p:cNvPr id="72" name="Google Shape;72;p15"/>
          <p:cNvSpPr txBox="1"/>
          <p:nvPr/>
        </p:nvSpPr>
        <p:spPr>
          <a:xfrm>
            <a:off x="7468250" y="4649500"/>
            <a:ext cx="1516800" cy="4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26/10/23          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6" name="Shape 76"/>
        <p:cNvGrpSpPr/>
        <p:nvPr/>
      </p:nvGrpSpPr>
      <p:grpSpPr>
        <a:xfrm>
          <a:off x="0" y="0"/>
          <a:ext cx="0" cy="0"/>
          <a:chOff x="0" y="0"/>
          <a:chExt cx="0" cy="0"/>
        </a:xfrm>
      </p:grpSpPr>
      <p:sp>
        <p:nvSpPr>
          <p:cNvPr id="77" name="Google Shape;77;p16"/>
          <p:cNvSpPr txBox="1"/>
          <p:nvPr>
            <p:ph idx="1" type="subTitle"/>
          </p:nvPr>
        </p:nvSpPr>
        <p:spPr>
          <a:xfrm>
            <a:off x="195750" y="492275"/>
            <a:ext cx="3356700" cy="466500"/>
          </a:xfrm>
          <a:prstGeom prst="rect">
            <a:avLst/>
          </a:prstGeom>
          <a:noFill/>
          <a:ln>
            <a:noFill/>
          </a:ln>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2100"/>
              <a:buNone/>
            </a:pPr>
            <a:r>
              <a:rPr b="1" lang="en" sz="2800">
                <a:solidFill>
                  <a:srgbClr val="262626"/>
                </a:solidFill>
                <a:latin typeface="Raleway"/>
                <a:ea typeface="Raleway"/>
                <a:cs typeface="Raleway"/>
                <a:sym typeface="Raleway"/>
              </a:rPr>
              <a:t>INTRODUCTION</a:t>
            </a:r>
            <a:endParaRPr b="1" sz="2800">
              <a:solidFill>
                <a:srgbClr val="262626"/>
              </a:solidFill>
              <a:latin typeface="Raleway"/>
              <a:ea typeface="Raleway"/>
              <a:cs typeface="Raleway"/>
              <a:sym typeface="Raleway"/>
            </a:endParaRPr>
          </a:p>
          <a:p>
            <a:pPr indent="0" lvl="0" marL="0" rtl="0" algn="ctr">
              <a:lnSpc>
                <a:spcPct val="80000"/>
              </a:lnSpc>
              <a:spcBef>
                <a:spcPts val="0"/>
              </a:spcBef>
              <a:spcAft>
                <a:spcPts val="0"/>
              </a:spcAft>
              <a:buSzPts val="2100"/>
              <a:buNone/>
            </a:pPr>
            <a:r>
              <a:t/>
            </a:r>
            <a:endParaRPr sz="1800"/>
          </a:p>
        </p:txBody>
      </p:sp>
      <p:sp>
        <p:nvSpPr>
          <p:cNvPr id="78" name="Google Shape;78;p16"/>
          <p:cNvSpPr txBox="1"/>
          <p:nvPr/>
        </p:nvSpPr>
        <p:spPr>
          <a:xfrm>
            <a:off x="414250" y="1144050"/>
            <a:ext cx="8358300" cy="37311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None/>
            </a:pPr>
            <a:r>
              <a:t/>
            </a:r>
            <a:endParaRPr sz="1600">
              <a:latin typeface="Average"/>
              <a:ea typeface="Average"/>
              <a:cs typeface="Average"/>
              <a:sym typeface="Average"/>
            </a:endParaRPr>
          </a:p>
          <a:p>
            <a:pPr indent="457200" lvl="0" marL="0" rtl="0" algn="l">
              <a:lnSpc>
                <a:spcPct val="115000"/>
              </a:lnSpc>
              <a:spcBef>
                <a:spcPts val="0"/>
              </a:spcBef>
              <a:spcAft>
                <a:spcPts val="0"/>
              </a:spcAft>
              <a:buNone/>
            </a:pPr>
            <a:r>
              <a:rPr lang="en" sz="1600">
                <a:latin typeface="Average"/>
                <a:ea typeface="Average"/>
                <a:cs typeface="Average"/>
                <a:sym typeface="Average"/>
              </a:rPr>
              <a:t>The project “COMPUTER HARDWARE STORE MANAGEMENT SYSTEM” consisting an efficient hardware inventory management system. This system is a web project used to manage a stock of various hardware products in the backend and users may buy it online. The store consists of various computer hardware categories including hard-disks, monitors, Disk drives, keyboard, mouse and other various hardware products. Users may browse for various categories and brands of computer hardware. Then they may select desired products and buy it. User can filter products with same specifications and different  brands with price scale of minimum and maximum prices. </a:t>
            </a:r>
            <a:endParaRPr sz="1600">
              <a:latin typeface="Average"/>
              <a:ea typeface="Average"/>
              <a:cs typeface="Average"/>
              <a:sym typeface="Average"/>
            </a:endParaRPr>
          </a:p>
          <a:p>
            <a:pPr indent="457200" lvl="0" marL="0" rtl="0" algn="l">
              <a:lnSpc>
                <a:spcPct val="115000"/>
              </a:lnSpc>
              <a:spcBef>
                <a:spcPts val="0"/>
              </a:spcBef>
              <a:spcAft>
                <a:spcPts val="0"/>
              </a:spcAft>
              <a:buNone/>
            </a:pPr>
            <a:r>
              <a:t/>
            </a:r>
            <a:endParaRPr sz="1600">
              <a:latin typeface="Average"/>
              <a:ea typeface="Average"/>
              <a:cs typeface="Average"/>
              <a:sym typeface="Average"/>
            </a:endParaRPr>
          </a:p>
          <a:p>
            <a:pPr indent="457200" lvl="0" marL="0" marR="0" rtl="0" algn="l">
              <a:lnSpc>
                <a:spcPct val="115000"/>
              </a:lnSpc>
              <a:spcBef>
                <a:spcPts val="0"/>
              </a:spcBef>
              <a:spcAft>
                <a:spcPts val="0"/>
              </a:spcAft>
              <a:buClr>
                <a:srgbClr val="000000"/>
              </a:buClr>
              <a:buSzPts val="1600"/>
              <a:buFont typeface="Arial"/>
              <a:buNone/>
            </a:pPr>
            <a:r>
              <a:t/>
            </a:r>
            <a:endParaRPr sz="1600">
              <a:latin typeface="Average"/>
              <a:ea typeface="Average"/>
              <a:cs typeface="Average"/>
              <a:sym typeface="Average"/>
            </a:endParaRPr>
          </a:p>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a:p>
            <a:pPr indent="45720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verage"/>
                <a:ea typeface="Average"/>
                <a:cs typeface="Average"/>
                <a:sym typeface="Average"/>
              </a:rPr>
              <a:t>  </a:t>
            </a:r>
            <a:endParaRPr b="0" i="0" sz="1400" u="none" cap="none" strike="noStrike">
              <a:solidFill>
                <a:srgbClr val="000000"/>
              </a:solidFill>
              <a:latin typeface="Average"/>
              <a:ea typeface="Average"/>
              <a:cs typeface="Average"/>
              <a:sym typeface="Average"/>
            </a:endParaRPr>
          </a:p>
        </p:txBody>
      </p:sp>
      <p:sp>
        <p:nvSpPr>
          <p:cNvPr id="79" name="Google Shape;79;p16"/>
          <p:cNvSpPr txBox="1"/>
          <p:nvPr/>
        </p:nvSpPr>
        <p:spPr>
          <a:xfrm>
            <a:off x="7293900" y="4701800"/>
            <a:ext cx="1621500" cy="2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26/10/23           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3" name="Shape 83"/>
        <p:cNvGrpSpPr/>
        <p:nvPr/>
      </p:nvGrpSpPr>
      <p:grpSpPr>
        <a:xfrm>
          <a:off x="0" y="0"/>
          <a:ext cx="0" cy="0"/>
          <a:chOff x="0" y="0"/>
          <a:chExt cx="0" cy="0"/>
        </a:xfrm>
      </p:grpSpPr>
      <p:sp>
        <p:nvSpPr>
          <p:cNvPr id="84" name="Google Shape;84;p17"/>
          <p:cNvSpPr txBox="1"/>
          <p:nvPr>
            <p:ph idx="1" type="subTitle"/>
          </p:nvPr>
        </p:nvSpPr>
        <p:spPr>
          <a:xfrm>
            <a:off x="-272350" y="198050"/>
            <a:ext cx="3356700" cy="466500"/>
          </a:xfrm>
          <a:prstGeom prst="rect">
            <a:avLst/>
          </a:prstGeom>
          <a:noFill/>
          <a:ln>
            <a:noFill/>
          </a:ln>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2100"/>
              <a:buNone/>
            </a:pPr>
            <a:r>
              <a:rPr b="1" lang="en" sz="2800">
                <a:solidFill>
                  <a:srgbClr val="262626"/>
                </a:solidFill>
                <a:latin typeface="Raleway"/>
                <a:ea typeface="Raleway"/>
                <a:cs typeface="Raleway"/>
                <a:sym typeface="Raleway"/>
              </a:rPr>
              <a:t>MODULES</a:t>
            </a:r>
            <a:endParaRPr b="1" sz="2800">
              <a:solidFill>
                <a:srgbClr val="262626"/>
              </a:solidFill>
              <a:latin typeface="Raleway"/>
              <a:ea typeface="Raleway"/>
              <a:cs typeface="Raleway"/>
              <a:sym typeface="Raleway"/>
            </a:endParaRPr>
          </a:p>
          <a:p>
            <a:pPr indent="0" lvl="0" marL="0" rtl="0" algn="ctr">
              <a:lnSpc>
                <a:spcPct val="80000"/>
              </a:lnSpc>
              <a:spcBef>
                <a:spcPts val="0"/>
              </a:spcBef>
              <a:spcAft>
                <a:spcPts val="0"/>
              </a:spcAft>
              <a:buSzPts val="2100"/>
              <a:buNone/>
            </a:pPr>
            <a:r>
              <a:t/>
            </a:r>
            <a:endParaRPr sz="1800"/>
          </a:p>
        </p:txBody>
      </p:sp>
      <p:sp>
        <p:nvSpPr>
          <p:cNvPr id="85" name="Google Shape;85;p17"/>
          <p:cNvSpPr txBox="1"/>
          <p:nvPr/>
        </p:nvSpPr>
        <p:spPr>
          <a:xfrm>
            <a:off x="610125" y="1132675"/>
            <a:ext cx="5182800" cy="321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Times New Roman"/>
                <a:ea typeface="Times New Roman"/>
                <a:cs typeface="Times New Roman"/>
                <a:sym typeface="Times New Roman"/>
              </a:rPr>
              <a:t>1)ADMIN</a:t>
            </a:r>
            <a:endParaRPr sz="21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Login.</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Verify Hardwareshops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View complaints and replies based on hardware shops.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View feedback and ratings.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Add notifications.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Add category.</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Block or Unblock shops.</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Average"/>
              <a:ea typeface="Average"/>
              <a:cs typeface="Average"/>
              <a:sym typeface="Average"/>
            </a:endParaRPr>
          </a:p>
          <a:p>
            <a:pPr indent="0" lvl="0" marL="457200" rtl="0" algn="l">
              <a:spcBef>
                <a:spcPts val="0"/>
              </a:spcBef>
              <a:spcAft>
                <a:spcPts val="0"/>
              </a:spcAft>
              <a:buNone/>
            </a:pPr>
            <a:r>
              <a:t/>
            </a:r>
            <a:endParaRPr sz="1600">
              <a:latin typeface="Average"/>
              <a:ea typeface="Average"/>
              <a:cs typeface="Average"/>
              <a:sym typeface="Average"/>
            </a:endParaRPr>
          </a:p>
          <a:p>
            <a:pPr indent="0" lvl="0" marL="457200" rtl="0" algn="l">
              <a:spcBef>
                <a:spcPts val="0"/>
              </a:spcBef>
              <a:spcAft>
                <a:spcPts val="0"/>
              </a:spcAft>
              <a:buNone/>
            </a:pPr>
            <a:r>
              <a:t/>
            </a:r>
            <a:endParaRPr sz="1600">
              <a:latin typeface="Average"/>
              <a:ea typeface="Average"/>
              <a:cs typeface="Average"/>
              <a:sym typeface="Average"/>
            </a:endParaRPr>
          </a:p>
          <a:p>
            <a:pPr indent="0" lvl="0" marL="457200" marR="0" rtl="0" algn="l">
              <a:lnSpc>
                <a:spcPct val="100000"/>
              </a:lnSpc>
              <a:spcBef>
                <a:spcPts val="0"/>
              </a:spcBef>
              <a:spcAft>
                <a:spcPts val="0"/>
              </a:spcAft>
              <a:buClr>
                <a:srgbClr val="000000"/>
              </a:buClr>
              <a:buSzPts val="1400"/>
              <a:buFont typeface="Arial"/>
              <a:buNone/>
            </a:pPr>
            <a:r>
              <a:t/>
            </a:r>
            <a:endParaRPr sz="1600">
              <a:latin typeface="Average"/>
              <a:ea typeface="Average"/>
              <a:cs typeface="Average"/>
              <a:sym typeface="Average"/>
            </a:endParaRPr>
          </a:p>
        </p:txBody>
      </p:sp>
      <p:sp>
        <p:nvSpPr>
          <p:cNvPr id="86" name="Google Shape;86;p17"/>
          <p:cNvSpPr txBox="1"/>
          <p:nvPr/>
        </p:nvSpPr>
        <p:spPr>
          <a:xfrm>
            <a:off x="5793000" y="1122950"/>
            <a:ext cx="3151200" cy="395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Times New Roman"/>
                <a:ea typeface="Times New Roman"/>
                <a:cs typeface="Times New Roman"/>
                <a:sym typeface="Times New Roman"/>
              </a:rPr>
              <a:t>2)Hardware shops</a:t>
            </a:r>
            <a:endParaRPr sz="21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Register</a:t>
            </a:r>
            <a:endParaRPr sz="1600">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Login and update profile.</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Manage and add products based on category.</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View orders and update status.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View complaints and send replies.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View feedback and replies.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View notifications from admin.</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Send offer notifications.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View payment history.</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Add and manage purchase</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p:txBody>
      </p:sp>
      <p:sp>
        <p:nvSpPr>
          <p:cNvPr id="87" name="Google Shape;87;p17"/>
          <p:cNvSpPr txBox="1"/>
          <p:nvPr/>
        </p:nvSpPr>
        <p:spPr>
          <a:xfrm>
            <a:off x="7318800" y="4670375"/>
            <a:ext cx="182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26/10/23               5</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1" name="Shape 91"/>
        <p:cNvGrpSpPr/>
        <p:nvPr/>
      </p:nvGrpSpPr>
      <p:grpSpPr>
        <a:xfrm>
          <a:off x="0" y="0"/>
          <a:ext cx="0" cy="0"/>
          <a:chOff x="0" y="0"/>
          <a:chExt cx="0" cy="0"/>
        </a:xfrm>
      </p:grpSpPr>
      <p:sp>
        <p:nvSpPr>
          <p:cNvPr id="92" name="Google Shape;92;p18"/>
          <p:cNvSpPr txBox="1"/>
          <p:nvPr/>
        </p:nvSpPr>
        <p:spPr>
          <a:xfrm>
            <a:off x="239900" y="893175"/>
            <a:ext cx="4696800" cy="3971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600">
              <a:latin typeface="Average"/>
              <a:ea typeface="Average"/>
              <a:cs typeface="Average"/>
              <a:sym typeface="Average"/>
            </a:endParaRPr>
          </a:p>
          <a:p>
            <a:pPr indent="0" lvl="0" marL="0" rtl="0" algn="l">
              <a:spcBef>
                <a:spcPts val="0"/>
              </a:spcBef>
              <a:spcAft>
                <a:spcPts val="0"/>
              </a:spcAft>
              <a:buNone/>
            </a:pPr>
            <a:r>
              <a:rPr lang="en" sz="1800">
                <a:latin typeface="Times New Roman"/>
                <a:ea typeface="Times New Roman"/>
                <a:cs typeface="Times New Roman"/>
                <a:sym typeface="Times New Roman"/>
              </a:rPr>
              <a:t>3</a:t>
            </a:r>
            <a:r>
              <a:rPr lang="en" sz="2100">
                <a:latin typeface="Times New Roman"/>
                <a:ea typeface="Times New Roman"/>
                <a:cs typeface="Times New Roman"/>
                <a:sym typeface="Times New Roman"/>
              </a:rPr>
              <a:t>)User</a:t>
            </a:r>
            <a:endParaRPr sz="21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Registration.</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Login</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View and Update profile.</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Search for shops.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View products.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Order and payment.</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Order status.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View offer notifications.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Send complaints to hardware shops and view reply.</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Send feedback and ratings.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Add and manage cart</a:t>
            </a:r>
            <a:endParaRPr sz="1600">
              <a:latin typeface="Times New Roman"/>
              <a:ea typeface="Times New Roman"/>
              <a:cs typeface="Times New Roman"/>
              <a:sym typeface="Times New Roman"/>
            </a:endParaRPr>
          </a:p>
          <a:p>
            <a:pPr indent="0" lvl="0" marL="914400" rtl="0" algn="l">
              <a:spcBef>
                <a:spcPts val="0"/>
              </a:spcBef>
              <a:spcAft>
                <a:spcPts val="0"/>
              </a:spcAft>
              <a:buNone/>
            </a:pPr>
            <a:r>
              <a:t/>
            </a:r>
            <a:endParaRPr sz="1700">
              <a:latin typeface="Times New Roman"/>
              <a:ea typeface="Times New Roman"/>
              <a:cs typeface="Times New Roman"/>
              <a:sym typeface="Times New Roman"/>
            </a:endParaRPr>
          </a:p>
        </p:txBody>
      </p:sp>
      <p:sp>
        <p:nvSpPr>
          <p:cNvPr id="93" name="Google Shape;93;p18"/>
          <p:cNvSpPr txBox="1"/>
          <p:nvPr/>
        </p:nvSpPr>
        <p:spPr>
          <a:xfrm>
            <a:off x="7259025" y="4841275"/>
            <a:ext cx="1569300" cy="3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26/10/23           6</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9"/>
          <p:cNvPicPr preferRelativeResize="0"/>
          <p:nvPr/>
        </p:nvPicPr>
        <p:blipFill rotWithShape="1">
          <a:blip r:embed="rId3">
            <a:alphaModFix/>
          </a:blip>
          <a:srcRect b="-1760" l="-1946" r="-1029" t="-2395"/>
          <a:stretch/>
        </p:blipFill>
        <p:spPr>
          <a:xfrm>
            <a:off x="271325" y="723500"/>
            <a:ext cx="8601375" cy="4079475"/>
          </a:xfrm>
          <a:prstGeom prst="rect">
            <a:avLst/>
          </a:prstGeom>
          <a:noFill/>
          <a:ln>
            <a:noFill/>
          </a:ln>
        </p:spPr>
      </p:pic>
      <p:sp>
        <p:nvSpPr>
          <p:cNvPr id="99" name="Google Shape;99;p19"/>
          <p:cNvSpPr txBox="1"/>
          <p:nvPr/>
        </p:nvSpPr>
        <p:spPr>
          <a:xfrm>
            <a:off x="-225" y="138500"/>
            <a:ext cx="9155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latin typeface="Times New Roman"/>
                <a:ea typeface="Times New Roman"/>
                <a:cs typeface="Times New Roman"/>
                <a:sym typeface="Times New Roman"/>
              </a:rPr>
              <a:t>DATA FLOW DIAGRAM</a:t>
            </a:r>
            <a:endParaRPr b="1" sz="2600">
              <a:latin typeface="Times New Roman"/>
              <a:ea typeface="Times New Roman"/>
              <a:cs typeface="Times New Roman"/>
              <a:sym typeface="Times New Roman"/>
            </a:endParaRPr>
          </a:p>
        </p:txBody>
      </p:sp>
      <p:sp>
        <p:nvSpPr>
          <p:cNvPr id="100" name="Google Shape;100;p19"/>
          <p:cNvSpPr txBox="1"/>
          <p:nvPr/>
        </p:nvSpPr>
        <p:spPr>
          <a:xfrm rot="1641541">
            <a:off x="2151482" y="2371637"/>
            <a:ext cx="1094079" cy="400249"/>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Request</a:t>
            </a:r>
            <a:endParaRPr/>
          </a:p>
        </p:txBody>
      </p:sp>
      <p:sp>
        <p:nvSpPr>
          <p:cNvPr id="101" name="Google Shape;101;p19"/>
          <p:cNvSpPr txBox="1"/>
          <p:nvPr/>
        </p:nvSpPr>
        <p:spPr>
          <a:xfrm rot="1484688">
            <a:off x="1913880" y="2689799"/>
            <a:ext cx="1068619" cy="400138"/>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Response</a:t>
            </a:r>
            <a:endParaRPr/>
          </a:p>
        </p:txBody>
      </p:sp>
      <p:sp>
        <p:nvSpPr>
          <p:cNvPr id="102" name="Google Shape;102;p19"/>
          <p:cNvSpPr txBox="1"/>
          <p:nvPr/>
        </p:nvSpPr>
        <p:spPr>
          <a:xfrm>
            <a:off x="2116260" y="3071578"/>
            <a:ext cx="88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Request</a:t>
            </a:r>
            <a:endParaRPr/>
          </a:p>
        </p:txBody>
      </p:sp>
      <p:sp>
        <p:nvSpPr>
          <p:cNvPr id="103" name="Google Shape;103;p19"/>
          <p:cNvSpPr txBox="1"/>
          <p:nvPr/>
        </p:nvSpPr>
        <p:spPr>
          <a:xfrm>
            <a:off x="2175475" y="3542450"/>
            <a:ext cx="104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Response</a:t>
            </a:r>
            <a:endParaRPr/>
          </a:p>
        </p:txBody>
      </p:sp>
      <p:sp>
        <p:nvSpPr>
          <p:cNvPr id="104" name="Google Shape;104;p19"/>
          <p:cNvSpPr txBox="1"/>
          <p:nvPr/>
        </p:nvSpPr>
        <p:spPr>
          <a:xfrm rot="-914875">
            <a:off x="2037849" y="3951795"/>
            <a:ext cx="1046023" cy="400202"/>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Request</a:t>
            </a:r>
            <a:endParaRPr/>
          </a:p>
        </p:txBody>
      </p:sp>
      <p:sp>
        <p:nvSpPr>
          <p:cNvPr id="105" name="Google Shape;105;p19"/>
          <p:cNvSpPr txBox="1"/>
          <p:nvPr/>
        </p:nvSpPr>
        <p:spPr>
          <a:xfrm rot="-1171270">
            <a:off x="2193565" y="4353151"/>
            <a:ext cx="1045922" cy="400134"/>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Response</a:t>
            </a:r>
            <a:endParaRPr/>
          </a:p>
        </p:txBody>
      </p:sp>
      <p:sp>
        <p:nvSpPr>
          <p:cNvPr id="106" name="Google Shape;106;p19"/>
          <p:cNvSpPr txBox="1"/>
          <p:nvPr/>
        </p:nvSpPr>
        <p:spPr>
          <a:xfrm rot="986">
            <a:off x="6090892" y="3071568"/>
            <a:ext cx="104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Request</a:t>
            </a:r>
            <a:endParaRPr/>
          </a:p>
        </p:txBody>
      </p:sp>
      <p:sp>
        <p:nvSpPr>
          <p:cNvPr id="107" name="Google Shape;107;p19"/>
          <p:cNvSpPr txBox="1"/>
          <p:nvPr/>
        </p:nvSpPr>
        <p:spPr>
          <a:xfrm>
            <a:off x="6056700" y="3655675"/>
            <a:ext cx="111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Response</a:t>
            </a:r>
            <a:endParaRPr/>
          </a:p>
        </p:txBody>
      </p:sp>
      <p:sp>
        <p:nvSpPr>
          <p:cNvPr id="108" name="Google Shape;108;p19"/>
          <p:cNvSpPr txBox="1"/>
          <p:nvPr/>
        </p:nvSpPr>
        <p:spPr>
          <a:xfrm>
            <a:off x="7119525" y="4516250"/>
            <a:ext cx="17532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26/10/23              7</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nvSpPr>
        <p:spPr>
          <a:xfrm>
            <a:off x="6962625" y="4806400"/>
            <a:ext cx="20748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26/10/23                     8</a:t>
            </a:r>
            <a:endParaRPr/>
          </a:p>
        </p:txBody>
      </p:sp>
      <p:pic>
        <p:nvPicPr>
          <p:cNvPr id="114" name="Google Shape;114;p2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nvSpPr>
        <p:spPr>
          <a:xfrm>
            <a:off x="7259025" y="4945900"/>
            <a:ext cx="1884900" cy="1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26/10/23                  9</a:t>
            </a:r>
            <a:endParaRPr/>
          </a:p>
        </p:txBody>
      </p:sp>
      <p:pic>
        <p:nvPicPr>
          <p:cNvPr id="120" name="Google Shape;120;p21"/>
          <p:cNvPicPr preferRelativeResize="0"/>
          <p:nvPr/>
        </p:nvPicPr>
        <p:blipFill>
          <a:blip r:embed="rId3">
            <a:alphaModFix/>
          </a:blip>
          <a:stretch>
            <a:fillRect/>
          </a:stretch>
        </p:blipFill>
        <p:spPr>
          <a:xfrm>
            <a:off x="0" y="0"/>
            <a:ext cx="8991525" cy="5143499"/>
          </a:xfrm>
          <a:prstGeom prst="rect">
            <a:avLst/>
          </a:prstGeom>
          <a:noFill/>
          <a:ln>
            <a:noFill/>
          </a:ln>
        </p:spPr>
      </p:pic>
      <p:sp>
        <p:nvSpPr>
          <p:cNvPr id="121" name="Google Shape;121;p21"/>
          <p:cNvSpPr txBox="1"/>
          <p:nvPr/>
        </p:nvSpPr>
        <p:spPr>
          <a:xfrm>
            <a:off x="6355375" y="2758825"/>
            <a:ext cx="821100" cy="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