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0709" autoAdjust="0"/>
  </p:normalViewPr>
  <p:slideViewPr>
    <p:cSldViewPr snapToGrid="0" snapToObjects="1">
      <p:cViewPr varScale="1">
        <p:scale>
          <a:sx n="16" d="100"/>
          <a:sy n="16" d="100"/>
        </p:scale>
        <p:origin x="40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9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Bâtissez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 village puissant avec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défenses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redoutables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bâtiments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spécialisés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maximiser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ressources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spc="-35" dirty="0">
              <a:solidFill>
                <a:srgbClr val="E5E0DF"/>
              </a:solidFill>
              <a:latin typeface="Inter" pitchFamily="34" charset="0"/>
              <a:ea typeface="Inter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Mettez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place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stratégies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d'attaque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choisissant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bonnes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troupes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ciblant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les faiblesses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adversaires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à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défense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optimisant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placement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défenses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pièges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sournois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repousser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assaillants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Gérez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habilement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ressources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 or,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élixir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gemmes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rapidement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village.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Découvrez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fonctionnalités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améliorations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des corrections de bugs grâce aux mises à jour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régulières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Élargissez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options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stratégie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avec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troupes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bâtiments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qui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offrent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possibilités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tactiques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spc="-35" dirty="0">
              <a:solidFill>
                <a:srgbClr val="E5E0DF"/>
              </a:solidFill>
              <a:latin typeface="Inter" pitchFamily="34" charset="0"/>
              <a:ea typeface="Inter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à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événements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spéciaux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profitez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saisons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thématiques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remporter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récompenses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Recrutez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variété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troupes, du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courageux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guerrier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aux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puissants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héros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préparer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offensive.</a:t>
            </a:r>
            <a:endParaRPr lang="en-US" sz="120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troupes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entraînant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dans les casernes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débloquez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unités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diversifier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stratégies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combat.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spc="-35" dirty="0">
              <a:solidFill>
                <a:srgbClr val="E5E0DF"/>
              </a:solidFill>
              <a:latin typeface="Inter" pitchFamily="34" charset="0"/>
              <a:ea typeface="Inter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Maîtrisez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l'art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la guerre avec les troupe noires,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unités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redoutables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qui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peuvent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changer le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d'une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bataille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Rejoignez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 clan,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établissez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alliances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exploitez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 force collective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atteindre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objectifs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Bénéficiez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avantages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du clan,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tels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que les dons de troupes et les conseils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stratégiques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autres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membres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à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guerres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clans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épiques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gravissez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échelons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ligues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prouver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votre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supériorité</a:t>
            </a:r>
            <a:r>
              <a:rPr lang="en-US" sz="12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Clash of Clans : Le Royaume de la Stratégie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Plongez dans l'univers captivant de Clash of Clans, un jeu de stratégie où vous construisez votre village, entraînez vos troupes et défendez votre terrain contre les attaques ennemies.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4" name="Text 2"/>
          <p:cNvSpPr/>
          <p:nvPr/>
        </p:nvSpPr>
        <p:spPr>
          <a:xfrm>
            <a:off x="2037993" y="1415772"/>
            <a:ext cx="8403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Fondamentaux du Gameplay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6" name="Text 4"/>
          <p:cNvSpPr/>
          <p:nvPr/>
        </p:nvSpPr>
        <p:spPr>
          <a:xfrm>
            <a:off x="3510082" y="33901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Construire</a:t>
            </a:r>
            <a:endParaRPr lang="en-US" sz="3600" dirty="0"/>
          </a:p>
        </p:txBody>
      </p:sp>
      <p:sp>
        <p:nvSpPr>
          <p:cNvPr id="8" name="Shape 6"/>
          <p:cNvSpPr/>
          <p:nvPr/>
        </p:nvSpPr>
        <p:spPr>
          <a:xfrm>
            <a:off x="7426285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9" name="Text 7"/>
          <p:cNvSpPr/>
          <p:nvPr/>
        </p:nvSpPr>
        <p:spPr>
          <a:xfrm>
            <a:off x="8898374" y="33844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Attaquer</a:t>
            </a:r>
            <a:endParaRPr lang="en-US" sz="360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2" name="Text 10"/>
          <p:cNvSpPr/>
          <p:nvPr/>
        </p:nvSpPr>
        <p:spPr>
          <a:xfrm>
            <a:off x="3510082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 Défendre</a:t>
            </a:r>
            <a:endParaRPr lang="en-US" sz="360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5" name="Text 13"/>
          <p:cNvSpPr/>
          <p:nvPr/>
        </p:nvSpPr>
        <p:spPr>
          <a:xfrm>
            <a:off x="7887554" y="5457349"/>
            <a:ext cx="30254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Gagner des Ressources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4" name="Text 2"/>
          <p:cNvSpPr/>
          <p:nvPr/>
        </p:nvSpPr>
        <p:spPr>
          <a:xfrm>
            <a:off x="2037993" y="1085731"/>
            <a:ext cx="7420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L'Évolution Constante du Jeu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2993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Mises à Jour Régulières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Nouvelles Troupes et Bâtiments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Événements Spéciaux et Saisons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4" name="Text 2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Recrutement et Entraînement des Troupes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522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59799"/>
            <a:ext cx="31238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Rassemblez votre armée</a:t>
            </a:r>
            <a:endParaRPr lang="en-US" sz="21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96" y="274522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Entraînez-les</a:t>
            </a:r>
            <a:endParaRPr lang="en-US" sz="21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Troupes Noires</a:t>
            </a:r>
            <a:endParaRPr lang="en-US" sz="218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49016"/>
            <a:ext cx="53665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Pouvoir des Clans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7" name="Text 4"/>
          <p:cNvSpPr/>
          <p:nvPr/>
        </p:nvSpPr>
        <p:spPr>
          <a:xfrm>
            <a:off x="4726781" y="29126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Force Collective</a:t>
            </a:r>
            <a:endParaRPr lang="en-US" sz="2187" dirty="0"/>
          </a:p>
        </p:txBody>
      </p:sp>
      <p:sp>
        <p:nvSpPr>
          <p:cNvPr id="9" name="Shape 6"/>
          <p:cNvSpPr/>
          <p:nvPr/>
        </p:nvSpPr>
        <p:spPr>
          <a:xfrm>
            <a:off x="92550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0" name="Text 7"/>
          <p:cNvSpPr/>
          <p:nvPr/>
        </p:nvSpPr>
        <p:spPr>
          <a:xfrm>
            <a:off x="9491067" y="2912626"/>
            <a:ext cx="325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Avantages et Interactions</a:t>
            </a:r>
            <a:endParaRPr lang="en-US" sz="2187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3" name="Text 10"/>
          <p:cNvSpPr/>
          <p:nvPr/>
        </p:nvSpPr>
        <p:spPr>
          <a:xfrm>
            <a:off x="4726781" y="5153382"/>
            <a:ext cx="33876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Guerres de Clans et Ligues</a:t>
            </a:r>
            <a:endParaRPr lang="en-US" sz="2187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fr-CH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49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2708" y="3019663"/>
            <a:ext cx="4663678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b="1" kern="0" spc="-11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Stratégies d'Attaque</a:t>
            </a:r>
            <a:endParaRPr lang="en-US" sz="3898" dirty="0"/>
          </a:p>
        </p:txBody>
      </p:sp>
      <p:sp>
        <p:nvSpPr>
          <p:cNvPr id="6" name="Shape 3"/>
          <p:cNvSpPr/>
          <p:nvPr/>
        </p:nvSpPr>
        <p:spPr>
          <a:xfrm>
            <a:off x="7295317" y="3935254"/>
            <a:ext cx="39529" cy="3749635"/>
          </a:xfrm>
          <a:prstGeom prst="roundRect">
            <a:avLst>
              <a:gd name="adj" fmla="val 225403"/>
            </a:avLst>
          </a:prstGeom>
          <a:solidFill>
            <a:srgbClr val="140099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7" name="Shape 4"/>
          <p:cNvSpPr/>
          <p:nvPr/>
        </p:nvSpPr>
        <p:spPr>
          <a:xfrm>
            <a:off x="7537787" y="4292798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140099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8" name="Shape 5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26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9" name="Text 6"/>
          <p:cNvSpPr/>
          <p:nvPr/>
        </p:nvSpPr>
        <p:spPr>
          <a:xfrm>
            <a:off x="7250847" y="4127063"/>
            <a:ext cx="128349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39" dirty="0"/>
          </a:p>
        </p:txBody>
      </p:sp>
      <p:sp>
        <p:nvSpPr>
          <p:cNvPr id="10" name="Text 7"/>
          <p:cNvSpPr/>
          <p:nvPr/>
        </p:nvSpPr>
        <p:spPr>
          <a:xfrm>
            <a:off x="8404027" y="4133136"/>
            <a:ext cx="2549247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Troupes et Formations</a:t>
            </a:r>
            <a:endParaRPr lang="en-US" sz="1949" dirty="0"/>
          </a:p>
        </p:txBody>
      </p:sp>
      <p:sp>
        <p:nvSpPr>
          <p:cNvPr id="11" name="Text 8"/>
          <p:cNvSpPr/>
          <p:nvPr/>
        </p:nvSpPr>
        <p:spPr>
          <a:xfrm>
            <a:off x="8404027" y="4561165"/>
            <a:ext cx="3613547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Choisissez judicieusement les troupes et créez des formations stratégiques pour attaquer les bases ennemies.</a:t>
            </a:r>
            <a:endParaRPr lang="en-US" sz="1559" dirty="0"/>
          </a:p>
        </p:txBody>
      </p:sp>
      <p:sp>
        <p:nvSpPr>
          <p:cNvPr id="12" name="Shape 9"/>
          <p:cNvSpPr/>
          <p:nvPr/>
        </p:nvSpPr>
        <p:spPr>
          <a:xfrm>
            <a:off x="6399431" y="5282565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140099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13" name="Shape 10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26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4" name="Text 11"/>
          <p:cNvSpPr/>
          <p:nvPr/>
        </p:nvSpPr>
        <p:spPr>
          <a:xfrm>
            <a:off x="7227987" y="5116830"/>
            <a:ext cx="174069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39" dirty="0"/>
          </a:p>
        </p:txBody>
      </p:sp>
      <p:sp>
        <p:nvSpPr>
          <p:cNvPr id="15" name="Text 12"/>
          <p:cNvSpPr/>
          <p:nvPr/>
        </p:nvSpPr>
        <p:spPr>
          <a:xfrm>
            <a:off x="3669030" y="5122902"/>
            <a:ext cx="2557105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Ciblage et Destruction</a:t>
            </a:r>
            <a:endParaRPr lang="en-US" sz="1949" dirty="0"/>
          </a:p>
        </p:txBody>
      </p:sp>
      <p:sp>
        <p:nvSpPr>
          <p:cNvPr id="16" name="Text 13"/>
          <p:cNvSpPr/>
          <p:nvPr/>
        </p:nvSpPr>
        <p:spPr>
          <a:xfrm>
            <a:off x="2612708" y="5550932"/>
            <a:ext cx="361342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Analysez attentivement les bâtiments et les défenses adverses afin de maximiser les dégâts et de remporter la victoire.</a:t>
            </a:r>
            <a:endParaRPr lang="en-US" sz="1559" dirty="0"/>
          </a:p>
        </p:txBody>
      </p:sp>
      <p:sp>
        <p:nvSpPr>
          <p:cNvPr id="17" name="Shape 14"/>
          <p:cNvSpPr/>
          <p:nvPr/>
        </p:nvSpPr>
        <p:spPr>
          <a:xfrm>
            <a:off x="7537787" y="6268403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140099"/>
          </a:solidFill>
          <a:ln/>
        </p:spPr>
        <p:txBody>
          <a:bodyPr/>
          <a:lstStyle/>
          <a:p>
            <a:endParaRPr lang="fr-CH"/>
          </a:p>
        </p:txBody>
      </p:sp>
      <p:sp>
        <p:nvSpPr>
          <p:cNvPr id="18" name="Shape 15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26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9" name="Text 16"/>
          <p:cNvSpPr/>
          <p:nvPr/>
        </p:nvSpPr>
        <p:spPr>
          <a:xfrm>
            <a:off x="7220367" y="6102668"/>
            <a:ext cx="189309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39" dirty="0"/>
          </a:p>
        </p:txBody>
      </p:sp>
      <p:sp>
        <p:nvSpPr>
          <p:cNvPr id="20" name="Text 17"/>
          <p:cNvSpPr/>
          <p:nvPr/>
        </p:nvSpPr>
        <p:spPr>
          <a:xfrm>
            <a:off x="8404027" y="6108740"/>
            <a:ext cx="1979890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Sorts et Héros</a:t>
            </a:r>
            <a:endParaRPr lang="en-US" sz="1949" dirty="0"/>
          </a:p>
        </p:txBody>
      </p:sp>
      <p:sp>
        <p:nvSpPr>
          <p:cNvPr id="21" name="Text 18"/>
          <p:cNvSpPr/>
          <p:nvPr/>
        </p:nvSpPr>
        <p:spPr>
          <a:xfrm>
            <a:off x="8404027" y="6536769"/>
            <a:ext cx="3613547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Utilisez avec sagesse les sorts magiques et les puissants héros pour renforcer vos troupes et surprendre vos adversaires.</a:t>
            </a:r>
            <a:endParaRPr lang="en-US" sz="155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Personnalisé</PresentationFormat>
  <Paragraphs>57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Athos Cruchet</cp:lastModifiedBy>
  <cp:revision>2</cp:revision>
  <dcterms:created xsi:type="dcterms:W3CDTF">2024-01-04T14:18:41Z</dcterms:created>
  <dcterms:modified xsi:type="dcterms:W3CDTF">2024-01-04T16:34:22Z</dcterms:modified>
</cp:coreProperties>
</file>