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35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51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69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79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2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9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46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9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226AA-615F-4C74-88B8-5CDDC0238E33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64834-507E-4097-9BC4-23B9669CED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07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+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projet fonctionne</a:t>
            </a:r>
          </a:p>
          <a:p>
            <a:r>
              <a:rPr lang="fr-FR" dirty="0" smtClean="0"/>
              <a:t>Interface jolie</a:t>
            </a:r>
          </a:p>
          <a:p>
            <a:r>
              <a:rPr lang="fr-FR" dirty="0" smtClean="0"/>
              <a:t>Interface agréable à utiliser</a:t>
            </a:r>
          </a:p>
          <a:p>
            <a:r>
              <a:rPr lang="fr-FR" dirty="0" smtClean="0"/>
              <a:t>Image docker présente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016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-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nterface à moitié en anglais (et avec des fautes en français)</a:t>
            </a:r>
          </a:p>
          <a:p>
            <a:r>
              <a:rPr lang="fr-FR" dirty="0" smtClean="0"/>
              <a:t>Quelques noms de variables/méthodes manquent de pertinence</a:t>
            </a:r>
          </a:p>
          <a:p>
            <a:r>
              <a:rPr lang="fr-FR" dirty="0" smtClean="0"/>
              <a:t>Les étapes d’installation du projet manquent de précision</a:t>
            </a:r>
          </a:p>
        </p:txBody>
      </p:sp>
    </p:spTree>
    <p:extLst>
      <p:ext uri="{BB962C8B-B14F-4D97-AF65-F5344CB8AC3E}">
        <p14:creationId xmlns:p14="http://schemas.microsoft.com/office/powerpoint/2010/main" val="37392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Chiffrage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Passer toute l’interface en français : 1h</a:t>
            </a:r>
          </a:p>
          <a:p>
            <a:r>
              <a:rPr lang="fr-FR" dirty="0" err="1" smtClean="0"/>
              <a:t>Refactoriser</a:t>
            </a:r>
            <a:r>
              <a:rPr lang="fr-FR" dirty="0" smtClean="0"/>
              <a:t> les noms de variable et de méthode : 30 min – 1h</a:t>
            </a:r>
          </a:p>
          <a:p>
            <a:r>
              <a:rPr lang="fr-FR" dirty="0" smtClean="0"/>
              <a:t>Être plus précis sur les étapes d’installation : 30 min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70764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75</Words>
  <Application>Microsoft Office PowerPoint</Application>
  <PresentationFormat>Affichage à l'écran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Les +</vt:lpstr>
      <vt:lpstr>Les -</vt:lpstr>
      <vt:lpstr>Chiffrage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+</dc:title>
  <dc:creator>Windows User</dc:creator>
  <cp:lastModifiedBy>Windows User</cp:lastModifiedBy>
  <cp:revision>4</cp:revision>
  <dcterms:created xsi:type="dcterms:W3CDTF">2020-09-17T11:39:12Z</dcterms:created>
  <dcterms:modified xsi:type="dcterms:W3CDTF">2020-09-17T12:33:55Z</dcterms:modified>
</cp:coreProperties>
</file>