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FBC3B-742C-AC49-D340-D3B6375C40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E6FC09-78AC-196D-9D7D-F6DE00C6F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B1C043-A409-4198-93AC-CD8BAD7C67D6}"/>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241DD379-6891-0ABF-2179-629C5B9219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BC4091-8747-00D4-3644-561F29BD6B41}"/>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53529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44711-64C2-7E56-2D86-2F3D07F353A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00E10F-07AD-0616-674C-0EA9E7525A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8F216F-59A1-C7CC-11AF-6E5F9EA74F9D}"/>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3E733709-EE75-1FF0-9035-CC5A142A2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378220-10FE-17FB-4135-AA4912838A77}"/>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217260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089D308-C10C-98D9-BF1C-21D0A262F52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E545CA-4E5B-4488-E466-F8873A501F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B81E4D-AABD-63B0-97AF-BA0B8EE89469}"/>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43B22433-A33B-78F2-91F5-43EA9EF88C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7F771-1D90-9D1A-29C0-3D668A1BE6FF}"/>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319481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2A858A-E639-092A-D8EC-848F399E5F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C4161C-B064-9114-454A-F69BAC02544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7968BC-651D-9D47-7B1F-7310EBD9AA82}"/>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31A58FD-7311-EF4F-C738-9EE2E90901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530E33-62AB-B36E-5B5A-8DB6B374413B}"/>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4178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4FCED-1E36-7FB2-D6F8-78D7977AD2E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A99DF6-FE42-C980-C464-3ABF18F584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82F021-9915-EB5A-B1BC-CE41B8DBB635}"/>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64364E6-8E22-1F08-1BE4-F8F6F69173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97436F-18BF-5B34-779A-CF23A043F503}"/>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108353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2C7E0F-2557-1A57-94E7-C03A619523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207DFF-2DC0-6E7B-3498-458FAC4606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6800E2A-6565-5C24-457D-48665ED162F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6FC19F-CEEC-9138-B6AB-40887FFCEB73}"/>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CBC51436-FCA4-5806-4C14-5723163F61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B709E1-86FF-35EC-8733-6024BB6ABF22}"/>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81839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5F7BAA-DC59-090C-427E-D1009C43FEB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8E25A4-E77C-660E-4C80-F19931CE8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564DBCB-D6E6-60BC-7F73-CB50AA6275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1F77F6-EB7A-90D4-B7E9-86397946F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75A0C7-00E6-E5FD-8080-A9217E912E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2506C89-7473-0574-4ED4-FECE4E2594FE}"/>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8" name="フッター プレースホルダー 7">
            <a:extLst>
              <a:ext uri="{FF2B5EF4-FFF2-40B4-BE49-F238E27FC236}">
                <a16:creationId xmlns:a16="http://schemas.microsoft.com/office/drawing/2014/main" id="{4F8597C4-6CDB-012C-EFB2-E0C83E8154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6F20707-85E5-9E32-BA72-040F005B4FAA}"/>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215359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760CD-1EE5-DC78-B454-60ECCC7AC75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1E7EB4-E673-7A75-02E9-DB389533B4EE}"/>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4" name="フッター プレースホルダー 3">
            <a:extLst>
              <a:ext uri="{FF2B5EF4-FFF2-40B4-BE49-F238E27FC236}">
                <a16:creationId xmlns:a16="http://schemas.microsoft.com/office/drawing/2014/main" id="{BB9BC4BB-D07F-A227-B522-574B1FD0E23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E4B5FC2-7DA0-F9FC-AC8E-59C0790B4B82}"/>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236350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53CFE7-F6F1-FBB1-65B8-A5C8ED20F06C}"/>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3" name="フッター プレースホルダー 2">
            <a:extLst>
              <a:ext uri="{FF2B5EF4-FFF2-40B4-BE49-F238E27FC236}">
                <a16:creationId xmlns:a16="http://schemas.microsoft.com/office/drawing/2014/main" id="{CEB96A62-304F-5C50-9AB4-576C9381A58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86D858-B6C7-4CAF-A8D6-3C825777A327}"/>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115006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CD9FD-642B-FBAF-10EB-DC0A8111EC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0257BD-8959-E04D-1057-9DB182F38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D7C0D0-D177-7E93-FF5C-9CCA7F389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6F67D-1D34-D6D7-3237-B06B3742814B}"/>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F1FA601A-B146-34D3-E98D-DE91DD4B0C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3FD3BE-12E8-6F71-EEA8-3BAC21299BE7}"/>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147161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048F8B-7014-1180-F547-A79E8C4684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1554FB-EFEC-01AE-B330-B0B381FF8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E341672-ED06-3F71-55FC-920336D06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720F2D-1FF6-B097-E548-5BE41F633AF3}"/>
              </a:ext>
            </a:extLst>
          </p:cNvPr>
          <p:cNvSpPr>
            <a:spLocks noGrp="1"/>
          </p:cNvSpPr>
          <p:nvPr>
            <p:ph type="dt" sz="half" idx="10"/>
          </p:nvPr>
        </p:nvSpPr>
        <p:spPr/>
        <p:txBody>
          <a:bodyPr/>
          <a:lstStyle/>
          <a:p>
            <a:fld id="{12312D63-7C22-40EF-A389-977848CF790D}"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5464B2E0-BDB5-9D71-58DA-B2795A4E29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218EFD-A333-5EE4-4A54-DC52A9561D82}"/>
              </a:ext>
            </a:extLst>
          </p:cNvPr>
          <p:cNvSpPr>
            <a:spLocks noGrp="1"/>
          </p:cNvSpPr>
          <p:nvPr>
            <p:ph type="sldNum" sz="quarter" idx="12"/>
          </p:nvPr>
        </p:nvSpPr>
        <p:spPr/>
        <p:txBody>
          <a:body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141946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5EE73BE-C26B-87A7-7F2D-6435B7CCC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8DFBCA-E41C-299F-3769-A02A74320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C4A46C-0B7A-951C-D014-91F6E9BDF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312D63-7C22-40EF-A389-977848CF790D}"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9C685E13-4641-38BD-89C3-7FB22B10B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99F3B2-95A3-16BF-E29B-E6E260458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33F9EF-CBF9-4211-8B9B-907165C273E0}" type="slidenum">
              <a:rPr kumimoji="1" lang="ja-JP" altLang="en-US" smtClean="0"/>
              <a:t>‹#›</a:t>
            </a:fld>
            <a:endParaRPr kumimoji="1" lang="ja-JP" altLang="en-US"/>
          </a:p>
        </p:txBody>
      </p:sp>
    </p:spTree>
    <p:extLst>
      <p:ext uri="{BB962C8B-B14F-4D97-AF65-F5344CB8AC3E}">
        <p14:creationId xmlns:p14="http://schemas.microsoft.com/office/powerpoint/2010/main" val="393653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3A680-DE1C-43E3-C271-AB13D0358E0E}"/>
              </a:ext>
            </a:extLst>
          </p:cNvPr>
          <p:cNvSpPr>
            <a:spLocks noGrp="1"/>
          </p:cNvSpPr>
          <p:nvPr>
            <p:ph type="ctrTitle"/>
          </p:nvPr>
        </p:nvSpPr>
        <p:spPr/>
        <p:txBody>
          <a:bodyPr/>
          <a:lstStyle/>
          <a:p>
            <a:r>
              <a:rPr kumimoji="1" lang="ja-JP" altLang="en-US" dirty="0"/>
              <a:t>収支表アプリ</a:t>
            </a:r>
          </a:p>
        </p:txBody>
      </p:sp>
      <p:sp>
        <p:nvSpPr>
          <p:cNvPr id="3" name="字幕 2">
            <a:extLst>
              <a:ext uri="{FF2B5EF4-FFF2-40B4-BE49-F238E27FC236}">
                <a16:creationId xmlns:a16="http://schemas.microsoft.com/office/drawing/2014/main" id="{DE6974E4-BFA6-34B1-A1F6-2D680F3BC3DA}"/>
              </a:ext>
            </a:extLst>
          </p:cNvPr>
          <p:cNvSpPr>
            <a:spLocks noGrp="1"/>
          </p:cNvSpPr>
          <p:nvPr>
            <p:ph type="subTitle" idx="1"/>
          </p:nvPr>
        </p:nvSpPr>
        <p:spPr/>
        <p:txBody>
          <a:bodyPr/>
          <a:lstStyle/>
          <a:p>
            <a:r>
              <a:rPr kumimoji="1" lang="ja-JP" altLang="en-US" dirty="0"/>
              <a:t>小林亮太</a:t>
            </a:r>
          </a:p>
        </p:txBody>
      </p:sp>
    </p:spTree>
    <p:extLst>
      <p:ext uri="{BB962C8B-B14F-4D97-AF65-F5344CB8AC3E}">
        <p14:creationId xmlns:p14="http://schemas.microsoft.com/office/powerpoint/2010/main" val="96510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5EE105-D654-D421-33EB-6DCE9585212E}"/>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71A585F6-EBE8-4DDC-ED8E-EC4A57976F34}"/>
              </a:ext>
            </a:extLst>
          </p:cNvPr>
          <p:cNvSpPr>
            <a:spLocks noGrp="1"/>
          </p:cNvSpPr>
          <p:nvPr>
            <p:ph idx="1"/>
          </p:nvPr>
        </p:nvSpPr>
        <p:spPr/>
        <p:txBody>
          <a:bodyPr/>
          <a:lstStyle/>
          <a:p>
            <a:pPr marL="0" indent="0">
              <a:buNone/>
            </a:pPr>
            <a:r>
              <a:rPr lang="en-US" altLang="ja-JP" dirty="0"/>
              <a:t>Flutter SDK</a:t>
            </a:r>
          </a:p>
          <a:p>
            <a:pPr marL="0" indent="0">
              <a:buNone/>
            </a:pPr>
            <a:r>
              <a:rPr lang="en-US" altLang="ja-JP" dirty="0"/>
              <a:t>Dart SDK</a:t>
            </a:r>
          </a:p>
          <a:p>
            <a:pPr marL="0" indent="0">
              <a:buNone/>
            </a:pPr>
            <a:r>
              <a:rPr lang="en-US" altLang="ja-JP" dirty="0"/>
              <a:t>Visual Studio </a:t>
            </a:r>
            <a:r>
              <a:rPr lang="en-US" altLang="ja-JP" dirty="0" err="1"/>
              <a:t>Dode</a:t>
            </a:r>
            <a:endParaRPr lang="en-US" altLang="ja-JP" dirty="0"/>
          </a:p>
          <a:p>
            <a:pPr marL="0" indent="0">
              <a:buNone/>
            </a:pPr>
            <a:r>
              <a:rPr lang="en-US" altLang="ja-JP" dirty="0"/>
              <a:t>Android Studio</a:t>
            </a:r>
          </a:p>
          <a:p>
            <a:pPr marL="0" indent="0">
              <a:buNone/>
            </a:pPr>
            <a:endParaRPr kumimoji="1" lang="en-US" altLang="ja-JP" dirty="0"/>
          </a:p>
          <a:p>
            <a:pPr marL="0" indent="0">
              <a:buNone/>
            </a:pPr>
            <a:r>
              <a:rPr lang="ja-JP" altLang="en-US" dirty="0"/>
              <a:t>バージョン</a:t>
            </a:r>
            <a:endParaRPr kumimoji="1" lang="en-US" altLang="ja-JP" dirty="0"/>
          </a:p>
          <a:p>
            <a:pPr marL="0" indent="0">
              <a:buNone/>
            </a:pPr>
            <a:r>
              <a:rPr kumimoji="1" lang="en-US" altLang="ja-JP" dirty="0"/>
              <a:t>Flutter 3.22.2</a:t>
            </a:r>
          </a:p>
          <a:p>
            <a:pPr marL="0" indent="0">
              <a:buNone/>
            </a:pPr>
            <a:r>
              <a:rPr kumimoji="1" lang="en-US" altLang="ja-JP" dirty="0"/>
              <a:t>Dart 3.4.3 </a:t>
            </a:r>
            <a:endParaRPr kumimoji="1" lang="ja-JP" altLang="en-US" dirty="0"/>
          </a:p>
        </p:txBody>
      </p:sp>
    </p:spTree>
    <p:extLst>
      <p:ext uri="{BB962C8B-B14F-4D97-AF65-F5344CB8AC3E}">
        <p14:creationId xmlns:p14="http://schemas.microsoft.com/office/powerpoint/2010/main" val="153057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B1371-BEF3-F43D-B271-FE0AF6D45196}"/>
              </a:ext>
            </a:extLst>
          </p:cNvPr>
          <p:cNvSpPr>
            <a:spLocks noGrp="1"/>
          </p:cNvSpPr>
          <p:nvPr>
            <p:ph type="title"/>
          </p:nvPr>
        </p:nvSpPr>
        <p:spPr/>
        <p:txBody>
          <a:bodyPr/>
          <a:lstStyle/>
          <a:p>
            <a:r>
              <a:rPr kumimoji="1" lang="ja-JP" altLang="en-US" dirty="0"/>
              <a:t>実機説明</a:t>
            </a:r>
          </a:p>
        </p:txBody>
      </p:sp>
      <p:pic>
        <p:nvPicPr>
          <p:cNvPr id="5" name="コンテンツ プレースホルダー 4">
            <a:extLst>
              <a:ext uri="{FF2B5EF4-FFF2-40B4-BE49-F238E27FC236}">
                <a16:creationId xmlns:a16="http://schemas.microsoft.com/office/drawing/2014/main" id="{23211710-4D2C-0EAC-583E-FE6785F7EE40}"/>
              </a:ext>
            </a:extLst>
          </p:cNvPr>
          <p:cNvPicPr>
            <a:picLocks noGrp="1" noChangeAspect="1"/>
          </p:cNvPicPr>
          <p:nvPr>
            <p:ph idx="1"/>
          </p:nvPr>
        </p:nvPicPr>
        <p:blipFill>
          <a:blip r:embed="rId2"/>
          <a:stretch>
            <a:fillRect/>
          </a:stretch>
        </p:blipFill>
        <p:spPr>
          <a:xfrm>
            <a:off x="838200" y="2102339"/>
            <a:ext cx="10515600" cy="3797909"/>
          </a:xfrm>
        </p:spPr>
      </p:pic>
    </p:spTree>
    <p:extLst>
      <p:ext uri="{BB962C8B-B14F-4D97-AF65-F5344CB8AC3E}">
        <p14:creationId xmlns:p14="http://schemas.microsoft.com/office/powerpoint/2010/main" val="27560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782D2A-856A-F959-8E8A-C56971AC59B6}"/>
              </a:ext>
            </a:extLst>
          </p:cNvPr>
          <p:cNvSpPr>
            <a:spLocks noGrp="1"/>
          </p:cNvSpPr>
          <p:nvPr>
            <p:ph type="title"/>
          </p:nvPr>
        </p:nvSpPr>
        <p:spPr/>
        <p:txBody>
          <a:bodyPr/>
          <a:lstStyle/>
          <a:p>
            <a:r>
              <a:rPr kumimoji="1" lang="ja-JP" altLang="en-US" dirty="0"/>
              <a:t>実機説明２</a:t>
            </a:r>
          </a:p>
        </p:txBody>
      </p:sp>
      <p:pic>
        <p:nvPicPr>
          <p:cNvPr id="5" name="コンテンツ プレースホルダー 4">
            <a:extLst>
              <a:ext uri="{FF2B5EF4-FFF2-40B4-BE49-F238E27FC236}">
                <a16:creationId xmlns:a16="http://schemas.microsoft.com/office/drawing/2014/main" id="{FC1DE7B1-D628-4873-B0EB-B0B09EB0F7E8}"/>
              </a:ext>
            </a:extLst>
          </p:cNvPr>
          <p:cNvPicPr>
            <a:picLocks noGrp="1" noChangeAspect="1"/>
          </p:cNvPicPr>
          <p:nvPr>
            <p:ph idx="1"/>
          </p:nvPr>
        </p:nvPicPr>
        <p:blipFill>
          <a:blip r:embed="rId2"/>
          <a:stretch>
            <a:fillRect/>
          </a:stretch>
        </p:blipFill>
        <p:spPr>
          <a:xfrm>
            <a:off x="838200" y="2481868"/>
            <a:ext cx="10515600" cy="3038852"/>
          </a:xfrm>
        </p:spPr>
      </p:pic>
    </p:spTree>
    <p:extLst>
      <p:ext uri="{BB962C8B-B14F-4D97-AF65-F5344CB8AC3E}">
        <p14:creationId xmlns:p14="http://schemas.microsoft.com/office/powerpoint/2010/main" val="140798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94EF8-281E-FCC0-6A0B-0F19F9600833}"/>
              </a:ext>
            </a:extLst>
          </p:cNvPr>
          <p:cNvSpPr>
            <a:spLocks noGrp="1"/>
          </p:cNvSpPr>
          <p:nvPr>
            <p:ph type="title"/>
          </p:nvPr>
        </p:nvSpPr>
        <p:spPr/>
        <p:txBody>
          <a:bodyPr/>
          <a:lstStyle/>
          <a:p>
            <a:r>
              <a:rPr kumimoji="1" lang="ja-JP" altLang="en-US" dirty="0"/>
              <a:t>実機説明３</a:t>
            </a:r>
          </a:p>
        </p:txBody>
      </p:sp>
      <p:pic>
        <p:nvPicPr>
          <p:cNvPr id="5" name="コンテンツ プレースホルダー 4">
            <a:extLst>
              <a:ext uri="{FF2B5EF4-FFF2-40B4-BE49-F238E27FC236}">
                <a16:creationId xmlns:a16="http://schemas.microsoft.com/office/drawing/2014/main" id="{4D16C7D0-A450-1308-3EF7-BB03F91C2C8D}"/>
              </a:ext>
            </a:extLst>
          </p:cNvPr>
          <p:cNvPicPr>
            <a:picLocks noGrp="1" noChangeAspect="1"/>
          </p:cNvPicPr>
          <p:nvPr>
            <p:ph idx="1"/>
          </p:nvPr>
        </p:nvPicPr>
        <p:blipFill>
          <a:blip r:embed="rId2"/>
          <a:stretch>
            <a:fillRect/>
          </a:stretch>
        </p:blipFill>
        <p:spPr>
          <a:xfrm>
            <a:off x="838200" y="2088367"/>
            <a:ext cx="10515600" cy="3825853"/>
          </a:xfrm>
        </p:spPr>
      </p:pic>
    </p:spTree>
    <p:extLst>
      <p:ext uri="{BB962C8B-B14F-4D97-AF65-F5344CB8AC3E}">
        <p14:creationId xmlns:p14="http://schemas.microsoft.com/office/powerpoint/2010/main" val="335637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3098B1-A559-F40F-48A8-93DF8FD1649F}"/>
              </a:ext>
            </a:extLst>
          </p:cNvPr>
          <p:cNvSpPr>
            <a:spLocks noGrp="1"/>
          </p:cNvSpPr>
          <p:nvPr>
            <p:ph type="title"/>
          </p:nvPr>
        </p:nvSpPr>
        <p:spPr/>
        <p:txBody>
          <a:bodyPr/>
          <a:lstStyle/>
          <a:p>
            <a:r>
              <a:rPr kumimoji="1" lang="ja-JP" altLang="en-US" dirty="0"/>
              <a:t>参考にしたサイト</a:t>
            </a:r>
          </a:p>
        </p:txBody>
      </p:sp>
      <p:sp>
        <p:nvSpPr>
          <p:cNvPr id="3" name="コンテンツ プレースホルダー 2">
            <a:extLst>
              <a:ext uri="{FF2B5EF4-FFF2-40B4-BE49-F238E27FC236}">
                <a16:creationId xmlns:a16="http://schemas.microsoft.com/office/drawing/2014/main" id="{C9748251-02D5-1BD4-BF02-B7D43EBE1081}"/>
              </a:ext>
            </a:extLst>
          </p:cNvPr>
          <p:cNvSpPr>
            <a:spLocks noGrp="1"/>
          </p:cNvSpPr>
          <p:nvPr>
            <p:ph idx="1"/>
          </p:nvPr>
        </p:nvSpPr>
        <p:spPr/>
        <p:txBody>
          <a:bodyPr/>
          <a:lstStyle/>
          <a:p>
            <a:r>
              <a:rPr kumimoji="1" lang="en-US" altLang="ja-JP" dirty="0"/>
              <a:t>https://flutterawesome.com/an-expense-tracker-app-using-flutter/</a:t>
            </a:r>
            <a:endParaRPr kumimoji="1" lang="ja-JP" altLang="en-US" dirty="0"/>
          </a:p>
        </p:txBody>
      </p:sp>
      <p:pic>
        <p:nvPicPr>
          <p:cNvPr id="5" name="図 4">
            <a:extLst>
              <a:ext uri="{FF2B5EF4-FFF2-40B4-BE49-F238E27FC236}">
                <a16:creationId xmlns:a16="http://schemas.microsoft.com/office/drawing/2014/main" id="{5C702514-F37C-6D91-91BF-94994B1D0922}"/>
              </a:ext>
            </a:extLst>
          </p:cNvPr>
          <p:cNvPicPr>
            <a:picLocks noChangeAspect="1"/>
          </p:cNvPicPr>
          <p:nvPr/>
        </p:nvPicPr>
        <p:blipFill>
          <a:blip r:embed="rId2"/>
          <a:stretch>
            <a:fillRect/>
          </a:stretch>
        </p:blipFill>
        <p:spPr>
          <a:xfrm>
            <a:off x="3061585" y="2455527"/>
            <a:ext cx="6758690" cy="3721436"/>
          </a:xfrm>
          <a:prstGeom prst="rect">
            <a:avLst/>
          </a:prstGeom>
        </p:spPr>
      </p:pic>
    </p:spTree>
    <p:extLst>
      <p:ext uri="{BB962C8B-B14F-4D97-AF65-F5344CB8AC3E}">
        <p14:creationId xmlns:p14="http://schemas.microsoft.com/office/powerpoint/2010/main" val="204131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13BAA-593E-2CFD-53E9-5076DD81ADD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4A5F737-1F63-96A9-2C2F-4CCF39129AC5}"/>
              </a:ext>
            </a:extLst>
          </p:cNvPr>
          <p:cNvSpPr>
            <a:spLocks noGrp="1"/>
          </p:cNvSpPr>
          <p:nvPr>
            <p:ph idx="1"/>
          </p:nvPr>
        </p:nvSpPr>
        <p:spPr/>
        <p:txBody>
          <a:bodyPr/>
          <a:lstStyle/>
          <a:p>
            <a:r>
              <a:rPr kumimoji="1" lang="ja-JP" altLang="en-US" dirty="0"/>
              <a:t>自分が普段から使ってる収支表を参考にしながら作れたので楽しく制作できた</a:t>
            </a:r>
            <a:endParaRPr kumimoji="1" lang="en-US" altLang="ja-JP" dirty="0"/>
          </a:p>
          <a:p>
            <a:endParaRPr lang="en-US" altLang="ja-JP" dirty="0"/>
          </a:p>
          <a:p>
            <a:r>
              <a:rPr kumimoji="1" lang="ja-JP" altLang="en-US" dirty="0"/>
              <a:t>サイトが英語ばっかりで読めないし難しくて苦労した</a:t>
            </a:r>
          </a:p>
        </p:txBody>
      </p:sp>
    </p:spTree>
    <p:extLst>
      <p:ext uri="{BB962C8B-B14F-4D97-AF65-F5344CB8AC3E}">
        <p14:creationId xmlns:p14="http://schemas.microsoft.com/office/powerpoint/2010/main" val="30362773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67</Words>
  <Application>Microsoft Office PowerPoint</Application>
  <PresentationFormat>ワイド画面</PresentationFormat>
  <Paragraphs>20</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収支表アプリ</vt:lpstr>
      <vt:lpstr>開発環境</vt:lpstr>
      <vt:lpstr>実機説明</vt:lpstr>
      <vt:lpstr>実機説明２</vt:lpstr>
      <vt:lpstr>実機説明３</vt:lpstr>
      <vt:lpstr>参考にしたサイト</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小林 亮太(zeal21410206)</dc:creator>
  <cp:lastModifiedBy>小林 亮太(zeal21410206)</cp:lastModifiedBy>
  <cp:revision>1</cp:revision>
  <dcterms:created xsi:type="dcterms:W3CDTF">2024-07-10T02:11:16Z</dcterms:created>
  <dcterms:modified xsi:type="dcterms:W3CDTF">2024-07-10T03:03:37Z</dcterms:modified>
</cp:coreProperties>
</file>