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440" r:id="rId6"/>
    <p:sldId id="260" r:id="rId7"/>
    <p:sldId id="2465" r:id="rId8"/>
    <p:sldId id="2466" r:id="rId9"/>
    <p:sldId id="2433" r:id="rId10"/>
    <p:sldId id="2467" r:id="rId11"/>
    <p:sldId id="2468" r:id="rId12"/>
    <p:sldId id="2444" r:id="rId13"/>
    <p:sldId id="2469" r:id="rId14"/>
    <p:sldId id="2470" r:id="rId15"/>
    <p:sldId id="24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4"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D3E64-EC04-49D2-863A-36C174D5C2EE}"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US"/>
        </a:p>
      </dgm:t>
    </dgm:pt>
    <dgm:pt modelId="{E7504CF8-8A58-45FF-9E8F-B813EEFD5072}">
      <dgm:prSet phldrT="[Text]"/>
      <dgm:spPr/>
      <dgm:t>
        <a:bodyPr/>
        <a:lstStyle/>
        <a:p>
          <a:r>
            <a:rPr lang="en-US" dirty="0"/>
            <a:t>1</a:t>
          </a:r>
        </a:p>
      </dgm:t>
    </dgm:pt>
    <dgm:pt modelId="{C8AEA3BC-EBE1-4343-85C9-87135C7D130B}" type="parTrans" cxnId="{3114A18E-6161-4A99-B872-57A3E1115200}">
      <dgm:prSet/>
      <dgm:spPr/>
      <dgm:t>
        <a:bodyPr/>
        <a:lstStyle/>
        <a:p>
          <a:endParaRPr lang="en-US"/>
        </a:p>
      </dgm:t>
    </dgm:pt>
    <dgm:pt modelId="{E943743E-BA8A-4C6E-9647-140DBBF6E3F5}" type="sibTrans" cxnId="{3114A18E-6161-4A99-B872-57A3E1115200}">
      <dgm:prSet/>
      <dgm:spPr/>
      <dgm:t>
        <a:bodyPr/>
        <a:lstStyle/>
        <a:p>
          <a:endParaRPr lang="en-US"/>
        </a:p>
      </dgm:t>
    </dgm:pt>
    <dgm:pt modelId="{0849BAD9-2C03-40F0-A5B6-FE78967B2759}">
      <dgm:prSet phldrT="[Text]" custT="1"/>
      <dgm:spPr/>
      <dgm:t>
        <a:bodyPr/>
        <a:lstStyle/>
        <a:p>
          <a:r>
            <a:rPr lang="en-US" sz="3200" dirty="0"/>
            <a:t>Anaconda (Jupyter)</a:t>
          </a:r>
        </a:p>
      </dgm:t>
    </dgm:pt>
    <dgm:pt modelId="{981B142E-06B9-4926-AB5D-009C7C84537A}" type="parTrans" cxnId="{28251F55-31B9-4070-A62E-15AD1ACB917C}">
      <dgm:prSet/>
      <dgm:spPr/>
      <dgm:t>
        <a:bodyPr/>
        <a:lstStyle/>
        <a:p>
          <a:endParaRPr lang="en-US"/>
        </a:p>
      </dgm:t>
    </dgm:pt>
    <dgm:pt modelId="{36A0D809-095E-470F-8EA7-99D6D66AB639}" type="sibTrans" cxnId="{28251F55-31B9-4070-A62E-15AD1ACB917C}">
      <dgm:prSet/>
      <dgm:spPr/>
      <dgm:t>
        <a:bodyPr/>
        <a:lstStyle/>
        <a:p>
          <a:endParaRPr lang="en-US"/>
        </a:p>
      </dgm:t>
    </dgm:pt>
    <dgm:pt modelId="{3B458A70-F03D-4AE9-9D16-92C8F90EEF2E}">
      <dgm:prSet phldrT="[Text]"/>
      <dgm:spPr/>
      <dgm:t>
        <a:bodyPr/>
        <a:lstStyle/>
        <a:p>
          <a:r>
            <a:rPr lang="en-US" dirty="0"/>
            <a:t>2</a:t>
          </a:r>
        </a:p>
      </dgm:t>
    </dgm:pt>
    <dgm:pt modelId="{9FBAC41D-870E-46C0-8866-AE43C2EC3CDC}" type="parTrans" cxnId="{7542F6EA-20C1-4624-A517-7EBA9B73E5E2}">
      <dgm:prSet/>
      <dgm:spPr/>
      <dgm:t>
        <a:bodyPr/>
        <a:lstStyle/>
        <a:p>
          <a:endParaRPr lang="en-US"/>
        </a:p>
      </dgm:t>
    </dgm:pt>
    <dgm:pt modelId="{45D22843-5603-4D5B-9FCC-4DA388554ECB}" type="sibTrans" cxnId="{7542F6EA-20C1-4624-A517-7EBA9B73E5E2}">
      <dgm:prSet/>
      <dgm:spPr/>
      <dgm:t>
        <a:bodyPr/>
        <a:lstStyle/>
        <a:p>
          <a:endParaRPr lang="en-US"/>
        </a:p>
      </dgm:t>
    </dgm:pt>
    <dgm:pt modelId="{24824B68-3A8B-4B26-81B3-07C9F367ABE7}">
      <dgm:prSet phldrT="[Text]" custT="1"/>
      <dgm:spPr/>
      <dgm:t>
        <a:bodyPr/>
        <a:lstStyle/>
        <a:p>
          <a:r>
            <a:rPr lang="en-US" sz="3200" dirty="0"/>
            <a:t>Visual Studio code</a:t>
          </a:r>
        </a:p>
      </dgm:t>
    </dgm:pt>
    <dgm:pt modelId="{B95AB3C0-4B0C-40BD-830F-D0901A1651E2}" type="parTrans" cxnId="{4CD443D6-1325-4468-8730-D47C92909C2A}">
      <dgm:prSet/>
      <dgm:spPr/>
      <dgm:t>
        <a:bodyPr/>
        <a:lstStyle/>
        <a:p>
          <a:endParaRPr lang="en-US"/>
        </a:p>
      </dgm:t>
    </dgm:pt>
    <dgm:pt modelId="{CFD85C3D-AFDA-4F5B-A59F-7F2548BC06EB}" type="sibTrans" cxnId="{4CD443D6-1325-4468-8730-D47C92909C2A}">
      <dgm:prSet/>
      <dgm:spPr/>
      <dgm:t>
        <a:bodyPr/>
        <a:lstStyle/>
        <a:p>
          <a:endParaRPr lang="en-US"/>
        </a:p>
      </dgm:t>
    </dgm:pt>
    <dgm:pt modelId="{78F8D9D5-4A1C-48C8-9BEA-A3E7C97F6143}">
      <dgm:prSet phldrT="[Text]"/>
      <dgm:spPr/>
      <dgm:t>
        <a:bodyPr/>
        <a:lstStyle/>
        <a:p>
          <a:r>
            <a:rPr lang="en-US" dirty="0"/>
            <a:t>3</a:t>
          </a:r>
        </a:p>
      </dgm:t>
    </dgm:pt>
    <dgm:pt modelId="{ED2DCB87-BCAA-4E31-B677-52E8154730F0}" type="parTrans" cxnId="{127BD5E3-7ABC-4954-B9D1-618B9559D93E}">
      <dgm:prSet/>
      <dgm:spPr/>
      <dgm:t>
        <a:bodyPr/>
        <a:lstStyle/>
        <a:p>
          <a:endParaRPr lang="en-US"/>
        </a:p>
      </dgm:t>
    </dgm:pt>
    <dgm:pt modelId="{BE66C9C2-E2BA-4B83-82B3-5CB044F90569}" type="sibTrans" cxnId="{127BD5E3-7ABC-4954-B9D1-618B9559D93E}">
      <dgm:prSet/>
      <dgm:spPr/>
      <dgm:t>
        <a:bodyPr/>
        <a:lstStyle/>
        <a:p>
          <a:endParaRPr lang="en-US"/>
        </a:p>
      </dgm:t>
    </dgm:pt>
    <dgm:pt modelId="{D874048B-67DB-45A5-8477-19A03958D7B6}">
      <dgm:prSet phldrT="[Text]" custT="1"/>
      <dgm:spPr/>
      <dgm:t>
        <a:bodyPr/>
        <a:lstStyle/>
        <a:p>
          <a:r>
            <a:rPr lang="en-US" sz="3200" dirty="0"/>
            <a:t>Notepad</a:t>
          </a:r>
        </a:p>
      </dgm:t>
    </dgm:pt>
    <dgm:pt modelId="{BA5E9594-868F-4E9E-9F4A-0E20F24EAF99}" type="parTrans" cxnId="{1BAD4869-C701-41F2-A8A8-293775ED11C5}">
      <dgm:prSet/>
      <dgm:spPr/>
      <dgm:t>
        <a:bodyPr/>
        <a:lstStyle/>
        <a:p>
          <a:endParaRPr lang="en-US"/>
        </a:p>
      </dgm:t>
    </dgm:pt>
    <dgm:pt modelId="{B1549C1E-8398-49DC-B8A7-AF1C50A83236}" type="sibTrans" cxnId="{1BAD4869-C701-41F2-A8A8-293775ED11C5}">
      <dgm:prSet/>
      <dgm:spPr/>
      <dgm:t>
        <a:bodyPr/>
        <a:lstStyle/>
        <a:p>
          <a:endParaRPr lang="en-US"/>
        </a:p>
      </dgm:t>
    </dgm:pt>
    <dgm:pt modelId="{6D9E38DB-46AD-48B4-8B55-EF94F47F2EC6}" type="pres">
      <dgm:prSet presAssocID="{EE4D3E64-EC04-49D2-863A-36C174D5C2EE}" presName="linearFlow" presStyleCnt="0">
        <dgm:presLayoutVars>
          <dgm:dir/>
          <dgm:animLvl val="lvl"/>
          <dgm:resizeHandles val="exact"/>
        </dgm:presLayoutVars>
      </dgm:prSet>
      <dgm:spPr/>
      <dgm:t>
        <a:bodyPr/>
        <a:lstStyle/>
        <a:p>
          <a:endParaRPr lang="en-US"/>
        </a:p>
      </dgm:t>
    </dgm:pt>
    <dgm:pt modelId="{0694F001-A70F-454F-B92F-09308DABE2E1}" type="pres">
      <dgm:prSet presAssocID="{E7504CF8-8A58-45FF-9E8F-B813EEFD5072}" presName="composite" presStyleCnt="0"/>
      <dgm:spPr/>
    </dgm:pt>
    <dgm:pt modelId="{772B5BEF-39C2-4E8C-9DAF-92F058494CE1}" type="pres">
      <dgm:prSet presAssocID="{E7504CF8-8A58-45FF-9E8F-B813EEFD5072}" presName="parentText" presStyleLbl="alignNode1" presStyleIdx="0" presStyleCnt="3">
        <dgm:presLayoutVars>
          <dgm:chMax val="1"/>
          <dgm:bulletEnabled val="1"/>
        </dgm:presLayoutVars>
      </dgm:prSet>
      <dgm:spPr/>
      <dgm:t>
        <a:bodyPr/>
        <a:lstStyle/>
        <a:p>
          <a:endParaRPr lang="en-US"/>
        </a:p>
      </dgm:t>
    </dgm:pt>
    <dgm:pt modelId="{08BA900E-6E00-4E02-B44B-717C1D2CB7E7}" type="pres">
      <dgm:prSet presAssocID="{E7504CF8-8A58-45FF-9E8F-B813EEFD5072}" presName="descendantText" presStyleLbl="alignAcc1" presStyleIdx="0" presStyleCnt="3">
        <dgm:presLayoutVars>
          <dgm:bulletEnabled val="1"/>
        </dgm:presLayoutVars>
      </dgm:prSet>
      <dgm:spPr/>
      <dgm:t>
        <a:bodyPr/>
        <a:lstStyle/>
        <a:p>
          <a:endParaRPr lang="en-US"/>
        </a:p>
      </dgm:t>
    </dgm:pt>
    <dgm:pt modelId="{C879D7A5-A2B7-4155-AB65-8C92FD6A44C8}" type="pres">
      <dgm:prSet presAssocID="{E943743E-BA8A-4C6E-9647-140DBBF6E3F5}" presName="sp" presStyleCnt="0"/>
      <dgm:spPr/>
    </dgm:pt>
    <dgm:pt modelId="{905B2AE4-A3B7-47E7-8746-6BD068C53BE9}" type="pres">
      <dgm:prSet presAssocID="{3B458A70-F03D-4AE9-9D16-92C8F90EEF2E}" presName="composite" presStyleCnt="0"/>
      <dgm:spPr/>
    </dgm:pt>
    <dgm:pt modelId="{CF8B69CF-2CEF-4366-854B-A49D4946B848}" type="pres">
      <dgm:prSet presAssocID="{3B458A70-F03D-4AE9-9D16-92C8F90EEF2E}" presName="parentText" presStyleLbl="alignNode1" presStyleIdx="1" presStyleCnt="3">
        <dgm:presLayoutVars>
          <dgm:chMax val="1"/>
          <dgm:bulletEnabled val="1"/>
        </dgm:presLayoutVars>
      </dgm:prSet>
      <dgm:spPr/>
      <dgm:t>
        <a:bodyPr/>
        <a:lstStyle/>
        <a:p>
          <a:endParaRPr lang="en-US"/>
        </a:p>
      </dgm:t>
    </dgm:pt>
    <dgm:pt modelId="{81D585AB-01E0-402C-9092-1499FF54F9C8}" type="pres">
      <dgm:prSet presAssocID="{3B458A70-F03D-4AE9-9D16-92C8F90EEF2E}" presName="descendantText" presStyleLbl="alignAcc1" presStyleIdx="1" presStyleCnt="3">
        <dgm:presLayoutVars>
          <dgm:bulletEnabled val="1"/>
        </dgm:presLayoutVars>
      </dgm:prSet>
      <dgm:spPr/>
      <dgm:t>
        <a:bodyPr/>
        <a:lstStyle/>
        <a:p>
          <a:endParaRPr lang="en-US"/>
        </a:p>
      </dgm:t>
    </dgm:pt>
    <dgm:pt modelId="{A66B1B2F-BA6D-4371-8A6B-5EB9A4EC0761}" type="pres">
      <dgm:prSet presAssocID="{45D22843-5603-4D5B-9FCC-4DA388554ECB}" presName="sp" presStyleCnt="0"/>
      <dgm:spPr/>
    </dgm:pt>
    <dgm:pt modelId="{BEA460E1-CBD3-4DFC-AAB4-B9BC35AFB14B}" type="pres">
      <dgm:prSet presAssocID="{78F8D9D5-4A1C-48C8-9BEA-A3E7C97F6143}" presName="composite" presStyleCnt="0"/>
      <dgm:spPr/>
    </dgm:pt>
    <dgm:pt modelId="{BDE79BBB-364D-47F8-A65D-20D3502759C7}" type="pres">
      <dgm:prSet presAssocID="{78F8D9D5-4A1C-48C8-9BEA-A3E7C97F6143}" presName="parentText" presStyleLbl="alignNode1" presStyleIdx="2" presStyleCnt="3">
        <dgm:presLayoutVars>
          <dgm:chMax val="1"/>
          <dgm:bulletEnabled val="1"/>
        </dgm:presLayoutVars>
      </dgm:prSet>
      <dgm:spPr/>
      <dgm:t>
        <a:bodyPr/>
        <a:lstStyle/>
        <a:p>
          <a:endParaRPr lang="en-US"/>
        </a:p>
      </dgm:t>
    </dgm:pt>
    <dgm:pt modelId="{6BF4E68B-806B-448A-AB1F-1C25BD4ADF2D}" type="pres">
      <dgm:prSet presAssocID="{78F8D9D5-4A1C-48C8-9BEA-A3E7C97F6143}" presName="descendantText" presStyleLbl="alignAcc1" presStyleIdx="2" presStyleCnt="3">
        <dgm:presLayoutVars>
          <dgm:bulletEnabled val="1"/>
        </dgm:presLayoutVars>
      </dgm:prSet>
      <dgm:spPr/>
      <dgm:t>
        <a:bodyPr/>
        <a:lstStyle/>
        <a:p>
          <a:endParaRPr lang="en-US"/>
        </a:p>
      </dgm:t>
    </dgm:pt>
  </dgm:ptLst>
  <dgm:cxnLst>
    <dgm:cxn modelId="{0D3EC34F-6D10-4E5D-9090-34152AD9F24F}" type="presOf" srcId="{78F8D9D5-4A1C-48C8-9BEA-A3E7C97F6143}" destId="{BDE79BBB-364D-47F8-A65D-20D3502759C7}" srcOrd="0" destOrd="0" presId="urn:microsoft.com/office/officeart/2005/8/layout/chevron2"/>
    <dgm:cxn modelId="{0AA077C8-0664-4211-8DE0-EBE209D0398B}" type="presOf" srcId="{EE4D3E64-EC04-49D2-863A-36C174D5C2EE}" destId="{6D9E38DB-46AD-48B4-8B55-EF94F47F2EC6}" srcOrd="0" destOrd="0" presId="urn:microsoft.com/office/officeart/2005/8/layout/chevron2"/>
    <dgm:cxn modelId="{1BAD4869-C701-41F2-A8A8-293775ED11C5}" srcId="{78F8D9D5-4A1C-48C8-9BEA-A3E7C97F6143}" destId="{D874048B-67DB-45A5-8477-19A03958D7B6}" srcOrd="0" destOrd="0" parTransId="{BA5E9594-868F-4E9E-9F4A-0E20F24EAF99}" sibTransId="{B1549C1E-8398-49DC-B8A7-AF1C50A83236}"/>
    <dgm:cxn modelId="{AC354314-D2AA-4228-AC55-7A537ECB6BDF}" type="presOf" srcId="{3B458A70-F03D-4AE9-9D16-92C8F90EEF2E}" destId="{CF8B69CF-2CEF-4366-854B-A49D4946B848}" srcOrd="0" destOrd="0" presId="urn:microsoft.com/office/officeart/2005/8/layout/chevron2"/>
    <dgm:cxn modelId="{7542F6EA-20C1-4624-A517-7EBA9B73E5E2}" srcId="{EE4D3E64-EC04-49D2-863A-36C174D5C2EE}" destId="{3B458A70-F03D-4AE9-9D16-92C8F90EEF2E}" srcOrd="1" destOrd="0" parTransId="{9FBAC41D-870E-46C0-8866-AE43C2EC3CDC}" sibTransId="{45D22843-5603-4D5B-9FCC-4DA388554ECB}"/>
    <dgm:cxn modelId="{4CD443D6-1325-4468-8730-D47C92909C2A}" srcId="{3B458A70-F03D-4AE9-9D16-92C8F90EEF2E}" destId="{24824B68-3A8B-4B26-81B3-07C9F367ABE7}" srcOrd="0" destOrd="0" parTransId="{B95AB3C0-4B0C-40BD-830F-D0901A1651E2}" sibTransId="{CFD85C3D-AFDA-4F5B-A59F-7F2548BC06EB}"/>
    <dgm:cxn modelId="{127BD5E3-7ABC-4954-B9D1-618B9559D93E}" srcId="{EE4D3E64-EC04-49D2-863A-36C174D5C2EE}" destId="{78F8D9D5-4A1C-48C8-9BEA-A3E7C97F6143}" srcOrd="2" destOrd="0" parTransId="{ED2DCB87-BCAA-4E31-B677-52E8154730F0}" sibTransId="{BE66C9C2-E2BA-4B83-82B3-5CB044F90569}"/>
    <dgm:cxn modelId="{28251F55-31B9-4070-A62E-15AD1ACB917C}" srcId="{E7504CF8-8A58-45FF-9E8F-B813EEFD5072}" destId="{0849BAD9-2C03-40F0-A5B6-FE78967B2759}" srcOrd="0" destOrd="0" parTransId="{981B142E-06B9-4926-AB5D-009C7C84537A}" sibTransId="{36A0D809-095E-470F-8EA7-99D6D66AB639}"/>
    <dgm:cxn modelId="{3114A18E-6161-4A99-B872-57A3E1115200}" srcId="{EE4D3E64-EC04-49D2-863A-36C174D5C2EE}" destId="{E7504CF8-8A58-45FF-9E8F-B813EEFD5072}" srcOrd="0" destOrd="0" parTransId="{C8AEA3BC-EBE1-4343-85C9-87135C7D130B}" sibTransId="{E943743E-BA8A-4C6E-9647-140DBBF6E3F5}"/>
    <dgm:cxn modelId="{804B362A-CE75-4436-9D59-CFC7B6B74ED0}" type="presOf" srcId="{24824B68-3A8B-4B26-81B3-07C9F367ABE7}" destId="{81D585AB-01E0-402C-9092-1499FF54F9C8}" srcOrd="0" destOrd="0" presId="urn:microsoft.com/office/officeart/2005/8/layout/chevron2"/>
    <dgm:cxn modelId="{0561CF60-4934-4CF9-B1AF-0DD81DB05E62}" type="presOf" srcId="{0849BAD9-2C03-40F0-A5B6-FE78967B2759}" destId="{08BA900E-6E00-4E02-B44B-717C1D2CB7E7}" srcOrd="0" destOrd="0" presId="urn:microsoft.com/office/officeart/2005/8/layout/chevron2"/>
    <dgm:cxn modelId="{73CD292B-A97D-4218-BC46-B80D7A548C3D}" type="presOf" srcId="{E7504CF8-8A58-45FF-9E8F-B813EEFD5072}" destId="{772B5BEF-39C2-4E8C-9DAF-92F058494CE1}" srcOrd="0" destOrd="0" presId="urn:microsoft.com/office/officeart/2005/8/layout/chevron2"/>
    <dgm:cxn modelId="{2E474454-D493-47B6-857E-771872BE0C20}" type="presOf" srcId="{D874048B-67DB-45A5-8477-19A03958D7B6}" destId="{6BF4E68B-806B-448A-AB1F-1C25BD4ADF2D}" srcOrd="0" destOrd="0" presId="urn:microsoft.com/office/officeart/2005/8/layout/chevron2"/>
    <dgm:cxn modelId="{93BB2141-0A3F-407A-9504-20894E9D6C16}" type="presParOf" srcId="{6D9E38DB-46AD-48B4-8B55-EF94F47F2EC6}" destId="{0694F001-A70F-454F-B92F-09308DABE2E1}" srcOrd="0" destOrd="0" presId="urn:microsoft.com/office/officeart/2005/8/layout/chevron2"/>
    <dgm:cxn modelId="{879F6BC4-15F3-46DD-8F47-6FA45540385A}" type="presParOf" srcId="{0694F001-A70F-454F-B92F-09308DABE2E1}" destId="{772B5BEF-39C2-4E8C-9DAF-92F058494CE1}" srcOrd="0" destOrd="0" presId="urn:microsoft.com/office/officeart/2005/8/layout/chevron2"/>
    <dgm:cxn modelId="{8EB1203E-EEC3-4600-9759-496F4232725E}" type="presParOf" srcId="{0694F001-A70F-454F-B92F-09308DABE2E1}" destId="{08BA900E-6E00-4E02-B44B-717C1D2CB7E7}" srcOrd="1" destOrd="0" presId="urn:microsoft.com/office/officeart/2005/8/layout/chevron2"/>
    <dgm:cxn modelId="{901B3E39-8EC9-4135-B7A9-EF59DCF82D40}" type="presParOf" srcId="{6D9E38DB-46AD-48B4-8B55-EF94F47F2EC6}" destId="{C879D7A5-A2B7-4155-AB65-8C92FD6A44C8}" srcOrd="1" destOrd="0" presId="urn:microsoft.com/office/officeart/2005/8/layout/chevron2"/>
    <dgm:cxn modelId="{7433135D-04E5-42EB-9D21-47BBC28EC4C0}" type="presParOf" srcId="{6D9E38DB-46AD-48B4-8B55-EF94F47F2EC6}" destId="{905B2AE4-A3B7-47E7-8746-6BD068C53BE9}" srcOrd="2" destOrd="0" presId="urn:microsoft.com/office/officeart/2005/8/layout/chevron2"/>
    <dgm:cxn modelId="{9336B754-F183-42E4-A6D5-231700056832}" type="presParOf" srcId="{905B2AE4-A3B7-47E7-8746-6BD068C53BE9}" destId="{CF8B69CF-2CEF-4366-854B-A49D4946B848}" srcOrd="0" destOrd="0" presId="urn:microsoft.com/office/officeart/2005/8/layout/chevron2"/>
    <dgm:cxn modelId="{B25EA515-CC30-4196-A1CD-64ADD4F5C1EA}" type="presParOf" srcId="{905B2AE4-A3B7-47E7-8746-6BD068C53BE9}" destId="{81D585AB-01E0-402C-9092-1499FF54F9C8}" srcOrd="1" destOrd="0" presId="urn:microsoft.com/office/officeart/2005/8/layout/chevron2"/>
    <dgm:cxn modelId="{F77265A8-73C2-472B-8214-22351C7E3500}" type="presParOf" srcId="{6D9E38DB-46AD-48B4-8B55-EF94F47F2EC6}" destId="{A66B1B2F-BA6D-4371-8A6B-5EB9A4EC0761}" srcOrd="3" destOrd="0" presId="urn:microsoft.com/office/officeart/2005/8/layout/chevron2"/>
    <dgm:cxn modelId="{BB53FE7D-2AD8-4C66-A45C-7A4F22BD03C4}" type="presParOf" srcId="{6D9E38DB-46AD-48B4-8B55-EF94F47F2EC6}" destId="{BEA460E1-CBD3-4DFC-AAB4-B9BC35AFB14B}" srcOrd="4" destOrd="0" presId="urn:microsoft.com/office/officeart/2005/8/layout/chevron2"/>
    <dgm:cxn modelId="{7F2C1879-73AC-4A36-9D32-2A983B07F486}" type="presParOf" srcId="{BEA460E1-CBD3-4DFC-AAB4-B9BC35AFB14B}" destId="{BDE79BBB-364D-47F8-A65D-20D3502759C7}" srcOrd="0" destOrd="0" presId="urn:microsoft.com/office/officeart/2005/8/layout/chevron2"/>
    <dgm:cxn modelId="{E23DDF4E-AB93-44CE-8356-BD05F928226D}" type="presParOf" srcId="{BEA460E1-CBD3-4DFC-AAB4-B9BC35AFB14B}" destId="{6BF4E68B-806B-448A-AB1F-1C25BD4ADF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B5BEF-39C2-4E8C-9DAF-92F058494CE1}">
      <dsp:nvSpPr>
        <dsp:cNvPr id="0" name=""/>
        <dsp:cNvSpPr/>
      </dsp:nvSpPr>
      <dsp:spPr>
        <a:xfrm rot="5400000">
          <a:off x="-233012" y="235525"/>
          <a:ext cx="1553419" cy="1087393"/>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1</a:t>
          </a:r>
        </a:p>
      </dsp:txBody>
      <dsp:txXfrm rot="-5400000">
        <a:off x="2" y="546209"/>
        <a:ext cx="1087393" cy="466026"/>
      </dsp:txXfrm>
    </dsp:sp>
    <dsp:sp modelId="{08BA900E-6E00-4E02-B44B-717C1D2CB7E7}">
      <dsp:nvSpPr>
        <dsp:cNvPr id="0" name=""/>
        <dsp:cNvSpPr/>
      </dsp:nvSpPr>
      <dsp:spPr>
        <a:xfrm rot="5400000">
          <a:off x="3780688" y="-2690782"/>
          <a:ext cx="1009722" cy="6396313"/>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Anaconda (Jupyter)</a:t>
          </a:r>
        </a:p>
      </dsp:txBody>
      <dsp:txXfrm rot="-5400000">
        <a:off x="1087393" y="51804"/>
        <a:ext cx="6347022" cy="911140"/>
      </dsp:txXfrm>
    </dsp:sp>
    <dsp:sp modelId="{CF8B69CF-2CEF-4366-854B-A49D4946B848}">
      <dsp:nvSpPr>
        <dsp:cNvPr id="0" name=""/>
        <dsp:cNvSpPr/>
      </dsp:nvSpPr>
      <dsp:spPr>
        <a:xfrm rot="5400000">
          <a:off x="-233012" y="1594342"/>
          <a:ext cx="1553419" cy="1087393"/>
        </a:xfrm>
        <a:prstGeom prst="chevron">
          <a:avLst/>
        </a:prstGeom>
        <a:solidFill>
          <a:schemeClr val="accent2">
            <a:hueOff val="2604600"/>
            <a:satOff val="-39319"/>
            <a:lumOff val="-10490"/>
            <a:alphaOff val="0"/>
          </a:schemeClr>
        </a:solidFill>
        <a:ln w="12700" cap="flat" cmpd="sng" algn="ctr">
          <a:solidFill>
            <a:schemeClr val="accent2">
              <a:hueOff val="2604600"/>
              <a:satOff val="-39319"/>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2</a:t>
          </a:r>
        </a:p>
      </dsp:txBody>
      <dsp:txXfrm rot="-5400000">
        <a:off x="2" y="1905026"/>
        <a:ext cx="1087393" cy="466026"/>
      </dsp:txXfrm>
    </dsp:sp>
    <dsp:sp modelId="{81D585AB-01E0-402C-9092-1499FF54F9C8}">
      <dsp:nvSpPr>
        <dsp:cNvPr id="0" name=""/>
        <dsp:cNvSpPr/>
      </dsp:nvSpPr>
      <dsp:spPr>
        <a:xfrm rot="5400000">
          <a:off x="3780688" y="-1331965"/>
          <a:ext cx="1009722" cy="6396313"/>
        </a:xfrm>
        <a:prstGeom prst="round2SameRect">
          <a:avLst/>
        </a:prstGeom>
        <a:solidFill>
          <a:schemeClr val="lt1">
            <a:alpha val="90000"/>
            <a:hueOff val="0"/>
            <a:satOff val="0"/>
            <a:lumOff val="0"/>
            <a:alphaOff val="0"/>
          </a:schemeClr>
        </a:solidFill>
        <a:ln w="12700" cap="flat" cmpd="sng" algn="ctr">
          <a:solidFill>
            <a:schemeClr val="accent2">
              <a:hueOff val="2604600"/>
              <a:satOff val="-39319"/>
              <a:lumOff val="-10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Visual Studio code</a:t>
          </a:r>
        </a:p>
      </dsp:txBody>
      <dsp:txXfrm rot="-5400000">
        <a:off x="1087393" y="1410621"/>
        <a:ext cx="6347022" cy="911140"/>
      </dsp:txXfrm>
    </dsp:sp>
    <dsp:sp modelId="{BDE79BBB-364D-47F8-A65D-20D3502759C7}">
      <dsp:nvSpPr>
        <dsp:cNvPr id="0" name=""/>
        <dsp:cNvSpPr/>
      </dsp:nvSpPr>
      <dsp:spPr>
        <a:xfrm rot="5400000">
          <a:off x="-233012" y="2953159"/>
          <a:ext cx="1553419" cy="1087393"/>
        </a:xfrm>
        <a:prstGeom prst="chevron">
          <a:avLst/>
        </a:prstGeom>
        <a:solidFill>
          <a:schemeClr val="accent2">
            <a:hueOff val="5209200"/>
            <a:satOff val="-78638"/>
            <a:lumOff val="-20981"/>
            <a:alphaOff val="0"/>
          </a:schemeClr>
        </a:solidFill>
        <a:ln w="12700" cap="flat" cmpd="sng" algn="ctr">
          <a:solidFill>
            <a:schemeClr val="accent2">
              <a:hueOff val="5209200"/>
              <a:satOff val="-78638"/>
              <a:lumOff val="-20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a:t>3</a:t>
          </a:r>
        </a:p>
      </dsp:txBody>
      <dsp:txXfrm rot="-5400000">
        <a:off x="2" y="3263843"/>
        <a:ext cx="1087393" cy="466026"/>
      </dsp:txXfrm>
    </dsp:sp>
    <dsp:sp modelId="{6BF4E68B-806B-448A-AB1F-1C25BD4ADF2D}">
      <dsp:nvSpPr>
        <dsp:cNvPr id="0" name=""/>
        <dsp:cNvSpPr/>
      </dsp:nvSpPr>
      <dsp:spPr>
        <a:xfrm rot="5400000">
          <a:off x="3780688" y="26851"/>
          <a:ext cx="1009722" cy="6396313"/>
        </a:xfrm>
        <a:prstGeom prst="round2SameRect">
          <a:avLst/>
        </a:prstGeom>
        <a:solidFill>
          <a:schemeClr val="lt1">
            <a:alpha val="90000"/>
            <a:hueOff val="0"/>
            <a:satOff val="0"/>
            <a:lumOff val="0"/>
            <a:alphaOff val="0"/>
          </a:schemeClr>
        </a:solidFill>
        <a:ln w="12700" cap="flat" cmpd="sng" algn="ctr">
          <a:solidFill>
            <a:schemeClr val="accent2">
              <a:hueOff val="5209200"/>
              <a:satOff val="-78638"/>
              <a:lumOff val="-20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Notepad</a:t>
          </a:r>
        </a:p>
      </dsp:txBody>
      <dsp:txXfrm rot="-5400000">
        <a:off x="1087393" y="2769438"/>
        <a:ext cx="6347022" cy="9111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pPr/>
              <a:t>9/19/2022</a:t>
            </a:fld>
            <a:endParaRPr lang="en-US" dirty="0"/>
          </a:p>
        </p:txBody>
      </p:sp>
      <p:sp>
        <p:nvSpPr>
          <p:cNvPr id="4" name="Footer Placeholder 3">
            <a:extLst>
              <a:ext uri="{FF2B5EF4-FFF2-40B4-BE49-F238E27FC236}">
                <a16:creationId xmlns=""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pPr/>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pPr/>
              <a:t>9/19/2022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pPr/>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Edit Master text styles</a:t>
            </a:r>
          </a:p>
        </p:txBody>
      </p:sp>
      <p:sp>
        <p:nvSpPr>
          <p:cNvPr id="16" name="Content Placeholder 5">
            <a:extLst>
              <a:ext uri="{FF2B5EF4-FFF2-40B4-BE49-F238E27FC236}">
                <a16:creationId xmlns=""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Text Placeholder 2">
            <a:extLst>
              <a:ext uri="{FF2B5EF4-FFF2-40B4-BE49-F238E27FC236}">
                <a16:creationId xmlns=""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youtu.be/sOje7qd2srQ"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a:extLst>
              <a:ext uri="{FF2B5EF4-FFF2-40B4-BE49-F238E27FC236}">
                <a16:creationId xmlns=""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 xmlns:a16="http://schemas.microsoft.com/office/drawing/2014/main" id="{2CBF662F-A198-4AD3-8EBC-0EC9A52B2994}"/>
                </a:ext>
              </a:extLst>
            </p:cNvPr>
            <p:cNvSpPr/>
            <p:nvPr/>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Lst>
            </p:cNvPr>
            <p:cNvSpPr/>
            <p:nvPr/>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Email Spam Cl</a:t>
            </a:r>
            <a:r>
              <a:rPr lang="en-US" dirty="0"/>
              <a:t>assification</a:t>
            </a:r>
            <a:endParaRPr lang="en-US" dirty="0">
              <a:solidFill>
                <a:srgbClr val="2F3342"/>
              </a:solidFill>
            </a:endParaRPr>
          </a:p>
        </p:txBody>
      </p:sp>
      <p:sp>
        <p:nvSpPr>
          <p:cNvPr id="7" name="Subtitle 6">
            <a:extLst>
              <a:ext uri="{FF2B5EF4-FFF2-40B4-BE49-F238E27FC236}">
                <a16:creationId xmlns="" xmlns:a16="http://schemas.microsoft.com/office/drawing/2014/main" id="{9935280A-EBD5-4EFA-81A0-313C85F987EC}"/>
              </a:ext>
            </a:extLst>
          </p:cNvPr>
          <p:cNvSpPr>
            <a:spLocks noGrp="1"/>
          </p:cNvSpPr>
          <p:nvPr>
            <p:ph type="subTitle" idx="1"/>
          </p:nvPr>
        </p:nvSpPr>
        <p:spPr/>
        <p:txBody>
          <a:bodyPr/>
          <a:lstStyle/>
          <a:p>
            <a:r>
              <a:rPr lang="en-US" dirty="0"/>
              <a:t>Project Presentation</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D671F4D-9614-41E9-BA0C-7977DEBBBBB3}"/>
              </a:ext>
            </a:extLst>
          </p:cNvPr>
          <p:cNvSpPr>
            <a:spLocks noGrp="1"/>
          </p:cNvSpPr>
          <p:nvPr>
            <p:ph type="title"/>
          </p:nvPr>
        </p:nvSpPr>
        <p:spPr/>
        <p:txBody>
          <a:bodyPr/>
          <a:lstStyle/>
          <a:p>
            <a:r>
              <a:rPr lang="en-US" dirty="0"/>
              <a:t>Output </a:t>
            </a:r>
          </a:p>
        </p:txBody>
      </p:sp>
      <p:sp>
        <p:nvSpPr>
          <p:cNvPr id="8" name="Rectangle 7">
            <a:extLst>
              <a:ext uri="{FF2B5EF4-FFF2-40B4-BE49-F238E27FC236}">
                <a16:creationId xmlns="" xmlns:a16="http://schemas.microsoft.com/office/drawing/2014/main" id="{1715FCDC-B95D-46B0-8EBD-FC1451D3C124}"/>
              </a:ext>
              <a:ext uri="{C183D7F6-B498-43B3-948B-1728B52AA6E4}">
                <adec:decorative xmlns=""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EF85080C-B66C-4B03-BE77-8C2994DDD44D}"/>
              </a:ext>
              <a:ext uri="{C183D7F6-B498-43B3-948B-1728B52AA6E4}">
                <adec:decorative xmlns=""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Footer Placeholder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a:lstStyle/>
          <a:p>
            <a:r>
              <a:rPr lang="en-US" dirty="0">
                <a:solidFill>
                  <a:schemeClr val="tx2">
                    <a:lumMod val="75000"/>
                  </a:schemeClr>
                </a:solidFill>
              </a:rPr>
              <a:t>Source: Jinnah Postgraduate Medical Centre (JPMC)</a:t>
            </a:r>
          </a:p>
        </p:txBody>
      </p:sp>
      <p:sp>
        <p:nvSpPr>
          <p:cNvPr id="5" name="Slide Number Placeholder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19" y="2562895"/>
            <a:ext cx="5646271" cy="28934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890" y="3195880"/>
            <a:ext cx="4861207" cy="1404798"/>
          </a:xfrm>
          <a:prstGeom prst="rect">
            <a:avLst/>
          </a:prstGeom>
        </p:spPr>
      </p:pic>
    </p:spTree>
    <p:extLst>
      <p:ext uri="{BB962C8B-B14F-4D97-AF65-F5344CB8AC3E}">
        <p14:creationId xmlns:p14="http://schemas.microsoft.com/office/powerpoint/2010/main" val="137743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 xmlns:a16="http://schemas.microsoft.com/office/drawing/2014/main" id="{D5445F47-6D74-450C-BC16-998D2021AD78}"/>
              </a:ext>
            </a:extLst>
          </p:cNvPr>
          <p:cNvSpPr>
            <a:spLocks noGrp="1"/>
          </p:cNvSpPr>
          <p:nvPr>
            <p:ph type="title"/>
          </p:nvPr>
        </p:nvSpPr>
        <p:spPr/>
        <p:txBody>
          <a:bodyPr/>
          <a:lstStyle/>
          <a:p>
            <a:r>
              <a:rPr lang="en-US" dirty="0" smtClean="0"/>
              <a:t>YouTube link</a:t>
            </a:r>
            <a:endParaRPr lang="en-US" dirty="0"/>
          </a:p>
        </p:txBody>
      </p:sp>
      <p:sp>
        <p:nvSpPr>
          <p:cNvPr id="8" name="Text Placeholder 7">
            <a:extLst>
              <a:ext uri="{FF2B5EF4-FFF2-40B4-BE49-F238E27FC236}">
                <a16:creationId xmlns="" xmlns:a16="http://schemas.microsoft.com/office/drawing/2014/main" id="{E79DECD2-B85E-4CB3-BBFB-C64131454B65}"/>
              </a:ext>
            </a:extLst>
          </p:cNvPr>
          <p:cNvSpPr>
            <a:spLocks noGrp="1"/>
          </p:cNvSpPr>
          <p:nvPr>
            <p:ph type="body" sz="half" idx="2"/>
          </p:nvPr>
        </p:nvSpPr>
        <p:spPr>
          <a:xfrm>
            <a:off x="957942" y="2468972"/>
            <a:ext cx="5138057" cy="3396749"/>
          </a:xfrm>
        </p:spPr>
        <p:txBody>
          <a:bodyPr>
            <a:normAutofit/>
          </a:bodyPr>
          <a:lstStyle/>
          <a:p>
            <a:r>
              <a:rPr lang="en-US" sz="2800" dirty="0">
                <a:hlinkClick r:id="rId2"/>
              </a:rPr>
              <a:t>https://</a:t>
            </a:r>
            <a:r>
              <a:rPr lang="en-US" sz="2800" dirty="0" smtClean="0">
                <a:hlinkClick r:id="rId2"/>
              </a:rPr>
              <a:t>youtu.be/sOje7qd2srQ</a:t>
            </a:r>
            <a:endParaRPr lang="en-US" sz="2800" dirty="0" smtClean="0"/>
          </a:p>
          <a:p>
            <a:endParaRPr lang="en-US" dirty="0"/>
          </a:p>
        </p:txBody>
      </p:sp>
      <p:sp>
        <p:nvSpPr>
          <p:cNvPr id="11" name="Rectangle: Single Corner Snipped 10">
            <a:extLst>
              <a:ext uri="{FF2B5EF4-FFF2-40B4-BE49-F238E27FC236}">
                <a16:creationId xmlns=""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11</a:t>
            </a:fld>
            <a:endParaRPr lang="en-US" dirty="0"/>
          </a:p>
        </p:txBody>
      </p:sp>
      <p:pic>
        <p:nvPicPr>
          <p:cNvPr id="1026" name="Picture 2" descr="27+ Youtube Pictures | Download Free Images &amp; Stock Photos on Unsplash"/>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7691" r="27691"/>
          <a:stretch>
            <a:fillRect/>
          </a:stretch>
        </p:blipFill>
        <p:spPr bwMode="auto">
          <a:xfrm>
            <a:off x="7881870" y="309095"/>
            <a:ext cx="4310130" cy="60472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5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a:extLst>
              <a:ext uri="{FF2B5EF4-FFF2-40B4-BE49-F238E27FC236}">
                <a16:creationId xmlns=""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 xmlns:a16="http://schemas.microsoft.com/office/drawing/2014/main" id="{2CBF662F-A198-4AD3-8EBC-0EC9A52B2994}"/>
                </a:ext>
              </a:extLst>
            </p:cNvPr>
            <p:cNvSpPr/>
            <p:nvPr/>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Lst>
            </p:cNvPr>
            <p:cNvSpPr/>
            <p:nvPr/>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a:xfrm>
            <a:off x="2755864" y="2623901"/>
            <a:ext cx="6609256" cy="1508126"/>
          </a:xfrm>
        </p:spPr>
        <p:txBody>
          <a:bodyPr anchor="ctr"/>
          <a:lstStyle/>
          <a:p>
            <a:r>
              <a:rPr lang="en-US" dirty="0"/>
              <a:t>THANK YOU</a:t>
            </a:r>
          </a:p>
        </p:txBody>
      </p:sp>
      <p:sp>
        <p:nvSpPr>
          <p:cNvPr id="29" name="Rectangle: Single Corner Snipped 28">
            <a:extLst>
              <a:ext uri="{FF2B5EF4-FFF2-40B4-BE49-F238E27FC236}">
                <a16:creationId xmlns=""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a:extLst>
              <a:ext uri="{FF2B5EF4-FFF2-40B4-BE49-F238E27FC236}">
                <a16:creationId xmlns=""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 xmlns:a16="http://schemas.microsoft.com/office/drawing/2014/main" id="{32B205EF-4045-42E3-8101-270CAA2CF42C}"/>
              </a:ext>
              <a:ext uri="{C183D7F6-B498-43B3-948B-1728B52AA6E4}">
                <adec:decorative xmlns=""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 xmlns:a16="http://schemas.microsoft.com/office/drawing/2014/main" id="{1101DF86-6B00-49D3-9EFB-456055F79899}"/>
              </a:ext>
              <a:ext uri="{C183D7F6-B498-43B3-948B-1728B52AA6E4}">
                <adec:decorative xmlns="" xmlns:adec="http://schemas.microsoft.com/office/drawing/2017/decorative" val="1"/>
              </a:ext>
            </a:extLst>
          </p:cNvPr>
          <p:cNvGrpSpPr/>
          <p:nvPr/>
        </p:nvGrpSpPr>
        <p:grpSpPr>
          <a:xfrm flipH="1" flipV="1">
            <a:off x="595884" y="343846"/>
            <a:ext cx="9130748" cy="5768636"/>
            <a:chOff x="883522" y="408327"/>
            <a:chExt cx="5276606" cy="5768636"/>
          </a:xfrm>
        </p:grpSpPr>
        <p:sp>
          <p:nvSpPr>
            <p:cNvPr id="15" name="Rectangle 14">
              <a:extLst>
                <a:ext uri="{FF2B5EF4-FFF2-40B4-BE49-F238E27FC236}">
                  <a16:creationId xmlns=""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 xmlns:a16="http://schemas.microsoft.com/office/drawing/2014/main" id="{42A4A83C-0C6B-4A7C-B582-33988B027F16}"/>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 xmlns:a16="http://schemas.microsoft.com/office/drawing/2014/main" id="{9C2EEB1E-E5B2-44FA-8D26-4D510438DDB9}"/>
              </a:ext>
            </a:extLst>
          </p:cNvPr>
          <p:cNvSpPr>
            <a:spLocks noGrp="1"/>
          </p:cNvSpPr>
          <p:nvPr>
            <p:ph type="title"/>
          </p:nvPr>
        </p:nvSpPr>
        <p:spPr>
          <a:xfrm>
            <a:off x="2195994" y="1339209"/>
            <a:ext cx="4351911" cy="1769608"/>
          </a:xfrm>
        </p:spPr>
        <p:txBody>
          <a:bodyPr>
            <a:normAutofit/>
          </a:bodyPr>
          <a:lstStyle/>
          <a:p>
            <a:r>
              <a:rPr lang="en-US" dirty="0"/>
              <a:t>Presented by</a:t>
            </a:r>
          </a:p>
        </p:txBody>
      </p:sp>
      <p:sp>
        <p:nvSpPr>
          <p:cNvPr id="19" name="Text Placeholder 2">
            <a:extLst>
              <a:ext uri="{FF2B5EF4-FFF2-40B4-BE49-F238E27FC236}">
                <a16:creationId xmlns="" xmlns:a16="http://schemas.microsoft.com/office/drawing/2014/main" id="{2F2E0D99-FB22-4130-AAF1-73D2822A328F}"/>
              </a:ext>
            </a:extLst>
          </p:cNvPr>
          <p:cNvSpPr txBox="1">
            <a:spLocks/>
          </p:cNvSpPr>
          <p:nvPr/>
        </p:nvSpPr>
        <p:spPr>
          <a:xfrm>
            <a:off x="2465368" y="3108817"/>
            <a:ext cx="6938781" cy="2008302"/>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Wingdings" panose="05000000000000000000" pitchFamily="2" charset="2"/>
              <a:buChar char="§"/>
            </a:pPr>
            <a:r>
              <a:rPr lang="en-US" b="1" spc="300" dirty="0">
                <a:solidFill>
                  <a:srgbClr val="2F3342"/>
                </a:solidFill>
              </a:rPr>
              <a:t>Atia Bibi</a:t>
            </a:r>
          </a:p>
          <a:p>
            <a:pPr marL="342900" indent="-342900">
              <a:buFont typeface="Wingdings" panose="05000000000000000000" pitchFamily="2" charset="2"/>
              <a:buChar char="§"/>
            </a:pPr>
            <a:r>
              <a:rPr lang="en-US" b="1" spc="300" dirty="0">
                <a:solidFill>
                  <a:srgbClr val="2F3342"/>
                </a:solidFill>
              </a:rPr>
              <a:t>Ayesha Khalid</a:t>
            </a:r>
          </a:p>
          <a:p>
            <a:pPr marL="342900" indent="-342900">
              <a:buFont typeface="Wingdings" panose="05000000000000000000" pitchFamily="2" charset="2"/>
              <a:buChar char="§"/>
            </a:pPr>
            <a:r>
              <a:rPr lang="en-US" b="1" spc="300" dirty="0">
                <a:solidFill>
                  <a:srgbClr val="2F3342"/>
                </a:solidFill>
              </a:rPr>
              <a:t>Maryam Yasmeen</a:t>
            </a:r>
          </a:p>
          <a:p>
            <a:pPr marL="342900" indent="-342900">
              <a:buFont typeface="Wingdings" panose="05000000000000000000" pitchFamily="2" charset="2"/>
              <a:buChar char="§"/>
            </a:pPr>
            <a:r>
              <a:rPr lang="en-US" b="1" spc="300" dirty="0">
                <a:solidFill>
                  <a:srgbClr val="2F3342"/>
                </a:solidFill>
              </a:rPr>
              <a:t>Irum Rahat</a:t>
            </a:r>
          </a:p>
          <a:p>
            <a:pPr marL="342900" indent="-342900">
              <a:buFont typeface="Wingdings" panose="05000000000000000000" pitchFamily="2" charset="2"/>
              <a:buChar char="§"/>
            </a:pPr>
            <a:r>
              <a:rPr lang="en-US" b="1" spc="300" dirty="0">
                <a:solidFill>
                  <a:srgbClr val="2F3342"/>
                </a:solidFill>
              </a:rPr>
              <a:t>Mubashra Tanveer</a:t>
            </a:r>
          </a:p>
        </p:txBody>
      </p:sp>
      <p:sp>
        <p:nvSpPr>
          <p:cNvPr id="14" name="Rectangle: Single Corner Snipped 13">
            <a:extLst>
              <a:ext uri="{FF2B5EF4-FFF2-40B4-BE49-F238E27FC236}">
                <a16:creationId xmlns="" xmlns:a16="http://schemas.microsoft.com/office/drawing/2014/main" id="{443EBCED-982A-454F-BC58-43B643EFA10D}"/>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 xmlns:a16="http://schemas.microsoft.com/office/drawing/2014/main" id="{D5445F47-6D74-450C-BC16-998D2021AD78}"/>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 xmlns:a16="http://schemas.microsoft.com/office/drawing/2014/main" id="{E79DECD2-B85E-4CB3-BBFB-C64131454B65}"/>
              </a:ext>
            </a:extLst>
          </p:cNvPr>
          <p:cNvSpPr>
            <a:spLocks noGrp="1"/>
          </p:cNvSpPr>
          <p:nvPr>
            <p:ph type="body" sz="half" idx="2"/>
          </p:nvPr>
        </p:nvSpPr>
        <p:spPr>
          <a:xfrm>
            <a:off x="957942" y="2468972"/>
            <a:ext cx="5138057" cy="3396749"/>
          </a:xfrm>
        </p:spPr>
        <p:txBody>
          <a:bodyPr>
            <a:normAutofit fontScale="92500" lnSpcReduction="10000"/>
          </a:bodyPr>
          <a:lstStyle/>
          <a:p>
            <a:pPr marL="285750" indent="-285750">
              <a:buFont typeface="Arial" panose="020B0604020202020204" pitchFamily="34" charset="0"/>
              <a:buChar char="•"/>
            </a:pPr>
            <a:r>
              <a:rPr lang="en-US" sz="2200" b="0" i="0" dirty="0">
                <a:solidFill>
                  <a:schemeClr val="tx1"/>
                </a:solidFill>
                <a:effectLst/>
                <a:latin typeface="source-serif-pro"/>
              </a:rPr>
              <a:t>Spam emails are emails sent to a large group of recipients without their prior consent, typically advertising for goods and services or business opportunities.</a:t>
            </a:r>
            <a:r>
              <a:rPr lang="en-US" sz="2200" dirty="0">
                <a:solidFill>
                  <a:schemeClr val="tx1"/>
                </a:solidFill>
              </a:rPr>
              <a:t> </a:t>
            </a:r>
          </a:p>
          <a:p>
            <a:pPr marL="285750" indent="-285750">
              <a:buFont typeface="Arial" panose="020B0604020202020204" pitchFamily="34" charset="0"/>
              <a:buChar char="•"/>
            </a:pPr>
            <a:r>
              <a:rPr lang="en-US" sz="2200" dirty="0">
                <a:solidFill>
                  <a:schemeClr val="tx1"/>
                </a:solidFill>
              </a:rPr>
              <a:t>A spam email classification is a step towards building a tool for scam message identification and early scam detection.</a:t>
            </a:r>
          </a:p>
          <a:p>
            <a:endParaRPr lang="en-US" dirty="0"/>
          </a:p>
        </p:txBody>
      </p:sp>
      <p:sp>
        <p:nvSpPr>
          <p:cNvPr id="11" name="Rectangle: Single Corner Snipped 10">
            <a:extLst>
              <a:ext uri="{FF2B5EF4-FFF2-40B4-BE49-F238E27FC236}">
                <a16:creationId xmlns=""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3</a:t>
            </a:fld>
            <a:endParaRPr lang="en-US" dirty="0"/>
          </a:p>
        </p:txBody>
      </p:sp>
      <p:pic>
        <p:nvPicPr>
          <p:cNvPr id="17" name="Picture Placeholder 16">
            <a:extLst>
              <a:ext uri="{FF2B5EF4-FFF2-40B4-BE49-F238E27FC236}">
                <a16:creationId xmlns="" xmlns:a16="http://schemas.microsoft.com/office/drawing/2014/main" id="{85236BB9-89D6-2DFA-CE7A-919F5977241E}"/>
              </a:ext>
            </a:extLst>
          </p:cNvPr>
          <p:cNvPicPr>
            <a:picLocks noGrp="1" noChangeAspect="1"/>
          </p:cNvPicPr>
          <p:nvPr>
            <p:ph type="pic" idx="1"/>
          </p:nvPr>
        </p:nvPicPr>
        <p:blipFill>
          <a:blip r:embed="rId2"/>
          <a:srcRect l="12067" r="12067"/>
          <a:stretch>
            <a:fillRect/>
          </a:stretch>
        </p:blipFill>
        <p:spPr/>
      </p:pic>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2A785A-76E2-9B8D-ABD0-25CA5786DA42}"/>
              </a:ext>
            </a:extLst>
          </p:cNvPr>
          <p:cNvSpPr>
            <a:spLocks noGrp="1"/>
          </p:cNvSpPr>
          <p:nvPr>
            <p:ph type="title"/>
          </p:nvPr>
        </p:nvSpPr>
        <p:spPr/>
        <p:txBody>
          <a:bodyPr/>
          <a:lstStyle/>
          <a:p>
            <a:r>
              <a:rPr lang="en-US" dirty="0"/>
              <a:t>OBJECTIVE</a:t>
            </a:r>
          </a:p>
        </p:txBody>
      </p:sp>
      <p:sp>
        <p:nvSpPr>
          <p:cNvPr id="3" name="Footer Placeholder 2">
            <a:extLst>
              <a:ext uri="{FF2B5EF4-FFF2-40B4-BE49-F238E27FC236}">
                <a16:creationId xmlns="" xmlns:a16="http://schemas.microsoft.com/office/drawing/2014/main" id="{DBC2A7D4-217F-5F91-DFC9-B797777A4BA4}"/>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 xmlns:a16="http://schemas.microsoft.com/office/drawing/2014/main" id="{FAC3F9A4-0DDF-D688-7DC5-EF801FAFA554}"/>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5" name="Content Placeholder 4">
            <a:extLst>
              <a:ext uri="{FF2B5EF4-FFF2-40B4-BE49-F238E27FC236}">
                <a16:creationId xmlns="" xmlns:a16="http://schemas.microsoft.com/office/drawing/2014/main" id="{4A8734A7-10B5-01A5-922C-63B9BA6F1035}"/>
              </a:ext>
            </a:extLst>
          </p:cNvPr>
          <p:cNvSpPr>
            <a:spLocks noGrp="1"/>
          </p:cNvSpPr>
          <p:nvPr>
            <p:ph idx="1"/>
          </p:nvPr>
        </p:nvSpPr>
        <p:spPr>
          <a:xfrm>
            <a:off x="609600" y="1189038"/>
            <a:ext cx="6716751" cy="4834129"/>
          </a:xfrm>
        </p:spPr>
        <p:txBody>
          <a:bodyPr/>
          <a:lstStyle/>
          <a:p>
            <a:r>
              <a:rPr lang="en-US" b="0" i="0" dirty="0">
                <a:solidFill>
                  <a:srgbClr val="292929"/>
                </a:solidFill>
                <a:effectLst/>
                <a:latin typeface="source-serif-pro"/>
              </a:rPr>
              <a:t>In the recent period, the percentage of scam messages amongst spam have increased sharply. Scam messages typically trick people into giving away money or personal details by offering an attractive or false deal.</a:t>
            </a:r>
          </a:p>
          <a:p>
            <a:r>
              <a:rPr lang="en-US" dirty="0">
                <a:solidFill>
                  <a:srgbClr val="292929"/>
                </a:solidFill>
                <a:latin typeface="source-serif-pro"/>
              </a:rPr>
              <a:t>So email spam classification will solve this problem by detecting spam emails.</a:t>
            </a:r>
            <a:endParaRPr lang="en-US" b="0" i="0" dirty="0">
              <a:solidFill>
                <a:srgbClr val="292929"/>
              </a:solidFill>
              <a:effectLst/>
              <a:latin typeface="source-serif-pro"/>
            </a:endParaRPr>
          </a:p>
        </p:txBody>
      </p:sp>
      <p:pic>
        <p:nvPicPr>
          <p:cNvPr id="2050" name="Picture 2" descr="Objective Stock Photos, Royalty Free Objective Images | Depositphotos">
            <a:extLst>
              <a:ext uri="{FF2B5EF4-FFF2-40B4-BE49-F238E27FC236}">
                <a16:creationId xmlns="" xmlns:a16="http://schemas.microsoft.com/office/drawing/2014/main" id="{3FBD3602-6FC9-4996-A1F5-0A60BBBE6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65" y="1877757"/>
            <a:ext cx="3510194" cy="41454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7098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A1F52F0C-42C0-DD96-8D94-B9E9AA896569}"/>
              </a:ext>
            </a:extLst>
          </p:cNvPr>
          <p:cNvSpPr>
            <a:spLocks noGrp="1"/>
          </p:cNvSpPr>
          <p:nvPr>
            <p:ph type="pic" sz="quarter" idx="15"/>
          </p:nvPr>
        </p:nvSpPr>
        <p:spPr>
          <a:xfrm>
            <a:off x="1" y="0"/>
            <a:ext cx="5319131" cy="6858000"/>
          </a:xfrm>
        </p:spPr>
      </p:sp>
      <p:sp>
        <p:nvSpPr>
          <p:cNvPr id="3" name="Title 2">
            <a:extLst>
              <a:ext uri="{FF2B5EF4-FFF2-40B4-BE49-F238E27FC236}">
                <a16:creationId xmlns="" xmlns:a16="http://schemas.microsoft.com/office/drawing/2014/main" id="{179144A6-A0B0-BB81-A241-91B5384E25CF}"/>
              </a:ext>
            </a:extLst>
          </p:cNvPr>
          <p:cNvSpPr>
            <a:spLocks noGrp="1"/>
          </p:cNvSpPr>
          <p:nvPr>
            <p:ph type="title"/>
          </p:nvPr>
        </p:nvSpPr>
        <p:spPr/>
        <p:txBody>
          <a:bodyPr/>
          <a:lstStyle/>
          <a:p>
            <a:r>
              <a:rPr lang="en-US" dirty="0"/>
              <a:t>Algorithm</a:t>
            </a:r>
          </a:p>
        </p:txBody>
      </p:sp>
      <p:sp>
        <p:nvSpPr>
          <p:cNvPr id="4" name="Content Placeholder 3">
            <a:extLst>
              <a:ext uri="{FF2B5EF4-FFF2-40B4-BE49-F238E27FC236}">
                <a16:creationId xmlns="" xmlns:a16="http://schemas.microsoft.com/office/drawing/2014/main" id="{E5CE57D5-FC6E-4301-8053-C16A7D9DBDB1}"/>
              </a:ext>
            </a:extLst>
          </p:cNvPr>
          <p:cNvSpPr>
            <a:spLocks noGrp="1"/>
          </p:cNvSpPr>
          <p:nvPr>
            <p:ph idx="1"/>
          </p:nvPr>
        </p:nvSpPr>
        <p:spPr>
          <a:xfrm>
            <a:off x="6386650" y="1962672"/>
            <a:ext cx="5241660" cy="3676129"/>
          </a:xfrm>
        </p:spPr>
        <p:txBody>
          <a:bodyPr/>
          <a:lstStyle/>
          <a:p>
            <a:r>
              <a:rPr lang="en-US" b="0" i="0" dirty="0">
                <a:solidFill>
                  <a:srgbClr val="202124"/>
                </a:solidFill>
                <a:effectLst/>
                <a:latin typeface="arial" panose="020B0604020202020204" pitchFamily="34" charset="0"/>
              </a:rPr>
              <a:t>The Naive Bayes classification algorithm is </a:t>
            </a:r>
            <a:r>
              <a:rPr lang="en-US" b="1" i="0" dirty="0">
                <a:solidFill>
                  <a:srgbClr val="202124"/>
                </a:solidFill>
                <a:effectLst/>
                <a:latin typeface="arial" panose="020B0604020202020204" pitchFamily="34" charset="0"/>
              </a:rPr>
              <a:t>a probabilistic classifier</a:t>
            </a:r>
            <a:r>
              <a:rPr lang="en-US" b="0" i="0" dirty="0">
                <a:solidFill>
                  <a:srgbClr val="202124"/>
                </a:solidFill>
                <a:effectLst/>
                <a:latin typeface="arial" panose="020B0604020202020204" pitchFamily="34" charset="0"/>
              </a:rPr>
              <a:t>. It is based on probability models that incorporate strong independence assumptions. </a:t>
            </a:r>
          </a:p>
          <a:p>
            <a:r>
              <a:rPr lang="en-US" dirty="0">
                <a:solidFill>
                  <a:srgbClr val="202124"/>
                </a:solidFill>
                <a:latin typeface="arial" panose="020B0604020202020204" pitchFamily="34" charset="0"/>
              </a:rPr>
              <a:t>We select Multinomial Naïve Bayes algorithm because it gives high accuracy score as compare to others.</a:t>
            </a:r>
            <a:endParaRPr lang="en-US" dirty="0"/>
          </a:p>
        </p:txBody>
      </p:sp>
      <p:sp>
        <p:nvSpPr>
          <p:cNvPr id="5" name="Text Placeholder 4">
            <a:extLst>
              <a:ext uri="{FF2B5EF4-FFF2-40B4-BE49-F238E27FC236}">
                <a16:creationId xmlns="" xmlns:a16="http://schemas.microsoft.com/office/drawing/2014/main" id="{D30B6920-CCFE-795E-F5D6-AB2694A45E75}"/>
              </a:ext>
            </a:extLst>
          </p:cNvPr>
          <p:cNvSpPr>
            <a:spLocks noGrp="1"/>
          </p:cNvSpPr>
          <p:nvPr>
            <p:ph type="body" idx="13"/>
          </p:nvPr>
        </p:nvSpPr>
        <p:spPr>
          <a:xfrm>
            <a:off x="6371065" y="1490429"/>
            <a:ext cx="5241660" cy="472243"/>
          </a:xfrm>
        </p:spPr>
        <p:txBody>
          <a:bodyPr/>
          <a:lstStyle/>
          <a:p>
            <a:r>
              <a:rPr lang="en-US" dirty="0">
                <a:latin typeface="Arial Black" panose="020B0A04020102020204" pitchFamily="34" charset="0"/>
              </a:rPr>
              <a:t>Naïve Bayes Classifier</a:t>
            </a:r>
          </a:p>
        </p:txBody>
      </p:sp>
      <p:sp>
        <p:nvSpPr>
          <p:cNvPr id="6" name="Slide Number Placeholder 5">
            <a:extLst>
              <a:ext uri="{FF2B5EF4-FFF2-40B4-BE49-F238E27FC236}">
                <a16:creationId xmlns="" xmlns:a16="http://schemas.microsoft.com/office/drawing/2014/main" id="{3DB2241A-B103-1446-1267-55A372A710BA}"/>
              </a:ext>
            </a:extLst>
          </p:cNvPr>
          <p:cNvSpPr>
            <a:spLocks noGrp="1"/>
          </p:cNvSpPr>
          <p:nvPr>
            <p:ph type="sldNum" sz="quarter" idx="17"/>
          </p:nvPr>
        </p:nvSpPr>
        <p:spPr/>
        <p:txBody>
          <a:bodyPr/>
          <a:lstStyle/>
          <a:p>
            <a:fld id="{8C2E478F-E849-4A8C-AF1F-CBCC78A7CBFA}" type="slidenum">
              <a:rPr lang="en-US" smtClean="0"/>
              <a:pPr/>
              <a:t>5</a:t>
            </a:fld>
            <a:endParaRPr lang="en-US" dirty="0"/>
          </a:p>
        </p:txBody>
      </p:sp>
      <p:pic>
        <p:nvPicPr>
          <p:cNvPr id="3076" name="Picture 4" descr="Naive Bayes Algorithm in Machine Learning">
            <a:extLst>
              <a:ext uri="{FF2B5EF4-FFF2-40B4-BE49-F238E27FC236}">
                <a16:creationId xmlns="" xmlns:a16="http://schemas.microsoft.com/office/drawing/2014/main" id="{722BBA7A-7914-EB38-2A1B-A7B289F92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73"/>
            <a:ext cx="6096000" cy="6821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D671F4D-9614-41E9-BA0C-7977DEBBBBB3}"/>
              </a:ext>
            </a:extLst>
          </p:cNvPr>
          <p:cNvSpPr>
            <a:spLocks noGrp="1"/>
          </p:cNvSpPr>
          <p:nvPr>
            <p:ph type="title"/>
          </p:nvPr>
        </p:nvSpPr>
        <p:spPr/>
        <p:txBody>
          <a:bodyPr/>
          <a:lstStyle/>
          <a:p>
            <a:r>
              <a:rPr lang="en-US" dirty="0"/>
              <a:t>Dry run of Algorithm</a:t>
            </a:r>
          </a:p>
        </p:txBody>
      </p:sp>
      <p:sp>
        <p:nvSpPr>
          <p:cNvPr id="8" name="Rectangle 7">
            <a:extLst>
              <a:ext uri="{FF2B5EF4-FFF2-40B4-BE49-F238E27FC236}">
                <a16:creationId xmlns="" xmlns:a16="http://schemas.microsoft.com/office/drawing/2014/main" id="{1715FCDC-B95D-46B0-8EBD-FC1451D3C124}"/>
              </a:ext>
              <a:ext uri="{C183D7F6-B498-43B3-948B-1728B52AA6E4}">
                <adec:decorative xmlns=""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EF85080C-B66C-4B03-BE77-8C2994DDD44D}"/>
              </a:ext>
              <a:ext uri="{C183D7F6-B498-43B3-948B-1728B52AA6E4}">
                <adec:decorative xmlns="" xmlns:adec="http://schemas.microsoft.com/office/drawing/2017/decorative" val="1"/>
              </a:ext>
            </a:extLst>
          </p:cNvPr>
          <p:cNvSpPr/>
          <p:nvPr/>
        </p:nvSpPr>
        <p:spPr>
          <a:xfrm flipH="1">
            <a:off x="334216"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Slide Number Placeholder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6</a:t>
            </a:fld>
            <a:endParaRPr lang="en-US" dirty="0"/>
          </a:p>
        </p:txBody>
      </p:sp>
      <p:pic>
        <p:nvPicPr>
          <p:cNvPr id="11" name="Picture 10">
            <a:extLst>
              <a:ext uri="{FF2B5EF4-FFF2-40B4-BE49-F238E27FC236}">
                <a16:creationId xmlns="" xmlns:a16="http://schemas.microsoft.com/office/drawing/2014/main" id="{7D11B5D7-B947-CC4C-E1DB-5472CDAC72BE}"/>
              </a:ext>
            </a:extLst>
          </p:cNvPr>
          <p:cNvPicPr>
            <a:picLocks noChangeAspect="1"/>
          </p:cNvPicPr>
          <p:nvPr/>
        </p:nvPicPr>
        <p:blipFill>
          <a:blip r:embed="rId2"/>
          <a:stretch>
            <a:fillRect/>
          </a:stretch>
        </p:blipFill>
        <p:spPr>
          <a:xfrm>
            <a:off x="1734670" y="2243919"/>
            <a:ext cx="7922286" cy="3308719"/>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C5A5C86D-9850-271D-F6D9-849DE7EDE949}"/>
              </a:ext>
            </a:extLst>
          </p:cNvPr>
          <p:cNvSpPr>
            <a:spLocks noGrp="1"/>
          </p:cNvSpPr>
          <p:nvPr>
            <p:ph type="pic" sz="quarter" idx="15"/>
          </p:nvPr>
        </p:nvSpPr>
        <p:spPr>
          <a:xfrm>
            <a:off x="6255835" y="0"/>
            <a:ext cx="5936166" cy="6858000"/>
          </a:xfrm>
        </p:spPr>
      </p:sp>
      <p:sp>
        <p:nvSpPr>
          <p:cNvPr id="3" name="Title 2">
            <a:extLst>
              <a:ext uri="{FF2B5EF4-FFF2-40B4-BE49-F238E27FC236}">
                <a16:creationId xmlns="" xmlns:a16="http://schemas.microsoft.com/office/drawing/2014/main" id="{0E24983A-C5F2-1D77-339C-98435C8D8026}"/>
              </a:ext>
            </a:extLst>
          </p:cNvPr>
          <p:cNvSpPr>
            <a:spLocks noGrp="1"/>
          </p:cNvSpPr>
          <p:nvPr>
            <p:ph type="title"/>
          </p:nvPr>
        </p:nvSpPr>
        <p:spPr/>
        <p:txBody>
          <a:bodyPr/>
          <a:lstStyle/>
          <a:p>
            <a:r>
              <a:rPr lang="en-US" dirty="0"/>
              <a:t>Flow chart diagram</a:t>
            </a:r>
          </a:p>
        </p:txBody>
      </p:sp>
      <p:sp>
        <p:nvSpPr>
          <p:cNvPr id="6" name="Slide Number Placeholder 5">
            <a:extLst>
              <a:ext uri="{FF2B5EF4-FFF2-40B4-BE49-F238E27FC236}">
                <a16:creationId xmlns="" xmlns:a16="http://schemas.microsoft.com/office/drawing/2014/main" id="{5BE76EA4-CE16-2B95-643D-EE5E7951D6D0}"/>
              </a:ext>
            </a:extLst>
          </p:cNvPr>
          <p:cNvSpPr>
            <a:spLocks noGrp="1"/>
          </p:cNvSpPr>
          <p:nvPr>
            <p:ph type="sldNum" sz="quarter" idx="17"/>
          </p:nvPr>
        </p:nvSpPr>
        <p:spPr/>
        <p:txBody>
          <a:bodyPr/>
          <a:lstStyle/>
          <a:p>
            <a:fld id="{8C2E478F-E849-4A8C-AF1F-CBCC78A7CBFA}" type="slidenum">
              <a:rPr lang="en-US" smtClean="0"/>
              <a:pPr/>
              <a:t>7</a:t>
            </a:fld>
            <a:endParaRPr lang="en-US" dirty="0"/>
          </a:p>
        </p:txBody>
      </p:sp>
      <p:pic>
        <p:nvPicPr>
          <p:cNvPr id="12" name="Picture 11">
            <a:extLst>
              <a:ext uri="{FF2B5EF4-FFF2-40B4-BE49-F238E27FC236}">
                <a16:creationId xmlns="" xmlns:a16="http://schemas.microsoft.com/office/drawing/2014/main" id="{B0420BE4-6017-3EF8-D649-B1F66F7601E5}"/>
              </a:ext>
            </a:extLst>
          </p:cNvPr>
          <p:cNvPicPr>
            <a:picLocks noChangeAspect="1"/>
          </p:cNvPicPr>
          <p:nvPr/>
        </p:nvPicPr>
        <p:blipFill>
          <a:blip r:embed="rId2"/>
          <a:stretch>
            <a:fillRect/>
          </a:stretch>
        </p:blipFill>
        <p:spPr>
          <a:xfrm>
            <a:off x="6255834" y="0"/>
            <a:ext cx="5936166" cy="6858000"/>
          </a:xfrm>
          <a:prstGeom prst="rect">
            <a:avLst/>
          </a:prstGeom>
        </p:spPr>
      </p:pic>
    </p:spTree>
    <p:extLst>
      <p:ext uri="{BB962C8B-B14F-4D97-AF65-F5344CB8AC3E}">
        <p14:creationId xmlns:p14="http://schemas.microsoft.com/office/powerpoint/2010/main" val="211613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9848CA6-EB33-64F9-DC1C-2B0980B39032}"/>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4" name="Title 3">
            <a:extLst>
              <a:ext uri="{FF2B5EF4-FFF2-40B4-BE49-F238E27FC236}">
                <a16:creationId xmlns="" xmlns:a16="http://schemas.microsoft.com/office/drawing/2014/main" id="{07893A45-34FD-EA13-D4EA-D3C2AF6EF4ED}"/>
              </a:ext>
            </a:extLst>
          </p:cNvPr>
          <p:cNvSpPr>
            <a:spLocks noGrp="1"/>
          </p:cNvSpPr>
          <p:nvPr>
            <p:ph type="title"/>
          </p:nvPr>
        </p:nvSpPr>
        <p:spPr/>
        <p:txBody>
          <a:bodyPr/>
          <a:lstStyle/>
          <a:p>
            <a:r>
              <a:rPr lang="en-US" dirty="0"/>
              <a:t>Tools &amp; Technologies used</a:t>
            </a:r>
          </a:p>
        </p:txBody>
      </p:sp>
      <p:graphicFrame>
        <p:nvGraphicFramePr>
          <p:cNvPr id="6" name="Diagram 5">
            <a:extLst>
              <a:ext uri="{FF2B5EF4-FFF2-40B4-BE49-F238E27FC236}">
                <a16:creationId xmlns="" xmlns:a16="http://schemas.microsoft.com/office/drawing/2014/main" id="{8FD71EFD-656D-34E1-A8CD-3024556AD499}"/>
              </a:ext>
            </a:extLst>
          </p:cNvPr>
          <p:cNvGraphicFramePr/>
          <p:nvPr>
            <p:extLst>
              <p:ext uri="{D42A27DB-BD31-4B8C-83A1-F6EECF244321}">
                <p14:modId xmlns:p14="http://schemas.microsoft.com/office/powerpoint/2010/main" val="1048994242"/>
              </p:ext>
            </p:extLst>
          </p:nvPr>
        </p:nvGraphicFramePr>
        <p:xfrm>
          <a:off x="2631687" y="1388408"/>
          <a:ext cx="7483707" cy="4276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5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D671F4D-9614-41E9-BA0C-7977DEBBBBB3}"/>
              </a:ext>
            </a:extLst>
          </p:cNvPr>
          <p:cNvSpPr>
            <a:spLocks noGrp="1"/>
          </p:cNvSpPr>
          <p:nvPr>
            <p:ph type="title"/>
          </p:nvPr>
        </p:nvSpPr>
        <p:spPr/>
        <p:txBody>
          <a:bodyPr/>
          <a:lstStyle/>
          <a:p>
            <a:r>
              <a:rPr lang="en-US" dirty="0"/>
              <a:t>Output </a:t>
            </a:r>
          </a:p>
        </p:txBody>
      </p:sp>
      <p:sp>
        <p:nvSpPr>
          <p:cNvPr id="8" name="Rectangle 7">
            <a:extLst>
              <a:ext uri="{FF2B5EF4-FFF2-40B4-BE49-F238E27FC236}">
                <a16:creationId xmlns="" xmlns:a16="http://schemas.microsoft.com/office/drawing/2014/main" id="{1715FCDC-B95D-46B0-8EBD-FC1451D3C124}"/>
              </a:ext>
              <a:ext uri="{C183D7F6-B498-43B3-948B-1728B52AA6E4}">
                <adec:decorative xmlns=""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EF85080C-B66C-4B03-BE77-8C2994DDD44D}"/>
              </a:ext>
              <a:ext uri="{C183D7F6-B498-43B3-948B-1728B52AA6E4}">
                <adec:decorative xmlns=""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Footer Placeholder 1">
            <a:extLst>
              <a:ext uri="{FF2B5EF4-FFF2-40B4-BE49-F238E27FC236}">
                <a16:creationId xmlns="" xmlns:a16="http://schemas.microsoft.com/office/drawing/2014/main" id="{AAB9EEEE-5D24-422D-B76D-987859ECB059}"/>
              </a:ext>
            </a:extLst>
          </p:cNvPr>
          <p:cNvSpPr>
            <a:spLocks noGrp="1"/>
          </p:cNvSpPr>
          <p:nvPr>
            <p:ph type="ftr" sz="quarter" idx="10"/>
          </p:nvPr>
        </p:nvSpPr>
        <p:spPr/>
        <p:txBody>
          <a:bodyPr/>
          <a:lstStyle/>
          <a:p>
            <a:r>
              <a:rPr lang="en-US" dirty="0">
                <a:solidFill>
                  <a:schemeClr val="tx2">
                    <a:lumMod val="75000"/>
                  </a:schemeClr>
                </a:solidFill>
              </a:rPr>
              <a:t>Source: Jinnah Postgraduate Medical Centre (JPMC)</a:t>
            </a:r>
          </a:p>
        </p:txBody>
      </p:sp>
      <p:sp>
        <p:nvSpPr>
          <p:cNvPr id="5" name="Slide Number Placeholder 4">
            <a:extLst>
              <a:ext uri="{FF2B5EF4-FFF2-40B4-BE49-F238E27FC236}">
                <a16:creationId xmlns=""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15" y="2475469"/>
            <a:ext cx="5529949" cy="284562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4945" y="3204774"/>
            <a:ext cx="4821988" cy="1387010"/>
          </a:xfrm>
          <a:prstGeom prst="rect">
            <a:avLst/>
          </a:prstGeom>
        </p:spPr>
      </p:pic>
    </p:spTree>
    <p:extLst>
      <p:ext uri="{BB962C8B-B14F-4D97-AF65-F5344CB8AC3E}">
        <p14:creationId xmlns:p14="http://schemas.microsoft.com/office/powerpoint/2010/main" val="570823968"/>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19B998-C0F0-415C-AF4D-F10DCCD30A25}">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211</Words>
  <Application>Microsoft Office PowerPoint</Application>
  <PresentationFormat>Widescreen</PresentationFormat>
  <Paragraphs>850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Arial Black</vt:lpstr>
      <vt:lpstr>Calibri</vt:lpstr>
      <vt:lpstr>source-serif-pro</vt:lpstr>
      <vt:lpstr>Wingdings</vt:lpstr>
      <vt:lpstr>Office Theme</vt:lpstr>
      <vt:lpstr>Email Spam Classification</vt:lpstr>
      <vt:lpstr>Presented by</vt:lpstr>
      <vt:lpstr>INTRODUCTION</vt:lpstr>
      <vt:lpstr>OBJECTIVE</vt:lpstr>
      <vt:lpstr>Algorithm</vt:lpstr>
      <vt:lpstr>Dry run of Algorithm</vt:lpstr>
      <vt:lpstr>Flow chart diagram</vt:lpstr>
      <vt:lpstr>Tools &amp; Technologies used</vt:lpstr>
      <vt:lpstr>Output </vt:lpstr>
      <vt:lpstr>Output </vt:lpstr>
      <vt:lpstr>YouTube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2022-06-21T14:27:00Z</dcterms:created>
  <dcterms:modified xsi:type="dcterms:W3CDTF">2022-09-19T12:23:46Z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