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56" r:id="rId5"/>
    <p:sldId id="2440" r:id="rId6"/>
    <p:sldId id="260" r:id="rId7"/>
    <p:sldId id="2465" r:id="rId8"/>
    <p:sldId id="2466" r:id="rId9"/>
    <p:sldId id="2433" r:id="rId10"/>
    <p:sldId id="2467" r:id="rId11"/>
    <p:sldId id="2468" r:id="rId12"/>
    <p:sldId id="2444" r:id="rId13"/>
    <p:sldId id="244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a:srgbClr val="C0F400"/>
    <a:srgbClr val="05EE55"/>
    <a:srgbClr val="038B30"/>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84" autoAdjust="0"/>
  </p:normalViewPr>
  <p:slideViewPr>
    <p:cSldViewPr snapToGrid="0">
      <p:cViewPr varScale="1">
        <p:scale>
          <a:sx n="74" d="100"/>
          <a:sy n="74" d="100"/>
        </p:scale>
        <p:origin x="576" y="78"/>
      </p:cViewPr>
      <p:guideLst>
        <p:guide orient="horz" pos="2160"/>
        <p:guide pos="3840"/>
      </p:guideLst>
    </p:cSldViewPr>
  </p:slideViewPr>
  <p:notesTextViewPr>
    <p:cViewPr>
      <p:scale>
        <a:sx n="1" d="1"/>
        <a:sy n="1" d="1"/>
      </p:scale>
      <p:origin x="0" y="0"/>
    </p:cViewPr>
  </p:notesTextViewPr>
  <p:sorterViewPr>
    <p:cViewPr>
      <p:scale>
        <a:sx n="100" d="100"/>
        <a:sy n="100" d="100"/>
      </p:scale>
      <p:origin x="0" y="-557"/>
    </p:cViewPr>
  </p:sorter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4D3E64-EC04-49D2-863A-36C174D5C2EE}" type="doc">
      <dgm:prSet loTypeId="urn:microsoft.com/office/officeart/2005/8/layout/chevron2" loCatId="list" qsTypeId="urn:microsoft.com/office/officeart/2005/8/quickstyle/simple1" qsCatId="simple" csTypeId="urn:microsoft.com/office/officeart/2005/8/colors/colorful2" csCatId="colorful" phldr="1"/>
      <dgm:spPr/>
      <dgm:t>
        <a:bodyPr/>
        <a:lstStyle/>
        <a:p>
          <a:endParaRPr lang="en-US"/>
        </a:p>
      </dgm:t>
    </dgm:pt>
    <dgm:pt modelId="{E7504CF8-8A58-45FF-9E8F-B813EEFD5072}">
      <dgm:prSet phldrT="[Text]"/>
      <dgm:spPr/>
      <dgm:t>
        <a:bodyPr/>
        <a:lstStyle/>
        <a:p>
          <a:r>
            <a:rPr lang="en-US" dirty="0"/>
            <a:t>1</a:t>
          </a:r>
        </a:p>
      </dgm:t>
    </dgm:pt>
    <dgm:pt modelId="{C8AEA3BC-EBE1-4343-85C9-87135C7D130B}" type="parTrans" cxnId="{3114A18E-6161-4A99-B872-57A3E1115200}">
      <dgm:prSet/>
      <dgm:spPr/>
      <dgm:t>
        <a:bodyPr/>
        <a:lstStyle/>
        <a:p>
          <a:endParaRPr lang="en-US"/>
        </a:p>
      </dgm:t>
    </dgm:pt>
    <dgm:pt modelId="{E943743E-BA8A-4C6E-9647-140DBBF6E3F5}" type="sibTrans" cxnId="{3114A18E-6161-4A99-B872-57A3E1115200}">
      <dgm:prSet/>
      <dgm:spPr/>
      <dgm:t>
        <a:bodyPr/>
        <a:lstStyle/>
        <a:p>
          <a:endParaRPr lang="en-US"/>
        </a:p>
      </dgm:t>
    </dgm:pt>
    <dgm:pt modelId="{0849BAD9-2C03-40F0-A5B6-FE78967B2759}">
      <dgm:prSet phldrT="[Text]" custT="1"/>
      <dgm:spPr/>
      <dgm:t>
        <a:bodyPr/>
        <a:lstStyle/>
        <a:p>
          <a:r>
            <a:rPr lang="en-US" sz="3200" dirty="0"/>
            <a:t>Anaconda (Jupyter)</a:t>
          </a:r>
        </a:p>
      </dgm:t>
    </dgm:pt>
    <dgm:pt modelId="{981B142E-06B9-4926-AB5D-009C7C84537A}" type="parTrans" cxnId="{28251F55-31B9-4070-A62E-15AD1ACB917C}">
      <dgm:prSet/>
      <dgm:spPr/>
      <dgm:t>
        <a:bodyPr/>
        <a:lstStyle/>
        <a:p>
          <a:endParaRPr lang="en-US"/>
        </a:p>
      </dgm:t>
    </dgm:pt>
    <dgm:pt modelId="{36A0D809-095E-470F-8EA7-99D6D66AB639}" type="sibTrans" cxnId="{28251F55-31B9-4070-A62E-15AD1ACB917C}">
      <dgm:prSet/>
      <dgm:spPr/>
      <dgm:t>
        <a:bodyPr/>
        <a:lstStyle/>
        <a:p>
          <a:endParaRPr lang="en-US"/>
        </a:p>
      </dgm:t>
    </dgm:pt>
    <dgm:pt modelId="{3B458A70-F03D-4AE9-9D16-92C8F90EEF2E}">
      <dgm:prSet phldrT="[Text]"/>
      <dgm:spPr/>
      <dgm:t>
        <a:bodyPr/>
        <a:lstStyle/>
        <a:p>
          <a:r>
            <a:rPr lang="en-US" dirty="0"/>
            <a:t>2</a:t>
          </a:r>
        </a:p>
      </dgm:t>
    </dgm:pt>
    <dgm:pt modelId="{9FBAC41D-870E-46C0-8866-AE43C2EC3CDC}" type="parTrans" cxnId="{7542F6EA-20C1-4624-A517-7EBA9B73E5E2}">
      <dgm:prSet/>
      <dgm:spPr/>
      <dgm:t>
        <a:bodyPr/>
        <a:lstStyle/>
        <a:p>
          <a:endParaRPr lang="en-US"/>
        </a:p>
      </dgm:t>
    </dgm:pt>
    <dgm:pt modelId="{45D22843-5603-4D5B-9FCC-4DA388554ECB}" type="sibTrans" cxnId="{7542F6EA-20C1-4624-A517-7EBA9B73E5E2}">
      <dgm:prSet/>
      <dgm:spPr/>
      <dgm:t>
        <a:bodyPr/>
        <a:lstStyle/>
        <a:p>
          <a:endParaRPr lang="en-US"/>
        </a:p>
      </dgm:t>
    </dgm:pt>
    <dgm:pt modelId="{24824B68-3A8B-4B26-81B3-07C9F367ABE7}">
      <dgm:prSet phldrT="[Text]" custT="1"/>
      <dgm:spPr/>
      <dgm:t>
        <a:bodyPr/>
        <a:lstStyle/>
        <a:p>
          <a:r>
            <a:rPr lang="en-US" sz="3200" dirty="0"/>
            <a:t>Visual Studio code</a:t>
          </a:r>
        </a:p>
      </dgm:t>
    </dgm:pt>
    <dgm:pt modelId="{B95AB3C0-4B0C-40BD-830F-D0901A1651E2}" type="parTrans" cxnId="{4CD443D6-1325-4468-8730-D47C92909C2A}">
      <dgm:prSet/>
      <dgm:spPr/>
      <dgm:t>
        <a:bodyPr/>
        <a:lstStyle/>
        <a:p>
          <a:endParaRPr lang="en-US"/>
        </a:p>
      </dgm:t>
    </dgm:pt>
    <dgm:pt modelId="{CFD85C3D-AFDA-4F5B-A59F-7F2548BC06EB}" type="sibTrans" cxnId="{4CD443D6-1325-4468-8730-D47C92909C2A}">
      <dgm:prSet/>
      <dgm:spPr/>
      <dgm:t>
        <a:bodyPr/>
        <a:lstStyle/>
        <a:p>
          <a:endParaRPr lang="en-US"/>
        </a:p>
      </dgm:t>
    </dgm:pt>
    <dgm:pt modelId="{78F8D9D5-4A1C-48C8-9BEA-A3E7C97F6143}">
      <dgm:prSet phldrT="[Text]"/>
      <dgm:spPr/>
      <dgm:t>
        <a:bodyPr/>
        <a:lstStyle/>
        <a:p>
          <a:r>
            <a:rPr lang="en-US" dirty="0"/>
            <a:t>3</a:t>
          </a:r>
        </a:p>
      </dgm:t>
    </dgm:pt>
    <dgm:pt modelId="{ED2DCB87-BCAA-4E31-B677-52E8154730F0}" type="parTrans" cxnId="{127BD5E3-7ABC-4954-B9D1-618B9559D93E}">
      <dgm:prSet/>
      <dgm:spPr/>
      <dgm:t>
        <a:bodyPr/>
        <a:lstStyle/>
        <a:p>
          <a:endParaRPr lang="en-US"/>
        </a:p>
      </dgm:t>
    </dgm:pt>
    <dgm:pt modelId="{BE66C9C2-E2BA-4B83-82B3-5CB044F90569}" type="sibTrans" cxnId="{127BD5E3-7ABC-4954-B9D1-618B9559D93E}">
      <dgm:prSet/>
      <dgm:spPr/>
      <dgm:t>
        <a:bodyPr/>
        <a:lstStyle/>
        <a:p>
          <a:endParaRPr lang="en-US"/>
        </a:p>
      </dgm:t>
    </dgm:pt>
    <dgm:pt modelId="{D874048B-67DB-45A5-8477-19A03958D7B6}">
      <dgm:prSet phldrT="[Text]" custT="1"/>
      <dgm:spPr/>
      <dgm:t>
        <a:bodyPr/>
        <a:lstStyle/>
        <a:p>
          <a:r>
            <a:rPr lang="en-US" sz="3200" dirty="0"/>
            <a:t>Notepad</a:t>
          </a:r>
        </a:p>
      </dgm:t>
    </dgm:pt>
    <dgm:pt modelId="{BA5E9594-868F-4E9E-9F4A-0E20F24EAF99}" type="parTrans" cxnId="{1BAD4869-C701-41F2-A8A8-293775ED11C5}">
      <dgm:prSet/>
      <dgm:spPr/>
      <dgm:t>
        <a:bodyPr/>
        <a:lstStyle/>
        <a:p>
          <a:endParaRPr lang="en-US"/>
        </a:p>
      </dgm:t>
    </dgm:pt>
    <dgm:pt modelId="{B1549C1E-8398-49DC-B8A7-AF1C50A83236}" type="sibTrans" cxnId="{1BAD4869-C701-41F2-A8A8-293775ED11C5}">
      <dgm:prSet/>
      <dgm:spPr/>
      <dgm:t>
        <a:bodyPr/>
        <a:lstStyle/>
        <a:p>
          <a:endParaRPr lang="en-US"/>
        </a:p>
      </dgm:t>
    </dgm:pt>
    <dgm:pt modelId="{6D9E38DB-46AD-48B4-8B55-EF94F47F2EC6}" type="pres">
      <dgm:prSet presAssocID="{EE4D3E64-EC04-49D2-863A-36C174D5C2EE}" presName="linearFlow" presStyleCnt="0">
        <dgm:presLayoutVars>
          <dgm:dir/>
          <dgm:animLvl val="lvl"/>
          <dgm:resizeHandles val="exact"/>
        </dgm:presLayoutVars>
      </dgm:prSet>
      <dgm:spPr/>
      <dgm:t>
        <a:bodyPr/>
        <a:lstStyle/>
        <a:p>
          <a:endParaRPr lang="en-US"/>
        </a:p>
      </dgm:t>
    </dgm:pt>
    <dgm:pt modelId="{0694F001-A70F-454F-B92F-09308DABE2E1}" type="pres">
      <dgm:prSet presAssocID="{E7504CF8-8A58-45FF-9E8F-B813EEFD5072}" presName="composite" presStyleCnt="0"/>
      <dgm:spPr/>
    </dgm:pt>
    <dgm:pt modelId="{772B5BEF-39C2-4E8C-9DAF-92F058494CE1}" type="pres">
      <dgm:prSet presAssocID="{E7504CF8-8A58-45FF-9E8F-B813EEFD5072}" presName="parentText" presStyleLbl="alignNode1" presStyleIdx="0" presStyleCnt="3">
        <dgm:presLayoutVars>
          <dgm:chMax val="1"/>
          <dgm:bulletEnabled val="1"/>
        </dgm:presLayoutVars>
      </dgm:prSet>
      <dgm:spPr/>
      <dgm:t>
        <a:bodyPr/>
        <a:lstStyle/>
        <a:p>
          <a:endParaRPr lang="en-US"/>
        </a:p>
      </dgm:t>
    </dgm:pt>
    <dgm:pt modelId="{08BA900E-6E00-4E02-B44B-717C1D2CB7E7}" type="pres">
      <dgm:prSet presAssocID="{E7504CF8-8A58-45FF-9E8F-B813EEFD5072}" presName="descendantText" presStyleLbl="alignAcc1" presStyleIdx="0" presStyleCnt="3">
        <dgm:presLayoutVars>
          <dgm:bulletEnabled val="1"/>
        </dgm:presLayoutVars>
      </dgm:prSet>
      <dgm:spPr/>
      <dgm:t>
        <a:bodyPr/>
        <a:lstStyle/>
        <a:p>
          <a:endParaRPr lang="en-US"/>
        </a:p>
      </dgm:t>
    </dgm:pt>
    <dgm:pt modelId="{C879D7A5-A2B7-4155-AB65-8C92FD6A44C8}" type="pres">
      <dgm:prSet presAssocID="{E943743E-BA8A-4C6E-9647-140DBBF6E3F5}" presName="sp" presStyleCnt="0"/>
      <dgm:spPr/>
    </dgm:pt>
    <dgm:pt modelId="{905B2AE4-A3B7-47E7-8746-6BD068C53BE9}" type="pres">
      <dgm:prSet presAssocID="{3B458A70-F03D-4AE9-9D16-92C8F90EEF2E}" presName="composite" presStyleCnt="0"/>
      <dgm:spPr/>
    </dgm:pt>
    <dgm:pt modelId="{CF8B69CF-2CEF-4366-854B-A49D4946B848}" type="pres">
      <dgm:prSet presAssocID="{3B458A70-F03D-4AE9-9D16-92C8F90EEF2E}" presName="parentText" presStyleLbl="alignNode1" presStyleIdx="1" presStyleCnt="3">
        <dgm:presLayoutVars>
          <dgm:chMax val="1"/>
          <dgm:bulletEnabled val="1"/>
        </dgm:presLayoutVars>
      </dgm:prSet>
      <dgm:spPr/>
      <dgm:t>
        <a:bodyPr/>
        <a:lstStyle/>
        <a:p>
          <a:endParaRPr lang="en-US"/>
        </a:p>
      </dgm:t>
    </dgm:pt>
    <dgm:pt modelId="{81D585AB-01E0-402C-9092-1499FF54F9C8}" type="pres">
      <dgm:prSet presAssocID="{3B458A70-F03D-4AE9-9D16-92C8F90EEF2E}" presName="descendantText" presStyleLbl="alignAcc1" presStyleIdx="1" presStyleCnt="3">
        <dgm:presLayoutVars>
          <dgm:bulletEnabled val="1"/>
        </dgm:presLayoutVars>
      </dgm:prSet>
      <dgm:spPr/>
      <dgm:t>
        <a:bodyPr/>
        <a:lstStyle/>
        <a:p>
          <a:endParaRPr lang="en-US"/>
        </a:p>
      </dgm:t>
    </dgm:pt>
    <dgm:pt modelId="{A66B1B2F-BA6D-4371-8A6B-5EB9A4EC0761}" type="pres">
      <dgm:prSet presAssocID="{45D22843-5603-4D5B-9FCC-4DA388554ECB}" presName="sp" presStyleCnt="0"/>
      <dgm:spPr/>
    </dgm:pt>
    <dgm:pt modelId="{BEA460E1-CBD3-4DFC-AAB4-B9BC35AFB14B}" type="pres">
      <dgm:prSet presAssocID="{78F8D9D5-4A1C-48C8-9BEA-A3E7C97F6143}" presName="composite" presStyleCnt="0"/>
      <dgm:spPr/>
    </dgm:pt>
    <dgm:pt modelId="{BDE79BBB-364D-47F8-A65D-20D3502759C7}" type="pres">
      <dgm:prSet presAssocID="{78F8D9D5-4A1C-48C8-9BEA-A3E7C97F6143}" presName="parentText" presStyleLbl="alignNode1" presStyleIdx="2" presStyleCnt="3">
        <dgm:presLayoutVars>
          <dgm:chMax val="1"/>
          <dgm:bulletEnabled val="1"/>
        </dgm:presLayoutVars>
      </dgm:prSet>
      <dgm:spPr/>
      <dgm:t>
        <a:bodyPr/>
        <a:lstStyle/>
        <a:p>
          <a:endParaRPr lang="en-US"/>
        </a:p>
      </dgm:t>
    </dgm:pt>
    <dgm:pt modelId="{6BF4E68B-806B-448A-AB1F-1C25BD4ADF2D}" type="pres">
      <dgm:prSet presAssocID="{78F8D9D5-4A1C-48C8-9BEA-A3E7C97F6143}" presName="descendantText" presStyleLbl="alignAcc1" presStyleIdx="2" presStyleCnt="3">
        <dgm:presLayoutVars>
          <dgm:bulletEnabled val="1"/>
        </dgm:presLayoutVars>
      </dgm:prSet>
      <dgm:spPr/>
      <dgm:t>
        <a:bodyPr/>
        <a:lstStyle/>
        <a:p>
          <a:endParaRPr lang="en-US"/>
        </a:p>
      </dgm:t>
    </dgm:pt>
  </dgm:ptLst>
  <dgm:cxnLst>
    <dgm:cxn modelId="{0D3EC34F-6D10-4E5D-9090-34152AD9F24F}" type="presOf" srcId="{78F8D9D5-4A1C-48C8-9BEA-A3E7C97F6143}" destId="{BDE79BBB-364D-47F8-A65D-20D3502759C7}" srcOrd="0" destOrd="0" presId="urn:microsoft.com/office/officeart/2005/8/layout/chevron2"/>
    <dgm:cxn modelId="{0AA077C8-0664-4211-8DE0-EBE209D0398B}" type="presOf" srcId="{EE4D3E64-EC04-49D2-863A-36C174D5C2EE}" destId="{6D9E38DB-46AD-48B4-8B55-EF94F47F2EC6}" srcOrd="0" destOrd="0" presId="urn:microsoft.com/office/officeart/2005/8/layout/chevron2"/>
    <dgm:cxn modelId="{1BAD4869-C701-41F2-A8A8-293775ED11C5}" srcId="{78F8D9D5-4A1C-48C8-9BEA-A3E7C97F6143}" destId="{D874048B-67DB-45A5-8477-19A03958D7B6}" srcOrd="0" destOrd="0" parTransId="{BA5E9594-868F-4E9E-9F4A-0E20F24EAF99}" sibTransId="{B1549C1E-8398-49DC-B8A7-AF1C50A83236}"/>
    <dgm:cxn modelId="{AC354314-D2AA-4228-AC55-7A537ECB6BDF}" type="presOf" srcId="{3B458A70-F03D-4AE9-9D16-92C8F90EEF2E}" destId="{CF8B69CF-2CEF-4366-854B-A49D4946B848}" srcOrd="0" destOrd="0" presId="urn:microsoft.com/office/officeart/2005/8/layout/chevron2"/>
    <dgm:cxn modelId="{7542F6EA-20C1-4624-A517-7EBA9B73E5E2}" srcId="{EE4D3E64-EC04-49D2-863A-36C174D5C2EE}" destId="{3B458A70-F03D-4AE9-9D16-92C8F90EEF2E}" srcOrd="1" destOrd="0" parTransId="{9FBAC41D-870E-46C0-8866-AE43C2EC3CDC}" sibTransId="{45D22843-5603-4D5B-9FCC-4DA388554ECB}"/>
    <dgm:cxn modelId="{4CD443D6-1325-4468-8730-D47C92909C2A}" srcId="{3B458A70-F03D-4AE9-9D16-92C8F90EEF2E}" destId="{24824B68-3A8B-4B26-81B3-07C9F367ABE7}" srcOrd="0" destOrd="0" parTransId="{B95AB3C0-4B0C-40BD-830F-D0901A1651E2}" sibTransId="{CFD85C3D-AFDA-4F5B-A59F-7F2548BC06EB}"/>
    <dgm:cxn modelId="{127BD5E3-7ABC-4954-B9D1-618B9559D93E}" srcId="{EE4D3E64-EC04-49D2-863A-36C174D5C2EE}" destId="{78F8D9D5-4A1C-48C8-9BEA-A3E7C97F6143}" srcOrd="2" destOrd="0" parTransId="{ED2DCB87-BCAA-4E31-B677-52E8154730F0}" sibTransId="{BE66C9C2-E2BA-4B83-82B3-5CB044F90569}"/>
    <dgm:cxn modelId="{28251F55-31B9-4070-A62E-15AD1ACB917C}" srcId="{E7504CF8-8A58-45FF-9E8F-B813EEFD5072}" destId="{0849BAD9-2C03-40F0-A5B6-FE78967B2759}" srcOrd="0" destOrd="0" parTransId="{981B142E-06B9-4926-AB5D-009C7C84537A}" sibTransId="{36A0D809-095E-470F-8EA7-99D6D66AB639}"/>
    <dgm:cxn modelId="{3114A18E-6161-4A99-B872-57A3E1115200}" srcId="{EE4D3E64-EC04-49D2-863A-36C174D5C2EE}" destId="{E7504CF8-8A58-45FF-9E8F-B813EEFD5072}" srcOrd="0" destOrd="0" parTransId="{C8AEA3BC-EBE1-4343-85C9-87135C7D130B}" sibTransId="{E943743E-BA8A-4C6E-9647-140DBBF6E3F5}"/>
    <dgm:cxn modelId="{804B362A-CE75-4436-9D59-CFC7B6B74ED0}" type="presOf" srcId="{24824B68-3A8B-4B26-81B3-07C9F367ABE7}" destId="{81D585AB-01E0-402C-9092-1499FF54F9C8}" srcOrd="0" destOrd="0" presId="urn:microsoft.com/office/officeart/2005/8/layout/chevron2"/>
    <dgm:cxn modelId="{0561CF60-4934-4CF9-B1AF-0DD81DB05E62}" type="presOf" srcId="{0849BAD9-2C03-40F0-A5B6-FE78967B2759}" destId="{08BA900E-6E00-4E02-B44B-717C1D2CB7E7}" srcOrd="0" destOrd="0" presId="urn:microsoft.com/office/officeart/2005/8/layout/chevron2"/>
    <dgm:cxn modelId="{73CD292B-A97D-4218-BC46-B80D7A548C3D}" type="presOf" srcId="{E7504CF8-8A58-45FF-9E8F-B813EEFD5072}" destId="{772B5BEF-39C2-4E8C-9DAF-92F058494CE1}" srcOrd="0" destOrd="0" presId="urn:microsoft.com/office/officeart/2005/8/layout/chevron2"/>
    <dgm:cxn modelId="{2E474454-D493-47B6-857E-771872BE0C20}" type="presOf" srcId="{D874048B-67DB-45A5-8477-19A03958D7B6}" destId="{6BF4E68B-806B-448A-AB1F-1C25BD4ADF2D}" srcOrd="0" destOrd="0" presId="urn:microsoft.com/office/officeart/2005/8/layout/chevron2"/>
    <dgm:cxn modelId="{93BB2141-0A3F-407A-9504-20894E9D6C16}" type="presParOf" srcId="{6D9E38DB-46AD-48B4-8B55-EF94F47F2EC6}" destId="{0694F001-A70F-454F-B92F-09308DABE2E1}" srcOrd="0" destOrd="0" presId="urn:microsoft.com/office/officeart/2005/8/layout/chevron2"/>
    <dgm:cxn modelId="{879F6BC4-15F3-46DD-8F47-6FA45540385A}" type="presParOf" srcId="{0694F001-A70F-454F-B92F-09308DABE2E1}" destId="{772B5BEF-39C2-4E8C-9DAF-92F058494CE1}" srcOrd="0" destOrd="0" presId="urn:microsoft.com/office/officeart/2005/8/layout/chevron2"/>
    <dgm:cxn modelId="{8EB1203E-EEC3-4600-9759-496F4232725E}" type="presParOf" srcId="{0694F001-A70F-454F-B92F-09308DABE2E1}" destId="{08BA900E-6E00-4E02-B44B-717C1D2CB7E7}" srcOrd="1" destOrd="0" presId="urn:microsoft.com/office/officeart/2005/8/layout/chevron2"/>
    <dgm:cxn modelId="{901B3E39-8EC9-4135-B7A9-EF59DCF82D40}" type="presParOf" srcId="{6D9E38DB-46AD-48B4-8B55-EF94F47F2EC6}" destId="{C879D7A5-A2B7-4155-AB65-8C92FD6A44C8}" srcOrd="1" destOrd="0" presId="urn:microsoft.com/office/officeart/2005/8/layout/chevron2"/>
    <dgm:cxn modelId="{7433135D-04E5-42EB-9D21-47BBC28EC4C0}" type="presParOf" srcId="{6D9E38DB-46AD-48B4-8B55-EF94F47F2EC6}" destId="{905B2AE4-A3B7-47E7-8746-6BD068C53BE9}" srcOrd="2" destOrd="0" presId="urn:microsoft.com/office/officeart/2005/8/layout/chevron2"/>
    <dgm:cxn modelId="{9336B754-F183-42E4-A6D5-231700056832}" type="presParOf" srcId="{905B2AE4-A3B7-47E7-8746-6BD068C53BE9}" destId="{CF8B69CF-2CEF-4366-854B-A49D4946B848}" srcOrd="0" destOrd="0" presId="urn:microsoft.com/office/officeart/2005/8/layout/chevron2"/>
    <dgm:cxn modelId="{B25EA515-CC30-4196-A1CD-64ADD4F5C1EA}" type="presParOf" srcId="{905B2AE4-A3B7-47E7-8746-6BD068C53BE9}" destId="{81D585AB-01E0-402C-9092-1499FF54F9C8}" srcOrd="1" destOrd="0" presId="urn:microsoft.com/office/officeart/2005/8/layout/chevron2"/>
    <dgm:cxn modelId="{F77265A8-73C2-472B-8214-22351C7E3500}" type="presParOf" srcId="{6D9E38DB-46AD-48B4-8B55-EF94F47F2EC6}" destId="{A66B1B2F-BA6D-4371-8A6B-5EB9A4EC0761}" srcOrd="3" destOrd="0" presId="urn:microsoft.com/office/officeart/2005/8/layout/chevron2"/>
    <dgm:cxn modelId="{BB53FE7D-2AD8-4C66-A45C-7A4F22BD03C4}" type="presParOf" srcId="{6D9E38DB-46AD-48B4-8B55-EF94F47F2EC6}" destId="{BEA460E1-CBD3-4DFC-AAB4-B9BC35AFB14B}" srcOrd="4" destOrd="0" presId="urn:microsoft.com/office/officeart/2005/8/layout/chevron2"/>
    <dgm:cxn modelId="{7F2C1879-73AC-4A36-9D32-2A983B07F486}" type="presParOf" srcId="{BEA460E1-CBD3-4DFC-AAB4-B9BC35AFB14B}" destId="{BDE79BBB-364D-47F8-A65D-20D3502759C7}" srcOrd="0" destOrd="0" presId="urn:microsoft.com/office/officeart/2005/8/layout/chevron2"/>
    <dgm:cxn modelId="{E23DDF4E-AB93-44CE-8356-BD05F928226D}" type="presParOf" srcId="{BEA460E1-CBD3-4DFC-AAB4-B9BC35AFB14B}" destId="{6BF4E68B-806B-448A-AB1F-1C25BD4ADF2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pPr/>
              <a:t>9/14/2022</a:t>
            </a:fld>
            <a:endParaRPr lang="en-US" dirty="0"/>
          </a:p>
        </p:txBody>
      </p:sp>
      <p:sp>
        <p:nvSpPr>
          <p:cNvPr id="4" name="Footer Placeholder 3">
            <a:extLst>
              <a:ext uri="{FF2B5EF4-FFF2-40B4-BE49-F238E27FC236}">
                <a16:creationId xmlns:a16="http://schemas.microsoft.com/office/drawing/2014/main" xmlns=""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pPr/>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pPr/>
              <a:t>9/14/2022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pPr/>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xmlns=""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xmlns=""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xmlns=""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xmlns=""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xmlns=""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xmlns=""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xmlns=""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xmlns=""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xmlns=""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tx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xmlns=""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046122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xmlns=""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xmlns=""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xmlns="" id="{B2D9F108-8C30-4BEC-8122-BE263264448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xmlns=""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xmlns=""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tx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xmlns=""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xmlns=""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xmlns=""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2263729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8" name="Rectangle 17">
            <a:extLst>
              <a:ext uri="{FF2B5EF4-FFF2-40B4-BE49-F238E27FC236}">
                <a16:creationId xmlns:a16="http://schemas.microsoft.com/office/drawing/2014/main" xmlns=""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xmlns=""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xmlns=""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xmlns=""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xmlns=""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xmlns=""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xmlns=""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a:r>
              <a:rPr lang="en-US"/>
              <a:t>Edit Master text styles</a:t>
            </a:r>
          </a:p>
        </p:txBody>
      </p:sp>
      <p:sp>
        <p:nvSpPr>
          <p:cNvPr id="16" name="Content Placeholder 5">
            <a:extLst>
              <a:ext uri="{FF2B5EF4-FFF2-40B4-BE49-F238E27FC236}">
                <a16:creationId xmlns:a16="http://schemas.microsoft.com/office/drawing/2014/main" xmlns="" id="{12AF2780-75D3-4992-93BC-8EA50C648A8E}"/>
              </a:ext>
            </a:extLst>
          </p:cNvPr>
          <p:cNvSpPr>
            <a:spLocks noGrp="1"/>
          </p:cNvSpPr>
          <p:nvPr>
            <p:ph sz="quarter" idx="4"/>
          </p:nvPr>
        </p:nvSpPr>
        <p:spPr>
          <a:xfrm>
            <a:off x="8153394" y="2108201"/>
            <a:ext cx="3464721" cy="3684588"/>
          </a:xfrm>
        </p:spPr>
        <p:txBody>
          <a:bodyPr>
            <a:normAutofit/>
          </a:bodyPr>
          <a:lstStyle>
            <a:lvl1pPr>
              <a:defRPr sz="1600"/>
            </a:lvl1pPr>
            <a:lvl2pPr>
              <a:defRPr sz="14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a:extLst>
              <a:ext uri="{FF2B5EF4-FFF2-40B4-BE49-F238E27FC236}">
                <a16:creationId xmlns:a16="http://schemas.microsoft.com/office/drawing/2014/main" xmlns="" id="{EAAE1C5B-7233-4F49-895F-7566CEB6D819}"/>
              </a:ext>
            </a:extLst>
          </p:cNvPr>
          <p:cNvSpPr>
            <a:spLocks noGrp="1"/>
          </p:cNvSpPr>
          <p:nvPr>
            <p:ph sz="half" idx="2"/>
          </p:nvPr>
        </p:nvSpPr>
        <p:spPr>
          <a:xfrm>
            <a:off x="573882" y="2108201"/>
            <a:ext cx="3464717" cy="3684588"/>
          </a:xfrm>
        </p:spPr>
        <p:txBody>
          <a:bodyPr>
            <a:normAutofit/>
          </a:bodyPr>
          <a:lstStyle>
            <a:lvl1pPr>
              <a:defRPr sz="1600"/>
            </a:lvl1pPr>
            <a:lvl2pPr>
              <a:defRPr sz="14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0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xmlns=""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xmlns=""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xmlns=""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xmlns=""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xmlns=""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xmlns=""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xmlns=""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4130980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8" name="Footer Placeholder 7">
            <a:extLst>
              <a:ext uri="{FF2B5EF4-FFF2-40B4-BE49-F238E27FC236}">
                <a16:creationId xmlns:a16="http://schemas.microsoft.com/office/drawing/2014/main" xmlns=""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xmlns=""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xmlns=""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14">
            <a:extLst>
              <a:ext uri="{FF2B5EF4-FFF2-40B4-BE49-F238E27FC236}">
                <a16:creationId xmlns:a16="http://schemas.microsoft.com/office/drawing/2014/main" xmlns=""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xmlns=""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a16="http://schemas.microsoft.com/office/drawing/2014/main" xmlns=""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xmlns=""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xmlns=""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 name="Title 1">
            <a:extLst>
              <a:ext uri="{FF2B5EF4-FFF2-40B4-BE49-F238E27FC236}">
                <a16:creationId xmlns:a16="http://schemas.microsoft.com/office/drawing/2014/main" xmlns=""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tx1"/>
                </a:solidFill>
                <a:latin typeface="+mn-lt"/>
              </a:defRPr>
            </a:lvl1pPr>
          </a:lstStyle>
          <a:p>
            <a:r>
              <a:rPr lang="en-US"/>
              <a:t>Click to edit Master title style</a:t>
            </a:r>
            <a:endParaRPr lang="en-US" dirty="0"/>
          </a:p>
        </p:txBody>
      </p:sp>
      <p:sp>
        <p:nvSpPr>
          <p:cNvPr id="13" name="Rectangle 12" hidden="1">
            <a:extLst>
              <a:ext uri="{FF2B5EF4-FFF2-40B4-BE49-F238E27FC236}">
                <a16:creationId xmlns:a16="http://schemas.microsoft.com/office/drawing/2014/main" xmlns=""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xmlns=""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xmlns=""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xmlns=""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xmlns=""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2" name="Rectangle 1">
            <a:extLst>
              <a:ext uri="{FF2B5EF4-FFF2-40B4-BE49-F238E27FC236}">
                <a16:creationId xmlns:a16="http://schemas.microsoft.com/office/drawing/2014/main" xmlns=""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xmlns="" id="{389ADD4C-B26C-41B3-B492-DC9D032ACC4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4313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7" name="Footer Placeholder 6">
            <a:extLst>
              <a:ext uri="{FF2B5EF4-FFF2-40B4-BE49-F238E27FC236}">
                <a16:creationId xmlns:a16="http://schemas.microsoft.com/office/drawing/2014/main" xmlns="" id="{A902D481-2888-4133-AD94-7700AA117DFE}"/>
              </a:ext>
            </a:extLst>
          </p:cNvPr>
          <p:cNvSpPr>
            <a:spLocks noGrp="1"/>
          </p:cNvSpPr>
          <p:nvPr>
            <p:ph type="ftr" sz="quarter" idx="10"/>
          </p:nvPr>
        </p:nvSpPr>
        <p:spPr/>
        <p:txBody>
          <a:bodyPr/>
          <a:lstStyle/>
          <a:p>
            <a:r>
              <a:rPr lang="en-US" dirty="0"/>
              <a:t>Add a Footer</a:t>
            </a:r>
          </a:p>
        </p:txBody>
      </p:sp>
      <p:sp>
        <p:nvSpPr>
          <p:cNvPr id="8" name="Slide Number Placeholder 7">
            <a:extLst>
              <a:ext uri="{FF2B5EF4-FFF2-40B4-BE49-F238E27FC236}">
                <a16:creationId xmlns:a16="http://schemas.microsoft.com/office/drawing/2014/main" xmlns="" id="{D2B113A8-E04C-44C2-962F-5FFA40FB7866}"/>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B44C8ED9-0534-4EC5-8080-49DFF65B3B51}"/>
              </a:ext>
            </a:extLst>
          </p:cNvPr>
          <p:cNvSpPr>
            <a:spLocks noGrp="1"/>
          </p:cNvSpPr>
          <p:nvPr>
            <p:ph type="title" hasCustomPrompt="1"/>
          </p:nvPr>
        </p:nvSpPr>
        <p:spPr>
          <a:xfrm>
            <a:off x="594519" y="0"/>
            <a:ext cx="11002962" cy="1189038"/>
          </a:xfrm>
        </p:spPr>
        <p:txBody>
          <a:bodyPr>
            <a:normAutofit/>
          </a:bodyPr>
          <a:lstStyle>
            <a:lvl1pPr algn="ctr">
              <a:defRPr sz="3600" b="1" spc="0">
                <a:solidFill>
                  <a:srgbClr val="2F3342"/>
                </a:solidFill>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xmlns=""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xmlns=""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xmlns=""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xmlns=""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13" name="Content Placeholder 2">
            <a:extLst>
              <a:ext uri="{FF2B5EF4-FFF2-40B4-BE49-F238E27FC236}">
                <a16:creationId xmlns:a16="http://schemas.microsoft.com/office/drawing/2014/main" xmlns="" id="{B5B32411-640A-47B5-9A67-FED6430E9A73}"/>
              </a:ext>
            </a:extLst>
          </p:cNvPr>
          <p:cNvSpPr>
            <a:spLocks noGrp="1"/>
          </p:cNvSpPr>
          <p:nvPr>
            <p:ph idx="1"/>
          </p:nvPr>
        </p:nvSpPr>
        <p:spPr>
          <a:xfrm>
            <a:off x="609600" y="1189038"/>
            <a:ext cx="10939668" cy="4834129"/>
          </a:xfrm>
          <a:solidFill>
            <a:schemeClr val="bg1"/>
          </a:solidFill>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686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xmlns=""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xmlns=""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rgbClr val="2F3342"/>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ACDD89F3-6B87-4C54-83B9-A6481CB4FC3A}"/>
              </a:ext>
            </a:extLst>
          </p:cNvPr>
          <p:cNvSpPr>
            <a:spLocks noGrp="1"/>
          </p:cNvSpPr>
          <p:nvPr>
            <p:ph idx="1"/>
          </p:nvPr>
        </p:nvSpPr>
        <p:spPr>
          <a:xfrm>
            <a:off x="7639394" y="365125"/>
            <a:ext cx="4114801" cy="58118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xmlns="" id="{479D679C-E90D-4916-BCE6-71C32B831ECF}"/>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xmlns="" id="{75107A3F-3DCD-44DD-AF42-32098DCC3A78}"/>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xmlns="" id="{CE1DB279-F403-4D2A-8D1B-FB3C81796B4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xmlns=""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xmlns=""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xmlns=""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5" name="Graphic 14">
              <a:extLst>
                <a:ext uri="{FF2B5EF4-FFF2-40B4-BE49-F238E27FC236}">
                  <a16:creationId xmlns:a16="http://schemas.microsoft.com/office/drawing/2014/main" xmlns="" id="{E66B1E37-8CEC-44ED-A239-C755B72AC616}"/>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a16="http://schemas.microsoft.com/office/drawing/2014/main" xmlns=""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6" name="Title 1">
            <a:extLst>
              <a:ext uri="{FF2B5EF4-FFF2-40B4-BE49-F238E27FC236}">
                <a16:creationId xmlns:a16="http://schemas.microsoft.com/office/drawing/2014/main" xmlns=""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xmlns=""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xmlns="" id="{1A26DCC3-B99B-481C-AC63-F17D5215DCC8}"/>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xmlns="" id="{40D24A36-5F75-40A5-8DA4-0364F4492FC6}"/>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xmlns=""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xmlns=""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xmlns=""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xmlns="" id="{B2D9F108-8C30-4BEC-8122-BE263264448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xmlns=""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xmlns=""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xmlns=""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3" name="Slide Number Placeholder 2">
            <a:extLst>
              <a:ext uri="{FF2B5EF4-FFF2-40B4-BE49-F238E27FC236}">
                <a16:creationId xmlns:a16="http://schemas.microsoft.com/office/drawing/2014/main" xmlns="" id="{D11BF64E-D1E6-463D-B3F0-1491C107C8B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2" name="Footer Placeholder 1">
            <a:extLst>
              <a:ext uri="{FF2B5EF4-FFF2-40B4-BE49-F238E27FC236}">
                <a16:creationId xmlns:a16="http://schemas.microsoft.com/office/drawing/2014/main" xmlns="" id="{1149EC66-F633-4F8B-BA43-E48843E5AD21}"/>
              </a:ext>
            </a:extLst>
          </p:cNvPr>
          <p:cNvSpPr>
            <a:spLocks noGrp="1"/>
          </p:cNvSpPr>
          <p:nvPr>
            <p:ph type="ftr" sz="quarter" idx="16"/>
          </p:nvPr>
        </p:nvSpPr>
        <p:spPr/>
        <p:txBody>
          <a:bodyPr/>
          <a:lstStyle>
            <a:lvl1pPr>
              <a:defRPr>
                <a:solidFill>
                  <a:schemeClr val="bg1"/>
                </a:solidFill>
              </a:defRPr>
            </a:lvl1pPr>
          </a:lstStyle>
          <a:p>
            <a:r>
              <a:rPr lang="en-US" dirty="0"/>
              <a:t>Add a Footer</a:t>
            </a:r>
          </a:p>
        </p:txBody>
      </p:sp>
    </p:spTree>
    <p:extLst>
      <p:ext uri="{BB962C8B-B14F-4D97-AF65-F5344CB8AC3E}">
        <p14:creationId xmlns:p14="http://schemas.microsoft.com/office/powerpoint/2010/main" val="28995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a16="http://schemas.microsoft.com/office/drawing/2014/main" xmlns="" id="{CF38A5A1-070F-43C9-B2D5-C557B0D72B9C}"/>
              </a:ext>
            </a:extLst>
          </p:cNvPr>
          <p:cNvSpPr>
            <a:spLocks noGrp="1"/>
          </p:cNvSpPr>
          <p:nvPr>
            <p:ph type="body" idx="1"/>
          </p:nvPr>
        </p:nvSpPr>
        <p:spPr>
          <a:xfrm>
            <a:off x="573882"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xmlns="" id="{367F380C-58A9-4490-AC57-579A90290F36}"/>
              </a:ext>
            </a:extLst>
          </p:cNvPr>
          <p:cNvSpPr>
            <a:spLocks noGrp="1"/>
          </p:cNvSpPr>
          <p:nvPr>
            <p:ph type="body" idx="13"/>
          </p:nvPr>
        </p:nvSpPr>
        <p:spPr>
          <a:xfrm>
            <a:off x="8153400"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a16="http://schemas.microsoft.com/office/drawing/2014/main" xmlns=""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xmlns=""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a16="http://schemas.microsoft.com/office/drawing/2014/main" xmlns=""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xmlns="" id="{0C0FCBE5-63C0-4DC7-8687-C2C76ABBDDB2}"/>
              </a:ext>
            </a:extLst>
          </p:cNvPr>
          <p:cNvSpPr>
            <a:spLocks noGrp="1"/>
          </p:cNvSpPr>
          <p:nvPr>
            <p:ph type="ftr" sz="quarter" idx="16"/>
          </p:nvPr>
        </p:nvSpPr>
        <p:spPr/>
        <p:txBody>
          <a:bodyPr/>
          <a:lstStyle/>
          <a:p>
            <a:r>
              <a:rPr lang="en-US" dirty="0"/>
              <a:t>Add a Footer</a:t>
            </a:r>
          </a:p>
        </p:txBody>
      </p:sp>
      <p:sp>
        <p:nvSpPr>
          <p:cNvPr id="5" name="Slide Number Placeholder 4">
            <a:extLst>
              <a:ext uri="{FF2B5EF4-FFF2-40B4-BE49-F238E27FC236}">
                <a16:creationId xmlns:a16="http://schemas.microsoft.com/office/drawing/2014/main" xmlns="" id="{D0F240C4-B3CD-49AA-8C48-9FE7AA1FE3D0}"/>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6" name="Title 5" hidden="1">
            <a:extLst>
              <a:ext uri="{FF2B5EF4-FFF2-40B4-BE49-F238E27FC236}">
                <a16:creationId xmlns:a16="http://schemas.microsoft.com/office/drawing/2014/main" xmlns="" id="{A43A44DE-9B7B-49B8-AE13-95164A3FA9F1}"/>
              </a:ext>
            </a:extLst>
          </p:cNvPr>
          <p:cNvSpPr>
            <a:spLocks noGrp="1"/>
          </p:cNvSpPr>
          <p:nvPr>
            <p:ph type="title"/>
          </p:nvPr>
        </p:nvSpPr>
        <p:spPr>
          <a:xfrm>
            <a:off x="595884" y="0"/>
            <a:ext cx="3605998" cy="1188720"/>
          </a:xfrm>
        </p:spPr>
        <p:txBody>
          <a:bodyPr>
            <a:norm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CAE90E16-AEC5-4F82-85B0-DDEA26AA939A}"/>
              </a:ext>
            </a:extLst>
          </p:cNvPr>
          <p:cNvSpPr>
            <a:spLocks noGrp="1"/>
          </p:cNvSpPr>
          <p:nvPr>
            <p:ph type="pic" idx="1"/>
          </p:nvPr>
        </p:nvSpPr>
        <p:spPr>
          <a:xfrm>
            <a:off x="6727370" y="0"/>
            <a:ext cx="5464629"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Rectangle 9">
            <a:extLst>
              <a:ext uri="{FF2B5EF4-FFF2-40B4-BE49-F238E27FC236}">
                <a16:creationId xmlns:a16="http://schemas.microsoft.com/office/drawing/2014/main" xmlns=""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a16="http://schemas.microsoft.com/office/drawing/2014/main" xmlns=""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9AF0F519-65FC-434F-8F2F-F778A20A82ED}"/>
              </a:ext>
            </a:extLst>
          </p:cNvPr>
          <p:cNvSpPr>
            <a:spLocks noGrp="1"/>
          </p:cNvSpPr>
          <p:nvPr>
            <p:ph type="title"/>
          </p:nvPr>
        </p:nvSpPr>
        <p:spPr>
          <a:xfrm>
            <a:off x="957943" y="1480457"/>
            <a:ext cx="5138057" cy="587876"/>
          </a:xfrm>
        </p:spPr>
        <p:txBody>
          <a:bodyPr anchor="b"/>
          <a:lstStyle>
            <a:lvl1pPr>
              <a:defRPr sz="3200" b="1">
                <a:solidFill>
                  <a:srgbClr val="2F3342"/>
                </a:solidFill>
                <a:latin typeface="+mj-lt"/>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xmlns=""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1" name="Text Placeholder 2">
            <a:extLst>
              <a:ext uri="{FF2B5EF4-FFF2-40B4-BE49-F238E27FC236}">
                <a16:creationId xmlns:a16="http://schemas.microsoft.com/office/drawing/2014/main" xmlns="" id="{D9EF0584-D46D-4C21-99D2-074ADF23E018}"/>
              </a:ext>
            </a:extLst>
          </p:cNvPr>
          <p:cNvSpPr>
            <a:spLocks noGrp="1"/>
          </p:cNvSpPr>
          <p:nvPr>
            <p:ph type="body" idx="13" hasCustomPrompt="1"/>
          </p:nvPr>
        </p:nvSpPr>
        <p:spPr>
          <a:xfrm>
            <a:off x="979714" y="2095547"/>
            <a:ext cx="4958100" cy="365125"/>
          </a:xfrm>
        </p:spPr>
        <p:txBody>
          <a:bodyPr>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Footer Placeholder 7">
            <a:extLst>
              <a:ext uri="{FF2B5EF4-FFF2-40B4-BE49-F238E27FC236}">
                <a16:creationId xmlns:a16="http://schemas.microsoft.com/office/drawing/2014/main" xmlns="" id="{86AFC205-B079-430E-B82F-CBF6F56DE09D}"/>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xmlns="" id="{E82B84E2-AAE4-4BC1-8C01-AF4ABADD6EDE}"/>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xmlns=""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a:extLst>
              <a:ext uri="{FF2B5EF4-FFF2-40B4-BE49-F238E27FC236}">
                <a16:creationId xmlns:a16="http://schemas.microsoft.com/office/drawing/2014/main" xmlns="" id="{1E8CB484-5390-4B2F-9BFB-D0733BEE88A5}"/>
              </a:ext>
            </a:extLst>
          </p:cNvPr>
          <p:cNvGrpSpPr/>
          <p:nvPr userDrawn="1"/>
        </p:nvGrpSpPr>
        <p:grpSpPr>
          <a:xfrm flipH="1">
            <a:off x="4115984" y="252563"/>
            <a:ext cx="7433283" cy="5995838"/>
            <a:chOff x="252031" y="391887"/>
            <a:chExt cx="7433283" cy="6215741"/>
          </a:xfrm>
        </p:grpSpPr>
        <p:sp>
          <p:nvSpPr>
            <p:cNvPr id="23" name="Rectangle 22">
              <a:extLst>
                <a:ext uri="{FF2B5EF4-FFF2-40B4-BE49-F238E27FC236}">
                  <a16:creationId xmlns:a16="http://schemas.microsoft.com/office/drawing/2014/main" xmlns=""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xmlns=""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5" name="Rectangle 24">
              <a:extLst>
                <a:ext uri="{FF2B5EF4-FFF2-40B4-BE49-F238E27FC236}">
                  <a16:creationId xmlns:a16="http://schemas.microsoft.com/office/drawing/2014/main" xmlns=""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xmlns=""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xmlns=""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xmlns="" id="{93F3FF75-3EF1-4F7E-9040-8B957B4D277C}"/>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C42E9CCD-6BB8-4209-A6BA-851867956084}"/>
              </a:ext>
            </a:extLst>
          </p:cNvPr>
          <p:cNvSpPr>
            <a:spLocks noGrp="1"/>
          </p:cNvSpPr>
          <p:nvPr>
            <p:ph sz="quarter" idx="16"/>
          </p:nvPr>
        </p:nvSpPr>
        <p:spPr>
          <a:xfrm>
            <a:off x="6400191" y="470641"/>
            <a:ext cx="5220309" cy="591671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xmlns=""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xmlns=""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xmlns=""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xmlns=""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xmlns=""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xmlns=""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xmlns="" id="{01A066D4-321A-48BF-84C2-18FC1D7184A7}"/>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xmlns="" id="{0CDB4336-A0EC-4019-904C-112405358769}"/>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Single Corner Snipped 7">
            <a:extLst>
              <a:ext uri="{FF2B5EF4-FFF2-40B4-BE49-F238E27FC236}">
                <a16:creationId xmlns:a16="http://schemas.microsoft.com/office/drawing/2014/main" xmlns=""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xmlns=""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xmlns=""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Add a Footer</a:t>
            </a:r>
          </a:p>
        </p:txBody>
      </p:sp>
      <p:sp>
        <p:nvSpPr>
          <p:cNvPr id="11" name="Slide Number Placeholder 5">
            <a:extLst>
              <a:ext uri="{FF2B5EF4-FFF2-40B4-BE49-F238E27FC236}">
                <a16:creationId xmlns:a16="http://schemas.microsoft.com/office/drawing/2014/main" xmlns=""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4" r:id="rId4"/>
    <p:sldLayoutId id="2147483651" r:id="rId5"/>
    <p:sldLayoutId id="2147483653" r:id="rId6"/>
    <p:sldLayoutId id="2147483657" r:id="rId7"/>
    <p:sldLayoutId id="2147483660" r:id="rId8"/>
    <p:sldLayoutId id="2147483663" r:id="rId9"/>
    <p:sldLayoutId id="2147483670" r:id="rId10"/>
    <p:sldLayoutId id="2147483669" r:id="rId11"/>
    <p:sldLayoutId id="2147483667" r:id="rId12"/>
    <p:sldLayoutId id="2147483668" r:id="rId13"/>
    <p:sldLayoutId id="2147483666" r:id="rId14"/>
    <p:sldLayoutId id="2147483671" r:id="rId15"/>
    <p:sldLayoutId id="2147483655" r:id="rId16"/>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Building">
            <a:extLst>
              <a:ext uri="{FF2B5EF4-FFF2-40B4-BE49-F238E27FC236}">
                <a16:creationId xmlns:a16="http://schemas.microsoft.com/office/drawing/2014/main" xmlns="" id="{1805319F-612A-49F0-B6DA-8A214D5DBD2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xmlns="" id="{B6C8E487-ADDC-4F1B-A30A-BAABB4998F49}"/>
              </a:ext>
              <a:ext uri="{C183D7F6-B498-43B3-948B-1728B52AA6E4}">
                <adec:decorative xmlns:adec="http://schemas.microsoft.com/office/drawing/2017/decorative" xmlns="" val="1"/>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xmlns="" id="{11BEC607-8474-408E-A7AC-48A065F31B63}"/>
              </a:ext>
              <a:ext uri="{C183D7F6-B498-43B3-948B-1728B52AA6E4}">
                <adec:decorative xmlns:adec="http://schemas.microsoft.com/office/drawing/2017/decorative" xmlns=""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xmlns="" id="{B601E3FC-2016-4085-9A4B-A172702EAAE1}"/>
                </a:ext>
              </a:extLst>
            </p:cNvPr>
            <p:cNvSpPr/>
            <p:nvPr/>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xmlns="" id="{2CBF662F-A198-4AD3-8EBC-0EC9A52B2994}"/>
                </a:ext>
              </a:extLst>
            </p:cNvPr>
            <p:cNvSpPr/>
            <p:nvPr/>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xmlns="" id="{142E86C5-8E5F-4620-A4FB-D1F926179D18}"/>
                </a:ext>
              </a:extLst>
            </p:cNvPr>
            <p:cNvSpPr/>
            <p:nvPr/>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xmlns="" id="{7E0E8055-17FA-43CE-9F03-E712F496B7CF}"/>
              </a:ext>
            </a:extLst>
          </p:cNvPr>
          <p:cNvSpPr>
            <a:spLocks noGrp="1"/>
          </p:cNvSpPr>
          <p:nvPr>
            <p:ph type="ctrTitle"/>
          </p:nvPr>
        </p:nvSpPr>
        <p:spPr/>
        <p:txBody>
          <a:bodyPr/>
          <a:lstStyle/>
          <a:p>
            <a:r>
              <a:rPr lang="en-US" dirty="0">
                <a:solidFill>
                  <a:srgbClr val="2F3342"/>
                </a:solidFill>
              </a:rPr>
              <a:t>Email Spam Cl</a:t>
            </a:r>
            <a:r>
              <a:rPr lang="en-US" dirty="0"/>
              <a:t>assification</a:t>
            </a:r>
            <a:endParaRPr lang="en-US" dirty="0">
              <a:solidFill>
                <a:srgbClr val="2F3342"/>
              </a:solidFill>
            </a:endParaRPr>
          </a:p>
        </p:txBody>
      </p:sp>
      <p:sp>
        <p:nvSpPr>
          <p:cNvPr id="7" name="Subtitle 6">
            <a:extLst>
              <a:ext uri="{FF2B5EF4-FFF2-40B4-BE49-F238E27FC236}">
                <a16:creationId xmlns:a16="http://schemas.microsoft.com/office/drawing/2014/main" xmlns="" id="{9935280A-EBD5-4EFA-81A0-313C85F987EC}"/>
              </a:ext>
            </a:extLst>
          </p:cNvPr>
          <p:cNvSpPr>
            <a:spLocks noGrp="1"/>
          </p:cNvSpPr>
          <p:nvPr>
            <p:ph type="subTitle" idx="1"/>
          </p:nvPr>
        </p:nvSpPr>
        <p:spPr/>
        <p:txBody>
          <a:bodyPr/>
          <a:lstStyle/>
          <a:p>
            <a:r>
              <a:rPr lang="en-US" dirty="0"/>
              <a:t>Project Presentation</a:t>
            </a:r>
            <a:endParaRPr lang="en-US" dirty="0">
              <a:solidFill>
                <a:srgbClr val="2F3342"/>
              </a:solidFill>
            </a:endParaRPr>
          </a:p>
        </p:txBody>
      </p:sp>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image">
            <a:extLst>
              <a:ext uri="{FF2B5EF4-FFF2-40B4-BE49-F238E27FC236}">
                <a16:creationId xmlns:a16="http://schemas.microsoft.com/office/drawing/2014/main" xmlns="" id="{BCF9593D-B6BD-4208-A4FF-8CFFE503475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xmlns="" id="{4273BD65-CFF3-40DD-939C-97A942BD80EE}"/>
              </a:ext>
              <a:ext uri="{C183D7F6-B498-43B3-948B-1728B52AA6E4}">
                <adec:decorative xmlns:adec="http://schemas.microsoft.com/office/drawing/2017/decorative" xmlns="" val="1"/>
              </a:ext>
            </a:extLst>
          </p:cNvPr>
          <p:cNvSpPr/>
          <p:nvPr/>
        </p:nvSpPr>
        <p:spPr>
          <a:xfrm>
            <a:off x="-71014" y="0"/>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xmlns="" id="{11BEC607-8474-408E-A7AC-48A065F31B63}"/>
              </a:ext>
              <a:ext uri="{C183D7F6-B498-43B3-948B-1728B52AA6E4}">
                <adec:decorative xmlns:adec="http://schemas.microsoft.com/office/drawing/2017/decorative" xmlns=""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xmlns="" id="{B601E3FC-2016-4085-9A4B-A172702EAAE1}"/>
                </a:ext>
              </a:extLst>
            </p:cNvPr>
            <p:cNvSpPr/>
            <p:nvPr/>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xmlns="" id="{2CBF662F-A198-4AD3-8EBC-0EC9A52B2994}"/>
                </a:ext>
              </a:extLst>
            </p:cNvPr>
            <p:cNvSpPr/>
            <p:nvPr/>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xmlns="" id="{142E86C5-8E5F-4620-A4FB-D1F926179D18}"/>
                </a:ext>
              </a:extLst>
            </p:cNvPr>
            <p:cNvSpPr/>
            <p:nvPr/>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xmlns="" id="{7E0E8055-17FA-43CE-9F03-E712F496B7CF}"/>
              </a:ext>
            </a:extLst>
          </p:cNvPr>
          <p:cNvSpPr>
            <a:spLocks noGrp="1"/>
          </p:cNvSpPr>
          <p:nvPr>
            <p:ph type="ctrTitle"/>
          </p:nvPr>
        </p:nvSpPr>
        <p:spPr>
          <a:xfrm>
            <a:off x="2755864" y="2623901"/>
            <a:ext cx="6609256" cy="1508126"/>
          </a:xfrm>
        </p:spPr>
        <p:txBody>
          <a:bodyPr anchor="ctr"/>
          <a:lstStyle/>
          <a:p>
            <a:r>
              <a:rPr lang="en-US" dirty="0"/>
              <a:t>THANK YOU</a:t>
            </a:r>
          </a:p>
        </p:txBody>
      </p:sp>
      <p:sp>
        <p:nvSpPr>
          <p:cNvPr id="29" name="Rectangle: Single Corner Snipped 28">
            <a:extLst>
              <a:ext uri="{FF2B5EF4-FFF2-40B4-BE49-F238E27FC236}">
                <a16:creationId xmlns:a16="http://schemas.microsoft.com/office/drawing/2014/main" xmlns="" id="{E01195D9-1845-4282-BE5B-F6B840BE40E1}"/>
              </a:ext>
              <a:ext uri="{C183D7F6-B498-43B3-948B-1728B52AA6E4}">
                <adec:decorative xmlns:adec="http://schemas.microsoft.com/office/drawing/2017/decorative" xmlns=""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a16="http://schemas.microsoft.com/office/drawing/2014/main" xmlns=""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10</a:t>
            </a:fld>
            <a:endParaRPr lang="en-US" dirty="0"/>
          </a:p>
        </p:txBody>
      </p:sp>
    </p:spTree>
    <p:extLst>
      <p:ext uri="{BB962C8B-B14F-4D97-AF65-F5344CB8AC3E}">
        <p14:creationId xmlns:p14="http://schemas.microsoft.com/office/powerpoint/2010/main" val="20707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a:extLst>
              <a:ext uri="{FF2B5EF4-FFF2-40B4-BE49-F238E27FC236}">
                <a16:creationId xmlns:a16="http://schemas.microsoft.com/office/drawing/2014/main" xmlns="" id="{361EFFB7-8B3E-491D-89F4-6C4D12965016}"/>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rcRect/>
          <a:stretch>
            <a:fillRect/>
          </a:stretch>
        </p:blipFill>
        <p:spPr/>
      </p:pic>
      <p:sp>
        <p:nvSpPr>
          <p:cNvPr id="11" name="Rectangle 10">
            <a:extLst>
              <a:ext uri="{FF2B5EF4-FFF2-40B4-BE49-F238E27FC236}">
                <a16:creationId xmlns:a16="http://schemas.microsoft.com/office/drawing/2014/main" xmlns="" id="{32B205EF-4045-42E3-8101-270CAA2CF42C}"/>
              </a:ext>
              <a:ext uri="{C183D7F6-B498-43B3-948B-1728B52AA6E4}">
                <adec:decorative xmlns:adec="http://schemas.microsoft.com/office/drawing/2017/decorative" xmlns="" val="1"/>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12" name="Group 11">
            <a:extLst>
              <a:ext uri="{FF2B5EF4-FFF2-40B4-BE49-F238E27FC236}">
                <a16:creationId xmlns:a16="http://schemas.microsoft.com/office/drawing/2014/main" xmlns="" id="{1101DF86-6B00-49D3-9EFB-456055F79899}"/>
              </a:ext>
              <a:ext uri="{C183D7F6-B498-43B3-948B-1728B52AA6E4}">
                <adec:decorative xmlns:adec="http://schemas.microsoft.com/office/drawing/2017/decorative" xmlns="" val="1"/>
              </a:ext>
            </a:extLst>
          </p:cNvPr>
          <p:cNvGrpSpPr/>
          <p:nvPr/>
        </p:nvGrpSpPr>
        <p:grpSpPr>
          <a:xfrm flipH="1" flipV="1">
            <a:off x="595884" y="343846"/>
            <a:ext cx="9130748" cy="5768636"/>
            <a:chOff x="883522" y="408327"/>
            <a:chExt cx="5276606" cy="5768636"/>
          </a:xfrm>
        </p:grpSpPr>
        <p:sp>
          <p:nvSpPr>
            <p:cNvPr id="15" name="Rectangle 14">
              <a:extLst>
                <a:ext uri="{FF2B5EF4-FFF2-40B4-BE49-F238E27FC236}">
                  <a16:creationId xmlns:a16="http://schemas.microsoft.com/office/drawing/2014/main" xmlns="" id="{551A06BE-4DC9-42C3-9272-4EF3E833D5F5}"/>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8" name="Graphic 17" descr="Open square">
              <a:extLst>
                <a:ext uri="{FF2B5EF4-FFF2-40B4-BE49-F238E27FC236}">
                  <a16:creationId xmlns:a16="http://schemas.microsoft.com/office/drawing/2014/main" xmlns="" id="{42A4A83C-0C6B-4A7C-B582-33988B027F16}"/>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xmlns="" id="{6568F216-4DE5-421A-A222-041B654BB87E}"/>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4" name="Title 3">
            <a:extLst>
              <a:ext uri="{FF2B5EF4-FFF2-40B4-BE49-F238E27FC236}">
                <a16:creationId xmlns:a16="http://schemas.microsoft.com/office/drawing/2014/main" xmlns="" id="{9C2EEB1E-E5B2-44FA-8D26-4D510438DDB9}"/>
              </a:ext>
            </a:extLst>
          </p:cNvPr>
          <p:cNvSpPr>
            <a:spLocks noGrp="1"/>
          </p:cNvSpPr>
          <p:nvPr>
            <p:ph type="title"/>
          </p:nvPr>
        </p:nvSpPr>
        <p:spPr>
          <a:xfrm>
            <a:off x="2195994" y="1339209"/>
            <a:ext cx="4351911" cy="1769608"/>
          </a:xfrm>
        </p:spPr>
        <p:txBody>
          <a:bodyPr>
            <a:normAutofit/>
          </a:bodyPr>
          <a:lstStyle/>
          <a:p>
            <a:r>
              <a:rPr lang="en-US" dirty="0"/>
              <a:t>Presented by</a:t>
            </a:r>
          </a:p>
        </p:txBody>
      </p:sp>
      <p:sp>
        <p:nvSpPr>
          <p:cNvPr id="19" name="Text Placeholder 2">
            <a:extLst>
              <a:ext uri="{FF2B5EF4-FFF2-40B4-BE49-F238E27FC236}">
                <a16:creationId xmlns:a16="http://schemas.microsoft.com/office/drawing/2014/main" xmlns="" id="{2F2E0D99-FB22-4130-AAF1-73D2822A328F}"/>
              </a:ext>
            </a:extLst>
          </p:cNvPr>
          <p:cNvSpPr txBox="1">
            <a:spLocks/>
          </p:cNvSpPr>
          <p:nvPr/>
        </p:nvSpPr>
        <p:spPr>
          <a:xfrm>
            <a:off x="2465368" y="3108817"/>
            <a:ext cx="6938781" cy="2008302"/>
          </a:xfrm>
          <a:prstGeom prst="rect">
            <a:avLst/>
          </a:prstGeom>
        </p:spPr>
        <p:txBody>
          <a:bodyPr lIns="0" rIns="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6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 typeface="Wingdings" panose="05000000000000000000" pitchFamily="2" charset="2"/>
              <a:buChar char="§"/>
            </a:pPr>
            <a:r>
              <a:rPr lang="en-US" b="1" spc="300" dirty="0">
                <a:solidFill>
                  <a:srgbClr val="2F3342"/>
                </a:solidFill>
              </a:rPr>
              <a:t>Atia Bibi</a:t>
            </a:r>
          </a:p>
          <a:p>
            <a:pPr marL="342900" indent="-342900">
              <a:buFont typeface="Wingdings" panose="05000000000000000000" pitchFamily="2" charset="2"/>
              <a:buChar char="§"/>
            </a:pPr>
            <a:r>
              <a:rPr lang="en-US" b="1" spc="300" dirty="0">
                <a:solidFill>
                  <a:srgbClr val="2F3342"/>
                </a:solidFill>
              </a:rPr>
              <a:t>Ayesha Khalid</a:t>
            </a:r>
          </a:p>
          <a:p>
            <a:pPr marL="342900" indent="-342900">
              <a:buFont typeface="Wingdings" panose="05000000000000000000" pitchFamily="2" charset="2"/>
              <a:buChar char="§"/>
            </a:pPr>
            <a:r>
              <a:rPr lang="en-US" b="1" spc="300" dirty="0">
                <a:solidFill>
                  <a:srgbClr val="2F3342"/>
                </a:solidFill>
              </a:rPr>
              <a:t>Maryam Yasmeen</a:t>
            </a:r>
          </a:p>
          <a:p>
            <a:pPr marL="342900" indent="-342900">
              <a:buFont typeface="Wingdings" panose="05000000000000000000" pitchFamily="2" charset="2"/>
              <a:buChar char="§"/>
            </a:pPr>
            <a:r>
              <a:rPr lang="en-US" b="1" spc="300" dirty="0">
                <a:solidFill>
                  <a:srgbClr val="2F3342"/>
                </a:solidFill>
              </a:rPr>
              <a:t>Irum Rahat</a:t>
            </a:r>
          </a:p>
          <a:p>
            <a:pPr marL="342900" indent="-342900">
              <a:buFont typeface="Wingdings" panose="05000000000000000000" pitchFamily="2" charset="2"/>
              <a:buChar char="§"/>
            </a:pPr>
            <a:r>
              <a:rPr lang="en-US" b="1" spc="300" dirty="0">
                <a:solidFill>
                  <a:srgbClr val="2F3342"/>
                </a:solidFill>
              </a:rPr>
              <a:t>Mubashra Tanveer</a:t>
            </a:r>
          </a:p>
        </p:txBody>
      </p:sp>
      <p:sp>
        <p:nvSpPr>
          <p:cNvPr id="14" name="Rectangle: Single Corner Snipped 13">
            <a:extLst>
              <a:ext uri="{FF2B5EF4-FFF2-40B4-BE49-F238E27FC236}">
                <a16:creationId xmlns:a16="http://schemas.microsoft.com/office/drawing/2014/main" xmlns="" id="{443EBCED-982A-454F-BC58-43B643EFA10D}"/>
              </a:ext>
              <a:ext uri="{C183D7F6-B498-43B3-948B-1728B52AA6E4}">
                <adec:decorative xmlns:adec="http://schemas.microsoft.com/office/drawing/2017/decorative" xmlns=""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lide Number Placeholder 5">
            <a:extLst>
              <a:ext uri="{FF2B5EF4-FFF2-40B4-BE49-F238E27FC236}">
                <a16:creationId xmlns:a16="http://schemas.microsoft.com/office/drawing/2014/main" xmlns="" id="{571FE10C-81AC-4781-843B-B9994368CB9A}"/>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4236326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663F03C3-322B-449C-A477-EA1D99EDC624}"/>
              </a:ext>
              <a:ext uri="{C183D7F6-B498-43B3-948B-1728B52AA6E4}">
                <adec:decorative xmlns:adec="http://schemas.microsoft.com/office/drawing/2017/decorative" xmlns="" val="1"/>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a:extLst>
              <a:ext uri="{FF2B5EF4-FFF2-40B4-BE49-F238E27FC236}">
                <a16:creationId xmlns:a16="http://schemas.microsoft.com/office/drawing/2014/main" xmlns="" id="{AA0E0CBA-1F82-43A8-9DE3-F0F883DB2D26}"/>
              </a:ext>
              <a:ext uri="{C183D7F6-B498-43B3-948B-1728B52AA6E4}">
                <adec:decorative xmlns:adec="http://schemas.microsoft.com/office/drawing/2017/decorative" xmlns="" val="1"/>
              </a:ext>
            </a:extLst>
          </p:cNvPr>
          <p:cNvSpPr/>
          <p:nvPr/>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xmlns="" id="{D5445F47-6D74-450C-BC16-998D2021AD78}"/>
              </a:ext>
            </a:extLst>
          </p:cNvPr>
          <p:cNvSpPr>
            <a:spLocks noGrp="1"/>
          </p:cNvSpPr>
          <p:nvPr>
            <p:ph type="title"/>
          </p:nvPr>
        </p:nvSpPr>
        <p:spPr/>
        <p:txBody>
          <a:bodyPr/>
          <a:lstStyle/>
          <a:p>
            <a:r>
              <a:rPr lang="en-US" dirty="0"/>
              <a:t>INTRODUCTION</a:t>
            </a:r>
          </a:p>
        </p:txBody>
      </p:sp>
      <p:sp>
        <p:nvSpPr>
          <p:cNvPr id="8" name="Text Placeholder 7">
            <a:extLst>
              <a:ext uri="{FF2B5EF4-FFF2-40B4-BE49-F238E27FC236}">
                <a16:creationId xmlns:a16="http://schemas.microsoft.com/office/drawing/2014/main" xmlns="" id="{E79DECD2-B85E-4CB3-BBFB-C64131454B65}"/>
              </a:ext>
            </a:extLst>
          </p:cNvPr>
          <p:cNvSpPr>
            <a:spLocks noGrp="1"/>
          </p:cNvSpPr>
          <p:nvPr>
            <p:ph type="body" sz="half" idx="2"/>
          </p:nvPr>
        </p:nvSpPr>
        <p:spPr>
          <a:xfrm>
            <a:off x="957942" y="2468972"/>
            <a:ext cx="5138057" cy="3396749"/>
          </a:xfrm>
        </p:spPr>
        <p:txBody>
          <a:bodyPr>
            <a:normAutofit fontScale="92500" lnSpcReduction="10000"/>
          </a:bodyPr>
          <a:lstStyle/>
          <a:p>
            <a:pPr marL="285750" indent="-285750">
              <a:buFont typeface="Arial" panose="020B0604020202020204" pitchFamily="34" charset="0"/>
              <a:buChar char="•"/>
            </a:pPr>
            <a:r>
              <a:rPr lang="en-US" sz="2200" b="0" i="0" dirty="0">
                <a:solidFill>
                  <a:schemeClr val="tx1"/>
                </a:solidFill>
                <a:effectLst/>
                <a:latin typeface="source-serif-pro"/>
              </a:rPr>
              <a:t>Spam emails are emails sent to a large group of recipients without their prior consent, typically advertising for goods and services or business opportunities.</a:t>
            </a:r>
            <a:r>
              <a:rPr lang="en-US" sz="2200" dirty="0">
                <a:solidFill>
                  <a:schemeClr val="tx1"/>
                </a:solidFill>
              </a:rPr>
              <a:t> </a:t>
            </a:r>
          </a:p>
          <a:p>
            <a:pPr marL="285750" indent="-285750">
              <a:buFont typeface="Arial" panose="020B0604020202020204" pitchFamily="34" charset="0"/>
              <a:buChar char="•"/>
            </a:pPr>
            <a:r>
              <a:rPr lang="en-US" sz="2200" dirty="0">
                <a:solidFill>
                  <a:schemeClr val="tx1"/>
                </a:solidFill>
              </a:rPr>
              <a:t>A spam email classification is a step towards building a tool for scam message identification and early scam detection.</a:t>
            </a:r>
          </a:p>
          <a:p>
            <a:endParaRPr lang="en-US" dirty="0"/>
          </a:p>
        </p:txBody>
      </p:sp>
      <p:sp>
        <p:nvSpPr>
          <p:cNvPr id="11" name="Rectangle: Single Corner Snipped 10">
            <a:extLst>
              <a:ext uri="{FF2B5EF4-FFF2-40B4-BE49-F238E27FC236}">
                <a16:creationId xmlns:a16="http://schemas.microsoft.com/office/drawing/2014/main" xmlns="" id="{85DF53DB-409B-49FA-A52D-E30AD84AED76}"/>
              </a:ext>
              <a:ext uri="{C183D7F6-B498-43B3-948B-1728B52AA6E4}">
                <adec:decorative xmlns:adec="http://schemas.microsoft.com/office/drawing/2017/decorative" xmlns=""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xmlns="" id="{5564D90B-FC4E-4781-9E54-536CECF8BA47}"/>
              </a:ext>
            </a:extLst>
          </p:cNvPr>
          <p:cNvSpPr>
            <a:spLocks noGrp="1"/>
          </p:cNvSpPr>
          <p:nvPr>
            <p:ph type="sldNum" sz="quarter" idx="15"/>
          </p:nvPr>
        </p:nvSpPr>
        <p:spPr/>
        <p:txBody>
          <a:bodyPr/>
          <a:lstStyle/>
          <a:p>
            <a:fld id="{8C2E478F-E849-4A8C-AF1F-CBCC78A7CBFA}" type="slidenum">
              <a:rPr lang="en-US" smtClean="0"/>
              <a:pPr/>
              <a:t>3</a:t>
            </a:fld>
            <a:endParaRPr lang="en-US" dirty="0"/>
          </a:p>
        </p:txBody>
      </p:sp>
      <p:pic>
        <p:nvPicPr>
          <p:cNvPr id="17" name="Picture Placeholder 16">
            <a:extLst>
              <a:ext uri="{FF2B5EF4-FFF2-40B4-BE49-F238E27FC236}">
                <a16:creationId xmlns:a16="http://schemas.microsoft.com/office/drawing/2014/main" xmlns="" id="{85236BB9-89D6-2DFA-CE7A-919F5977241E}"/>
              </a:ext>
            </a:extLst>
          </p:cNvPr>
          <p:cNvPicPr>
            <a:picLocks noGrp="1" noChangeAspect="1"/>
          </p:cNvPicPr>
          <p:nvPr>
            <p:ph type="pic" idx="1"/>
          </p:nvPr>
        </p:nvPicPr>
        <p:blipFill>
          <a:blip r:embed="rId2"/>
          <a:srcRect l="12067" r="12067"/>
          <a:stretch>
            <a:fillRect/>
          </a:stretch>
        </p:blipFill>
        <p:spPr/>
      </p:pic>
    </p:spTree>
    <p:extLst>
      <p:ext uri="{BB962C8B-B14F-4D97-AF65-F5344CB8AC3E}">
        <p14:creationId xmlns:p14="http://schemas.microsoft.com/office/powerpoint/2010/main" val="4853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2A785A-76E2-9B8D-ABD0-25CA5786DA42}"/>
              </a:ext>
            </a:extLst>
          </p:cNvPr>
          <p:cNvSpPr>
            <a:spLocks noGrp="1"/>
          </p:cNvSpPr>
          <p:nvPr>
            <p:ph type="title"/>
          </p:nvPr>
        </p:nvSpPr>
        <p:spPr/>
        <p:txBody>
          <a:bodyPr/>
          <a:lstStyle/>
          <a:p>
            <a:r>
              <a:rPr lang="en-US" dirty="0"/>
              <a:t>OBJECTIVE</a:t>
            </a:r>
          </a:p>
        </p:txBody>
      </p:sp>
      <p:sp>
        <p:nvSpPr>
          <p:cNvPr id="3" name="Footer Placeholder 2">
            <a:extLst>
              <a:ext uri="{FF2B5EF4-FFF2-40B4-BE49-F238E27FC236}">
                <a16:creationId xmlns:a16="http://schemas.microsoft.com/office/drawing/2014/main" xmlns="" id="{DBC2A7D4-217F-5F91-DFC9-B797777A4BA4}"/>
              </a:ext>
            </a:extLst>
          </p:cNvPr>
          <p:cNvSpPr>
            <a:spLocks noGrp="1"/>
          </p:cNvSpPr>
          <p:nvPr>
            <p:ph type="ftr" sz="quarter" idx="10"/>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xmlns="" id="{FAC3F9A4-0DDF-D688-7DC5-EF801FAFA554}"/>
              </a:ext>
            </a:extLst>
          </p:cNvPr>
          <p:cNvSpPr>
            <a:spLocks noGrp="1"/>
          </p:cNvSpPr>
          <p:nvPr>
            <p:ph type="sldNum" sz="quarter" idx="11"/>
          </p:nvPr>
        </p:nvSpPr>
        <p:spPr/>
        <p:txBody>
          <a:bodyPr/>
          <a:lstStyle/>
          <a:p>
            <a:fld id="{8C2E478F-E849-4A8C-AF1F-CBCC78A7CBFA}" type="slidenum">
              <a:rPr lang="en-US" smtClean="0"/>
              <a:pPr/>
              <a:t>4</a:t>
            </a:fld>
            <a:endParaRPr lang="en-US" dirty="0"/>
          </a:p>
        </p:txBody>
      </p:sp>
      <p:sp>
        <p:nvSpPr>
          <p:cNvPr id="5" name="Content Placeholder 4">
            <a:extLst>
              <a:ext uri="{FF2B5EF4-FFF2-40B4-BE49-F238E27FC236}">
                <a16:creationId xmlns:a16="http://schemas.microsoft.com/office/drawing/2014/main" xmlns="" id="{4A8734A7-10B5-01A5-922C-63B9BA6F1035}"/>
              </a:ext>
            </a:extLst>
          </p:cNvPr>
          <p:cNvSpPr>
            <a:spLocks noGrp="1"/>
          </p:cNvSpPr>
          <p:nvPr>
            <p:ph idx="1"/>
          </p:nvPr>
        </p:nvSpPr>
        <p:spPr>
          <a:xfrm>
            <a:off x="609600" y="1189038"/>
            <a:ext cx="6716751" cy="4834129"/>
          </a:xfrm>
        </p:spPr>
        <p:txBody>
          <a:bodyPr/>
          <a:lstStyle/>
          <a:p>
            <a:r>
              <a:rPr lang="en-US" b="0" i="0" dirty="0">
                <a:solidFill>
                  <a:srgbClr val="292929"/>
                </a:solidFill>
                <a:effectLst/>
                <a:latin typeface="source-serif-pro"/>
              </a:rPr>
              <a:t>In the recent period, the percentage of scam messages amongst spam have increased sharply. Scam messages typically trick people into giving away money or personal details by offering an attractive or false deal.</a:t>
            </a:r>
          </a:p>
          <a:p>
            <a:r>
              <a:rPr lang="en-US" dirty="0">
                <a:solidFill>
                  <a:srgbClr val="292929"/>
                </a:solidFill>
                <a:latin typeface="source-serif-pro"/>
              </a:rPr>
              <a:t>So email spam classification will solve this problem by detecting spam emails.</a:t>
            </a:r>
            <a:endParaRPr lang="en-US" b="0" i="0" dirty="0">
              <a:solidFill>
                <a:srgbClr val="292929"/>
              </a:solidFill>
              <a:effectLst/>
              <a:latin typeface="source-serif-pro"/>
            </a:endParaRPr>
          </a:p>
        </p:txBody>
      </p:sp>
      <p:pic>
        <p:nvPicPr>
          <p:cNvPr id="2050" name="Picture 2" descr="Objective Stock Photos, Royalty Free Objective Images | Depositphotos">
            <a:extLst>
              <a:ext uri="{FF2B5EF4-FFF2-40B4-BE49-F238E27FC236}">
                <a16:creationId xmlns:a16="http://schemas.microsoft.com/office/drawing/2014/main" xmlns="" id="{3FBD3602-6FC9-4996-A1F5-0A60BBBE69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0665" y="1877757"/>
            <a:ext cx="3510194" cy="414540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070981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xmlns="" id="{A1F52F0C-42C0-DD96-8D94-B9E9AA896569}"/>
              </a:ext>
            </a:extLst>
          </p:cNvPr>
          <p:cNvSpPr>
            <a:spLocks noGrp="1"/>
          </p:cNvSpPr>
          <p:nvPr>
            <p:ph type="pic" sz="quarter" idx="15"/>
          </p:nvPr>
        </p:nvSpPr>
        <p:spPr>
          <a:xfrm>
            <a:off x="1" y="0"/>
            <a:ext cx="5319131" cy="6858000"/>
          </a:xfrm>
        </p:spPr>
      </p:sp>
      <p:sp>
        <p:nvSpPr>
          <p:cNvPr id="3" name="Title 2">
            <a:extLst>
              <a:ext uri="{FF2B5EF4-FFF2-40B4-BE49-F238E27FC236}">
                <a16:creationId xmlns:a16="http://schemas.microsoft.com/office/drawing/2014/main" xmlns="" id="{179144A6-A0B0-BB81-A241-91B5384E25CF}"/>
              </a:ext>
            </a:extLst>
          </p:cNvPr>
          <p:cNvSpPr>
            <a:spLocks noGrp="1"/>
          </p:cNvSpPr>
          <p:nvPr>
            <p:ph type="title"/>
          </p:nvPr>
        </p:nvSpPr>
        <p:spPr/>
        <p:txBody>
          <a:bodyPr/>
          <a:lstStyle/>
          <a:p>
            <a:r>
              <a:rPr lang="en-US" dirty="0"/>
              <a:t>Algorithm</a:t>
            </a:r>
          </a:p>
        </p:txBody>
      </p:sp>
      <p:sp>
        <p:nvSpPr>
          <p:cNvPr id="4" name="Content Placeholder 3">
            <a:extLst>
              <a:ext uri="{FF2B5EF4-FFF2-40B4-BE49-F238E27FC236}">
                <a16:creationId xmlns:a16="http://schemas.microsoft.com/office/drawing/2014/main" xmlns="" id="{E5CE57D5-FC6E-4301-8053-C16A7D9DBDB1}"/>
              </a:ext>
            </a:extLst>
          </p:cNvPr>
          <p:cNvSpPr>
            <a:spLocks noGrp="1"/>
          </p:cNvSpPr>
          <p:nvPr>
            <p:ph idx="1"/>
          </p:nvPr>
        </p:nvSpPr>
        <p:spPr>
          <a:xfrm>
            <a:off x="6386650" y="1962672"/>
            <a:ext cx="5241660" cy="3676129"/>
          </a:xfrm>
        </p:spPr>
        <p:txBody>
          <a:bodyPr/>
          <a:lstStyle/>
          <a:p>
            <a:r>
              <a:rPr lang="en-US" b="0" i="0" dirty="0">
                <a:solidFill>
                  <a:srgbClr val="202124"/>
                </a:solidFill>
                <a:effectLst/>
                <a:latin typeface="arial" panose="020B0604020202020204" pitchFamily="34" charset="0"/>
              </a:rPr>
              <a:t>The Naive Bayes classification algorithm is </a:t>
            </a:r>
            <a:r>
              <a:rPr lang="en-US" b="1" i="0" dirty="0">
                <a:solidFill>
                  <a:srgbClr val="202124"/>
                </a:solidFill>
                <a:effectLst/>
                <a:latin typeface="arial" panose="020B0604020202020204" pitchFamily="34" charset="0"/>
              </a:rPr>
              <a:t>a probabilistic classifier</a:t>
            </a:r>
            <a:r>
              <a:rPr lang="en-US" b="0" i="0" dirty="0">
                <a:solidFill>
                  <a:srgbClr val="202124"/>
                </a:solidFill>
                <a:effectLst/>
                <a:latin typeface="arial" panose="020B0604020202020204" pitchFamily="34" charset="0"/>
              </a:rPr>
              <a:t>. It is based on probability models that incorporate strong independence assumptions. </a:t>
            </a:r>
          </a:p>
          <a:p>
            <a:r>
              <a:rPr lang="en-US" dirty="0">
                <a:solidFill>
                  <a:srgbClr val="202124"/>
                </a:solidFill>
                <a:latin typeface="arial" panose="020B0604020202020204" pitchFamily="34" charset="0"/>
              </a:rPr>
              <a:t>We select Multinomial Naïve Bayes algorithm because it gives high accuracy score as compare to others.</a:t>
            </a:r>
            <a:endParaRPr lang="en-US" dirty="0"/>
          </a:p>
        </p:txBody>
      </p:sp>
      <p:sp>
        <p:nvSpPr>
          <p:cNvPr id="5" name="Text Placeholder 4">
            <a:extLst>
              <a:ext uri="{FF2B5EF4-FFF2-40B4-BE49-F238E27FC236}">
                <a16:creationId xmlns:a16="http://schemas.microsoft.com/office/drawing/2014/main" xmlns="" id="{D30B6920-CCFE-795E-F5D6-AB2694A45E75}"/>
              </a:ext>
            </a:extLst>
          </p:cNvPr>
          <p:cNvSpPr>
            <a:spLocks noGrp="1"/>
          </p:cNvSpPr>
          <p:nvPr>
            <p:ph type="body" idx="13"/>
          </p:nvPr>
        </p:nvSpPr>
        <p:spPr>
          <a:xfrm>
            <a:off x="6371065" y="1490429"/>
            <a:ext cx="5241660" cy="472243"/>
          </a:xfrm>
        </p:spPr>
        <p:txBody>
          <a:bodyPr/>
          <a:lstStyle/>
          <a:p>
            <a:r>
              <a:rPr lang="en-US" dirty="0">
                <a:latin typeface="Arial Black" panose="020B0A04020102020204" pitchFamily="34" charset="0"/>
              </a:rPr>
              <a:t>Naïve Bayes Classifier</a:t>
            </a:r>
          </a:p>
        </p:txBody>
      </p:sp>
      <p:sp>
        <p:nvSpPr>
          <p:cNvPr id="6" name="Slide Number Placeholder 5">
            <a:extLst>
              <a:ext uri="{FF2B5EF4-FFF2-40B4-BE49-F238E27FC236}">
                <a16:creationId xmlns:a16="http://schemas.microsoft.com/office/drawing/2014/main" xmlns="" id="{3DB2241A-B103-1446-1267-55A372A710BA}"/>
              </a:ext>
            </a:extLst>
          </p:cNvPr>
          <p:cNvSpPr>
            <a:spLocks noGrp="1"/>
          </p:cNvSpPr>
          <p:nvPr>
            <p:ph type="sldNum" sz="quarter" idx="17"/>
          </p:nvPr>
        </p:nvSpPr>
        <p:spPr/>
        <p:txBody>
          <a:bodyPr/>
          <a:lstStyle/>
          <a:p>
            <a:fld id="{8C2E478F-E849-4A8C-AF1F-CBCC78A7CBFA}" type="slidenum">
              <a:rPr lang="en-US" smtClean="0"/>
              <a:pPr/>
              <a:t>5</a:t>
            </a:fld>
            <a:endParaRPr lang="en-US" dirty="0"/>
          </a:p>
        </p:txBody>
      </p:sp>
      <p:pic>
        <p:nvPicPr>
          <p:cNvPr id="3076" name="Picture 4" descr="Naive Bayes Algorithm in Machine Learning">
            <a:extLst>
              <a:ext uri="{FF2B5EF4-FFF2-40B4-BE49-F238E27FC236}">
                <a16:creationId xmlns:a16="http://schemas.microsoft.com/office/drawing/2014/main" xmlns="" id="{722BBA7A-7914-EB38-2A1B-A7B289F92E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73"/>
            <a:ext cx="6096000" cy="6821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29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4D671F4D-9614-41E9-BA0C-7977DEBBBBB3}"/>
              </a:ext>
            </a:extLst>
          </p:cNvPr>
          <p:cNvSpPr>
            <a:spLocks noGrp="1"/>
          </p:cNvSpPr>
          <p:nvPr>
            <p:ph type="title"/>
          </p:nvPr>
        </p:nvSpPr>
        <p:spPr/>
        <p:txBody>
          <a:bodyPr/>
          <a:lstStyle/>
          <a:p>
            <a:r>
              <a:rPr lang="en-US" dirty="0"/>
              <a:t>Dry run of Algorithm</a:t>
            </a:r>
          </a:p>
        </p:txBody>
      </p:sp>
      <p:sp>
        <p:nvSpPr>
          <p:cNvPr id="8" name="Rectangle 7">
            <a:extLst>
              <a:ext uri="{FF2B5EF4-FFF2-40B4-BE49-F238E27FC236}">
                <a16:creationId xmlns:a16="http://schemas.microsoft.com/office/drawing/2014/main" xmlns="" id="{1715FCDC-B95D-46B0-8EBD-FC1451D3C124}"/>
              </a:ext>
              <a:ext uri="{C183D7F6-B498-43B3-948B-1728B52AA6E4}">
                <adec:decorative xmlns:adec="http://schemas.microsoft.com/office/drawing/2017/decorative" xmlns="" val="1"/>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xmlns="" id="{EF85080C-B66C-4B03-BE77-8C2994DDD44D}"/>
              </a:ext>
              <a:ext uri="{C183D7F6-B498-43B3-948B-1728B52AA6E4}">
                <adec:decorative xmlns:adec="http://schemas.microsoft.com/office/drawing/2017/decorative" xmlns="" val="1"/>
              </a:ext>
            </a:extLst>
          </p:cNvPr>
          <p:cNvSpPr/>
          <p:nvPr/>
        </p:nvSpPr>
        <p:spPr>
          <a:xfrm flipH="1">
            <a:off x="334216"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Slide Number Placeholder 4">
            <a:extLst>
              <a:ext uri="{FF2B5EF4-FFF2-40B4-BE49-F238E27FC236}">
                <a16:creationId xmlns:a16="http://schemas.microsoft.com/office/drawing/2014/main" xmlns="" id="{4BFC890C-B560-45C1-9FF4-08AA00E1673F}"/>
              </a:ext>
            </a:extLst>
          </p:cNvPr>
          <p:cNvSpPr>
            <a:spLocks noGrp="1"/>
          </p:cNvSpPr>
          <p:nvPr>
            <p:ph type="sldNum" sz="quarter" idx="11"/>
          </p:nvPr>
        </p:nvSpPr>
        <p:spPr/>
        <p:txBody>
          <a:bodyPr/>
          <a:lstStyle/>
          <a:p>
            <a:fld id="{8C2E478F-E849-4A8C-AF1F-CBCC78A7CBFA}" type="slidenum">
              <a:rPr lang="en-US" smtClean="0"/>
              <a:pPr/>
              <a:t>6</a:t>
            </a:fld>
            <a:endParaRPr lang="en-US" dirty="0"/>
          </a:p>
        </p:txBody>
      </p:sp>
      <p:pic>
        <p:nvPicPr>
          <p:cNvPr id="11" name="Picture 10">
            <a:extLst>
              <a:ext uri="{FF2B5EF4-FFF2-40B4-BE49-F238E27FC236}">
                <a16:creationId xmlns:a16="http://schemas.microsoft.com/office/drawing/2014/main" xmlns="" id="{7D11B5D7-B947-CC4C-E1DB-5472CDAC72BE}"/>
              </a:ext>
            </a:extLst>
          </p:cNvPr>
          <p:cNvPicPr>
            <a:picLocks noChangeAspect="1"/>
          </p:cNvPicPr>
          <p:nvPr/>
        </p:nvPicPr>
        <p:blipFill>
          <a:blip r:embed="rId2"/>
          <a:stretch>
            <a:fillRect/>
          </a:stretch>
        </p:blipFill>
        <p:spPr>
          <a:xfrm>
            <a:off x="1734670" y="2243919"/>
            <a:ext cx="7922286" cy="3308719"/>
          </a:xfrm>
          <a:prstGeom prst="rect">
            <a:avLst/>
          </a:prstGeom>
        </p:spPr>
      </p:pic>
    </p:spTree>
    <p:extLst>
      <p:ext uri="{BB962C8B-B14F-4D97-AF65-F5344CB8AC3E}">
        <p14:creationId xmlns:p14="http://schemas.microsoft.com/office/powerpoint/2010/main" val="2779095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xmlns="" id="{C5A5C86D-9850-271D-F6D9-849DE7EDE949}"/>
              </a:ext>
            </a:extLst>
          </p:cNvPr>
          <p:cNvSpPr>
            <a:spLocks noGrp="1"/>
          </p:cNvSpPr>
          <p:nvPr>
            <p:ph type="pic" sz="quarter" idx="15"/>
          </p:nvPr>
        </p:nvSpPr>
        <p:spPr>
          <a:xfrm>
            <a:off x="6255835" y="0"/>
            <a:ext cx="5936166" cy="6858000"/>
          </a:xfrm>
        </p:spPr>
      </p:sp>
      <p:sp>
        <p:nvSpPr>
          <p:cNvPr id="3" name="Title 2">
            <a:extLst>
              <a:ext uri="{FF2B5EF4-FFF2-40B4-BE49-F238E27FC236}">
                <a16:creationId xmlns:a16="http://schemas.microsoft.com/office/drawing/2014/main" xmlns="" id="{0E24983A-C5F2-1D77-339C-98435C8D8026}"/>
              </a:ext>
            </a:extLst>
          </p:cNvPr>
          <p:cNvSpPr>
            <a:spLocks noGrp="1"/>
          </p:cNvSpPr>
          <p:nvPr>
            <p:ph type="title"/>
          </p:nvPr>
        </p:nvSpPr>
        <p:spPr/>
        <p:txBody>
          <a:bodyPr/>
          <a:lstStyle/>
          <a:p>
            <a:r>
              <a:rPr lang="en-US" dirty="0"/>
              <a:t>Flow chart diagram</a:t>
            </a:r>
          </a:p>
        </p:txBody>
      </p:sp>
      <p:sp>
        <p:nvSpPr>
          <p:cNvPr id="6" name="Slide Number Placeholder 5">
            <a:extLst>
              <a:ext uri="{FF2B5EF4-FFF2-40B4-BE49-F238E27FC236}">
                <a16:creationId xmlns:a16="http://schemas.microsoft.com/office/drawing/2014/main" xmlns="" id="{5BE76EA4-CE16-2B95-643D-EE5E7951D6D0}"/>
              </a:ext>
            </a:extLst>
          </p:cNvPr>
          <p:cNvSpPr>
            <a:spLocks noGrp="1"/>
          </p:cNvSpPr>
          <p:nvPr>
            <p:ph type="sldNum" sz="quarter" idx="17"/>
          </p:nvPr>
        </p:nvSpPr>
        <p:spPr/>
        <p:txBody>
          <a:bodyPr/>
          <a:lstStyle/>
          <a:p>
            <a:fld id="{8C2E478F-E849-4A8C-AF1F-CBCC78A7CBFA}" type="slidenum">
              <a:rPr lang="en-US" smtClean="0"/>
              <a:pPr/>
              <a:t>7</a:t>
            </a:fld>
            <a:endParaRPr lang="en-US" dirty="0"/>
          </a:p>
        </p:txBody>
      </p:sp>
      <p:pic>
        <p:nvPicPr>
          <p:cNvPr id="12" name="Picture 11">
            <a:extLst>
              <a:ext uri="{FF2B5EF4-FFF2-40B4-BE49-F238E27FC236}">
                <a16:creationId xmlns:a16="http://schemas.microsoft.com/office/drawing/2014/main" xmlns="" id="{B0420BE4-6017-3EF8-D649-B1F66F7601E5}"/>
              </a:ext>
            </a:extLst>
          </p:cNvPr>
          <p:cNvPicPr>
            <a:picLocks noChangeAspect="1"/>
          </p:cNvPicPr>
          <p:nvPr/>
        </p:nvPicPr>
        <p:blipFill>
          <a:blip r:embed="rId2"/>
          <a:stretch>
            <a:fillRect/>
          </a:stretch>
        </p:blipFill>
        <p:spPr>
          <a:xfrm>
            <a:off x="6255834" y="0"/>
            <a:ext cx="5936166" cy="6858000"/>
          </a:xfrm>
          <a:prstGeom prst="rect">
            <a:avLst/>
          </a:prstGeom>
        </p:spPr>
      </p:pic>
    </p:spTree>
    <p:extLst>
      <p:ext uri="{BB962C8B-B14F-4D97-AF65-F5344CB8AC3E}">
        <p14:creationId xmlns:p14="http://schemas.microsoft.com/office/powerpoint/2010/main" val="2116135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89848CA6-EB33-64F9-DC1C-2B0980B39032}"/>
              </a:ext>
            </a:extLst>
          </p:cNvPr>
          <p:cNvSpPr>
            <a:spLocks noGrp="1"/>
          </p:cNvSpPr>
          <p:nvPr>
            <p:ph type="sldNum" sz="quarter" idx="11"/>
          </p:nvPr>
        </p:nvSpPr>
        <p:spPr/>
        <p:txBody>
          <a:bodyPr/>
          <a:lstStyle/>
          <a:p>
            <a:fld id="{8C2E478F-E849-4A8C-AF1F-CBCC78A7CBFA}" type="slidenum">
              <a:rPr lang="en-US" smtClean="0"/>
              <a:pPr/>
              <a:t>8</a:t>
            </a:fld>
            <a:endParaRPr lang="en-US" dirty="0"/>
          </a:p>
        </p:txBody>
      </p:sp>
      <p:sp>
        <p:nvSpPr>
          <p:cNvPr id="4" name="Title 3">
            <a:extLst>
              <a:ext uri="{FF2B5EF4-FFF2-40B4-BE49-F238E27FC236}">
                <a16:creationId xmlns:a16="http://schemas.microsoft.com/office/drawing/2014/main" xmlns="" id="{07893A45-34FD-EA13-D4EA-D3C2AF6EF4ED}"/>
              </a:ext>
            </a:extLst>
          </p:cNvPr>
          <p:cNvSpPr>
            <a:spLocks noGrp="1"/>
          </p:cNvSpPr>
          <p:nvPr>
            <p:ph type="title"/>
          </p:nvPr>
        </p:nvSpPr>
        <p:spPr/>
        <p:txBody>
          <a:bodyPr/>
          <a:lstStyle/>
          <a:p>
            <a:r>
              <a:rPr lang="en-US" dirty="0"/>
              <a:t>Tools &amp; Technologies used</a:t>
            </a:r>
          </a:p>
        </p:txBody>
      </p:sp>
      <p:graphicFrame>
        <p:nvGraphicFramePr>
          <p:cNvPr id="6" name="Diagram 5">
            <a:extLst>
              <a:ext uri="{FF2B5EF4-FFF2-40B4-BE49-F238E27FC236}">
                <a16:creationId xmlns:a16="http://schemas.microsoft.com/office/drawing/2014/main" xmlns="" id="{8FD71EFD-656D-34E1-A8CD-3024556AD499}"/>
              </a:ext>
            </a:extLst>
          </p:cNvPr>
          <p:cNvGraphicFramePr/>
          <p:nvPr>
            <p:extLst>
              <p:ext uri="{D42A27DB-BD31-4B8C-83A1-F6EECF244321}">
                <p14:modId xmlns:p14="http://schemas.microsoft.com/office/powerpoint/2010/main" val="1048994242"/>
              </p:ext>
            </p:extLst>
          </p:nvPr>
        </p:nvGraphicFramePr>
        <p:xfrm>
          <a:off x="2631687" y="1388408"/>
          <a:ext cx="7483707" cy="42760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453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4D671F4D-9614-41E9-BA0C-7977DEBBBBB3}"/>
              </a:ext>
            </a:extLst>
          </p:cNvPr>
          <p:cNvSpPr>
            <a:spLocks noGrp="1"/>
          </p:cNvSpPr>
          <p:nvPr>
            <p:ph type="title"/>
          </p:nvPr>
        </p:nvSpPr>
        <p:spPr/>
        <p:txBody>
          <a:bodyPr/>
          <a:lstStyle/>
          <a:p>
            <a:r>
              <a:rPr lang="en-US" dirty="0"/>
              <a:t>Output </a:t>
            </a:r>
          </a:p>
        </p:txBody>
      </p:sp>
      <p:sp>
        <p:nvSpPr>
          <p:cNvPr id="8" name="Rectangle 7">
            <a:extLst>
              <a:ext uri="{FF2B5EF4-FFF2-40B4-BE49-F238E27FC236}">
                <a16:creationId xmlns:a16="http://schemas.microsoft.com/office/drawing/2014/main" xmlns="" id="{1715FCDC-B95D-46B0-8EBD-FC1451D3C124}"/>
              </a:ext>
              <a:ext uri="{C183D7F6-B498-43B3-948B-1728B52AA6E4}">
                <adec:decorative xmlns:adec="http://schemas.microsoft.com/office/drawing/2017/decorative" xmlns="" val="1"/>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xmlns="" id="{EF85080C-B66C-4B03-BE77-8C2994DDD44D}"/>
              </a:ext>
              <a:ext uri="{C183D7F6-B498-43B3-948B-1728B52AA6E4}">
                <adec:decorative xmlns:adec="http://schemas.microsoft.com/office/drawing/2017/decorative" xmlns="" val="1"/>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Footer Placeholder 1">
            <a:extLst>
              <a:ext uri="{FF2B5EF4-FFF2-40B4-BE49-F238E27FC236}">
                <a16:creationId xmlns:a16="http://schemas.microsoft.com/office/drawing/2014/main" xmlns="" id="{AAB9EEEE-5D24-422D-B76D-987859ECB059}"/>
              </a:ext>
            </a:extLst>
          </p:cNvPr>
          <p:cNvSpPr>
            <a:spLocks noGrp="1"/>
          </p:cNvSpPr>
          <p:nvPr>
            <p:ph type="ftr" sz="quarter" idx="10"/>
          </p:nvPr>
        </p:nvSpPr>
        <p:spPr/>
        <p:txBody>
          <a:bodyPr/>
          <a:lstStyle/>
          <a:p>
            <a:r>
              <a:rPr lang="en-US" dirty="0">
                <a:solidFill>
                  <a:schemeClr val="tx2">
                    <a:lumMod val="75000"/>
                  </a:schemeClr>
                </a:solidFill>
              </a:rPr>
              <a:t>Source: Jinnah Postgraduate Medical Centre (JPMC)</a:t>
            </a:r>
          </a:p>
        </p:txBody>
      </p:sp>
      <p:sp>
        <p:nvSpPr>
          <p:cNvPr id="5" name="Slide Number Placeholder 4">
            <a:extLst>
              <a:ext uri="{FF2B5EF4-FFF2-40B4-BE49-F238E27FC236}">
                <a16:creationId xmlns:a16="http://schemas.microsoft.com/office/drawing/2014/main" xmlns="" id="{4BFC890C-B560-45C1-9FF4-08AA00E1673F}"/>
              </a:ext>
            </a:extLst>
          </p:cNvPr>
          <p:cNvSpPr>
            <a:spLocks noGrp="1"/>
          </p:cNvSpPr>
          <p:nvPr>
            <p:ph type="sldNum" sz="quarter" idx="11"/>
          </p:nvPr>
        </p:nvSpPr>
        <p:spPr/>
        <p:txBody>
          <a:bodyPr/>
          <a:lstStyle/>
          <a:p>
            <a:fld id="{8C2E478F-E849-4A8C-AF1F-CBCC78A7CBFA}" type="slidenum">
              <a:rPr lang="en-US" smtClean="0"/>
              <a:pPr/>
              <a:t>9</a:t>
            </a:fld>
            <a:endParaRPr lang="en-US" dirty="0"/>
          </a:p>
        </p:txBody>
      </p:sp>
      <p:pic>
        <p:nvPicPr>
          <p:cNvPr id="4" name="Picture 3">
            <a:extLst>
              <a:ext uri="{FF2B5EF4-FFF2-40B4-BE49-F238E27FC236}">
                <a16:creationId xmlns:a16="http://schemas.microsoft.com/office/drawing/2014/main" xmlns="" id="{C1E577D6-8463-F7B0-D027-F7D4A18BB1A3}"/>
              </a:ext>
            </a:extLst>
          </p:cNvPr>
          <p:cNvPicPr>
            <a:picLocks noChangeAspect="1"/>
          </p:cNvPicPr>
          <p:nvPr/>
        </p:nvPicPr>
        <p:blipFill>
          <a:blip r:embed="rId2"/>
          <a:stretch>
            <a:fillRect/>
          </a:stretch>
        </p:blipFill>
        <p:spPr>
          <a:xfrm>
            <a:off x="1070518" y="1824548"/>
            <a:ext cx="9735014" cy="4095167"/>
          </a:xfrm>
          <a:prstGeom prst="rect">
            <a:avLst/>
          </a:prstGeom>
        </p:spPr>
      </p:pic>
    </p:spTree>
    <p:extLst>
      <p:ext uri="{BB962C8B-B14F-4D97-AF65-F5344CB8AC3E}">
        <p14:creationId xmlns:p14="http://schemas.microsoft.com/office/powerpoint/2010/main" val="570823968"/>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6051434_Light modernist presentation_RVA_v3.potx" id="{1300540C-5346-469F-AA5C-717C09787E7E}" vid="{ADCE5FDD-C8BF-4BDC-86F8-B24C14EB90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7BEDAB-01B4-4BD0-9390-31AD9280078C}">
  <ds:schemaRefs>
    <ds:schemaRef ds:uri="http://schemas.microsoft.com/sharepoint/v3/contenttype/forms"/>
  </ds:schemaRefs>
</ds:datastoreItem>
</file>

<file path=customXml/itemProps2.xml><?xml version="1.0" encoding="utf-8"?>
<ds:datastoreItem xmlns:ds="http://schemas.openxmlformats.org/officeDocument/2006/customXml" ds:itemID="{9B19B998-C0F0-415C-AF4D-F10DCCD30A25}">
  <ds:schemaRefs>
    <ds:schemaRef ds:uri="http://schemas.openxmlformats.org/package/2006/metadata/core-properties"/>
    <ds:schemaRef ds:uri="16c05727-aa75-4e4a-9b5f-8a80a1165891"/>
    <ds:schemaRef ds:uri="http://purl.org/dc/terms/"/>
    <ds:schemaRef ds:uri="http://schemas.microsoft.com/office/infopath/2007/PartnerControls"/>
    <ds:schemaRef ds:uri="http://purl.org/dc/dcmitype/"/>
    <ds:schemaRef ds:uri="http://schemas.microsoft.com/office/2006/metadata/properties"/>
    <ds:schemaRef ds:uri="http://purl.org/dc/elements/1.1/"/>
    <ds:schemaRef ds:uri="http://schemas.microsoft.com/office/2006/documentManagement/types"/>
    <ds:schemaRef ds:uri="71af3243-3dd4-4a8d-8c0d-dd76da1f02a5"/>
    <ds:schemaRef ds:uri="http://www.w3.org/XML/1998/namespace"/>
  </ds:schemaRefs>
</ds:datastoreItem>
</file>

<file path=customXml/itemProps3.xml><?xml version="1.0" encoding="utf-8"?>
<ds:datastoreItem xmlns:ds="http://schemas.openxmlformats.org/officeDocument/2006/customXml" ds:itemID="{6AD934DA-6EDB-4DB8-AE5C-9399A13698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Light modernist presentation</Template>
  <TotalTime>0</TotalTime>
  <Words>190</Words>
  <Application>Microsoft Office PowerPoint</Application>
  <PresentationFormat>Widescreen</PresentationFormat>
  <Paragraphs>710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vt:lpstr>
      <vt:lpstr>Arial Black</vt:lpstr>
      <vt:lpstr>Calibri</vt:lpstr>
      <vt:lpstr>source-serif-pro</vt:lpstr>
      <vt:lpstr>Wingdings</vt:lpstr>
      <vt:lpstr>Office Theme</vt:lpstr>
      <vt:lpstr>Email Spam Classification</vt:lpstr>
      <vt:lpstr>Presented by</vt:lpstr>
      <vt:lpstr>INTRODUCTION</vt:lpstr>
      <vt:lpstr>OBJECTIVE</vt:lpstr>
      <vt:lpstr>Algorithm</vt:lpstr>
      <vt:lpstr>Dry run of Algorithm</vt:lpstr>
      <vt:lpstr>Flow chart diagram</vt:lpstr>
      <vt:lpstr>Tools &amp; Technologies used</vt:lpstr>
      <vt:lpstr>Output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2022-06-21T14:27:00Z</dcterms:created>
  <dcterms:modified xsi:type="dcterms:W3CDTF">2022-09-14T16:28:30Z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