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Atibali Minhajali Saiyed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CSPIT,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Charusat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 algn="just"/>
            <a:r>
              <a:rPr lang="en-US" sz="2000" dirty="0"/>
              <a:t>Advanced Encryption – Integrate stronger encryption algorithms for enhanced security.  </a:t>
            </a:r>
          </a:p>
          <a:p>
            <a:pPr marL="305435" indent="-305435" algn="just"/>
            <a:r>
              <a:rPr lang="en-US" sz="2000" dirty="0"/>
              <a:t>Multi-Format Support – Extend support to audio and video steganography.  </a:t>
            </a:r>
          </a:p>
          <a:p>
            <a:pPr marL="305435" indent="-305435" algn="just"/>
            <a:r>
              <a:rPr lang="en-US" sz="2000" dirty="0"/>
              <a:t>AI-Powered Detection – Use AI to optimize message embedding without altering image quality.  </a:t>
            </a:r>
          </a:p>
          <a:p>
            <a:pPr marL="305435" indent="-305435" algn="just"/>
            <a:r>
              <a:rPr lang="en-US" sz="2000" dirty="0"/>
              <a:t>Cloud Integration – Enable secure cloud-based steganography for remote access.  </a:t>
            </a:r>
          </a:p>
          <a:p>
            <a:pPr marL="305435" indent="-305435" algn="just"/>
            <a:r>
              <a:rPr lang="en-US" sz="2000" dirty="0"/>
              <a:t>Real-Time Applications – Implement real-time steganography for secure messaging platforms.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The Steganography project focuses on securely hiding and retrieving secret messages within image files using encryption techniques. The project implements a method to encode text messages into pixel values and later decrypt them using a passcode. XOR encryption is applied for added security, ensuring only authorized users can access the hidden information. The system provides a simple yet effective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800" dirty="0"/>
              <a:t>Programming Language: Python</a:t>
            </a:r>
          </a:p>
          <a:p>
            <a:pPr marL="0" indent="0">
              <a:buNone/>
            </a:pPr>
            <a:r>
              <a:rPr lang="en-IN" sz="2800" dirty="0"/>
              <a:t>Platform: VS CODE</a:t>
            </a:r>
          </a:p>
          <a:p>
            <a:pPr marL="0" indent="0">
              <a:buNone/>
            </a:pPr>
            <a:r>
              <a:rPr lang="en-IN" sz="2800" dirty="0"/>
              <a:t>Libraries Used:</a:t>
            </a:r>
          </a:p>
          <a:p>
            <a:r>
              <a:rPr lang="en-IN" sz="2800" dirty="0"/>
              <a:t>OpenCV (cv2): For image processing (reading, modifying, and saving images)</a:t>
            </a:r>
          </a:p>
          <a:p>
            <a:r>
              <a:rPr lang="en-IN" sz="2800" dirty="0"/>
              <a:t>NumPy: For handling image data and performing encryption operations</a:t>
            </a:r>
          </a:p>
          <a:p>
            <a:r>
              <a:rPr lang="en-IN" sz="2800" dirty="0"/>
              <a:t>OS: For file handling and system operations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0F0F0F"/>
                </a:solidFill>
              </a:rPr>
              <a:t>1. Password-Protected Encryption: The message is encrypted using a user-defined passcode, ensuring only authorized users can decrypt it. 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F0F0F"/>
                </a:solidFill>
              </a:rPr>
              <a:t>2. XOR-Based Encryption: Unlike traditional LSB (Least Significant Bit) steganography, this project uses XOR encryption with a key derived from the passcode, adding an extra layer of security. 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F0F0F"/>
                </a:solidFill>
              </a:rPr>
              <a:t>3. Termination Marker for Message Extraction: The project includes a unique termination marker (`~`), making message retrieval accurate without unnecessary extraction. 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F0F0F"/>
                </a:solidFill>
              </a:rPr>
              <a:t>4. Efficient Image Modification: Instead of modifying only LSBs, the project applies encryption across the image pixels, reducing detectability. 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F0F0F"/>
                </a:solidFill>
              </a:rPr>
              <a:t>5. Cross-Platform Adaptability: Though developed on Windows, the project can be easily modified to run on Linux and macOS. 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F0F0F"/>
                </a:solidFill>
              </a:rPr>
              <a:t>6. Real-Time Image Preview: The encrypted image is automatically displayed after encoding, allowing users to verify modifications. 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1. Cybersecurity Enthusiasts &amp; Ethical Hackers – Professionals and learners in cybersecurity can use this tool to understand and implement secure communication techniques.  </a:t>
            </a:r>
          </a:p>
          <a:p>
            <a:pPr algn="just"/>
            <a:r>
              <a:rPr lang="en-US" sz="2000" dirty="0"/>
              <a:t>2. Journalists &amp; Whistleblowers – Individuals who need to share sensitive information discreetly without being detected.  </a:t>
            </a:r>
          </a:p>
          <a:p>
            <a:pPr algn="just"/>
            <a:r>
              <a:rPr lang="en-US" sz="2000" dirty="0"/>
              <a:t>3. Government &amp; Defense Organizations – Agencies requiring secure transmission of confidential messages.  </a:t>
            </a:r>
          </a:p>
          <a:p>
            <a:pPr algn="just"/>
            <a:r>
              <a:rPr lang="en-US" sz="2000" dirty="0"/>
              <a:t>4. Forensic Experts – Investigators and forensic analysts can use this tool to embed and extract hidden information for security purposes.  </a:t>
            </a:r>
          </a:p>
          <a:p>
            <a:pPr algn="just"/>
            <a:r>
              <a:rPr lang="en-US" sz="2000" dirty="0"/>
              <a:t>5. Students &amp; Researchers – Those studying cryptography, steganography, and digital forensics can use this as a learning tool.  </a:t>
            </a:r>
          </a:p>
          <a:p>
            <a:pPr algn="just"/>
            <a:r>
              <a:rPr lang="en-US" sz="2000" dirty="0"/>
              <a:t>6. Corporate Organizations – Businesses that need to share private information securely within internal networks.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82560-0162-41A3-EA1A-25FB50652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39" y="1232452"/>
            <a:ext cx="4329864" cy="4673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6925D-1197-7D57-2D9F-C3A5FC82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057" y="1238802"/>
            <a:ext cx="3759200" cy="4667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62973E-9E4A-21BE-DE2A-FDF9DFE0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257" y="1395738"/>
            <a:ext cx="3252788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9D22BB-F65F-D770-9CF0-B3AFBBCDA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2257" y="3866102"/>
            <a:ext cx="325278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This steganography project ensures secure communication by embedding encrypted messages in images. With password-based protection, it enhances privacy and prevents unauthorized access. The project effectively addresses secure data transmission needs while maintaining image integrity, making it useful for cybersecurity and privacy applications.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https://github.com/Atibali/Steganography.git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65</TotalTime>
  <Words>557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minhaj saiyed</cp:lastModifiedBy>
  <cp:revision>54</cp:revision>
  <dcterms:created xsi:type="dcterms:W3CDTF">2021-05-26T16:50:10Z</dcterms:created>
  <dcterms:modified xsi:type="dcterms:W3CDTF">2025-02-20T14:48:38Z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