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83" r:id="rId3"/>
    <p:sldMasterId id="2147483700" r:id="rId4"/>
  </p:sldMasterIdLst>
  <p:sldIdLst>
    <p:sldId id="265" r:id="rId5"/>
    <p:sldId id="340" r:id="rId6"/>
    <p:sldId id="339" r:id="rId7"/>
    <p:sldId id="341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96" autoAdjust="0"/>
  </p:normalViewPr>
  <p:slideViewPr>
    <p:cSldViewPr snapToGrid="0">
      <p:cViewPr varScale="1">
        <p:scale>
          <a:sx n="115" d="100"/>
          <a:sy n="115" d="100"/>
        </p:scale>
        <p:origin x="124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718B-1E7F-4502-8B89-5CCCE2521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0D27-B902-4AC4-94E7-39E375A83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3C8D-4440-4390-AABD-87467FE0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4E4B-FE97-4CC8-9810-5E0FBA490812}" type="datetimeFigureOut">
              <a:rPr lang="th-TH" smtClean="0"/>
              <a:t>29/05/67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1B313-7A30-4E88-A00C-4273BE2A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86B23-D66F-4B22-B575-D67F24FA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EF5-272B-475F-A76B-E4AE3B8681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309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2C71-FC1C-4F10-8786-13472F70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0BF16-15A8-4E50-B96D-3E80E5A68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018BC-AA0A-4DA9-806E-17C0483E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4E4B-FE97-4CC8-9810-5E0FBA490812}" type="datetimeFigureOut">
              <a:rPr lang="th-TH" smtClean="0"/>
              <a:t>29/05/67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AB53-AE4C-44BF-AB5B-26FFEBA2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89E2-174D-4011-B564-21A6B04A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EF5-272B-475F-A76B-E4AE3B8681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645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57FAE-36D4-4E9A-AB7C-4A89A7214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422D9-A2A9-44CC-83BC-D474A39C1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72D4B-E9B4-45FB-9F83-22F72E51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4E4B-FE97-4CC8-9810-5E0FBA490812}" type="datetimeFigureOut">
              <a:rPr lang="th-TH" smtClean="0"/>
              <a:t>29/05/67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AA189-CF0E-436B-97BA-A5B0A0A7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8E9B-A2B2-4ACB-A5C4-379522E2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EF5-272B-475F-A76B-E4AE3B8681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5516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39574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2231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67243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189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9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314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6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53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6BD8-6595-4377-9875-94F91997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05BC1-D9D2-4C71-BD79-C3C3A046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737ED-69E0-4011-8CC5-BF5C2DD0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4E4B-FE97-4CC8-9810-5E0FBA490812}" type="datetimeFigureOut">
              <a:rPr lang="th-TH" smtClean="0"/>
              <a:t>29/05/67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1DF6-D074-49CA-AB77-12753CBF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BF20-6EA9-4F9B-BB4F-60EAE472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EF5-272B-475F-A76B-E4AE3B8681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1505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990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223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060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62848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414132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092000" y="54582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3575404"/>
            <a:ext cx="8100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115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129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636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30443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0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5818-509F-4667-9669-CD8CEF4F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0DEFA-A4CC-489A-906D-E51C8A52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4348-37E9-40B9-8C72-5DB81F38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4E4B-FE97-4CC8-9810-5E0FBA490812}" type="datetimeFigureOut">
              <a:rPr lang="th-TH" smtClean="0"/>
              <a:t>29/05/67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14A7-23B4-4990-8193-2207939B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308BD-44EC-49A1-822C-571992C0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EF5-272B-475F-A76B-E4AE3B8681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87249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3CD10489-647D-4424-92F3-2E31185A6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7662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711773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600042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0201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33605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64638"/>
            <a:ext cx="1176062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932723"/>
            <a:ext cx="1176062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412776"/>
            <a:ext cx="12192000" cy="5445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 dirty="0"/>
          </a:p>
        </p:txBody>
      </p:sp>
    </p:spTree>
    <p:extLst>
      <p:ext uri="{BB962C8B-B14F-4D97-AF65-F5344CB8AC3E}">
        <p14:creationId xmlns:p14="http://schemas.microsoft.com/office/powerpoint/2010/main" val="33988703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59563" y="164638"/>
            <a:ext cx="1003243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59563" y="932723"/>
            <a:ext cx="1003243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092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751851" y="836712"/>
            <a:ext cx="1728192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751851" y="2708920"/>
            <a:ext cx="1728192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51851" y="4581128"/>
            <a:ext cx="1728192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540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0914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11691" y="404664"/>
            <a:ext cx="2592288" cy="6048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5700" y="404664"/>
            <a:ext cx="2592288" cy="6048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7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B9BB-15DF-4807-B165-A637F758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66BBB-2AFF-4818-B0F7-A97BED772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956B6-C35B-4495-8AA9-7920AAB36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77F16-6539-43BC-AC89-05A1DE7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4E4B-FE97-4CC8-9810-5E0FBA490812}" type="datetimeFigureOut">
              <a:rPr lang="th-TH" smtClean="0"/>
              <a:t>29/05/67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B9AEF-AE3B-4FAB-8610-7BBDF1CB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F3CD5-5E17-435C-A99C-BBF409DB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EF5-272B-475F-A76B-E4AE3B8681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94109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63952" y="452670"/>
            <a:ext cx="2592288" cy="5952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592598" y="3699875"/>
            <a:ext cx="3072021" cy="2705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27382" y="3699875"/>
            <a:ext cx="4800213" cy="2705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7511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9072000" y="1"/>
            <a:ext cx="3120000" cy="312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32793" y="382059"/>
            <a:ext cx="2880000" cy="288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680968" y="1969029"/>
            <a:ext cx="2880000" cy="288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2793" y="3550411"/>
            <a:ext cx="2880000" cy="288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784619" y="1969029"/>
            <a:ext cx="2880000" cy="288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3738000"/>
            <a:ext cx="3120000" cy="312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 dirty="0"/>
          </a:p>
        </p:txBody>
      </p:sp>
    </p:spTree>
    <p:extLst>
      <p:ext uri="{BB962C8B-B14F-4D97-AF65-F5344CB8AC3E}">
        <p14:creationId xmlns:p14="http://schemas.microsoft.com/office/powerpoint/2010/main" val="38588573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455925" y="0"/>
            <a:ext cx="2640075" cy="23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336245" y="0"/>
            <a:ext cx="2640075" cy="23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216565" y="0"/>
            <a:ext cx="2640075" cy="23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455925" y="4539627"/>
            <a:ext cx="2640075" cy="23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6336245" y="4539627"/>
            <a:ext cx="2640075" cy="23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9216565" y="4539627"/>
            <a:ext cx="2640075" cy="23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9863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717032"/>
            <a:ext cx="12192000" cy="3140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62" y="1460500"/>
            <a:ext cx="8015881" cy="407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044605" y="1988841"/>
            <a:ext cx="3778671" cy="2818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0588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3" y="1715136"/>
            <a:ext cx="4896544" cy="48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028215" y="1929043"/>
            <a:ext cx="4433516" cy="309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67" baseline="0"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4227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02832" y="674682"/>
            <a:ext cx="3168352" cy="5472612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33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733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01377" y="1124745"/>
            <a:ext cx="2789247" cy="4398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3710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91744" y="0"/>
            <a:ext cx="840025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79174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 dirty="0"/>
          </a:p>
        </p:txBody>
      </p:sp>
    </p:spTree>
    <p:extLst>
      <p:ext uri="{BB962C8B-B14F-4D97-AF65-F5344CB8AC3E}">
        <p14:creationId xmlns:p14="http://schemas.microsoft.com/office/powerpoint/2010/main" val="21172888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23392" y="0"/>
            <a:ext cx="4416491" cy="1796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3392" y="5061181"/>
            <a:ext cx="4416491" cy="1796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23392" y="1988840"/>
            <a:ext cx="4416491" cy="288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 dirty="0"/>
          </a:p>
        </p:txBody>
      </p:sp>
    </p:spTree>
    <p:extLst>
      <p:ext uri="{BB962C8B-B14F-4D97-AF65-F5344CB8AC3E}">
        <p14:creationId xmlns:p14="http://schemas.microsoft.com/office/powerpoint/2010/main" val="8954451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733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5241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39750" y="2564904"/>
            <a:ext cx="4512501" cy="13976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48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39552" y="4005064"/>
            <a:ext cx="4512501" cy="641571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3972264" y="1328267"/>
            <a:ext cx="4320480" cy="432048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12165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3ED2-53C7-4B1E-ABB0-AC4D1E05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01C26-B7BD-47C1-9F6A-F7D14180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E9449-2B1D-42E5-844B-E40095C1F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74FE0-9BB9-4629-A749-553DCE519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B4862-AE1F-445F-88F0-5DFDAFE2E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94E1B-9997-4B30-B1FB-1A387A4F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4E4B-FE97-4CC8-9810-5E0FBA490812}" type="datetimeFigureOut">
              <a:rPr lang="th-TH" smtClean="0"/>
              <a:t>29/05/67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F239F-2830-4D9A-9F5C-16FE8056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BE501-EB8F-4D6E-A161-FE2B91AA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EF5-272B-475F-A76B-E4AE3B8681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0042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034179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80226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220" y="477108"/>
            <a:ext cx="4135432" cy="455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200527" y="417145"/>
            <a:ext cx="1748665" cy="369112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10640990" y="6073545"/>
            <a:ext cx="1751973" cy="369113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710243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200527" y="417145"/>
            <a:ext cx="1748665" cy="369112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10640990" y="6073545"/>
            <a:ext cx="1751973" cy="369113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588222" y="426000"/>
            <a:ext cx="5838228" cy="5924465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733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23051" y="3044958"/>
            <a:ext cx="3145899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22853" y="3813042"/>
            <a:ext cx="3145899" cy="7680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4753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1D66-BB78-43ED-8A00-0CDDD0F1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1EB3F-9C01-4742-A2C8-E46796CA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4E4B-FE97-4CC8-9810-5E0FBA490812}" type="datetimeFigureOut">
              <a:rPr lang="th-TH" smtClean="0"/>
              <a:t>29/05/67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A2B6-CB48-44F4-9A76-1D2FAFD6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218C9-1D8A-479F-9F25-60BEAAFC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EF5-272B-475F-A76B-E4AE3B8681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979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18C67-C463-48FC-87B7-AF1B944D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4E4B-FE97-4CC8-9810-5E0FBA490812}" type="datetimeFigureOut">
              <a:rPr lang="th-TH" smtClean="0"/>
              <a:t>29/05/67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DF281-163C-4F33-ABD5-207B761A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E7F1E-08FA-406C-97FF-6FC0C9AA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EF5-272B-475F-A76B-E4AE3B8681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981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F597-4A34-44F9-B14A-79286BE4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72F8-EBF1-4B6F-8811-DA397192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28287-3658-4612-9849-ABE42D7D6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C3054-B93F-4E90-9476-9C660FD1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4E4B-FE97-4CC8-9810-5E0FBA490812}" type="datetimeFigureOut">
              <a:rPr lang="th-TH" smtClean="0"/>
              <a:t>29/05/67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1C955-418D-463B-8673-80EA4E82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F7672-EF2B-4223-AA77-6E088E03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EF5-272B-475F-A76B-E4AE3B8681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497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CD89-AAD2-4078-843F-015FC31F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6FF41-B71E-4B32-9197-2B66F7FC4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EA552-778C-40C4-8046-3321ADA7F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B7AD3-D73B-4890-A66A-01B0F48B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4E4B-FE97-4CC8-9810-5E0FBA490812}" type="datetimeFigureOut">
              <a:rPr lang="th-TH" smtClean="0"/>
              <a:t>29/05/67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A6036-786A-41DC-9AB3-5C3928C8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8274B-3FCB-4ED4-8CBF-8724700E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9EF5-272B-475F-A76B-E4AE3B8681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446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B5D9E-0948-4519-87E3-4C8CDE15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8F535-8A6D-43F5-A314-0C6BDE96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37643-6C1D-4963-B211-F97082D67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F4E4B-FE97-4CC8-9810-5E0FBA490812}" type="datetimeFigureOut">
              <a:rPr lang="th-TH" smtClean="0"/>
              <a:t>29/05/67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518E5-5924-4C7E-B18F-126659CD0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535DE-32EA-4477-8E4C-472B379AD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9EF5-272B-475F-A76B-E4AE3B8681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200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304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5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53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23050" y="3257792"/>
            <a:ext cx="3145899" cy="768084"/>
          </a:xfrm>
        </p:spPr>
        <p:txBody>
          <a:bodyPr/>
          <a:lstStyle/>
          <a:p>
            <a:r>
              <a:rPr lang="th-TH" altLang="ko-KR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การบ้านกลุ่ม</a:t>
            </a:r>
            <a:r>
              <a:rPr lang="en-US" altLang="ko-KR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ko-KR" altLang="en-US" sz="6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3E222-44D8-44AA-8345-E715A4D4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060" y="2086718"/>
            <a:ext cx="1833879" cy="10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21C0FD-B5EF-4D94-BE2E-60F02BDA3D98}"/>
              </a:ext>
            </a:extLst>
          </p:cNvPr>
          <p:cNvSpPr txBox="1"/>
          <p:nvPr/>
        </p:nvSpPr>
        <p:spPr>
          <a:xfrm>
            <a:off x="7394028" y="2033578"/>
            <a:ext cx="46245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altLang="ko-KR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เป็นผู้นำด้านการนำเทคโนโลยี </a:t>
            </a:r>
            <a:r>
              <a:rPr lang="en-US" altLang="ko-KR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AI </a:t>
            </a:r>
            <a:r>
              <a:rPr lang="th-TH" altLang="ko-KR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มาประยุกต์ใช้เพื่อพัฒนาสินค้าและบริการที่สร้างสรรค์   ตอบสนองความต้องการของลูกค้า   และขับเคลื่อนการเติบโตอย่างยั่งยืน </a:t>
            </a:r>
          </a:p>
          <a:p>
            <a:endParaRPr lang="th-TH" altLang="ko-KR" sz="24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altLang="ko-KR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เป็นบริษัทที่ลูกค้าไว้วางใจ   มอบสินค้าและบริการที่ขับเคลื่อนด้วย </a:t>
            </a:r>
            <a:r>
              <a:rPr lang="en-US" altLang="ko-KR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AI   </a:t>
            </a:r>
            <a:r>
              <a:rPr lang="th-TH" altLang="ko-KR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สร้างคุณค่าและประสบการณ์ที่ดีเยี่ยมให้กับลูกค้า</a:t>
            </a:r>
            <a:endParaRPr lang="en-US" altLang="ko-KR" sz="24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312458" y="1169105"/>
            <a:ext cx="540895" cy="500251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b="0" i="0" u="none" strike="noStrike" kern="1200" cap="none" spc="300" normalizeH="0" baseline="0" noProof="0" dirty="0">
              <a:ln>
                <a:noFill/>
              </a:ln>
              <a:solidFill>
                <a:srgbClr val="5AB4C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174627" y="5080565"/>
            <a:ext cx="532562" cy="492544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b="0" i="0" u="none" strike="noStrike" kern="1200" cap="none" spc="300" normalizeH="0" baseline="0" noProof="0" dirty="0">
              <a:ln>
                <a:noFill/>
              </a:ln>
              <a:solidFill>
                <a:srgbClr val="5AB4C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DD6A38-557A-48E7-9D67-8094F3E85A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solidFill>
            <a:schemeClr val="bg1"/>
          </a:solid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D9BFE0-3BEF-460B-B6E9-15A412BBD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" t="5229" r="12591" b="4576"/>
          <a:stretch/>
        </p:blipFill>
        <p:spPr>
          <a:xfrm>
            <a:off x="173420" y="1674673"/>
            <a:ext cx="5100145" cy="2512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3113C3-31CB-44E6-9866-ECEFBB54E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177" y="7032"/>
            <a:ext cx="2075131" cy="116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1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>
            <a:extLst>
              <a:ext uri="{FF2B5EF4-FFF2-40B4-BE49-F238E27FC236}">
                <a16:creationId xmlns:a16="http://schemas.microsoft.com/office/drawing/2014/main" id="{6BDCBC94-F4D8-4718-8FD9-EF99A370D3FF}"/>
              </a:ext>
            </a:extLst>
          </p:cNvPr>
          <p:cNvSpPr/>
          <p:nvPr/>
        </p:nvSpPr>
        <p:spPr>
          <a:xfrm>
            <a:off x="6170995" y="1853909"/>
            <a:ext cx="2994580" cy="5004091"/>
          </a:xfrm>
          <a:custGeom>
            <a:avLst/>
            <a:gdLst>
              <a:gd name="connsiteX0" fmla="*/ 85725 w 2124075"/>
              <a:gd name="connsiteY0" fmla="*/ 9525 h 3524250"/>
              <a:gd name="connsiteX1" fmla="*/ 0 w 2124075"/>
              <a:gd name="connsiteY1" fmla="*/ 3524250 h 3524250"/>
              <a:gd name="connsiteX2" fmla="*/ 2124075 w 2124075"/>
              <a:gd name="connsiteY2" fmla="*/ 3524250 h 3524250"/>
              <a:gd name="connsiteX3" fmla="*/ 1428750 w 2124075"/>
              <a:gd name="connsiteY3" fmla="*/ 0 h 3524250"/>
              <a:gd name="connsiteX4" fmla="*/ 85725 w 2124075"/>
              <a:gd name="connsiteY4" fmla="*/ 9525 h 3524250"/>
              <a:gd name="connsiteX0" fmla="*/ 85725 w 2124075"/>
              <a:gd name="connsiteY0" fmla="*/ 0 h 3514725"/>
              <a:gd name="connsiteX1" fmla="*/ 0 w 2124075"/>
              <a:gd name="connsiteY1" fmla="*/ 3514725 h 3514725"/>
              <a:gd name="connsiteX2" fmla="*/ 2124075 w 2124075"/>
              <a:gd name="connsiteY2" fmla="*/ 3514725 h 3514725"/>
              <a:gd name="connsiteX3" fmla="*/ 1405000 w 2124075"/>
              <a:gd name="connsiteY3" fmla="*/ 196255 h 3514725"/>
              <a:gd name="connsiteX4" fmla="*/ 85725 w 2124075"/>
              <a:gd name="connsiteY4" fmla="*/ 0 h 3514725"/>
              <a:gd name="connsiteX0" fmla="*/ 85725 w 2124075"/>
              <a:gd name="connsiteY0" fmla="*/ 0 h 3514725"/>
              <a:gd name="connsiteX1" fmla="*/ 0 w 2124075"/>
              <a:gd name="connsiteY1" fmla="*/ 3514725 h 3514725"/>
              <a:gd name="connsiteX2" fmla="*/ 2124075 w 2124075"/>
              <a:gd name="connsiteY2" fmla="*/ 3514725 h 3514725"/>
              <a:gd name="connsiteX3" fmla="*/ 1399062 w 2124075"/>
              <a:gd name="connsiteY3" fmla="*/ 183393 h 3514725"/>
              <a:gd name="connsiteX4" fmla="*/ 85725 w 2124075"/>
              <a:gd name="connsiteY4" fmla="*/ 0 h 3514725"/>
              <a:gd name="connsiteX0" fmla="*/ 180728 w 2124075"/>
              <a:gd name="connsiteY0" fmla="*/ 9526 h 3331332"/>
              <a:gd name="connsiteX1" fmla="*/ 0 w 2124075"/>
              <a:gd name="connsiteY1" fmla="*/ 3331332 h 3331332"/>
              <a:gd name="connsiteX2" fmla="*/ 2124075 w 2124075"/>
              <a:gd name="connsiteY2" fmla="*/ 3331332 h 3331332"/>
              <a:gd name="connsiteX3" fmla="*/ 1399062 w 2124075"/>
              <a:gd name="connsiteY3" fmla="*/ 0 h 3331332"/>
              <a:gd name="connsiteX4" fmla="*/ 180728 w 2124075"/>
              <a:gd name="connsiteY4" fmla="*/ 9526 h 3331332"/>
              <a:gd name="connsiteX0" fmla="*/ 162915 w 2124075"/>
              <a:gd name="connsiteY0" fmla="*/ 9526 h 3331332"/>
              <a:gd name="connsiteX1" fmla="*/ 0 w 2124075"/>
              <a:gd name="connsiteY1" fmla="*/ 3331332 h 3331332"/>
              <a:gd name="connsiteX2" fmla="*/ 2124075 w 2124075"/>
              <a:gd name="connsiteY2" fmla="*/ 3331332 h 3331332"/>
              <a:gd name="connsiteX3" fmla="*/ 1399062 w 2124075"/>
              <a:gd name="connsiteY3" fmla="*/ 0 h 3331332"/>
              <a:gd name="connsiteX4" fmla="*/ 162915 w 2124075"/>
              <a:gd name="connsiteY4" fmla="*/ 9526 h 3331332"/>
              <a:gd name="connsiteX0" fmla="*/ 65876 w 2124075"/>
              <a:gd name="connsiteY0" fmla="*/ 118664 h 3331332"/>
              <a:gd name="connsiteX1" fmla="*/ 0 w 2124075"/>
              <a:gd name="connsiteY1" fmla="*/ 3331332 h 3331332"/>
              <a:gd name="connsiteX2" fmla="*/ 2124075 w 2124075"/>
              <a:gd name="connsiteY2" fmla="*/ 3331332 h 3331332"/>
              <a:gd name="connsiteX3" fmla="*/ 1399062 w 2124075"/>
              <a:gd name="connsiteY3" fmla="*/ 0 h 3331332"/>
              <a:gd name="connsiteX4" fmla="*/ 65876 w 2124075"/>
              <a:gd name="connsiteY4" fmla="*/ 118664 h 3331332"/>
              <a:gd name="connsiteX0" fmla="*/ 65876 w 2124075"/>
              <a:gd name="connsiteY0" fmla="*/ 1443 h 3214111"/>
              <a:gd name="connsiteX1" fmla="*/ 0 w 2124075"/>
              <a:gd name="connsiteY1" fmla="*/ 3214111 h 3214111"/>
              <a:gd name="connsiteX2" fmla="*/ 2124075 w 2124075"/>
              <a:gd name="connsiteY2" fmla="*/ 3214111 h 3214111"/>
              <a:gd name="connsiteX3" fmla="*/ 1455046 w 2124075"/>
              <a:gd name="connsiteY3" fmla="*/ 0 h 3214111"/>
              <a:gd name="connsiteX4" fmla="*/ 65876 w 2124075"/>
              <a:gd name="connsiteY4" fmla="*/ 1443 h 3214111"/>
              <a:gd name="connsiteX0" fmla="*/ 65876 w 2124075"/>
              <a:gd name="connsiteY0" fmla="*/ 0 h 3212668"/>
              <a:gd name="connsiteX1" fmla="*/ 0 w 2124075"/>
              <a:gd name="connsiteY1" fmla="*/ 3212668 h 3212668"/>
              <a:gd name="connsiteX2" fmla="*/ 2124075 w 2124075"/>
              <a:gd name="connsiteY2" fmla="*/ 3212668 h 3212668"/>
              <a:gd name="connsiteX3" fmla="*/ 1466243 w 2124075"/>
              <a:gd name="connsiteY3" fmla="*/ 10684 h 3212668"/>
              <a:gd name="connsiteX4" fmla="*/ 65876 w 2124075"/>
              <a:gd name="connsiteY4" fmla="*/ 0 h 3212668"/>
              <a:gd name="connsiteX0" fmla="*/ 65876 w 2124075"/>
              <a:gd name="connsiteY0" fmla="*/ 0 h 3212668"/>
              <a:gd name="connsiteX1" fmla="*/ 0 w 2124075"/>
              <a:gd name="connsiteY1" fmla="*/ 3212668 h 3212668"/>
              <a:gd name="connsiteX2" fmla="*/ 2124075 w 2124075"/>
              <a:gd name="connsiteY2" fmla="*/ 3212668 h 3212668"/>
              <a:gd name="connsiteX3" fmla="*/ 1466243 w 2124075"/>
              <a:gd name="connsiteY3" fmla="*/ 2599 h 3212668"/>
              <a:gd name="connsiteX4" fmla="*/ 65876 w 2124075"/>
              <a:gd name="connsiteY4" fmla="*/ 0 h 3212668"/>
              <a:gd name="connsiteX0" fmla="*/ 65876 w 2803343"/>
              <a:gd name="connsiteY0" fmla="*/ 0 h 3216711"/>
              <a:gd name="connsiteX1" fmla="*/ 0 w 2803343"/>
              <a:gd name="connsiteY1" fmla="*/ 3212668 h 3216711"/>
              <a:gd name="connsiteX2" fmla="*/ 2803343 w 2803343"/>
              <a:gd name="connsiteY2" fmla="*/ 3216711 h 3216711"/>
              <a:gd name="connsiteX3" fmla="*/ 1466243 w 2803343"/>
              <a:gd name="connsiteY3" fmla="*/ 2599 h 3216711"/>
              <a:gd name="connsiteX4" fmla="*/ 65876 w 2803343"/>
              <a:gd name="connsiteY4" fmla="*/ 0 h 3216711"/>
              <a:gd name="connsiteX0" fmla="*/ 65876 w 2807076"/>
              <a:gd name="connsiteY0" fmla="*/ 0 h 3212669"/>
              <a:gd name="connsiteX1" fmla="*/ 0 w 2807076"/>
              <a:gd name="connsiteY1" fmla="*/ 3212668 h 3212669"/>
              <a:gd name="connsiteX2" fmla="*/ 2807076 w 2807076"/>
              <a:gd name="connsiteY2" fmla="*/ 3212669 h 3212669"/>
              <a:gd name="connsiteX3" fmla="*/ 1466243 w 2807076"/>
              <a:gd name="connsiteY3" fmla="*/ 2599 h 3212669"/>
              <a:gd name="connsiteX4" fmla="*/ 65876 w 2807076"/>
              <a:gd name="connsiteY4" fmla="*/ 0 h 3212669"/>
              <a:gd name="connsiteX0" fmla="*/ 125592 w 2807076"/>
              <a:gd name="connsiteY0" fmla="*/ 1443 h 3210070"/>
              <a:gd name="connsiteX1" fmla="*/ 0 w 2807076"/>
              <a:gd name="connsiteY1" fmla="*/ 3210069 h 3210070"/>
              <a:gd name="connsiteX2" fmla="*/ 2807076 w 2807076"/>
              <a:gd name="connsiteY2" fmla="*/ 3210070 h 3210070"/>
              <a:gd name="connsiteX3" fmla="*/ 1466243 w 2807076"/>
              <a:gd name="connsiteY3" fmla="*/ 0 h 3210070"/>
              <a:gd name="connsiteX4" fmla="*/ 125592 w 2807076"/>
              <a:gd name="connsiteY4" fmla="*/ 1443 h 3210070"/>
              <a:gd name="connsiteX0" fmla="*/ 114396 w 2807076"/>
              <a:gd name="connsiteY0" fmla="*/ 5486 h 3210070"/>
              <a:gd name="connsiteX1" fmla="*/ 0 w 2807076"/>
              <a:gd name="connsiteY1" fmla="*/ 3210069 h 3210070"/>
              <a:gd name="connsiteX2" fmla="*/ 2807076 w 2807076"/>
              <a:gd name="connsiteY2" fmla="*/ 3210070 h 3210070"/>
              <a:gd name="connsiteX3" fmla="*/ 1466243 w 2807076"/>
              <a:gd name="connsiteY3" fmla="*/ 0 h 3210070"/>
              <a:gd name="connsiteX4" fmla="*/ 114396 w 2807076"/>
              <a:gd name="connsiteY4" fmla="*/ 5486 h 3210070"/>
              <a:gd name="connsiteX0" fmla="*/ 43483 w 2736163"/>
              <a:gd name="connsiteY0" fmla="*/ 5486 h 3210070"/>
              <a:gd name="connsiteX1" fmla="*/ 0 w 2736163"/>
              <a:gd name="connsiteY1" fmla="*/ 3210069 h 3210070"/>
              <a:gd name="connsiteX2" fmla="*/ 2736163 w 2736163"/>
              <a:gd name="connsiteY2" fmla="*/ 3210070 h 3210070"/>
              <a:gd name="connsiteX3" fmla="*/ 1395330 w 2736163"/>
              <a:gd name="connsiteY3" fmla="*/ 0 h 3210070"/>
              <a:gd name="connsiteX4" fmla="*/ 43483 w 2736163"/>
              <a:gd name="connsiteY4" fmla="*/ 5486 h 3210070"/>
              <a:gd name="connsiteX0" fmla="*/ 39751 w 2736163"/>
              <a:gd name="connsiteY0" fmla="*/ 1443 h 3210070"/>
              <a:gd name="connsiteX1" fmla="*/ 0 w 2736163"/>
              <a:gd name="connsiteY1" fmla="*/ 3210069 h 3210070"/>
              <a:gd name="connsiteX2" fmla="*/ 2736163 w 2736163"/>
              <a:gd name="connsiteY2" fmla="*/ 3210070 h 3210070"/>
              <a:gd name="connsiteX3" fmla="*/ 1395330 w 2736163"/>
              <a:gd name="connsiteY3" fmla="*/ 0 h 3210070"/>
              <a:gd name="connsiteX4" fmla="*/ 39751 w 2736163"/>
              <a:gd name="connsiteY4" fmla="*/ 1443 h 3210070"/>
              <a:gd name="connsiteX0" fmla="*/ 39751 w 2964763"/>
              <a:gd name="connsiteY0" fmla="*/ 1443 h 3210069"/>
              <a:gd name="connsiteX1" fmla="*/ 0 w 2964763"/>
              <a:gd name="connsiteY1" fmla="*/ 3210069 h 3210069"/>
              <a:gd name="connsiteX2" fmla="*/ 2964763 w 2964763"/>
              <a:gd name="connsiteY2" fmla="*/ 3199305 h 3210069"/>
              <a:gd name="connsiteX3" fmla="*/ 1395330 w 2964763"/>
              <a:gd name="connsiteY3" fmla="*/ 0 h 3210069"/>
              <a:gd name="connsiteX4" fmla="*/ 39751 w 2964763"/>
              <a:gd name="connsiteY4" fmla="*/ 1443 h 3210069"/>
              <a:gd name="connsiteX0" fmla="*/ 39751 w 2964763"/>
              <a:gd name="connsiteY0" fmla="*/ 1443 h 3210069"/>
              <a:gd name="connsiteX1" fmla="*/ 0 w 2964763"/>
              <a:gd name="connsiteY1" fmla="*/ 3210069 h 3210069"/>
              <a:gd name="connsiteX2" fmla="*/ 2964763 w 2964763"/>
              <a:gd name="connsiteY2" fmla="*/ 3199305 h 3210069"/>
              <a:gd name="connsiteX3" fmla="*/ 1395330 w 2964763"/>
              <a:gd name="connsiteY3" fmla="*/ 0 h 3210069"/>
              <a:gd name="connsiteX4" fmla="*/ 39751 w 2964763"/>
              <a:gd name="connsiteY4" fmla="*/ 1443 h 3210069"/>
              <a:gd name="connsiteX0" fmla="*/ 39751 w 2984641"/>
              <a:gd name="connsiteY0" fmla="*/ 1443 h 3210069"/>
              <a:gd name="connsiteX1" fmla="*/ 0 w 2984641"/>
              <a:gd name="connsiteY1" fmla="*/ 3210069 h 3210069"/>
              <a:gd name="connsiteX2" fmla="*/ 2984641 w 2984641"/>
              <a:gd name="connsiteY2" fmla="*/ 3199305 h 3210069"/>
              <a:gd name="connsiteX3" fmla="*/ 1395330 w 2984641"/>
              <a:gd name="connsiteY3" fmla="*/ 0 h 3210069"/>
              <a:gd name="connsiteX4" fmla="*/ 39751 w 2984641"/>
              <a:gd name="connsiteY4" fmla="*/ 1443 h 3210069"/>
              <a:gd name="connsiteX0" fmla="*/ 39751 w 2994580"/>
              <a:gd name="connsiteY0" fmla="*/ 1443 h 3210069"/>
              <a:gd name="connsiteX1" fmla="*/ 0 w 2994580"/>
              <a:gd name="connsiteY1" fmla="*/ 3210069 h 3210069"/>
              <a:gd name="connsiteX2" fmla="*/ 2994580 w 2994580"/>
              <a:gd name="connsiteY2" fmla="*/ 3210069 h 3210069"/>
              <a:gd name="connsiteX3" fmla="*/ 1395330 w 2994580"/>
              <a:gd name="connsiteY3" fmla="*/ 0 h 3210069"/>
              <a:gd name="connsiteX4" fmla="*/ 39751 w 2994580"/>
              <a:gd name="connsiteY4" fmla="*/ 1443 h 321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4580" h="3210069">
                <a:moveTo>
                  <a:pt x="39751" y="1443"/>
                </a:moveTo>
                <a:lnTo>
                  <a:pt x="0" y="3210069"/>
                </a:lnTo>
                <a:lnTo>
                  <a:pt x="2994580" y="3210069"/>
                </a:lnTo>
                <a:lnTo>
                  <a:pt x="1395330" y="0"/>
                </a:lnTo>
                <a:lnTo>
                  <a:pt x="39751" y="1443"/>
                </a:ln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90346F17-4215-4D78-BBEB-960C0B57A7A7}"/>
              </a:ext>
            </a:extLst>
          </p:cNvPr>
          <p:cNvSpPr/>
          <p:nvPr/>
        </p:nvSpPr>
        <p:spPr>
          <a:xfrm>
            <a:off x="3181801" y="2217728"/>
            <a:ext cx="3031305" cy="4640272"/>
          </a:xfrm>
          <a:custGeom>
            <a:avLst/>
            <a:gdLst>
              <a:gd name="connsiteX0" fmla="*/ 1333500 w 2628900"/>
              <a:gd name="connsiteY0" fmla="*/ 0 h 3162300"/>
              <a:gd name="connsiteX1" fmla="*/ 0 w 2628900"/>
              <a:gd name="connsiteY1" fmla="*/ 3152775 h 3162300"/>
              <a:gd name="connsiteX2" fmla="*/ 2409825 w 2628900"/>
              <a:gd name="connsiteY2" fmla="*/ 3162300 h 3162300"/>
              <a:gd name="connsiteX3" fmla="*/ 2628900 w 2628900"/>
              <a:gd name="connsiteY3" fmla="*/ 0 h 3162300"/>
              <a:gd name="connsiteX4" fmla="*/ 1333500 w 2628900"/>
              <a:gd name="connsiteY4" fmla="*/ 0 h 3162300"/>
              <a:gd name="connsiteX0" fmla="*/ 1327562 w 2628900"/>
              <a:gd name="connsiteY0" fmla="*/ 207755 h 3162300"/>
              <a:gd name="connsiteX1" fmla="*/ 0 w 2628900"/>
              <a:gd name="connsiteY1" fmla="*/ 3152775 h 3162300"/>
              <a:gd name="connsiteX2" fmla="*/ 2409825 w 2628900"/>
              <a:gd name="connsiteY2" fmla="*/ 3162300 h 3162300"/>
              <a:gd name="connsiteX3" fmla="*/ 2628900 w 2628900"/>
              <a:gd name="connsiteY3" fmla="*/ 0 h 3162300"/>
              <a:gd name="connsiteX4" fmla="*/ 1327562 w 2628900"/>
              <a:gd name="connsiteY4" fmla="*/ 207755 h 3162300"/>
              <a:gd name="connsiteX0" fmla="*/ 1327562 w 2652651"/>
              <a:gd name="connsiteY0" fmla="*/ 0 h 2954545"/>
              <a:gd name="connsiteX1" fmla="*/ 0 w 2652651"/>
              <a:gd name="connsiteY1" fmla="*/ 2945020 h 2954545"/>
              <a:gd name="connsiteX2" fmla="*/ 2409825 w 2652651"/>
              <a:gd name="connsiteY2" fmla="*/ 2954545 h 2954545"/>
              <a:gd name="connsiteX3" fmla="*/ 2652651 w 2652651"/>
              <a:gd name="connsiteY3" fmla="*/ 6491 h 2954545"/>
              <a:gd name="connsiteX4" fmla="*/ 1327562 w 2652651"/>
              <a:gd name="connsiteY4" fmla="*/ 0 h 2954545"/>
              <a:gd name="connsiteX0" fmla="*/ 1309749 w 2634838"/>
              <a:gd name="connsiteY0" fmla="*/ 0 h 2958006"/>
              <a:gd name="connsiteX1" fmla="*/ 0 w 2634838"/>
              <a:gd name="connsiteY1" fmla="*/ 2958006 h 2958006"/>
              <a:gd name="connsiteX2" fmla="*/ 2392012 w 2634838"/>
              <a:gd name="connsiteY2" fmla="*/ 2954545 h 2958006"/>
              <a:gd name="connsiteX3" fmla="*/ 2634838 w 2634838"/>
              <a:gd name="connsiteY3" fmla="*/ 6491 h 2958006"/>
              <a:gd name="connsiteX4" fmla="*/ 1309749 w 2634838"/>
              <a:gd name="connsiteY4" fmla="*/ 0 h 2958006"/>
              <a:gd name="connsiteX0" fmla="*/ 1309749 w 2634838"/>
              <a:gd name="connsiteY0" fmla="*/ 0 h 2958006"/>
              <a:gd name="connsiteX1" fmla="*/ 0 w 2634838"/>
              <a:gd name="connsiteY1" fmla="*/ 2958006 h 2958006"/>
              <a:gd name="connsiteX2" fmla="*/ 2445451 w 2634838"/>
              <a:gd name="connsiteY2" fmla="*/ 2954545 h 2958006"/>
              <a:gd name="connsiteX3" fmla="*/ 2634838 w 2634838"/>
              <a:gd name="connsiteY3" fmla="*/ 6491 h 2958006"/>
              <a:gd name="connsiteX4" fmla="*/ 1309749 w 2634838"/>
              <a:gd name="connsiteY4" fmla="*/ 0 h 2958006"/>
              <a:gd name="connsiteX0" fmla="*/ 1309749 w 2617025"/>
              <a:gd name="connsiteY0" fmla="*/ 0 h 2958006"/>
              <a:gd name="connsiteX1" fmla="*/ 0 w 2617025"/>
              <a:gd name="connsiteY1" fmla="*/ 2958006 h 2958006"/>
              <a:gd name="connsiteX2" fmla="*/ 2445451 w 2617025"/>
              <a:gd name="connsiteY2" fmla="*/ 2954545 h 2958006"/>
              <a:gd name="connsiteX3" fmla="*/ 2617025 w 2617025"/>
              <a:gd name="connsiteY3" fmla="*/ 6491 h 2958006"/>
              <a:gd name="connsiteX4" fmla="*/ 1309749 w 2617025"/>
              <a:gd name="connsiteY4" fmla="*/ 0 h 2958006"/>
              <a:gd name="connsiteX0" fmla="*/ 1309749 w 2617025"/>
              <a:gd name="connsiteY0" fmla="*/ 0 h 2958006"/>
              <a:gd name="connsiteX1" fmla="*/ 0 w 2617025"/>
              <a:gd name="connsiteY1" fmla="*/ 2958006 h 2958006"/>
              <a:gd name="connsiteX2" fmla="*/ 2463264 w 2617025"/>
              <a:gd name="connsiteY2" fmla="*/ 2954545 h 2958006"/>
              <a:gd name="connsiteX3" fmla="*/ 2617025 w 2617025"/>
              <a:gd name="connsiteY3" fmla="*/ 6491 h 2958006"/>
              <a:gd name="connsiteX4" fmla="*/ 1309749 w 2617025"/>
              <a:gd name="connsiteY4" fmla="*/ 0 h 2958006"/>
              <a:gd name="connsiteX0" fmla="*/ 1220684 w 2617025"/>
              <a:gd name="connsiteY0" fmla="*/ 0 h 3042407"/>
              <a:gd name="connsiteX1" fmla="*/ 0 w 2617025"/>
              <a:gd name="connsiteY1" fmla="*/ 3042407 h 3042407"/>
              <a:gd name="connsiteX2" fmla="*/ 2463264 w 2617025"/>
              <a:gd name="connsiteY2" fmla="*/ 3038946 h 3042407"/>
              <a:gd name="connsiteX3" fmla="*/ 2617025 w 2617025"/>
              <a:gd name="connsiteY3" fmla="*/ 90892 h 3042407"/>
              <a:gd name="connsiteX4" fmla="*/ 1220684 w 2617025"/>
              <a:gd name="connsiteY4" fmla="*/ 0 h 3042407"/>
              <a:gd name="connsiteX0" fmla="*/ 1220684 w 2725260"/>
              <a:gd name="connsiteY0" fmla="*/ 0 h 3042407"/>
              <a:gd name="connsiteX1" fmla="*/ 0 w 2725260"/>
              <a:gd name="connsiteY1" fmla="*/ 3042407 h 3042407"/>
              <a:gd name="connsiteX2" fmla="*/ 2463264 w 2725260"/>
              <a:gd name="connsiteY2" fmla="*/ 3038946 h 3042407"/>
              <a:gd name="connsiteX3" fmla="*/ 2725260 w 2725260"/>
              <a:gd name="connsiteY3" fmla="*/ 209240 h 3042407"/>
              <a:gd name="connsiteX4" fmla="*/ 1220684 w 2725260"/>
              <a:gd name="connsiteY4" fmla="*/ 0 h 3042407"/>
              <a:gd name="connsiteX0" fmla="*/ 1220684 w 2725260"/>
              <a:gd name="connsiteY0" fmla="*/ 0 h 3043028"/>
              <a:gd name="connsiteX1" fmla="*/ 0 w 2725260"/>
              <a:gd name="connsiteY1" fmla="*/ 3042407 h 3043028"/>
              <a:gd name="connsiteX2" fmla="*/ 2676002 w 2725260"/>
              <a:gd name="connsiteY2" fmla="*/ 3043028 h 3043028"/>
              <a:gd name="connsiteX3" fmla="*/ 2725260 w 2725260"/>
              <a:gd name="connsiteY3" fmla="*/ 209240 h 3043028"/>
              <a:gd name="connsiteX4" fmla="*/ 1220684 w 2725260"/>
              <a:gd name="connsiteY4" fmla="*/ 0 h 3043028"/>
              <a:gd name="connsiteX0" fmla="*/ 1220684 w 2721528"/>
              <a:gd name="connsiteY0" fmla="*/ 0 h 3043028"/>
              <a:gd name="connsiteX1" fmla="*/ 0 w 2721528"/>
              <a:gd name="connsiteY1" fmla="*/ 3042407 h 3043028"/>
              <a:gd name="connsiteX2" fmla="*/ 2676002 w 2721528"/>
              <a:gd name="connsiteY2" fmla="*/ 3043028 h 3043028"/>
              <a:gd name="connsiteX3" fmla="*/ 2721528 w 2721528"/>
              <a:gd name="connsiteY3" fmla="*/ 205159 h 3043028"/>
              <a:gd name="connsiteX4" fmla="*/ 1220684 w 2721528"/>
              <a:gd name="connsiteY4" fmla="*/ 0 h 3043028"/>
              <a:gd name="connsiteX0" fmla="*/ 1332652 w 2721528"/>
              <a:gd name="connsiteY0" fmla="*/ 2967 h 2837869"/>
              <a:gd name="connsiteX1" fmla="*/ 0 w 2721528"/>
              <a:gd name="connsiteY1" fmla="*/ 2837248 h 2837869"/>
              <a:gd name="connsiteX2" fmla="*/ 2676002 w 2721528"/>
              <a:gd name="connsiteY2" fmla="*/ 2837869 h 2837869"/>
              <a:gd name="connsiteX3" fmla="*/ 2721528 w 2721528"/>
              <a:gd name="connsiteY3" fmla="*/ 0 h 2837869"/>
              <a:gd name="connsiteX4" fmla="*/ 1332652 w 2721528"/>
              <a:gd name="connsiteY4" fmla="*/ 2967 h 2837869"/>
              <a:gd name="connsiteX0" fmla="*/ 1358777 w 2721528"/>
              <a:gd name="connsiteY0" fmla="*/ 7048 h 2837869"/>
              <a:gd name="connsiteX1" fmla="*/ 0 w 2721528"/>
              <a:gd name="connsiteY1" fmla="*/ 2837248 h 2837869"/>
              <a:gd name="connsiteX2" fmla="*/ 2676002 w 2721528"/>
              <a:gd name="connsiteY2" fmla="*/ 2837869 h 2837869"/>
              <a:gd name="connsiteX3" fmla="*/ 2721528 w 2721528"/>
              <a:gd name="connsiteY3" fmla="*/ 0 h 2837869"/>
              <a:gd name="connsiteX4" fmla="*/ 1358777 w 2721528"/>
              <a:gd name="connsiteY4" fmla="*/ 7048 h 2837869"/>
              <a:gd name="connsiteX0" fmla="*/ 1355045 w 2721528"/>
              <a:gd name="connsiteY0" fmla="*/ 0 h 2847144"/>
              <a:gd name="connsiteX1" fmla="*/ 0 w 2721528"/>
              <a:gd name="connsiteY1" fmla="*/ 2846523 h 2847144"/>
              <a:gd name="connsiteX2" fmla="*/ 2676002 w 2721528"/>
              <a:gd name="connsiteY2" fmla="*/ 2847144 h 2847144"/>
              <a:gd name="connsiteX3" fmla="*/ 2721528 w 2721528"/>
              <a:gd name="connsiteY3" fmla="*/ 9275 h 2847144"/>
              <a:gd name="connsiteX4" fmla="*/ 1355045 w 2721528"/>
              <a:gd name="connsiteY4" fmla="*/ 0 h 2847144"/>
              <a:gd name="connsiteX0" fmla="*/ 1612570 w 2979053"/>
              <a:gd name="connsiteY0" fmla="*/ 0 h 2850605"/>
              <a:gd name="connsiteX1" fmla="*/ 0 w 2979053"/>
              <a:gd name="connsiteY1" fmla="*/ 2850605 h 2850605"/>
              <a:gd name="connsiteX2" fmla="*/ 2933527 w 2979053"/>
              <a:gd name="connsiteY2" fmla="*/ 2847144 h 2850605"/>
              <a:gd name="connsiteX3" fmla="*/ 2979053 w 2979053"/>
              <a:gd name="connsiteY3" fmla="*/ 9275 h 2850605"/>
              <a:gd name="connsiteX4" fmla="*/ 1612570 w 2979053"/>
              <a:gd name="connsiteY4" fmla="*/ 0 h 2850605"/>
              <a:gd name="connsiteX0" fmla="*/ 1664822 w 3031305"/>
              <a:gd name="connsiteY0" fmla="*/ 0 h 2850605"/>
              <a:gd name="connsiteX1" fmla="*/ 0 w 3031305"/>
              <a:gd name="connsiteY1" fmla="*/ 2850605 h 2850605"/>
              <a:gd name="connsiteX2" fmla="*/ 2985779 w 3031305"/>
              <a:gd name="connsiteY2" fmla="*/ 2847144 h 2850605"/>
              <a:gd name="connsiteX3" fmla="*/ 3031305 w 3031305"/>
              <a:gd name="connsiteY3" fmla="*/ 9275 h 2850605"/>
              <a:gd name="connsiteX4" fmla="*/ 1664822 w 3031305"/>
              <a:gd name="connsiteY4" fmla="*/ 0 h 285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1305" h="2850605">
                <a:moveTo>
                  <a:pt x="1664822" y="0"/>
                </a:moveTo>
                <a:lnTo>
                  <a:pt x="0" y="2850605"/>
                </a:lnTo>
                <a:lnTo>
                  <a:pt x="2985779" y="2847144"/>
                </a:lnTo>
                <a:lnTo>
                  <a:pt x="3031305" y="9275"/>
                </a:lnTo>
                <a:lnTo>
                  <a:pt x="1664822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82B47A6E-CC28-4CB6-8EA0-B1C8EF5BC812}"/>
              </a:ext>
            </a:extLst>
          </p:cNvPr>
          <p:cNvSpPr/>
          <p:nvPr/>
        </p:nvSpPr>
        <p:spPr>
          <a:xfrm>
            <a:off x="8369244" y="2669060"/>
            <a:ext cx="3785526" cy="4188940"/>
          </a:xfrm>
          <a:custGeom>
            <a:avLst/>
            <a:gdLst>
              <a:gd name="connsiteX0" fmla="*/ 0 w 2581275"/>
              <a:gd name="connsiteY0" fmla="*/ 0 h 2743200"/>
              <a:gd name="connsiteX1" fmla="*/ 1266825 w 2581275"/>
              <a:gd name="connsiteY1" fmla="*/ 28575 h 2743200"/>
              <a:gd name="connsiteX2" fmla="*/ 2581275 w 2581275"/>
              <a:gd name="connsiteY2" fmla="*/ 2743200 h 2743200"/>
              <a:gd name="connsiteX3" fmla="*/ 161925 w 2581275"/>
              <a:gd name="connsiteY3" fmla="*/ 2743200 h 2743200"/>
              <a:gd name="connsiteX4" fmla="*/ 0 w 2581275"/>
              <a:gd name="connsiteY4" fmla="*/ 0 h 2743200"/>
              <a:gd name="connsiteX0" fmla="*/ 0 w 2581275"/>
              <a:gd name="connsiteY0" fmla="*/ 0 h 2743200"/>
              <a:gd name="connsiteX1" fmla="*/ 1266825 w 2581275"/>
              <a:gd name="connsiteY1" fmla="*/ 28575 h 2743200"/>
              <a:gd name="connsiteX2" fmla="*/ 2581275 w 2581275"/>
              <a:gd name="connsiteY2" fmla="*/ 2743200 h 2743200"/>
              <a:gd name="connsiteX3" fmla="*/ 197551 w 2581275"/>
              <a:gd name="connsiteY3" fmla="*/ 2743200 h 2743200"/>
              <a:gd name="connsiteX4" fmla="*/ 0 w 2581275"/>
              <a:gd name="connsiteY4" fmla="*/ 0 h 2743200"/>
              <a:gd name="connsiteX0" fmla="*/ 0 w 2533774"/>
              <a:gd name="connsiteY0" fmla="*/ 215120 h 2714625"/>
              <a:gd name="connsiteX1" fmla="*/ 1219324 w 2533774"/>
              <a:gd name="connsiteY1" fmla="*/ 0 h 2714625"/>
              <a:gd name="connsiteX2" fmla="*/ 2533774 w 2533774"/>
              <a:gd name="connsiteY2" fmla="*/ 2714625 h 2714625"/>
              <a:gd name="connsiteX3" fmla="*/ 150050 w 2533774"/>
              <a:gd name="connsiteY3" fmla="*/ 2714625 h 2714625"/>
              <a:gd name="connsiteX4" fmla="*/ 0 w 2533774"/>
              <a:gd name="connsiteY4" fmla="*/ 215120 h 2714625"/>
              <a:gd name="connsiteX0" fmla="*/ 0 w 2533774"/>
              <a:gd name="connsiteY0" fmla="*/ 10943 h 2510448"/>
              <a:gd name="connsiteX1" fmla="*/ 1296514 w 2533774"/>
              <a:gd name="connsiteY1" fmla="*/ 0 h 2510448"/>
              <a:gd name="connsiteX2" fmla="*/ 2533774 w 2533774"/>
              <a:gd name="connsiteY2" fmla="*/ 2510448 h 2510448"/>
              <a:gd name="connsiteX3" fmla="*/ 150050 w 2533774"/>
              <a:gd name="connsiteY3" fmla="*/ 2510448 h 2510448"/>
              <a:gd name="connsiteX4" fmla="*/ 0 w 2533774"/>
              <a:gd name="connsiteY4" fmla="*/ 10943 h 2510448"/>
              <a:gd name="connsiteX0" fmla="*/ 0 w 2557525"/>
              <a:gd name="connsiteY0" fmla="*/ 10943 h 2510448"/>
              <a:gd name="connsiteX1" fmla="*/ 1296514 w 2557525"/>
              <a:gd name="connsiteY1" fmla="*/ 0 h 2510448"/>
              <a:gd name="connsiteX2" fmla="*/ 2557525 w 2557525"/>
              <a:gd name="connsiteY2" fmla="*/ 2510448 h 2510448"/>
              <a:gd name="connsiteX3" fmla="*/ 150050 w 2557525"/>
              <a:gd name="connsiteY3" fmla="*/ 2510448 h 2510448"/>
              <a:gd name="connsiteX4" fmla="*/ 0 w 2557525"/>
              <a:gd name="connsiteY4" fmla="*/ 10943 h 2510448"/>
              <a:gd name="connsiteX0" fmla="*/ 0 w 2550061"/>
              <a:gd name="connsiteY0" fmla="*/ 126862 h 2510448"/>
              <a:gd name="connsiteX1" fmla="*/ 1289050 w 2550061"/>
              <a:gd name="connsiteY1" fmla="*/ 0 h 2510448"/>
              <a:gd name="connsiteX2" fmla="*/ 2550061 w 2550061"/>
              <a:gd name="connsiteY2" fmla="*/ 2510448 h 2510448"/>
              <a:gd name="connsiteX3" fmla="*/ 142586 w 2550061"/>
              <a:gd name="connsiteY3" fmla="*/ 2510448 h 2510448"/>
              <a:gd name="connsiteX4" fmla="*/ 0 w 2550061"/>
              <a:gd name="connsiteY4" fmla="*/ 126862 h 2510448"/>
              <a:gd name="connsiteX0" fmla="*/ 0 w 2550061"/>
              <a:gd name="connsiteY0" fmla="*/ 0 h 2383586"/>
              <a:gd name="connsiteX1" fmla="*/ 1382356 w 2550061"/>
              <a:gd name="connsiteY1" fmla="*/ 9757 h 2383586"/>
              <a:gd name="connsiteX2" fmla="*/ 2550061 w 2550061"/>
              <a:gd name="connsiteY2" fmla="*/ 2383586 h 2383586"/>
              <a:gd name="connsiteX3" fmla="*/ 142586 w 2550061"/>
              <a:gd name="connsiteY3" fmla="*/ 2383586 h 2383586"/>
              <a:gd name="connsiteX4" fmla="*/ 0 w 2550061"/>
              <a:gd name="connsiteY4" fmla="*/ 0 h 2383586"/>
              <a:gd name="connsiteX0" fmla="*/ 0 w 2550061"/>
              <a:gd name="connsiteY0" fmla="*/ 0 h 2383586"/>
              <a:gd name="connsiteX1" fmla="*/ 1378624 w 2550061"/>
              <a:gd name="connsiteY1" fmla="*/ 1478 h 2383586"/>
              <a:gd name="connsiteX2" fmla="*/ 2550061 w 2550061"/>
              <a:gd name="connsiteY2" fmla="*/ 2383586 h 2383586"/>
              <a:gd name="connsiteX3" fmla="*/ 142586 w 2550061"/>
              <a:gd name="connsiteY3" fmla="*/ 2383586 h 2383586"/>
              <a:gd name="connsiteX4" fmla="*/ 0 w 2550061"/>
              <a:gd name="connsiteY4" fmla="*/ 0 h 2383586"/>
              <a:gd name="connsiteX0" fmla="*/ 0 w 2550061"/>
              <a:gd name="connsiteY0" fmla="*/ 0 h 2383586"/>
              <a:gd name="connsiteX1" fmla="*/ 1371160 w 2550061"/>
              <a:gd name="connsiteY1" fmla="*/ 1478 h 2383586"/>
              <a:gd name="connsiteX2" fmla="*/ 2550061 w 2550061"/>
              <a:gd name="connsiteY2" fmla="*/ 2383586 h 2383586"/>
              <a:gd name="connsiteX3" fmla="*/ 142586 w 2550061"/>
              <a:gd name="connsiteY3" fmla="*/ 2383586 h 2383586"/>
              <a:gd name="connsiteX4" fmla="*/ 0 w 2550061"/>
              <a:gd name="connsiteY4" fmla="*/ 0 h 2383586"/>
              <a:gd name="connsiteX0" fmla="*/ 0 w 2550061"/>
              <a:gd name="connsiteY0" fmla="*/ 0 h 2383586"/>
              <a:gd name="connsiteX1" fmla="*/ 1371160 w 2550061"/>
              <a:gd name="connsiteY1" fmla="*/ 1478 h 2383586"/>
              <a:gd name="connsiteX2" fmla="*/ 2550061 w 2550061"/>
              <a:gd name="connsiteY2" fmla="*/ 2383586 h 2383586"/>
              <a:gd name="connsiteX3" fmla="*/ 784532 w 2550061"/>
              <a:gd name="connsiteY3" fmla="*/ 2379446 h 2383586"/>
              <a:gd name="connsiteX4" fmla="*/ 0 w 2550061"/>
              <a:gd name="connsiteY4" fmla="*/ 0 h 2383586"/>
              <a:gd name="connsiteX0" fmla="*/ 0 w 3822757"/>
              <a:gd name="connsiteY0" fmla="*/ 0 h 2387726"/>
              <a:gd name="connsiteX1" fmla="*/ 1371160 w 3822757"/>
              <a:gd name="connsiteY1" fmla="*/ 1478 h 2387726"/>
              <a:gd name="connsiteX2" fmla="*/ 3822757 w 3822757"/>
              <a:gd name="connsiteY2" fmla="*/ 2387726 h 2387726"/>
              <a:gd name="connsiteX3" fmla="*/ 784532 w 3822757"/>
              <a:gd name="connsiteY3" fmla="*/ 2379446 h 2387726"/>
              <a:gd name="connsiteX4" fmla="*/ 0 w 3822757"/>
              <a:gd name="connsiteY4" fmla="*/ 0 h 2387726"/>
              <a:gd name="connsiteX0" fmla="*/ 0 w 3822757"/>
              <a:gd name="connsiteY0" fmla="*/ 0 h 2387726"/>
              <a:gd name="connsiteX1" fmla="*/ 1371160 w 3822757"/>
              <a:gd name="connsiteY1" fmla="*/ 1478 h 2387726"/>
              <a:gd name="connsiteX2" fmla="*/ 3822757 w 3822757"/>
              <a:gd name="connsiteY2" fmla="*/ 2387726 h 2387726"/>
              <a:gd name="connsiteX3" fmla="*/ 784532 w 3822757"/>
              <a:gd name="connsiteY3" fmla="*/ 2383587 h 2387726"/>
              <a:gd name="connsiteX4" fmla="*/ 0 w 3822757"/>
              <a:gd name="connsiteY4" fmla="*/ 0 h 23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2757" h="2387726">
                <a:moveTo>
                  <a:pt x="0" y="0"/>
                </a:moveTo>
                <a:lnTo>
                  <a:pt x="1371160" y="1478"/>
                </a:lnTo>
                <a:lnTo>
                  <a:pt x="3822757" y="2387726"/>
                </a:lnTo>
                <a:lnTo>
                  <a:pt x="784532" y="23835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93B32597-80C7-4A76-B844-8C5716B2421D}"/>
              </a:ext>
            </a:extLst>
          </p:cNvPr>
          <p:cNvSpPr/>
          <p:nvPr/>
        </p:nvSpPr>
        <p:spPr>
          <a:xfrm>
            <a:off x="-1" y="2746704"/>
            <a:ext cx="4014859" cy="4188941"/>
          </a:xfrm>
          <a:custGeom>
            <a:avLst/>
            <a:gdLst>
              <a:gd name="connsiteX0" fmla="*/ 1581150 w 2867025"/>
              <a:gd name="connsiteY0" fmla="*/ 0 h 2647950"/>
              <a:gd name="connsiteX1" fmla="*/ 19050 w 2867025"/>
              <a:gd name="connsiteY1" fmla="*/ 895350 h 2647950"/>
              <a:gd name="connsiteX2" fmla="*/ 0 w 2867025"/>
              <a:gd name="connsiteY2" fmla="*/ 2647950 h 2647950"/>
              <a:gd name="connsiteX3" fmla="*/ 2181225 w 2867025"/>
              <a:gd name="connsiteY3" fmla="*/ 2609850 h 2647950"/>
              <a:gd name="connsiteX4" fmla="*/ 2867025 w 2867025"/>
              <a:gd name="connsiteY4" fmla="*/ 0 h 2647950"/>
              <a:gd name="connsiteX5" fmla="*/ 1581150 w 2867025"/>
              <a:gd name="connsiteY5" fmla="*/ 0 h 2647950"/>
              <a:gd name="connsiteX0" fmla="*/ 1476375 w 2867025"/>
              <a:gd name="connsiteY0" fmla="*/ 171087 h 2647950"/>
              <a:gd name="connsiteX1" fmla="*/ 19050 w 2867025"/>
              <a:gd name="connsiteY1" fmla="*/ 895350 h 2647950"/>
              <a:gd name="connsiteX2" fmla="*/ 0 w 2867025"/>
              <a:gd name="connsiteY2" fmla="*/ 2647950 h 2647950"/>
              <a:gd name="connsiteX3" fmla="*/ 2181225 w 2867025"/>
              <a:gd name="connsiteY3" fmla="*/ 2609850 h 2647950"/>
              <a:gd name="connsiteX4" fmla="*/ 2867025 w 2867025"/>
              <a:gd name="connsiteY4" fmla="*/ 0 h 2647950"/>
              <a:gd name="connsiteX5" fmla="*/ 1476375 w 2867025"/>
              <a:gd name="connsiteY5" fmla="*/ 171087 h 2647950"/>
              <a:gd name="connsiteX0" fmla="*/ 1476375 w 2809875"/>
              <a:gd name="connsiteY0" fmla="*/ 0 h 2476863"/>
              <a:gd name="connsiteX1" fmla="*/ 19050 w 2809875"/>
              <a:gd name="connsiteY1" fmla="*/ 724263 h 2476863"/>
              <a:gd name="connsiteX2" fmla="*/ 0 w 2809875"/>
              <a:gd name="connsiteY2" fmla="*/ 2476863 h 2476863"/>
              <a:gd name="connsiteX3" fmla="*/ 2181225 w 2809875"/>
              <a:gd name="connsiteY3" fmla="*/ 2438763 h 2476863"/>
              <a:gd name="connsiteX4" fmla="*/ 2809875 w 2809875"/>
              <a:gd name="connsiteY4" fmla="*/ 42772 h 2476863"/>
              <a:gd name="connsiteX5" fmla="*/ 1476375 w 2809875"/>
              <a:gd name="connsiteY5" fmla="*/ 0 h 2476863"/>
              <a:gd name="connsiteX0" fmla="*/ 1476375 w 2809875"/>
              <a:gd name="connsiteY0" fmla="*/ 0 h 2476863"/>
              <a:gd name="connsiteX1" fmla="*/ 19050 w 2809875"/>
              <a:gd name="connsiteY1" fmla="*/ 724263 h 2476863"/>
              <a:gd name="connsiteX2" fmla="*/ 0 w 2809875"/>
              <a:gd name="connsiteY2" fmla="*/ 2476863 h 2476863"/>
              <a:gd name="connsiteX3" fmla="*/ 2181225 w 2809875"/>
              <a:gd name="connsiteY3" fmla="*/ 2438763 h 2476863"/>
              <a:gd name="connsiteX4" fmla="*/ 2809875 w 2809875"/>
              <a:gd name="connsiteY4" fmla="*/ 42772 h 2476863"/>
              <a:gd name="connsiteX5" fmla="*/ 1476375 w 2809875"/>
              <a:gd name="connsiteY5" fmla="*/ 0 h 2476863"/>
              <a:gd name="connsiteX0" fmla="*/ 1476375 w 2800350"/>
              <a:gd name="connsiteY0" fmla="*/ 0 h 2476863"/>
              <a:gd name="connsiteX1" fmla="*/ 19050 w 2800350"/>
              <a:gd name="connsiteY1" fmla="*/ 724263 h 2476863"/>
              <a:gd name="connsiteX2" fmla="*/ 0 w 2800350"/>
              <a:gd name="connsiteY2" fmla="*/ 2476863 h 2476863"/>
              <a:gd name="connsiteX3" fmla="*/ 2181225 w 2800350"/>
              <a:gd name="connsiteY3" fmla="*/ 2438763 h 2476863"/>
              <a:gd name="connsiteX4" fmla="*/ 2800350 w 2800350"/>
              <a:gd name="connsiteY4" fmla="*/ 42772 h 2476863"/>
              <a:gd name="connsiteX5" fmla="*/ 1476375 w 2800350"/>
              <a:gd name="connsiteY5" fmla="*/ 0 h 2476863"/>
              <a:gd name="connsiteX0" fmla="*/ 1476375 w 2800350"/>
              <a:gd name="connsiteY0" fmla="*/ 0 h 2476863"/>
              <a:gd name="connsiteX1" fmla="*/ 19050 w 2800350"/>
              <a:gd name="connsiteY1" fmla="*/ 724263 h 2476863"/>
              <a:gd name="connsiteX2" fmla="*/ 0 w 2800350"/>
              <a:gd name="connsiteY2" fmla="*/ 2476863 h 2476863"/>
              <a:gd name="connsiteX3" fmla="*/ 2181225 w 2800350"/>
              <a:gd name="connsiteY3" fmla="*/ 2438763 h 2476863"/>
              <a:gd name="connsiteX4" fmla="*/ 2800350 w 2800350"/>
              <a:gd name="connsiteY4" fmla="*/ 42772 h 2476863"/>
              <a:gd name="connsiteX5" fmla="*/ 1476375 w 2800350"/>
              <a:gd name="connsiteY5" fmla="*/ 0 h 2476863"/>
              <a:gd name="connsiteX0" fmla="*/ 1504950 w 2800350"/>
              <a:gd name="connsiteY0" fmla="*/ 0 h 2444784"/>
              <a:gd name="connsiteX1" fmla="*/ 19050 w 2800350"/>
              <a:gd name="connsiteY1" fmla="*/ 692184 h 2444784"/>
              <a:gd name="connsiteX2" fmla="*/ 0 w 2800350"/>
              <a:gd name="connsiteY2" fmla="*/ 2444784 h 2444784"/>
              <a:gd name="connsiteX3" fmla="*/ 2181225 w 2800350"/>
              <a:gd name="connsiteY3" fmla="*/ 2406684 h 2444784"/>
              <a:gd name="connsiteX4" fmla="*/ 2800350 w 2800350"/>
              <a:gd name="connsiteY4" fmla="*/ 10693 h 2444784"/>
              <a:gd name="connsiteX5" fmla="*/ 1504950 w 2800350"/>
              <a:gd name="connsiteY5" fmla="*/ 0 h 2444784"/>
              <a:gd name="connsiteX0" fmla="*/ 1552575 w 2847975"/>
              <a:gd name="connsiteY0" fmla="*/ 0 h 2444784"/>
              <a:gd name="connsiteX1" fmla="*/ 0 w 2847975"/>
              <a:gd name="connsiteY1" fmla="*/ 734956 h 2444784"/>
              <a:gd name="connsiteX2" fmla="*/ 47625 w 2847975"/>
              <a:gd name="connsiteY2" fmla="*/ 2444784 h 2444784"/>
              <a:gd name="connsiteX3" fmla="*/ 2228850 w 2847975"/>
              <a:gd name="connsiteY3" fmla="*/ 2406684 h 2444784"/>
              <a:gd name="connsiteX4" fmla="*/ 2847975 w 2847975"/>
              <a:gd name="connsiteY4" fmla="*/ 10693 h 2444784"/>
              <a:gd name="connsiteX5" fmla="*/ 1552575 w 2847975"/>
              <a:gd name="connsiteY5" fmla="*/ 0 h 2444784"/>
              <a:gd name="connsiteX0" fmla="*/ 1552575 w 2847975"/>
              <a:gd name="connsiteY0" fmla="*/ 0 h 2444784"/>
              <a:gd name="connsiteX1" fmla="*/ 0 w 2847975"/>
              <a:gd name="connsiteY1" fmla="*/ 734956 h 2444784"/>
              <a:gd name="connsiteX2" fmla="*/ 0 w 2847975"/>
              <a:gd name="connsiteY2" fmla="*/ 2444784 h 2444784"/>
              <a:gd name="connsiteX3" fmla="*/ 2228850 w 2847975"/>
              <a:gd name="connsiteY3" fmla="*/ 2406684 h 2444784"/>
              <a:gd name="connsiteX4" fmla="*/ 2847975 w 2847975"/>
              <a:gd name="connsiteY4" fmla="*/ 10693 h 2444784"/>
              <a:gd name="connsiteX5" fmla="*/ 1552575 w 2847975"/>
              <a:gd name="connsiteY5" fmla="*/ 0 h 2444784"/>
              <a:gd name="connsiteX0" fmla="*/ 1552575 w 2847975"/>
              <a:gd name="connsiteY0" fmla="*/ 0 h 2460149"/>
              <a:gd name="connsiteX1" fmla="*/ 0 w 2847975"/>
              <a:gd name="connsiteY1" fmla="*/ 734956 h 2460149"/>
              <a:gd name="connsiteX2" fmla="*/ 0 w 2847975"/>
              <a:gd name="connsiteY2" fmla="*/ 2444784 h 2460149"/>
              <a:gd name="connsiteX3" fmla="*/ 2133600 w 2847975"/>
              <a:gd name="connsiteY3" fmla="*/ 2460149 h 2460149"/>
              <a:gd name="connsiteX4" fmla="*/ 2847975 w 2847975"/>
              <a:gd name="connsiteY4" fmla="*/ 10693 h 2460149"/>
              <a:gd name="connsiteX5" fmla="*/ 1552575 w 2847975"/>
              <a:gd name="connsiteY5" fmla="*/ 0 h 2460149"/>
              <a:gd name="connsiteX0" fmla="*/ 1552575 w 2847975"/>
              <a:gd name="connsiteY0" fmla="*/ 0 h 2460149"/>
              <a:gd name="connsiteX1" fmla="*/ 0 w 2847975"/>
              <a:gd name="connsiteY1" fmla="*/ 734956 h 2460149"/>
              <a:gd name="connsiteX2" fmla="*/ 0 w 2847975"/>
              <a:gd name="connsiteY2" fmla="*/ 2444784 h 2460149"/>
              <a:gd name="connsiteX3" fmla="*/ 2133600 w 2847975"/>
              <a:gd name="connsiteY3" fmla="*/ 2460149 h 2460149"/>
              <a:gd name="connsiteX4" fmla="*/ 2847975 w 2847975"/>
              <a:gd name="connsiteY4" fmla="*/ 10693 h 2460149"/>
              <a:gd name="connsiteX5" fmla="*/ 1552575 w 2847975"/>
              <a:gd name="connsiteY5" fmla="*/ 0 h 2460149"/>
              <a:gd name="connsiteX0" fmla="*/ 1552575 w 2847975"/>
              <a:gd name="connsiteY0" fmla="*/ 0 h 2460149"/>
              <a:gd name="connsiteX1" fmla="*/ 0 w 2847975"/>
              <a:gd name="connsiteY1" fmla="*/ 734956 h 2460149"/>
              <a:gd name="connsiteX2" fmla="*/ 0 w 2847975"/>
              <a:gd name="connsiteY2" fmla="*/ 2444784 h 2460149"/>
              <a:gd name="connsiteX3" fmla="*/ 2133600 w 2847975"/>
              <a:gd name="connsiteY3" fmla="*/ 2460149 h 2460149"/>
              <a:gd name="connsiteX4" fmla="*/ 2847975 w 2847975"/>
              <a:gd name="connsiteY4" fmla="*/ 10693 h 2460149"/>
              <a:gd name="connsiteX5" fmla="*/ 1552575 w 2847975"/>
              <a:gd name="connsiteY5" fmla="*/ 0 h 2460149"/>
              <a:gd name="connsiteX0" fmla="*/ 1552575 w 2918887"/>
              <a:gd name="connsiteY0" fmla="*/ 0 h 2460149"/>
              <a:gd name="connsiteX1" fmla="*/ 0 w 2918887"/>
              <a:gd name="connsiteY1" fmla="*/ 734956 h 2460149"/>
              <a:gd name="connsiteX2" fmla="*/ 0 w 2918887"/>
              <a:gd name="connsiteY2" fmla="*/ 2444784 h 2460149"/>
              <a:gd name="connsiteX3" fmla="*/ 2133600 w 2918887"/>
              <a:gd name="connsiteY3" fmla="*/ 2460149 h 2460149"/>
              <a:gd name="connsiteX4" fmla="*/ 2918887 w 2918887"/>
              <a:gd name="connsiteY4" fmla="*/ 123820 h 2460149"/>
              <a:gd name="connsiteX5" fmla="*/ 1552575 w 2918887"/>
              <a:gd name="connsiteY5" fmla="*/ 0 h 2460149"/>
              <a:gd name="connsiteX0" fmla="*/ 1545111 w 2918887"/>
              <a:gd name="connsiteY0" fmla="*/ 0 h 2342832"/>
              <a:gd name="connsiteX1" fmla="*/ 0 w 2918887"/>
              <a:gd name="connsiteY1" fmla="*/ 617639 h 2342832"/>
              <a:gd name="connsiteX2" fmla="*/ 0 w 2918887"/>
              <a:gd name="connsiteY2" fmla="*/ 2327467 h 2342832"/>
              <a:gd name="connsiteX3" fmla="*/ 2133600 w 2918887"/>
              <a:gd name="connsiteY3" fmla="*/ 2342832 h 2342832"/>
              <a:gd name="connsiteX4" fmla="*/ 2918887 w 2918887"/>
              <a:gd name="connsiteY4" fmla="*/ 6503 h 2342832"/>
              <a:gd name="connsiteX5" fmla="*/ 1545111 w 2918887"/>
              <a:gd name="connsiteY5" fmla="*/ 0 h 2342832"/>
              <a:gd name="connsiteX0" fmla="*/ 1545111 w 2918887"/>
              <a:gd name="connsiteY0" fmla="*/ 0 h 2342832"/>
              <a:gd name="connsiteX1" fmla="*/ 0 w 2918887"/>
              <a:gd name="connsiteY1" fmla="*/ 617639 h 2342832"/>
              <a:gd name="connsiteX2" fmla="*/ 0 w 2918887"/>
              <a:gd name="connsiteY2" fmla="*/ 2327467 h 2342832"/>
              <a:gd name="connsiteX3" fmla="*/ 2133600 w 2918887"/>
              <a:gd name="connsiteY3" fmla="*/ 2342832 h 2342832"/>
              <a:gd name="connsiteX4" fmla="*/ 2918887 w 2918887"/>
              <a:gd name="connsiteY4" fmla="*/ 6503 h 2342832"/>
              <a:gd name="connsiteX5" fmla="*/ 1545111 w 2918887"/>
              <a:gd name="connsiteY5" fmla="*/ 0 h 2342832"/>
              <a:gd name="connsiteX0" fmla="*/ 1545111 w 2918887"/>
              <a:gd name="connsiteY0" fmla="*/ 0 h 2342832"/>
              <a:gd name="connsiteX1" fmla="*/ 0 w 2918887"/>
              <a:gd name="connsiteY1" fmla="*/ 617639 h 2342832"/>
              <a:gd name="connsiteX2" fmla="*/ 0 w 2918887"/>
              <a:gd name="connsiteY2" fmla="*/ 2327467 h 2342832"/>
              <a:gd name="connsiteX3" fmla="*/ 2133600 w 2918887"/>
              <a:gd name="connsiteY3" fmla="*/ 2342832 h 2342832"/>
              <a:gd name="connsiteX4" fmla="*/ 2918887 w 2918887"/>
              <a:gd name="connsiteY4" fmla="*/ 6503 h 2342832"/>
              <a:gd name="connsiteX5" fmla="*/ 1545111 w 2918887"/>
              <a:gd name="connsiteY5" fmla="*/ 0 h 2342832"/>
              <a:gd name="connsiteX0" fmla="*/ 1545111 w 2918887"/>
              <a:gd name="connsiteY0" fmla="*/ 6067 h 2336329"/>
              <a:gd name="connsiteX1" fmla="*/ 0 w 2918887"/>
              <a:gd name="connsiteY1" fmla="*/ 611136 h 2336329"/>
              <a:gd name="connsiteX2" fmla="*/ 0 w 2918887"/>
              <a:gd name="connsiteY2" fmla="*/ 2320964 h 2336329"/>
              <a:gd name="connsiteX3" fmla="*/ 2133600 w 2918887"/>
              <a:gd name="connsiteY3" fmla="*/ 2336329 h 2336329"/>
              <a:gd name="connsiteX4" fmla="*/ 2918887 w 2918887"/>
              <a:gd name="connsiteY4" fmla="*/ 0 h 2336329"/>
              <a:gd name="connsiteX5" fmla="*/ 1545111 w 2918887"/>
              <a:gd name="connsiteY5" fmla="*/ 6067 h 2336329"/>
              <a:gd name="connsiteX0" fmla="*/ 1545111 w 2918887"/>
              <a:gd name="connsiteY0" fmla="*/ 1877 h 2336329"/>
              <a:gd name="connsiteX1" fmla="*/ 0 w 2918887"/>
              <a:gd name="connsiteY1" fmla="*/ 611136 h 2336329"/>
              <a:gd name="connsiteX2" fmla="*/ 0 w 2918887"/>
              <a:gd name="connsiteY2" fmla="*/ 2320964 h 2336329"/>
              <a:gd name="connsiteX3" fmla="*/ 2133600 w 2918887"/>
              <a:gd name="connsiteY3" fmla="*/ 2336329 h 2336329"/>
              <a:gd name="connsiteX4" fmla="*/ 2918887 w 2918887"/>
              <a:gd name="connsiteY4" fmla="*/ 0 h 2336329"/>
              <a:gd name="connsiteX5" fmla="*/ 1545111 w 2918887"/>
              <a:gd name="connsiteY5" fmla="*/ 1877 h 2336329"/>
              <a:gd name="connsiteX0" fmla="*/ 1545111 w 2918887"/>
              <a:gd name="connsiteY0" fmla="*/ 6067 h 2340519"/>
              <a:gd name="connsiteX1" fmla="*/ 0 w 2918887"/>
              <a:gd name="connsiteY1" fmla="*/ 615326 h 2340519"/>
              <a:gd name="connsiteX2" fmla="*/ 0 w 2918887"/>
              <a:gd name="connsiteY2" fmla="*/ 2325154 h 2340519"/>
              <a:gd name="connsiteX3" fmla="*/ 2133600 w 2918887"/>
              <a:gd name="connsiteY3" fmla="*/ 2340519 h 2340519"/>
              <a:gd name="connsiteX4" fmla="*/ 2918887 w 2918887"/>
              <a:gd name="connsiteY4" fmla="*/ 0 h 2340519"/>
              <a:gd name="connsiteX5" fmla="*/ 1545111 w 2918887"/>
              <a:gd name="connsiteY5" fmla="*/ 6067 h 2340519"/>
              <a:gd name="connsiteX0" fmla="*/ 1545111 w 2918887"/>
              <a:gd name="connsiteY0" fmla="*/ 1877 h 2340519"/>
              <a:gd name="connsiteX1" fmla="*/ 0 w 2918887"/>
              <a:gd name="connsiteY1" fmla="*/ 615326 h 2340519"/>
              <a:gd name="connsiteX2" fmla="*/ 0 w 2918887"/>
              <a:gd name="connsiteY2" fmla="*/ 2325154 h 2340519"/>
              <a:gd name="connsiteX3" fmla="*/ 2133600 w 2918887"/>
              <a:gd name="connsiteY3" fmla="*/ 2340519 h 2340519"/>
              <a:gd name="connsiteX4" fmla="*/ 2918887 w 2918887"/>
              <a:gd name="connsiteY4" fmla="*/ 0 h 2340519"/>
              <a:gd name="connsiteX5" fmla="*/ 1545111 w 2918887"/>
              <a:gd name="connsiteY5" fmla="*/ 1877 h 2340519"/>
              <a:gd name="connsiteX0" fmla="*/ 2664784 w 4038560"/>
              <a:gd name="connsiteY0" fmla="*/ 1877 h 2340519"/>
              <a:gd name="connsiteX1" fmla="*/ 1119673 w 4038560"/>
              <a:gd name="connsiteY1" fmla="*/ 615326 h 2340519"/>
              <a:gd name="connsiteX2" fmla="*/ 0 w 4038560"/>
              <a:gd name="connsiteY2" fmla="*/ 2325154 h 2340519"/>
              <a:gd name="connsiteX3" fmla="*/ 3253273 w 4038560"/>
              <a:gd name="connsiteY3" fmla="*/ 2340519 h 2340519"/>
              <a:gd name="connsiteX4" fmla="*/ 4038560 w 4038560"/>
              <a:gd name="connsiteY4" fmla="*/ 0 h 2340519"/>
              <a:gd name="connsiteX5" fmla="*/ 2664784 w 4038560"/>
              <a:gd name="connsiteY5" fmla="*/ 1877 h 2340519"/>
              <a:gd name="connsiteX0" fmla="*/ 2664784 w 4038560"/>
              <a:gd name="connsiteY0" fmla="*/ 1877 h 2340519"/>
              <a:gd name="connsiteX1" fmla="*/ 14928 w 4038560"/>
              <a:gd name="connsiteY1" fmla="*/ 1403025 h 2340519"/>
              <a:gd name="connsiteX2" fmla="*/ 0 w 4038560"/>
              <a:gd name="connsiteY2" fmla="*/ 2325154 h 2340519"/>
              <a:gd name="connsiteX3" fmla="*/ 3253273 w 4038560"/>
              <a:gd name="connsiteY3" fmla="*/ 2340519 h 2340519"/>
              <a:gd name="connsiteX4" fmla="*/ 4038560 w 4038560"/>
              <a:gd name="connsiteY4" fmla="*/ 0 h 2340519"/>
              <a:gd name="connsiteX5" fmla="*/ 2664784 w 4038560"/>
              <a:gd name="connsiteY5" fmla="*/ 1877 h 2340519"/>
              <a:gd name="connsiteX0" fmla="*/ 2657320 w 4031096"/>
              <a:gd name="connsiteY0" fmla="*/ 1877 h 2340519"/>
              <a:gd name="connsiteX1" fmla="*/ 7464 w 4031096"/>
              <a:gd name="connsiteY1" fmla="*/ 1403025 h 2340519"/>
              <a:gd name="connsiteX2" fmla="*/ 0 w 4031096"/>
              <a:gd name="connsiteY2" fmla="*/ 2325154 h 2340519"/>
              <a:gd name="connsiteX3" fmla="*/ 3245809 w 4031096"/>
              <a:gd name="connsiteY3" fmla="*/ 2340519 h 2340519"/>
              <a:gd name="connsiteX4" fmla="*/ 4031096 w 4031096"/>
              <a:gd name="connsiteY4" fmla="*/ 0 h 2340519"/>
              <a:gd name="connsiteX5" fmla="*/ 2657320 w 4031096"/>
              <a:gd name="connsiteY5" fmla="*/ 1877 h 2340519"/>
              <a:gd name="connsiteX0" fmla="*/ 2657320 w 4031096"/>
              <a:gd name="connsiteY0" fmla="*/ 1877 h 2340519"/>
              <a:gd name="connsiteX1" fmla="*/ 0 w 4031096"/>
              <a:gd name="connsiteY1" fmla="*/ 1403025 h 2340519"/>
              <a:gd name="connsiteX2" fmla="*/ 0 w 4031096"/>
              <a:gd name="connsiteY2" fmla="*/ 2325154 h 2340519"/>
              <a:gd name="connsiteX3" fmla="*/ 3245809 w 4031096"/>
              <a:gd name="connsiteY3" fmla="*/ 2340519 h 2340519"/>
              <a:gd name="connsiteX4" fmla="*/ 4031096 w 4031096"/>
              <a:gd name="connsiteY4" fmla="*/ 0 h 2340519"/>
              <a:gd name="connsiteX5" fmla="*/ 2657320 w 4031096"/>
              <a:gd name="connsiteY5" fmla="*/ 1877 h 2340519"/>
              <a:gd name="connsiteX0" fmla="*/ 2666029 w 4039805"/>
              <a:gd name="connsiteY0" fmla="*/ 1877 h 2647775"/>
              <a:gd name="connsiteX1" fmla="*/ 8709 w 4039805"/>
              <a:gd name="connsiteY1" fmla="*/ 1403025 h 2647775"/>
              <a:gd name="connsiteX2" fmla="*/ 0 w 4039805"/>
              <a:gd name="connsiteY2" fmla="*/ 2647775 h 2647775"/>
              <a:gd name="connsiteX3" fmla="*/ 3254518 w 4039805"/>
              <a:gd name="connsiteY3" fmla="*/ 2340519 h 2647775"/>
              <a:gd name="connsiteX4" fmla="*/ 4039805 w 4039805"/>
              <a:gd name="connsiteY4" fmla="*/ 0 h 2647775"/>
              <a:gd name="connsiteX5" fmla="*/ 2666029 w 4039805"/>
              <a:gd name="connsiteY5" fmla="*/ 1877 h 2647775"/>
              <a:gd name="connsiteX0" fmla="*/ 2666029 w 4039805"/>
              <a:gd name="connsiteY0" fmla="*/ 1877 h 2647775"/>
              <a:gd name="connsiteX1" fmla="*/ 8709 w 4039805"/>
              <a:gd name="connsiteY1" fmla="*/ 1403025 h 2647775"/>
              <a:gd name="connsiteX2" fmla="*/ 0 w 4039805"/>
              <a:gd name="connsiteY2" fmla="*/ 2647775 h 2647775"/>
              <a:gd name="connsiteX3" fmla="*/ 3184850 w 4039805"/>
              <a:gd name="connsiteY3" fmla="*/ 2604482 h 2647775"/>
              <a:gd name="connsiteX4" fmla="*/ 4039805 w 4039805"/>
              <a:gd name="connsiteY4" fmla="*/ 0 h 2647775"/>
              <a:gd name="connsiteX5" fmla="*/ 2666029 w 4039805"/>
              <a:gd name="connsiteY5" fmla="*/ 1877 h 26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9805" h="2647775">
                <a:moveTo>
                  <a:pt x="2666029" y="1877"/>
                </a:moveTo>
                <a:lnTo>
                  <a:pt x="8709" y="1403025"/>
                </a:lnTo>
                <a:lnTo>
                  <a:pt x="0" y="2647775"/>
                </a:lnTo>
                <a:lnTo>
                  <a:pt x="3184850" y="2604482"/>
                </a:lnTo>
                <a:lnTo>
                  <a:pt x="4039805" y="0"/>
                </a:lnTo>
                <a:lnTo>
                  <a:pt x="2666029" y="1877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A7900692-FD6D-45F9-B2D5-4AC45DAA5949}"/>
              </a:ext>
            </a:extLst>
          </p:cNvPr>
          <p:cNvSpPr/>
          <p:nvPr/>
        </p:nvSpPr>
        <p:spPr>
          <a:xfrm>
            <a:off x="6196073" y="26668"/>
            <a:ext cx="1828478" cy="1828478"/>
          </a:xfrm>
          <a:prstGeom prst="cub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672D3CC4-8013-4153-B8C3-B28B6F144BB8}"/>
              </a:ext>
            </a:extLst>
          </p:cNvPr>
          <p:cNvSpPr/>
          <p:nvPr/>
        </p:nvSpPr>
        <p:spPr>
          <a:xfrm rot="16200000">
            <a:off x="7907221" y="843112"/>
            <a:ext cx="1828478" cy="1828478"/>
          </a:xfrm>
          <a:prstGeom prst="cub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DDF65779-F377-487A-A71F-7F8A257FDDAA}"/>
              </a:ext>
            </a:extLst>
          </p:cNvPr>
          <p:cNvSpPr/>
          <p:nvPr/>
        </p:nvSpPr>
        <p:spPr>
          <a:xfrm flipH="1">
            <a:off x="4390471" y="398240"/>
            <a:ext cx="1828478" cy="1828478"/>
          </a:xfrm>
          <a:prstGeom prst="cub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0E28051-88A6-41B4-AF64-E18B9323342D}"/>
              </a:ext>
            </a:extLst>
          </p:cNvPr>
          <p:cNvSpPr/>
          <p:nvPr/>
        </p:nvSpPr>
        <p:spPr>
          <a:xfrm>
            <a:off x="2643455" y="918198"/>
            <a:ext cx="1828478" cy="1828478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 </a:t>
            </a:r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8ABAC-F729-42B5-94BF-57AD9DA543DE}"/>
              </a:ext>
            </a:extLst>
          </p:cNvPr>
          <p:cNvSpPr txBox="1"/>
          <p:nvPr/>
        </p:nvSpPr>
        <p:spPr>
          <a:xfrm>
            <a:off x="2817288" y="1549820"/>
            <a:ext cx="988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2083A-7975-4BF3-88BE-1E802FFA411E}"/>
              </a:ext>
            </a:extLst>
          </p:cNvPr>
          <p:cNvSpPr txBox="1"/>
          <p:nvPr/>
        </p:nvSpPr>
        <p:spPr>
          <a:xfrm>
            <a:off x="5057901" y="1024806"/>
            <a:ext cx="988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19CB2-8F1E-4CB6-B802-296D73BDC17D}"/>
              </a:ext>
            </a:extLst>
          </p:cNvPr>
          <p:cNvSpPr txBox="1"/>
          <p:nvPr/>
        </p:nvSpPr>
        <p:spPr>
          <a:xfrm>
            <a:off x="6375209" y="668772"/>
            <a:ext cx="988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C1986-2C43-42D9-A350-3944291C7CD8}"/>
              </a:ext>
            </a:extLst>
          </p:cNvPr>
          <p:cNvSpPr txBox="1"/>
          <p:nvPr/>
        </p:nvSpPr>
        <p:spPr>
          <a:xfrm>
            <a:off x="8574612" y="1480588"/>
            <a:ext cx="988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CA25AE-77FF-4C38-8AA1-760903A339ED}"/>
              </a:ext>
            </a:extLst>
          </p:cNvPr>
          <p:cNvGrpSpPr/>
          <p:nvPr/>
        </p:nvGrpSpPr>
        <p:grpSpPr>
          <a:xfrm>
            <a:off x="9163666" y="2872993"/>
            <a:ext cx="2329395" cy="4062652"/>
            <a:chOff x="6210996" y="1433695"/>
            <a:chExt cx="1712589" cy="28902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C9DD72-3005-43FF-A4A6-1124D2F92460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E0A6EC-0F67-4745-B8F9-EF51C9A58A56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269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- เทคโนโลยีไอทีมีการพัฒนาอย่างรวดเร็ว บริษัทไอทีจำเป็นต้องติดตามความเปลี่ยนแปลง ปรับตัว และพัฒนาสินค้าและบริการใหม่ๆ อยู่เสมอ มิฉะนั้นจะสูญเสียความได้เปรียบเหนือคู่แข่ง</a:t>
              </a:r>
            </a:p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- ภัยคุกคามทางไซเบอร์มีความรุนแรงมากขึ้น บริษัทไอทีจำเป็นต้องมีระบบรักษาความปลอดภัยที่เข้มงวด เพื่อป้องกันข้อมูลและระบบของบริษัท</a:t>
              </a:r>
            </a:p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- ธุรกิจไอทีมีการแข่งขันสูง บริษัทไอทีจำเป็นต้องมีกลยุทธ์ที่ชัดเจน จุดแข็ง และความสามารถที่เหนือกว่าคู่แข่ง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161444-E54F-4E24-A50E-B750D547105A}"/>
              </a:ext>
            </a:extLst>
          </p:cNvPr>
          <p:cNvGrpSpPr/>
          <p:nvPr/>
        </p:nvGrpSpPr>
        <p:grpSpPr>
          <a:xfrm>
            <a:off x="1134306" y="2795442"/>
            <a:ext cx="2294693" cy="4062652"/>
            <a:chOff x="6210996" y="1433695"/>
            <a:chExt cx="1712589" cy="28902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24FB57-696F-4F25-8460-E33E00EFDBB2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STRENGTHS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81819A-1B00-4B52-84AC-7A7199854C1F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2693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- บริษัทมีมาตราฐาน และ คุณภาพของงานรองรับ ทำให้เกิดความน่าเชื่อถือ ในงานของบริษัท </a:t>
              </a:r>
            </a:p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- บริษัทมีทีมนักพัฒนาซอฟต์แวร์ นักวิเคราะห์ข้อมูล และผู้เชี่ยวชาญด้านไอทีที่มีทักษะและประสบการณ์สูง</a:t>
              </a:r>
            </a:p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- บริษัทมีฐานลูกค้าที่หลากหลาย และ มีความภักดี</a:t>
              </a:r>
            </a:p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- บริษัทสามารถพัฒนาสินค้าและบริการใหม่ๆ ที่ตรงกับความต้องการของลูกค้า</a:t>
              </a:r>
            </a:p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- บริษัทสามารถปรับตัวให้เข้ากับการเปลี่ยนแปลงของเทคโนโลยี ตลาด และความต้องการของลูกค้า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002BEF-5D80-41A2-A4F3-1BA8E5D9DEA6}"/>
              </a:ext>
            </a:extLst>
          </p:cNvPr>
          <p:cNvGrpSpPr/>
          <p:nvPr/>
        </p:nvGrpSpPr>
        <p:grpSpPr>
          <a:xfrm>
            <a:off x="4055803" y="2850346"/>
            <a:ext cx="2117097" cy="1600438"/>
            <a:chOff x="6210996" y="1433695"/>
            <a:chExt cx="1712588" cy="113858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1F91BA-D0DE-430A-8113-82D81954CB5F}"/>
                </a:ext>
              </a:extLst>
            </p:cNvPr>
            <p:cNvSpPr txBox="1"/>
            <p:nvPr/>
          </p:nvSpPr>
          <p:spPr>
            <a:xfrm>
              <a:off x="6210998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WEAKNESS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031E2E-3B1C-4F7D-BCFE-AAEFC17046BE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941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- </a:t>
              </a:r>
              <a:r>
                <a:rPr lang="th-TH" sz="1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บริษัทยังมีจำนวนลูกค้าที่ดูแลน้อย</a:t>
              </a:r>
            </a:p>
            <a:p>
              <a:r>
                <a:rPr lang="en-US" sz="1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- </a:t>
              </a:r>
              <a:r>
                <a:rPr lang="th-TH" sz="1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คุณภาพ สินค้า และบริการ บางอย่างของเรายังมีข้อผิดพลาดอยู่</a:t>
              </a:r>
            </a:p>
            <a:p>
              <a:r>
                <a:rPr lang="en-US" sz="1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- </a:t>
              </a:r>
              <a:r>
                <a:rPr lang="th-TH" sz="1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การส่งมอบงานยังมีความล่าช้าเกิน </a:t>
              </a:r>
              <a:r>
                <a:rPr lang="en-US" sz="1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Timeline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B9ABE7-9AAD-488C-A737-7627BD863F7C}"/>
              </a:ext>
            </a:extLst>
          </p:cNvPr>
          <p:cNvGrpSpPr/>
          <p:nvPr/>
        </p:nvGrpSpPr>
        <p:grpSpPr>
          <a:xfrm>
            <a:off x="6189773" y="2860306"/>
            <a:ext cx="2117098" cy="3570208"/>
            <a:chOff x="6210996" y="1433695"/>
            <a:chExt cx="1712589" cy="25399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25D07F-6A3D-4880-938F-B239A4DDCD39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OPPORTUNITIES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CC7F62-429B-4CC4-A150-DB5D77D2D783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2342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- บริษัทสามารถนำเทคโนโลยี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AI </a:t>
              </a:r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มีการพัฒนาอย่างรวดเร็ว นำไปประยุกต์ใช้ในธุรกิจ  เปิดโอกาสให้บริษัทพัฒนาสินค้าและบริการใหม่ๆ</a:t>
              </a:r>
            </a:p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- ธุรกิจ</a:t>
              </a:r>
              <a:r>
                <a:rPr lang="th-TH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ต่างๆ</a:t>
              </a:r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พยายามเปลี่ยนแปลงสู่ดิจิทัล เพื่อเพิ่มประสิทธิภาพ ลดต้นทุน และสร้างรายได้ ส่งผลให้ความต้องการสินค้าและบริการด้านไอทีเพิ่มสูงขึ้น</a:t>
              </a:r>
            </a:p>
            <a:p>
              <a:r>
                <a:rPr lang="th-TH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- ผู้บริโภคมีพฤติกรรมที่เปลี่ยนแปลงไป นิยมใช้เทคโนโลยีดิจิทัลมากขึ้น ส่งผลให้ความต้องการสินค้าและบริการด้านไอทีเพิ่มสูงขึ้น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E1940-B0D4-46D9-A6CB-D2E915E73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87" y="0"/>
            <a:ext cx="2343713" cy="1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91047" y="476327"/>
            <a:ext cx="11760629" cy="768085"/>
          </a:xfrm>
        </p:spPr>
        <p:txBody>
          <a:bodyPr/>
          <a:lstStyle/>
          <a:p>
            <a:r>
              <a:rPr lang="th-TH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คุณคิดว่า เราคือส่วนสำคัญในการสนับสนุนการเติบโตขององค์กรอย่างไรได้บ้าง</a:t>
            </a:r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?</a:t>
            </a:r>
            <a:endParaRPr lang="ko-KR" alt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5681" y="2238369"/>
            <a:ext cx="893980" cy="89398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 dirty="0"/>
          </a:p>
        </p:txBody>
      </p:sp>
      <p:sp>
        <p:nvSpPr>
          <p:cNvPr id="7" name="Oval 6"/>
          <p:cNvSpPr/>
          <p:nvPr/>
        </p:nvSpPr>
        <p:spPr>
          <a:xfrm>
            <a:off x="3215681" y="3685765"/>
            <a:ext cx="893980" cy="89398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 dirty="0"/>
          </a:p>
        </p:txBody>
      </p:sp>
      <p:sp>
        <p:nvSpPr>
          <p:cNvPr id="8" name="Oval 7"/>
          <p:cNvSpPr/>
          <p:nvPr/>
        </p:nvSpPr>
        <p:spPr>
          <a:xfrm>
            <a:off x="3215681" y="5173930"/>
            <a:ext cx="893980" cy="89398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 dirty="0"/>
          </a:p>
        </p:txBody>
      </p:sp>
      <p:sp>
        <p:nvSpPr>
          <p:cNvPr id="9" name="Oval 8"/>
          <p:cNvSpPr/>
          <p:nvPr/>
        </p:nvSpPr>
        <p:spPr>
          <a:xfrm>
            <a:off x="8016214" y="2238369"/>
            <a:ext cx="893980" cy="89398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 dirty="0"/>
          </a:p>
        </p:txBody>
      </p:sp>
      <p:sp>
        <p:nvSpPr>
          <p:cNvPr id="10" name="Oval 9"/>
          <p:cNvSpPr/>
          <p:nvPr/>
        </p:nvSpPr>
        <p:spPr>
          <a:xfrm>
            <a:off x="8016214" y="3726534"/>
            <a:ext cx="893980" cy="89398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 dirty="0"/>
          </a:p>
        </p:txBody>
      </p:sp>
      <p:sp>
        <p:nvSpPr>
          <p:cNvPr id="11" name="Oval 10"/>
          <p:cNvSpPr/>
          <p:nvPr/>
        </p:nvSpPr>
        <p:spPr>
          <a:xfrm>
            <a:off x="8016214" y="5214699"/>
            <a:ext cx="893980" cy="89398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 dirty="0"/>
          </a:p>
        </p:txBody>
      </p:sp>
      <p:cxnSp>
        <p:nvCxnSpPr>
          <p:cNvPr id="12" name="Elbow Connector 11"/>
          <p:cNvCxnSpPr>
            <a:cxnSpLocks/>
            <a:stCxn id="6" idx="6"/>
          </p:cNvCxnSpPr>
          <p:nvPr/>
        </p:nvCxnSpPr>
        <p:spPr>
          <a:xfrm>
            <a:off x="4109661" y="2685360"/>
            <a:ext cx="1602297" cy="743641"/>
          </a:xfrm>
          <a:prstGeom prst="bentConnector3">
            <a:avLst>
              <a:gd name="adj1" fmla="val 59331"/>
            </a:avLst>
          </a:prstGeom>
          <a:ln w="1905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6"/>
          </p:cNvCxnSpPr>
          <p:nvPr/>
        </p:nvCxnSpPr>
        <p:spPr>
          <a:xfrm>
            <a:off x="4109661" y="4132755"/>
            <a:ext cx="1794319" cy="446989"/>
          </a:xfrm>
          <a:prstGeom prst="bentConnector3">
            <a:avLst/>
          </a:prstGeom>
          <a:ln w="1905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6"/>
          </p:cNvCxnSpPr>
          <p:nvPr/>
        </p:nvCxnSpPr>
        <p:spPr>
          <a:xfrm flipV="1">
            <a:off x="4109661" y="5173930"/>
            <a:ext cx="1794319" cy="446991"/>
          </a:xfrm>
          <a:prstGeom prst="bentConnector3">
            <a:avLst/>
          </a:prstGeom>
          <a:ln w="1905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</p:cNvCxnSpPr>
          <p:nvPr/>
        </p:nvCxnSpPr>
        <p:spPr>
          <a:xfrm rot="10800000" flipV="1">
            <a:off x="6096000" y="2685358"/>
            <a:ext cx="1920213" cy="371820"/>
          </a:xfrm>
          <a:prstGeom prst="bentConnector3">
            <a:avLst/>
          </a:prstGeom>
          <a:ln w="1905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2"/>
          </p:cNvCxnSpPr>
          <p:nvPr/>
        </p:nvCxnSpPr>
        <p:spPr>
          <a:xfrm rot="10800000">
            <a:off x="6288021" y="3621023"/>
            <a:ext cx="1728192" cy="552503"/>
          </a:xfrm>
          <a:prstGeom prst="bentConnector3">
            <a:avLst/>
          </a:prstGeom>
          <a:ln w="1905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2"/>
          </p:cNvCxnSpPr>
          <p:nvPr/>
        </p:nvCxnSpPr>
        <p:spPr>
          <a:xfrm rot="10800000" flipV="1">
            <a:off x="5903979" y="5661689"/>
            <a:ext cx="2112236" cy="167577"/>
          </a:xfrm>
          <a:prstGeom prst="bentConnector3">
            <a:avLst>
              <a:gd name="adj1" fmla="val 43466"/>
            </a:avLst>
          </a:prstGeom>
          <a:ln w="1905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9"/>
          <p:cNvSpPr/>
          <p:nvPr/>
        </p:nvSpPr>
        <p:spPr>
          <a:xfrm>
            <a:off x="3463995" y="2499313"/>
            <a:ext cx="397351" cy="37195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 dirty="0"/>
          </a:p>
        </p:txBody>
      </p:sp>
      <p:grpSp>
        <p:nvGrpSpPr>
          <p:cNvPr id="42" name="Group 41"/>
          <p:cNvGrpSpPr/>
          <p:nvPr/>
        </p:nvGrpSpPr>
        <p:grpSpPr>
          <a:xfrm>
            <a:off x="527381" y="2215645"/>
            <a:ext cx="2401955" cy="1401092"/>
            <a:chOff x="803640" y="3336957"/>
            <a:chExt cx="2059657" cy="1050819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807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เรียนรู้ พัฒนา และใช้ทักษะที่จำเป็นต่อการทำงานอย่างต่อเนื่อง เช่น ทักษะด้านเทคโนโลยี การสื่อสาร หรือการจัดการเวลา</a:t>
              </a:r>
              <a:r>
                <a:rPr lang="en-US" altLang="ko-KR" sz="16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36957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sz="1867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พัฒนาตัวเอง</a:t>
              </a:r>
              <a:endParaRPr lang="ko-KR" altLang="en-US" sz="1867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7381" y="3722384"/>
            <a:ext cx="2401955" cy="1154870"/>
            <a:chOff x="803640" y="3336957"/>
            <a:chExt cx="2059657" cy="866153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ให้ความสำคัญกับการทำงานเป็นทีม โดยสนับสนุนและช่วยเหลือเพื่อนร่วมทีมเพื่อบรรลุเป้าหมายร่วมกัน</a:t>
              </a:r>
              <a:endParaRPr lang="en-US" altLang="ko-KR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36957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sz="1867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การทำงานเป็นทีม</a:t>
              </a:r>
              <a:endParaRPr lang="ko-KR" altLang="en-US" sz="1867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27381" y="5193665"/>
            <a:ext cx="2401955" cy="1154870"/>
            <a:chOff x="803640" y="3336957"/>
            <a:chExt cx="2059657" cy="866153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รักษาสมดุลในชีวิตการทำงานและการจัดการความเครียดอย่างมีประสิทธิภาพ เพื่อให้เกิดบรรยากาศที่ดีต่อองค์กร</a:t>
              </a:r>
              <a:endParaRPr lang="en-US" altLang="ko-KR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36957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altLang="ko-KR" sz="1867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การจัดการตนเอง</a:t>
              </a:r>
              <a:endParaRPr lang="ko-KR" altLang="en-US" sz="1867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9264619" y="2215641"/>
            <a:ext cx="2400000" cy="1154868"/>
            <a:chOff x="803640" y="3336958"/>
            <a:chExt cx="2059657" cy="866152"/>
          </a:xfrm>
        </p:grpSpPr>
        <p:sp>
          <p:nvSpPr>
            <p:cNvPr id="52" name="TextBox 51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นำเสนอไอเดียใหม่ๆ ที่สามารถพัฒนาและปรับปรุงกระบวนการทำงานหรือผลิตภัณฑ์ </a:t>
              </a:r>
              <a:endParaRPr lang="en-US" altLang="ko-KR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3640" y="3336958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867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การริเริ่ม สร้างสรรค์</a:t>
              </a:r>
              <a:endParaRPr lang="ko-KR" altLang="en-US" sz="1867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 flipH="1">
            <a:off x="9264619" y="3704656"/>
            <a:ext cx="2400000" cy="908648"/>
            <a:chOff x="803640" y="3336957"/>
            <a:chExt cx="2059657" cy="681486"/>
          </a:xfrm>
        </p:grpSpPr>
        <p:sp>
          <p:nvSpPr>
            <p:cNvPr id="55" name="TextBox 54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การสร้างความสัมพันธ์ที่ดีและยั่งยืนกับเพื่อนร่วมงานและลูกค้า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3640" y="3336957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867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การปฏิสัมพันธ์</a:t>
              </a:r>
              <a:endParaRPr lang="ko-KR" altLang="en-US" sz="1867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 flipH="1">
            <a:off x="9264619" y="5193668"/>
            <a:ext cx="2400000" cy="908648"/>
            <a:chOff x="803640" y="3336957"/>
            <a:chExt cx="2059657" cy="681486"/>
          </a:xfrm>
        </p:grpSpPr>
        <p:sp>
          <p:nvSpPr>
            <p:cNvPr id="58" name="TextBox 57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6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มุ่งมั่นในการทำงานที่มีคุณภาพและรักษามาตรฐานสูงสุดใน</a:t>
              </a:r>
              <a:r>
                <a:rPr lang="th-TH" altLang="ko-KR" sz="1600" dirty="0" err="1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ทุกๆ</a:t>
              </a:r>
              <a:r>
                <a:rPr lang="th-TH" altLang="ko-KR" sz="1600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 งานที่ทำ</a:t>
              </a:r>
              <a:endParaRPr lang="en-US" altLang="ko-KR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3640" y="3336957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867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คุณภาพของงาน</a:t>
              </a:r>
              <a:endParaRPr lang="ko-KR" altLang="en-US" sz="1867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60" name="Freeform 5">
            <a:extLst>
              <a:ext uri="{FF2B5EF4-FFF2-40B4-BE49-F238E27FC236}">
                <a16:creationId xmlns:a16="http://schemas.microsoft.com/office/drawing/2014/main" id="{48ED5340-3D4A-47DF-8C7F-0724F3794F1A}"/>
              </a:ext>
            </a:extLst>
          </p:cNvPr>
          <p:cNvSpPr/>
          <p:nvPr/>
        </p:nvSpPr>
        <p:spPr>
          <a:xfrm>
            <a:off x="4708304" y="2824657"/>
            <a:ext cx="2882649" cy="3366055"/>
          </a:xfrm>
          <a:custGeom>
            <a:avLst/>
            <a:gdLst>
              <a:gd name="connsiteX0" fmla="*/ 2373452 w 4301913"/>
              <a:gd name="connsiteY0" fmla="*/ 4142218 h 5339689"/>
              <a:gd name="connsiteX1" fmla="*/ 2491863 w 4301913"/>
              <a:gd name="connsiteY1" fmla="*/ 4504031 h 5339689"/>
              <a:gd name="connsiteX2" fmla="*/ 2514887 w 4301913"/>
              <a:gd name="connsiteY2" fmla="*/ 4224449 h 5339689"/>
              <a:gd name="connsiteX3" fmla="*/ 2373452 w 4301913"/>
              <a:gd name="connsiteY3" fmla="*/ 4142218 h 5339689"/>
              <a:gd name="connsiteX4" fmla="*/ 1737713 w 4301913"/>
              <a:gd name="connsiteY4" fmla="*/ 0 h 5339689"/>
              <a:gd name="connsiteX5" fmla="*/ 2494232 w 4301913"/>
              <a:gd name="connsiteY5" fmla="*/ 793865 h 5339689"/>
              <a:gd name="connsiteX6" fmla="*/ 2531098 w 4301913"/>
              <a:gd name="connsiteY6" fmla="*/ 1178908 h 5339689"/>
              <a:gd name="connsiteX7" fmla="*/ 2424404 w 4301913"/>
              <a:gd name="connsiteY7" fmla="*/ 1268744 h 5339689"/>
              <a:gd name="connsiteX8" fmla="*/ 2241510 w 4301913"/>
              <a:gd name="connsiteY8" fmla="*/ 1761783 h 5339689"/>
              <a:gd name="connsiteX9" fmla="*/ 2220061 w 4301913"/>
              <a:gd name="connsiteY9" fmla="*/ 1910756 h 5339689"/>
              <a:gd name="connsiteX10" fmla="*/ 2066052 w 4301913"/>
              <a:gd name="connsiteY10" fmla="*/ 2183666 h 5339689"/>
              <a:gd name="connsiteX11" fmla="*/ 2317587 w 4301913"/>
              <a:gd name="connsiteY11" fmla="*/ 2483987 h 5339689"/>
              <a:gd name="connsiteX12" fmla="*/ 2322187 w 4301913"/>
              <a:gd name="connsiteY12" fmla="*/ 2504347 h 5339689"/>
              <a:gd name="connsiteX13" fmla="*/ 2224379 w 4301913"/>
              <a:gd name="connsiteY13" fmla="*/ 2497471 h 5339689"/>
              <a:gd name="connsiteX14" fmla="*/ 2357729 w 4301913"/>
              <a:gd name="connsiteY14" fmla="*/ 2754646 h 5339689"/>
              <a:gd name="connsiteX15" fmla="*/ 2322187 w 4301913"/>
              <a:gd name="connsiteY15" fmla="*/ 2504347 h 5339689"/>
              <a:gd name="connsiteX16" fmla="*/ 2337445 w 4301913"/>
              <a:gd name="connsiteY16" fmla="*/ 2505420 h 5339689"/>
              <a:gd name="connsiteX17" fmla="*/ 2317587 w 4301913"/>
              <a:gd name="connsiteY17" fmla="*/ 2483987 h 5339689"/>
              <a:gd name="connsiteX18" fmla="*/ 2245348 w 4301913"/>
              <a:gd name="connsiteY18" fmla="*/ 2296761 h 5339689"/>
              <a:gd name="connsiteX19" fmla="*/ 2232191 w 4301913"/>
              <a:gd name="connsiteY19" fmla="*/ 1957698 h 5339689"/>
              <a:gd name="connsiteX20" fmla="*/ 2335047 w 4301913"/>
              <a:gd name="connsiteY20" fmla="*/ 2199249 h 5339689"/>
              <a:gd name="connsiteX21" fmla="*/ 3132200 w 4301913"/>
              <a:gd name="connsiteY21" fmla="*/ 2447242 h 5339689"/>
              <a:gd name="connsiteX22" fmla="*/ 3378274 w 4301913"/>
              <a:gd name="connsiteY22" fmla="*/ 2560857 h 5339689"/>
              <a:gd name="connsiteX23" fmla="*/ 3508883 w 4301913"/>
              <a:gd name="connsiteY23" fmla="*/ 2990167 h 5339689"/>
              <a:gd name="connsiteX24" fmla="*/ 3598240 w 4301913"/>
              <a:gd name="connsiteY24" fmla="*/ 3107894 h 5339689"/>
              <a:gd name="connsiteX25" fmla="*/ 3594745 w 4301913"/>
              <a:gd name="connsiteY25" fmla="*/ 3285579 h 5339689"/>
              <a:gd name="connsiteX26" fmla="*/ 3651895 w 4301913"/>
              <a:gd name="connsiteY26" fmla="*/ 3356092 h 5339689"/>
              <a:gd name="connsiteX27" fmla="*/ 3637711 w 4301913"/>
              <a:gd name="connsiteY27" fmla="*/ 3431264 h 5339689"/>
              <a:gd name="connsiteX28" fmla="*/ 3719804 w 4301913"/>
              <a:gd name="connsiteY28" fmla="*/ 3476627 h 5339689"/>
              <a:gd name="connsiteX29" fmla="*/ 3712883 w 4301913"/>
              <a:gd name="connsiteY29" fmla="*/ 3623134 h 5339689"/>
              <a:gd name="connsiteX30" fmla="*/ 4072229 w 4301913"/>
              <a:gd name="connsiteY30" fmla="*/ 4192921 h 5339689"/>
              <a:gd name="connsiteX31" fmla="*/ 4224629 w 4301913"/>
              <a:gd name="connsiteY31" fmla="*/ 4288171 h 5339689"/>
              <a:gd name="connsiteX32" fmla="*/ 4300829 w 4301913"/>
              <a:gd name="connsiteY32" fmla="*/ 4756815 h 5339689"/>
              <a:gd name="connsiteX33" fmla="*/ 3847261 w 4301913"/>
              <a:gd name="connsiteY33" fmla="*/ 5216962 h 5339689"/>
              <a:gd name="connsiteX34" fmla="*/ 3422680 w 4301913"/>
              <a:gd name="connsiteY34" fmla="*/ 5222784 h 5339689"/>
              <a:gd name="connsiteX35" fmla="*/ 3313176 w 4301913"/>
              <a:gd name="connsiteY35" fmla="*/ 5151314 h 5339689"/>
              <a:gd name="connsiteX36" fmla="*/ 3369638 w 4301913"/>
              <a:gd name="connsiteY36" fmla="*/ 5323498 h 5339689"/>
              <a:gd name="connsiteX37" fmla="*/ 433336 w 4301913"/>
              <a:gd name="connsiteY37" fmla="*/ 5339690 h 5339689"/>
              <a:gd name="connsiteX38" fmla="*/ 481304 w 4301913"/>
              <a:gd name="connsiteY38" fmla="*/ 4979179 h 5339689"/>
              <a:gd name="connsiteX39" fmla="*/ 398526 w 4301913"/>
              <a:gd name="connsiteY39" fmla="*/ 4755101 h 5339689"/>
              <a:gd name="connsiteX40" fmla="*/ 421207 w 4301913"/>
              <a:gd name="connsiteY40" fmla="*/ 4524378 h 5339689"/>
              <a:gd name="connsiteX41" fmla="*/ 348297 w 4301913"/>
              <a:gd name="connsiteY41" fmla="*/ 4473120 h 5339689"/>
              <a:gd name="connsiteX42" fmla="*/ 279224 w 4301913"/>
              <a:gd name="connsiteY42" fmla="*/ 4134948 h 5339689"/>
              <a:gd name="connsiteX43" fmla="*/ 73305 w 4301913"/>
              <a:gd name="connsiteY43" fmla="*/ 3621969 h 5339689"/>
              <a:gd name="connsiteX44" fmla="*/ 12523 w 4301913"/>
              <a:gd name="connsiteY44" fmla="*/ 3119269 h 5339689"/>
              <a:gd name="connsiteX45" fmla="*/ 109829 w 4301913"/>
              <a:gd name="connsiteY45" fmla="*/ 2487946 h 5339689"/>
              <a:gd name="connsiteX46" fmla="*/ 874434 w 4301913"/>
              <a:gd name="connsiteY46" fmla="*/ 2132575 h 5339689"/>
              <a:gd name="connsiteX47" fmla="*/ 1273431 w 4301913"/>
              <a:gd name="connsiteY47" fmla="*/ 1758902 h 5339689"/>
              <a:gd name="connsiteX48" fmla="*/ 1281747 w 4301913"/>
              <a:gd name="connsiteY48" fmla="*/ 1766651 h 5339689"/>
              <a:gd name="connsiteX49" fmla="*/ 1956993 w 4301913"/>
              <a:gd name="connsiteY49" fmla="*/ 2690917 h 5339689"/>
              <a:gd name="connsiteX50" fmla="*/ 1754023 w 4301913"/>
              <a:gd name="connsiteY50" fmla="*/ 2443267 h 5339689"/>
              <a:gd name="connsiteX51" fmla="*/ 2026615 w 4301913"/>
              <a:gd name="connsiteY51" fmla="*/ 2183146 h 5339689"/>
              <a:gd name="connsiteX52" fmla="*/ 2044038 w 4301913"/>
              <a:gd name="connsiteY52" fmla="*/ 2183376 h 5339689"/>
              <a:gd name="connsiteX53" fmla="*/ 1900529 w 4301913"/>
              <a:gd name="connsiteY53" fmla="*/ 2106944 h 5339689"/>
              <a:gd name="connsiteX54" fmla="*/ 1525079 w 4301913"/>
              <a:gd name="connsiteY54" fmla="*/ 1935494 h 5339689"/>
              <a:gd name="connsiteX55" fmla="*/ 1329029 w 4301913"/>
              <a:gd name="connsiteY55" fmla="*/ 1706894 h 5339689"/>
              <a:gd name="connsiteX56" fmla="*/ 1195679 w 4301913"/>
              <a:gd name="connsiteY56" fmla="*/ 1325894 h 5339689"/>
              <a:gd name="connsiteX57" fmla="*/ 1114614 w 4301913"/>
              <a:gd name="connsiteY57" fmla="*/ 1385991 h 5339689"/>
              <a:gd name="connsiteX58" fmla="*/ 960295 w 4301913"/>
              <a:gd name="connsiteY58" fmla="*/ 992999 h 5339689"/>
              <a:gd name="connsiteX59" fmla="*/ 1055408 w 4301913"/>
              <a:gd name="connsiteY59" fmla="*/ 898982 h 5339689"/>
              <a:gd name="connsiteX60" fmla="*/ 1737713 w 4301913"/>
              <a:gd name="connsiteY60" fmla="*/ 0 h 5339689"/>
              <a:gd name="connsiteX0" fmla="*/ 2373452 w 4301913"/>
              <a:gd name="connsiteY0" fmla="*/ 4142218 h 5334537"/>
              <a:gd name="connsiteX1" fmla="*/ 2491863 w 4301913"/>
              <a:gd name="connsiteY1" fmla="*/ 4504031 h 5334537"/>
              <a:gd name="connsiteX2" fmla="*/ 2514887 w 4301913"/>
              <a:gd name="connsiteY2" fmla="*/ 4224449 h 5334537"/>
              <a:gd name="connsiteX3" fmla="*/ 2373452 w 4301913"/>
              <a:gd name="connsiteY3" fmla="*/ 4142218 h 5334537"/>
              <a:gd name="connsiteX4" fmla="*/ 1737713 w 4301913"/>
              <a:gd name="connsiteY4" fmla="*/ 0 h 5334537"/>
              <a:gd name="connsiteX5" fmla="*/ 2494232 w 4301913"/>
              <a:gd name="connsiteY5" fmla="*/ 793865 h 5334537"/>
              <a:gd name="connsiteX6" fmla="*/ 2531098 w 4301913"/>
              <a:gd name="connsiteY6" fmla="*/ 1178908 h 5334537"/>
              <a:gd name="connsiteX7" fmla="*/ 2424404 w 4301913"/>
              <a:gd name="connsiteY7" fmla="*/ 1268744 h 5334537"/>
              <a:gd name="connsiteX8" fmla="*/ 2241510 w 4301913"/>
              <a:gd name="connsiteY8" fmla="*/ 1761783 h 5334537"/>
              <a:gd name="connsiteX9" fmla="*/ 2220061 w 4301913"/>
              <a:gd name="connsiteY9" fmla="*/ 1910756 h 5334537"/>
              <a:gd name="connsiteX10" fmla="*/ 2066052 w 4301913"/>
              <a:gd name="connsiteY10" fmla="*/ 2183666 h 5334537"/>
              <a:gd name="connsiteX11" fmla="*/ 2317587 w 4301913"/>
              <a:gd name="connsiteY11" fmla="*/ 2483987 h 5334537"/>
              <a:gd name="connsiteX12" fmla="*/ 2322187 w 4301913"/>
              <a:gd name="connsiteY12" fmla="*/ 2504347 h 5334537"/>
              <a:gd name="connsiteX13" fmla="*/ 2224379 w 4301913"/>
              <a:gd name="connsiteY13" fmla="*/ 2497471 h 5334537"/>
              <a:gd name="connsiteX14" fmla="*/ 2357729 w 4301913"/>
              <a:gd name="connsiteY14" fmla="*/ 2754646 h 5334537"/>
              <a:gd name="connsiteX15" fmla="*/ 2322187 w 4301913"/>
              <a:gd name="connsiteY15" fmla="*/ 2504347 h 5334537"/>
              <a:gd name="connsiteX16" fmla="*/ 2337445 w 4301913"/>
              <a:gd name="connsiteY16" fmla="*/ 2505420 h 5334537"/>
              <a:gd name="connsiteX17" fmla="*/ 2317587 w 4301913"/>
              <a:gd name="connsiteY17" fmla="*/ 2483987 h 5334537"/>
              <a:gd name="connsiteX18" fmla="*/ 2245348 w 4301913"/>
              <a:gd name="connsiteY18" fmla="*/ 2296761 h 5334537"/>
              <a:gd name="connsiteX19" fmla="*/ 2232191 w 4301913"/>
              <a:gd name="connsiteY19" fmla="*/ 1957698 h 5334537"/>
              <a:gd name="connsiteX20" fmla="*/ 2335047 w 4301913"/>
              <a:gd name="connsiteY20" fmla="*/ 2199249 h 5334537"/>
              <a:gd name="connsiteX21" fmla="*/ 3132200 w 4301913"/>
              <a:gd name="connsiteY21" fmla="*/ 2447242 h 5334537"/>
              <a:gd name="connsiteX22" fmla="*/ 3378274 w 4301913"/>
              <a:gd name="connsiteY22" fmla="*/ 2560857 h 5334537"/>
              <a:gd name="connsiteX23" fmla="*/ 3508883 w 4301913"/>
              <a:gd name="connsiteY23" fmla="*/ 2990167 h 5334537"/>
              <a:gd name="connsiteX24" fmla="*/ 3598240 w 4301913"/>
              <a:gd name="connsiteY24" fmla="*/ 3107894 h 5334537"/>
              <a:gd name="connsiteX25" fmla="*/ 3594745 w 4301913"/>
              <a:gd name="connsiteY25" fmla="*/ 3285579 h 5334537"/>
              <a:gd name="connsiteX26" fmla="*/ 3651895 w 4301913"/>
              <a:gd name="connsiteY26" fmla="*/ 3356092 h 5334537"/>
              <a:gd name="connsiteX27" fmla="*/ 3637711 w 4301913"/>
              <a:gd name="connsiteY27" fmla="*/ 3431264 h 5334537"/>
              <a:gd name="connsiteX28" fmla="*/ 3719804 w 4301913"/>
              <a:gd name="connsiteY28" fmla="*/ 3476627 h 5334537"/>
              <a:gd name="connsiteX29" fmla="*/ 3712883 w 4301913"/>
              <a:gd name="connsiteY29" fmla="*/ 3623134 h 5334537"/>
              <a:gd name="connsiteX30" fmla="*/ 4072229 w 4301913"/>
              <a:gd name="connsiteY30" fmla="*/ 4192921 h 5334537"/>
              <a:gd name="connsiteX31" fmla="*/ 4224629 w 4301913"/>
              <a:gd name="connsiteY31" fmla="*/ 4288171 h 5334537"/>
              <a:gd name="connsiteX32" fmla="*/ 4300829 w 4301913"/>
              <a:gd name="connsiteY32" fmla="*/ 4756815 h 5334537"/>
              <a:gd name="connsiteX33" fmla="*/ 3847261 w 4301913"/>
              <a:gd name="connsiteY33" fmla="*/ 5216962 h 5334537"/>
              <a:gd name="connsiteX34" fmla="*/ 3422680 w 4301913"/>
              <a:gd name="connsiteY34" fmla="*/ 5222784 h 5334537"/>
              <a:gd name="connsiteX35" fmla="*/ 3313176 w 4301913"/>
              <a:gd name="connsiteY35" fmla="*/ 5151314 h 5334537"/>
              <a:gd name="connsiteX36" fmla="*/ 3369638 w 4301913"/>
              <a:gd name="connsiteY36" fmla="*/ 5323498 h 5334537"/>
              <a:gd name="connsiteX37" fmla="*/ 428472 w 4301913"/>
              <a:gd name="connsiteY37" fmla="*/ 5334537 h 5334537"/>
              <a:gd name="connsiteX38" fmla="*/ 481304 w 4301913"/>
              <a:gd name="connsiteY38" fmla="*/ 4979179 h 5334537"/>
              <a:gd name="connsiteX39" fmla="*/ 398526 w 4301913"/>
              <a:gd name="connsiteY39" fmla="*/ 4755101 h 5334537"/>
              <a:gd name="connsiteX40" fmla="*/ 421207 w 4301913"/>
              <a:gd name="connsiteY40" fmla="*/ 4524378 h 5334537"/>
              <a:gd name="connsiteX41" fmla="*/ 348297 w 4301913"/>
              <a:gd name="connsiteY41" fmla="*/ 4473120 h 5334537"/>
              <a:gd name="connsiteX42" fmla="*/ 279224 w 4301913"/>
              <a:gd name="connsiteY42" fmla="*/ 4134948 h 5334537"/>
              <a:gd name="connsiteX43" fmla="*/ 73305 w 4301913"/>
              <a:gd name="connsiteY43" fmla="*/ 3621969 h 5334537"/>
              <a:gd name="connsiteX44" fmla="*/ 12523 w 4301913"/>
              <a:gd name="connsiteY44" fmla="*/ 3119269 h 5334537"/>
              <a:gd name="connsiteX45" fmla="*/ 109829 w 4301913"/>
              <a:gd name="connsiteY45" fmla="*/ 2487946 h 5334537"/>
              <a:gd name="connsiteX46" fmla="*/ 874434 w 4301913"/>
              <a:gd name="connsiteY46" fmla="*/ 2132575 h 5334537"/>
              <a:gd name="connsiteX47" fmla="*/ 1273431 w 4301913"/>
              <a:gd name="connsiteY47" fmla="*/ 1758902 h 5334537"/>
              <a:gd name="connsiteX48" fmla="*/ 1281747 w 4301913"/>
              <a:gd name="connsiteY48" fmla="*/ 1766651 h 5334537"/>
              <a:gd name="connsiteX49" fmla="*/ 1956993 w 4301913"/>
              <a:gd name="connsiteY49" fmla="*/ 2690917 h 5334537"/>
              <a:gd name="connsiteX50" fmla="*/ 1754023 w 4301913"/>
              <a:gd name="connsiteY50" fmla="*/ 2443267 h 5334537"/>
              <a:gd name="connsiteX51" fmla="*/ 2026615 w 4301913"/>
              <a:gd name="connsiteY51" fmla="*/ 2183146 h 5334537"/>
              <a:gd name="connsiteX52" fmla="*/ 2044038 w 4301913"/>
              <a:gd name="connsiteY52" fmla="*/ 2183376 h 5334537"/>
              <a:gd name="connsiteX53" fmla="*/ 1900529 w 4301913"/>
              <a:gd name="connsiteY53" fmla="*/ 2106944 h 5334537"/>
              <a:gd name="connsiteX54" fmla="*/ 1525079 w 4301913"/>
              <a:gd name="connsiteY54" fmla="*/ 1935494 h 5334537"/>
              <a:gd name="connsiteX55" fmla="*/ 1329029 w 4301913"/>
              <a:gd name="connsiteY55" fmla="*/ 1706894 h 5334537"/>
              <a:gd name="connsiteX56" fmla="*/ 1195679 w 4301913"/>
              <a:gd name="connsiteY56" fmla="*/ 1325894 h 5334537"/>
              <a:gd name="connsiteX57" fmla="*/ 1114614 w 4301913"/>
              <a:gd name="connsiteY57" fmla="*/ 1385991 h 5334537"/>
              <a:gd name="connsiteX58" fmla="*/ 960295 w 4301913"/>
              <a:gd name="connsiteY58" fmla="*/ 992999 h 5334537"/>
              <a:gd name="connsiteX59" fmla="*/ 1055408 w 4301913"/>
              <a:gd name="connsiteY59" fmla="*/ 898982 h 5334537"/>
              <a:gd name="connsiteX60" fmla="*/ 1737713 w 4301913"/>
              <a:gd name="connsiteY60" fmla="*/ 0 h 5334537"/>
              <a:gd name="connsiteX0" fmla="*/ 2373452 w 4301913"/>
              <a:gd name="connsiteY0" fmla="*/ 4142218 h 5324230"/>
              <a:gd name="connsiteX1" fmla="*/ 2491863 w 4301913"/>
              <a:gd name="connsiteY1" fmla="*/ 4504031 h 5324230"/>
              <a:gd name="connsiteX2" fmla="*/ 2514887 w 4301913"/>
              <a:gd name="connsiteY2" fmla="*/ 4224449 h 5324230"/>
              <a:gd name="connsiteX3" fmla="*/ 2373452 w 4301913"/>
              <a:gd name="connsiteY3" fmla="*/ 4142218 h 5324230"/>
              <a:gd name="connsiteX4" fmla="*/ 1737713 w 4301913"/>
              <a:gd name="connsiteY4" fmla="*/ 0 h 5324230"/>
              <a:gd name="connsiteX5" fmla="*/ 2494232 w 4301913"/>
              <a:gd name="connsiteY5" fmla="*/ 793865 h 5324230"/>
              <a:gd name="connsiteX6" fmla="*/ 2531098 w 4301913"/>
              <a:gd name="connsiteY6" fmla="*/ 1178908 h 5324230"/>
              <a:gd name="connsiteX7" fmla="*/ 2424404 w 4301913"/>
              <a:gd name="connsiteY7" fmla="*/ 1268744 h 5324230"/>
              <a:gd name="connsiteX8" fmla="*/ 2241510 w 4301913"/>
              <a:gd name="connsiteY8" fmla="*/ 1761783 h 5324230"/>
              <a:gd name="connsiteX9" fmla="*/ 2220061 w 4301913"/>
              <a:gd name="connsiteY9" fmla="*/ 1910756 h 5324230"/>
              <a:gd name="connsiteX10" fmla="*/ 2066052 w 4301913"/>
              <a:gd name="connsiteY10" fmla="*/ 2183666 h 5324230"/>
              <a:gd name="connsiteX11" fmla="*/ 2317587 w 4301913"/>
              <a:gd name="connsiteY11" fmla="*/ 2483987 h 5324230"/>
              <a:gd name="connsiteX12" fmla="*/ 2322187 w 4301913"/>
              <a:gd name="connsiteY12" fmla="*/ 2504347 h 5324230"/>
              <a:gd name="connsiteX13" fmla="*/ 2224379 w 4301913"/>
              <a:gd name="connsiteY13" fmla="*/ 2497471 h 5324230"/>
              <a:gd name="connsiteX14" fmla="*/ 2357729 w 4301913"/>
              <a:gd name="connsiteY14" fmla="*/ 2754646 h 5324230"/>
              <a:gd name="connsiteX15" fmla="*/ 2322187 w 4301913"/>
              <a:gd name="connsiteY15" fmla="*/ 2504347 h 5324230"/>
              <a:gd name="connsiteX16" fmla="*/ 2337445 w 4301913"/>
              <a:gd name="connsiteY16" fmla="*/ 2505420 h 5324230"/>
              <a:gd name="connsiteX17" fmla="*/ 2317587 w 4301913"/>
              <a:gd name="connsiteY17" fmla="*/ 2483987 h 5324230"/>
              <a:gd name="connsiteX18" fmla="*/ 2245348 w 4301913"/>
              <a:gd name="connsiteY18" fmla="*/ 2296761 h 5324230"/>
              <a:gd name="connsiteX19" fmla="*/ 2232191 w 4301913"/>
              <a:gd name="connsiteY19" fmla="*/ 1957698 h 5324230"/>
              <a:gd name="connsiteX20" fmla="*/ 2335047 w 4301913"/>
              <a:gd name="connsiteY20" fmla="*/ 2199249 h 5324230"/>
              <a:gd name="connsiteX21" fmla="*/ 3132200 w 4301913"/>
              <a:gd name="connsiteY21" fmla="*/ 2447242 h 5324230"/>
              <a:gd name="connsiteX22" fmla="*/ 3378274 w 4301913"/>
              <a:gd name="connsiteY22" fmla="*/ 2560857 h 5324230"/>
              <a:gd name="connsiteX23" fmla="*/ 3508883 w 4301913"/>
              <a:gd name="connsiteY23" fmla="*/ 2990167 h 5324230"/>
              <a:gd name="connsiteX24" fmla="*/ 3598240 w 4301913"/>
              <a:gd name="connsiteY24" fmla="*/ 3107894 h 5324230"/>
              <a:gd name="connsiteX25" fmla="*/ 3594745 w 4301913"/>
              <a:gd name="connsiteY25" fmla="*/ 3285579 h 5324230"/>
              <a:gd name="connsiteX26" fmla="*/ 3651895 w 4301913"/>
              <a:gd name="connsiteY26" fmla="*/ 3356092 h 5324230"/>
              <a:gd name="connsiteX27" fmla="*/ 3637711 w 4301913"/>
              <a:gd name="connsiteY27" fmla="*/ 3431264 h 5324230"/>
              <a:gd name="connsiteX28" fmla="*/ 3719804 w 4301913"/>
              <a:gd name="connsiteY28" fmla="*/ 3476627 h 5324230"/>
              <a:gd name="connsiteX29" fmla="*/ 3712883 w 4301913"/>
              <a:gd name="connsiteY29" fmla="*/ 3623134 h 5324230"/>
              <a:gd name="connsiteX30" fmla="*/ 4072229 w 4301913"/>
              <a:gd name="connsiteY30" fmla="*/ 4192921 h 5324230"/>
              <a:gd name="connsiteX31" fmla="*/ 4224629 w 4301913"/>
              <a:gd name="connsiteY31" fmla="*/ 4288171 h 5324230"/>
              <a:gd name="connsiteX32" fmla="*/ 4300829 w 4301913"/>
              <a:gd name="connsiteY32" fmla="*/ 4756815 h 5324230"/>
              <a:gd name="connsiteX33" fmla="*/ 3847261 w 4301913"/>
              <a:gd name="connsiteY33" fmla="*/ 5216962 h 5324230"/>
              <a:gd name="connsiteX34" fmla="*/ 3422680 w 4301913"/>
              <a:gd name="connsiteY34" fmla="*/ 5222784 h 5324230"/>
              <a:gd name="connsiteX35" fmla="*/ 3313176 w 4301913"/>
              <a:gd name="connsiteY35" fmla="*/ 5151314 h 5324230"/>
              <a:gd name="connsiteX36" fmla="*/ 3369638 w 4301913"/>
              <a:gd name="connsiteY36" fmla="*/ 5323498 h 5324230"/>
              <a:gd name="connsiteX37" fmla="*/ 438198 w 4301913"/>
              <a:gd name="connsiteY37" fmla="*/ 5324230 h 5324230"/>
              <a:gd name="connsiteX38" fmla="*/ 481304 w 4301913"/>
              <a:gd name="connsiteY38" fmla="*/ 4979179 h 5324230"/>
              <a:gd name="connsiteX39" fmla="*/ 398526 w 4301913"/>
              <a:gd name="connsiteY39" fmla="*/ 4755101 h 5324230"/>
              <a:gd name="connsiteX40" fmla="*/ 421207 w 4301913"/>
              <a:gd name="connsiteY40" fmla="*/ 4524378 h 5324230"/>
              <a:gd name="connsiteX41" fmla="*/ 348297 w 4301913"/>
              <a:gd name="connsiteY41" fmla="*/ 4473120 h 5324230"/>
              <a:gd name="connsiteX42" fmla="*/ 279224 w 4301913"/>
              <a:gd name="connsiteY42" fmla="*/ 4134948 h 5324230"/>
              <a:gd name="connsiteX43" fmla="*/ 73305 w 4301913"/>
              <a:gd name="connsiteY43" fmla="*/ 3621969 h 5324230"/>
              <a:gd name="connsiteX44" fmla="*/ 12523 w 4301913"/>
              <a:gd name="connsiteY44" fmla="*/ 3119269 h 5324230"/>
              <a:gd name="connsiteX45" fmla="*/ 109829 w 4301913"/>
              <a:gd name="connsiteY45" fmla="*/ 2487946 h 5324230"/>
              <a:gd name="connsiteX46" fmla="*/ 874434 w 4301913"/>
              <a:gd name="connsiteY46" fmla="*/ 2132575 h 5324230"/>
              <a:gd name="connsiteX47" fmla="*/ 1273431 w 4301913"/>
              <a:gd name="connsiteY47" fmla="*/ 1758902 h 5324230"/>
              <a:gd name="connsiteX48" fmla="*/ 1281747 w 4301913"/>
              <a:gd name="connsiteY48" fmla="*/ 1766651 h 5324230"/>
              <a:gd name="connsiteX49" fmla="*/ 1956993 w 4301913"/>
              <a:gd name="connsiteY49" fmla="*/ 2690917 h 5324230"/>
              <a:gd name="connsiteX50" fmla="*/ 1754023 w 4301913"/>
              <a:gd name="connsiteY50" fmla="*/ 2443267 h 5324230"/>
              <a:gd name="connsiteX51" fmla="*/ 2026615 w 4301913"/>
              <a:gd name="connsiteY51" fmla="*/ 2183146 h 5324230"/>
              <a:gd name="connsiteX52" fmla="*/ 2044038 w 4301913"/>
              <a:gd name="connsiteY52" fmla="*/ 2183376 h 5324230"/>
              <a:gd name="connsiteX53" fmla="*/ 1900529 w 4301913"/>
              <a:gd name="connsiteY53" fmla="*/ 2106944 h 5324230"/>
              <a:gd name="connsiteX54" fmla="*/ 1525079 w 4301913"/>
              <a:gd name="connsiteY54" fmla="*/ 1935494 h 5324230"/>
              <a:gd name="connsiteX55" fmla="*/ 1329029 w 4301913"/>
              <a:gd name="connsiteY55" fmla="*/ 1706894 h 5324230"/>
              <a:gd name="connsiteX56" fmla="*/ 1195679 w 4301913"/>
              <a:gd name="connsiteY56" fmla="*/ 1325894 h 5324230"/>
              <a:gd name="connsiteX57" fmla="*/ 1114614 w 4301913"/>
              <a:gd name="connsiteY57" fmla="*/ 1385991 h 5324230"/>
              <a:gd name="connsiteX58" fmla="*/ 960295 w 4301913"/>
              <a:gd name="connsiteY58" fmla="*/ 992999 h 5324230"/>
              <a:gd name="connsiteX59" fmla="*/ 1055408 w 4301913"/>
              <a:gd name="connsiteY59" fmla="*/ 898982 h 5324230"/>
              <a:gd name="connsiteX60" fmla="*/ 1737713 w 4301913"/>
              <a:gd name="connsiteY60" fmla="*/ 0 h 532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301913" h="5324230">
                <a:moveTo>
                  <a:pt x="2373452" y="4142218"/>
                </a:moveTo>
                <a:cubicBezTo>
                  <a:pt x="2537913" y="4328606"/>
                  <a:pt x="2521465" y="4373558"/>
                  <a:pt x="2491863" y="4504031"/>
                </a:cubicBezTo>
                <a:cubicBezTo>
                  <a:pt x="2580670" y="4487585"/>
                  <a:pt x="2613564" y="4300100"/>
                  <a:pt x="2514887" y="4224449"/>
                </a:cubicBezTo>
                <a:lnTo>
                  <a:pt x="2373452" y="4142218"/>
                </a:lnTo>
                <a:close/>
                <a:moveTo>
                  <a:pt x="1737713" y="0"/>
                </a:moveTo>
                <a:cubicBezTo>
                  <a:pt x="2425158" y="11352"/>
                  <a:pt x="2435026" y="479905"/>
                  <a:pt x="2494232" y="793865"/>
                </a:cubicBezTo>
                <a:cubicBezTo>
                  <a:pt x="2643572" y="724861"/>
                  <a:pt x="2542930" y="1106476"/>
                  <a:pt x="2531098" y="1178908"/>
                </a:cubicBezTo>
                <a:cubicBezTo>
                  <a:pt x="2495533" y="1314109"/>
                  <a:pt x="2466547" y="1288137"/>
                  <a:pt x="2424404" y="1268744"/>
                </a:cubicBezTo>
                <a:cubicBezTo>
                  <a:pt x="2416066" y="1502164"/>
                  <a:pt x="2355102" y="1617173"/>
                  <a:pt x="2241510" y="1761783"/>
                </a:cubicBezTo>
                <a:cubicBezTo>
                  <a:pt x="2224493" y="1818019"/>
                  <a:pt x="2227211" y="1861098"/>
                  <a:pt x="2220061" y="1910756"/>
                </a:cubicBezTo>
                <a:cubicBezTo>
                  <a:pt x="2220368" y="2040551"/>
                  <a:pt x="2142095" y="2121990"/>
                  <a:pt x="2066052" y="2183666"/>
                </a:cubicBezTo>
                <a:cubicBezTo>
                  <a:pt x="2195885" y="2193566"/>
                  <a:pt x="2229649" y="2389328"/>
                  <a:pt x="2317587" y="2483987"/>
                </a:cubicBezTo>
                <a:cubicBezTo>
                  <a:pt x="2319660" y="2490805"/>
                  <a:pt x="2321127" y="2497602"/>
                  <a:pt x="2322187" y="2504347"/>
                </a:cubicBezTo>
                <a:lnTo>
                  <a:pt x="2224379" y="2497471"/>
                </a:lnTo>
                <a:lnTo>
                  <a:pt x="2357729" y="2754646"/>
                </a:lnTo>
                <a:cubicBezTo>
                  <a:pt x="2335028" y="2662152"/>
                  <a:pt x="2340109" y="2592609"/>
                  <a:pt x="2322187" y="2504347"/>
                </a:cubicBezTo>
                <a:lnTo>
                  <a:pt x="2337445" y="2505420"/>
                </a:lnTo>
                <a:lnTo>
                  <a:pt x="2317587" y="2483987"/>
                </a:lnTo>
                <a:cubicBezTo>
                  <a:pt x="2305761" y="2431381"/>
                  <a:pt x="2284721" y="2371643"/>
                  <a:pt x="2245348" y="2296761"/>
                </a:cubicBezTo>
                <a:lnTo>
                  <a:pt x="2232191" y="1957698"/>
                </a:lnTo>
                <a:cubicBezTo>
                  <a:pt x="2277440" y="2105096"/>
                  <a:pt x="2296376" y="2176842"/>
                  <a:pt x="2335047" y="2199249"/>
                </a:cubicBezTo>
                <a:cubicBezTo>
                  <a:pt x="2609537" y="2319191"/>
                  <a:pt x="2854421" y="2347036"/>
                  <a:pt x="3132200" y="2447242"/>
                </a:cubicBezTo>
                <a:cubicBezTo>
                  <a:pt x="3214225" y="2485114"/>
                  <a:pt x="3322563" y="2476936"/>
                  <a:pt x="3378274" y="2560857"/>
                </a:cubicBezTo>
                <a:cubicBezTo>
                  <a:pt x="3471148" y="2656815"/>
                  <a:pt x="3478503" y="2894208"/>
                  <a:pt x="3508883" y="2990167"/>
                </a:cubicBezTo>
                <a:cubicBezTo>
                  <a:pt x="3561694" y="3072169"/>
                  <a:pt x="3568454" y="3068652"/>
                  <a:pt x="3598240" y="3107894"/>
                </a:cubicBezTo>
                <a:lnTo>
                  <a:pt x="3594745" y="3285579"/>
                </a:lnTo>
                <a:cubicBezTo>
                  <a:pt x="3632434" y="3346361"/>
                  <a:pt x="3604339" y="3311757"/>
                  <a:pt x="3651895" y="3356092"/>
                </a:cubicBezTo>
                <a:lnTo>
                  <a:pt x="3637711" y="3431264"/>
                </a:lnTo>
                <a:cubicBezTo>
                  <a:pt x="3669461" y="3449674"/>
                  <a:pt x="3681475" y="3431904"/>
                  <a:pt x="3719804" y="3476627"/>
                </a:cubicBezTo>
                <a:cubicBezTo>
                  <a:pt x="3747100" y="3522174"/>
                  <a:pt x="3715190" y="3574298"/>
                  <a:pt x="3712883" y="3623134"/>
                </a:cubicBezTo>
                <a:cubicBezTo>
                  <a:pt x="3810737" y="3668338"/>
                  <a:pt x="3974375" y="3976678"/>
                  <a:pt x="4072229" y="4192921"/>
                </a:cubicBezTo>
                <a:lnTo>
                  <a:pt x="4224629" y="4288171"/>
                </a:lnTo>
                <a:cubicBezTo>
                  <a:pt x="4276342" y="4450964"/>
                  <a:pt x="4308321" y="4521659"/>
                  <a:pt x="4300829" y="4756815"/>
                </a:cubicBezTo>
                <a:cubicBezTo>
                  <a:pt x="4202268" y="4993524"/>
                  <a:pt x="4185935" y="5141424"/>
                  <a:pt x="3847261" y="5216962"/>
                </a:cubicBezTo>
                <a:lnTo>
                  <a:pt x="3422680" y="5222784"/>
                </a:lnTo>
                <a:cubicBezTo>
                  <a:pt x="3348901" y="5207732"/>
                  <a:pt x="3373798" y="5209126"/>
                  <a:pt x="3313176" y="5151314"/>
                </a:cubicBezTo>
                <a:lnTo>
                  <a:pt x="3369638" y="5323498"/>
                </a:lnTo>
                <a:lnTo>
                  <a:pt x="438198" y="5324230"/>
                </a:lnTo>
                <a:lnTo>
                  <a:pt x="481304" y="4979179"/>
                </a:lnTo>
                <a:cubicBezTo>
                  <a:pt x="453711" y="4893522"/>
                  <a:pt x="445854" y="4867071"/>
                  <a:pt x="398526" y="4755101"/>
                </a:cubicBezTo>
                <a:cubicBezTo>
                  <a:pt x="403894" y="4649687"/>
                  <a:pt x="389525" y="4652816"/>
                  <a:pt x="421207" y="4524378"/>
                </a:cubicBezTo>
                <a:lnTo>
                  <a:pt x="348297" y="4473120"/>
                </a:lnTo>
                <a:cubicBezTo>
                  <a:pt x="328562" y="4368071"/>
                  <a:pt x="354876" y="4328805"/>
                  <a:pt x="279224" y="4134948"/>
                </a:cubicBezTo>
                <a:cubicBezTo>
                  <a:pt x="217163" y="3997944"/>
                  <a:pt x="138656" y="3874096"/>
                  <a:pt x="73305" y="3621969"/>
                </a:cubicBezTo>
                <a:cubicBezTo>
                  <a:pt x="24538" y="3425896"/>
                  <a:pt x="71158" y="3338367"/>
                  <a:pt x="12523" y="3119269"/>
                </a:cubicBezTo>
                <a:cubicBezTo>
                  <a:pt x="12066" y="2833176"/>
                  <a:pt x="-50885" y="2823377"/>
                  <a:pt x="109829" y="2487946"/>
                </a:cubicBezTo>
                <a:cubicBezTo>
                  <a:pt x="259443" y="2339886"/>
                  <a:pt x="589963" y="2214850"/>
                  <a:pt x="874434" y="2132575"/>
                </a:cubicBezTo>
                <a:cubicBezTo>
                  <a:pt x="1092173" y="2072702"/>
                  <a:pt x="1226075" y="1743973"/>
                  <a:pt x="1273431" y="1758902"/>
                </a:cubicBezTo>
                <a:cubicBezTo>
                  <a:pt x="1276588" y="1759897"/>
                  <a:pt x="1279360" y="1762420"/>
                  <a:pt x="1281747" y="1766651"/>
                </a:cubicBezTo>
                <a:cubicBezTo>
                  <a:pt x="1249173" y="1864230"/>
                  <a:pt x="1677091" y="2363092"/>
                  <a:pt x="1956993" y="2690917"/>
                </a:cubicBezTo>
                <a:cubicBezTo>
                  <a:pt x="1924422" y="2597402"/>
                  <a:pt x="1924741" y="2576252"/>
                  <a:pt x="1754023" y="2443267"/>
                </a:cubicBezTo>
                <a:lnTo>
                  <a:pt x="2026615" y="2183146"/>
                </a:lnTo>
                <a:lnTo>
                  <a:pt x="2044038" y="2183376"/>
                </a:lnTo>
                <a:cubicBezTo>
                  <a:pt x="1996486" y="2148046"/>
                  <a:pt x="1948508" y="2133093"/>
                  <a:pt x="1900529" y="2106944"/>
                </a:cubicBezTo>
                <a:cubicBezTo>
                  <a:pt x="1791825" y="2112289"/>
                  <a:pt x="1739038" y="2170262"/>
                  <a:pt x="1525079" y="1935494"/>
                </a:cubicBezTo>
                <a:cubicBezTo>
                  <a:pt x="1452054" y="1859294"/>
                  <a:pt x="1388897" y="1806119"/>
                  <a:pt x="1329029" y="1706894"/>
                </a:cubicBezTo>
                <a:cubicBezTo>
                  <a:pt x="1251687" y="1593051"/>
                  <a:pt x="1240129" y="1452894"/>
                  <a:pt x="1195679" y="1325894"/>
                </a:cubicBezTo>
                <a:cubicBezTo>
                  <a:pt x="1168657" y="1345926"/>
                  <a:pt x="1148214" y="1379116"/>
                  <a:pt x="1114614" y="1385991"/>
                </a:cubicBezTo>
                <a:cubicBezTo>
                  <a:pt x="1060982" y="1393140"/>
                  <a:pt x="971167" y="1160178"/>
                  <a:pt x="960295" y="992999"/>
                </a:cubicBezTo>
                <a:cubicBezTo>
                  <a:pt x="956914" y="871755"/>
                  <a:pt x="1002873" y="898526"/>
                  <a:pt x="1055408" y="898982"/>
                </a:cubicBezTo>
                <a:cubicBezTo>
                  <a:pt x="961597" y="398680"/>
                  <a:pt x="1206574" y="23367"/>
                  <a:pt x="17377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2" name="Trapezoid 13">
            <a:extLst>
              <a:ext uri="{FF2B5EF4-FFF2-40B4-BE49-F238E27FC236}">
                <a16:creationId xmlns:a16="http://schemas.microsoft.com/office/drawing/2014/main" id="{92B21876-2E5E-4560-AD8A-7514066CC795}"/>
              </a:ext>
            </a:extLst>
          </p:cNvPr>
          <p:cNvSpPr/>
          <p:nvPr/>
        </p:nvSpPr>
        <p:spPr>
          <a:xfrm>
            <a:off x="8198282" y="5437681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3" name="Freeform 108">
            <a:extLst>
              <a:ext uri="{FF2B5EF4-FFF2-40B4-BE49-F238E27FC236}">
                <a16:creationId xmlns:a16="http://schemas.microsoft.com/office/drawing/2014/main" id="{064B1F5A-AA53-4F65-AC89-5D71C7C1DC78}"/>
              </a:ext>
            </a:extLst>
          </p:cNvPr>
          <p:cNvSpPr/>
          <p:nvPr/>
        </p:nvSpPr>
        <p:spPr>
          <a:xfrm>
            <a:off x="8189596" y="2383719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4" name="Round Same Side Corner Rectangle 8">
            <a:extLst>
              <a:ext uri="{FF2B5EF4-FFF2-40B4-BE49-F238E27FC236}">
                <a16:creationId xmlns:a16="http://schemas.microsoft.com/office/drawing/2014/main" id="{DB570FAC-7318-46E7-A998-408F91F26E41}"/>
              </a:ext>
            </a:extLst>
          </p:cNvPr>
          <p:cNvSpPr/>
          <p:nvPr/>
        </p:nvSpPr>
        <p:spPr>
          <a:xfrm>
            <a:off x="3431552" y="3864920"/>
            <a:ext cx="184665" cy="486363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5" name="Round Same Side Corner Rectangle 20">
            <a:extLst>
              <a:ext uri="{FF2B5EF4-FFF2-40B4-BE49-F238E27FC236}">
                <a16:creationId xmlns:a16="http://schemas.microsoft.com/office/drawing/2014/main" id="{45D145FC-1F01-4B55-A224-C2668263E5FB}"/>
              </a:ext>
            </a:extLst>
          </p:cNvPr>
          <p:cNvSpPr/>
          <p:nvPr/>
        </p:nvSpPr>
        <p:spPr>
          <a:xfrm rot="10800000">
            <a:off x="3650885" y="3860427"/>
            <a:ext cx="230103" cy="4908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Round Same Side Corner Rectangle 8">
            <a:extLst>
              <a:ext uri="{FF2B5EF4-FFF2-40B4-BE49-F238E27FC236}">
                <a16:creationId xmlns:a16="http://schemas.microsoft.com/office/drawing/2014/main" id="{42F31A65-862F-432D-946D-5859EA628DCA}"/>
              </a:ext>
            </a:extLst>
          </p:cNvPr>
          <p:cNvSpPr/>
          <p:nvPr/>
        </p:nvSpPr>
        <p:spPr>
          <a:xfrm>
            <a:off x="8242017" y="3932589"/>
            <a:ext cx="184665" cy="486363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7" name="Round Same Side Corner Rectangle 20">
            <a:extLst>
              <a:ext uri="{FF2B5EF4-FFF2-40B4-BE49-F238E27FC236}">
                <a16:creationId xmlns:a16="http://schemas.microsoft.com/office/drawing/2014/main" id="{BE8B1D21-9CA8-4D49-B756-239C472FC2C3}"/>
              </a:ext>
            </a:extLst>
          </p:cNvPr>
          <p:cNvSpPr/>
          <p:nvPr/>
        </p:nvSpPr>
        <p:spPr>
          <a:xfrm rot="10800000">
            <a:off x="8461350" y="3928096"/>
            <a:ext cx="230103" cy="4908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F0CCF64-A3BE-417D-99F3-5BC80C8382BA}"/>
              </a:ext>
            </a:extLst>
          </p:cNvPr>
          <p:cNvGrpSpPr/>
          <p:nvPr/>
        </p:nvGrpSpPr>
        <p:grpSpPr>
          <a:xfrm rot="20524197">
            <a:off x="3296781" y="5306252"/>
            <a:ext cx="649493" cy="629338"/>
            <a:chOff x="4140075" y="-227045"/>
            <a:chExt cx="3204683" cy="3105238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66BB283-7015-4096-BE36-208E75981C6C}"/>
                </a:ext>
              </a:extLst>
            </p:cNvPr>
            <p:cNvSpPr/>
            <p:nvPr/>
          </p:nvSpPr>
          <p:spPr>
            <a:xfrm>
              <a:off x="4140075" y="-227045"/>
              <a:ext cx="2889468" cy="3105238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DF8ED6E-021A-448D-94BA-BCE0C912DFC6}"/>
                </a:ext>
              </a:extLst>
            </p:cNvPr>
            <p:cNvSpPr/>
            <p:nvPr/>
          </p:nvSpPr>
          <p:spPr>
            <a:xfrm>
              <a:off x="7053935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grpFill/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B050E9D-EA47-4AB8-AD23-70DAE3D68877}"/>
                </a:ext>
              </a:extLst>
            </p:cNvPr>
            <p:cNvSpPr/>
            <p:nvPr/>
          </p:nvSpPr>
          <p:spPr>
            <a:xfrm>
              <a:off x="7001672" y="984748"/>
              <a:ext cx="65670" cy="187629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0BAAACA-9DCB-439E-9E4C-48133422F452}"/>
                </a:ext>
              </a:extLst>
            </p:cNvPr>
            <p:cNvSpPr/>
            <p:nvPr/>
          </p:nvSpPr>
          <p:spPr>
            <a:xfrm>
              <a:off x="6426734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grpFill/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567FA2B-4719-4832-A076-3CCD6A95B1F9}"/>
                </a:ext>
              </a:extLst>
            </p:cNvPr>
            <p:cNvSpPr/>
            <p:nvPr/>
          </p:nvSpPr>
          <p:spPr>
            <a:xfrm>
              <a:off x="6374974" y="157532"/>
              <a:ext cx="150102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0225AFD-4B06-450C-83DF-B6B1C4A82096}"/>
                </a:ext>
              </a:extLst>
            </p:cNvPr>
            <p:cNvSpPr/>
            <p:nvPr/>
          </p:nvSpPr>
          <p:spPr>
            <a:xfrm>
              <a:off x="5349699" y="779290"/>
              <a:ext cx="318966" cy="356493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grpFill/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FF4DC8E5-BC1E-43AD-BE61-AB949C486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19" y="1599890"/>
            <a:ext cx="1668517" cy="9343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827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4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473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맑은 고딕</vt:lpstr>
      <vt:lpstr>Angsana New</vt:lpstr>
      <vt:lpstr>Arial</vt:lpstr>
      <vt:lpstr>Arial Unicode MS</vt:lpstr>
      <vt:lpstr>Calibri</vt:lpstr>
      <vt:lpstr>Calibri Light</vt:lpstr>
      <vt:lpstr>Cordia New</vt:lpstr>
      <vt:lpstr>TH SarabunPSK</vt:lpstr>
      <vt:lpstr>Office Theme</vt:lpstr>
      <vt:lpstr>Contents Slide Master</vt:lpstr>
      <vt:lpstr>1_Contents Slide Master</vt:lpstr>
      <vt:lpstr>Cover and End Slide Master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ITAS.Atichart</dc:creator>
  <cp:lastModifiedBy>ITAS.Atichart</cp:lastModifiedBy>
  <cp:revision>16</cp:revision>
  <dcterms:created xsi:type="dcterms:W3CDTF">2024-05-29T12:25:15Z</dcterms:created>
  <dcterms:modified xsi:type="dcterms:W3CDTF">2024-05-29T15:23:35Z</dcterms:modified>
</cp:coreProperties>
</file>