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عطیه براتی نیا" initials="عطیه" lastIdx="1" clrIdx="0">
    <p:extLst>
      <p:ext uri="{19B8F6BF-5375-455C-9EA6-DF929625EA0E}">
        <p15:presenceInfo xmlns:p15="http://schemas.microsoft.com/office/powerpoint/2012/main" userId="a5f128affcdb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E5E54D-7FE3-973C-C1AE-3A98086B83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Atieh Barati Nia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0EA2C-A14A-B826-427C-74305D4E2A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72FB4-AE47-4686-822B-A8C2A1167FC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38E27-A31D-0597-098D-0877AA317E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9627-9D5D-4B5C-4188-1BA24E13D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4E470-81BD-42AB-B947-0D2B7B71E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8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Atieh Barati Nia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300B2-33C3-4C1D-8BF4-34313BF1D11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614F4-CC62-4E21-B12C-8688E05F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740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3D65-0BD2-4291-83C2-8180579FD23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0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4D4-F3A3-47F4-9F64-75B17CA0B0A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3F5-84C1-4EC0-AD0F-76384C5F195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999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1965-CA76-4839-9780-74F3AC1E00C9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5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BCF1-2476-46CA-8BBE-913287104B26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55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2CA0-40CE-4643-8355-D00505772451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1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C535-3E65-43FD-8BA7-CFAB674CAC21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0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E0C2-53BB-433A-8F80-9EA7C5113276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B18B-3BAC-4143-9D3A-2160297A992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98C3-7AA6-4AE0-955F-6ACBD2F53EEE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1976-302E-4CD5-8A6A-AE69849A26DF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9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A12-681B-4DCE-BF7B-EE38A1334FB0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5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0F00B-D1B9-421C-97A3-BB33D4C71FEC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4058-E60E-480D-B859-9B5C36871D11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E372-F3D4-43DE-BB3F-C29DA7CAF5C0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90A1-1F23-4117-82AC-D689D482810A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Atieh Barati Nia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E62B6-3440-4079-9C25-CA2057115D6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Atieh Barati 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318B37-9D1B-431D-92AA-2DEA2732D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89C3-7581-1B14-33E9-C671DC72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8B37-9D1B-431D-92AA-2DEA2732D807}" type="slidenum">
              <a:rPr lang="en-US" smtClean="0"/>
              <a:t>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4604E1-0093-83B9-BFFA-CE78032B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3050"/>
            <a:ext cx="8915400" cy="449376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400"/>
              </a:spcBef>
              <a:tabLst>
                <a:tab pos="5486400" algn="l"/>
                <a:tab pos="6858000" algn="r"/>
              </a:tabLst>
            </a:pP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Diploma of Mathematics </a:t>
            </a: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Physics from </a:t>
            </a:r>
            <a:r>
              <a:rPr lang="en-US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Farzanegan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 (</a:t>
            </a:r>
            <a:r>
              <a:rPr lang="en-US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Sampad</a:t>
            </a: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Participated in Nationwide university entrance exam in mathematics and physics fields for B.Sc. degree (nearly 150,000 applicants)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Ranked 593</a:t>
            </a:r>
            <a:r>
              <a:rPr lang="en-US" sz="1800" baseline="30000" dirty="0">
                <a:latin typeface="Georgia" panose="02040502050405020303" pitchFamily="18" charset="0"/>
              </a:rPr>
              <a:t>rd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 among all applicants</a:t>
            </a:r>
            <a:endParaRPr lang="en-US" sz="18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Ranked 352</a:t>
            </a:r>
            <a:r>
              <a:rPr lang="en-US" sz="1800" baseline="30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baseline="30000" dirty="0">
                <a:latin typeface="Georgia" panose="02040502050405020303" pitchFamily="18" charset="0"/>
              </a:rPr>
              <a:t>d </a:t>
            </a:r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 among applicants from the first region</a:t>
            </a:r>
            <a:endParaRPr lang="en-US" sz="18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Accepted in Computer Science of </a:t>
            </a:r>
            <a:r>
              <a:rPr lang="en-US" dirty="0" err="1">
                <a:latin typeface="Georgia" panose="02040502050405020303" pitchFamily="18" charset="0"/>
              </a:rPr>
              <a:t>Amirkabir</a:t>
            </a:r>
            <a:r>
              <a:rPr lang="en-US" dirty="0">
                <a:latin typeface="Georgia" panose="02040502050405020303" pitchFamily="18" charset="0"/>
              </a:rPr>
              <a:t> University of Technology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3C2AF-4784-4DB3-FE5A-93F0C118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7750" y="4419976"/>
            <a:ext cx="2821155" cy="1813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E30E68-5784-00F3-02AB-C1C848B7D804}"/>
              </a:ext>
            </a:extLst>
          </p:cNvPr>
          <p:cNvSpPr txBox="1"/>
          <p:nvPr/>
        </p:nvSpPr>
        <p:spPr>
          <a:xfrm>
            <a:off x="3505200" y="638620"/>
            <a:ext cx="6886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eorgia" panose="02040502050405020303" pitchFamily="18" charset="0"/>
              </a:rPr>
              <a:t>Before Studying in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3FBBF-8D90-A142-951F-948D1D43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7507" y="6194513"/>
            <a:ext cx="1802057" cy="365125"/>
          </a:xfrm>
        </p:spPr>
        <p:txBody>
          <a:bodyPr/>
          <a:lstStyle/>
          <a:p>
            <a:r>
              <a:rPr lang="en-US" sz="1200" dirty="0"/>
              <a:t>Atieh Barati Nia</a:t>
            </a:r>
          </a:p>
        </p:txBody>
      </p:sp>
    </p:spTree>
    <p:extLst>
      <p:ext uri="{BB962C8B-B14F-4D97-AF65-F5344CB8AC3E}">
        <p14:creationId xmlns:p14="http://schemas.microsoft.com/office/powerpoint/2010/main" val="1432093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6B5-072D-3797-E148-D2D79582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Georgia" panose="02040502050405020303" pitchFamily="18" charset="0"/>
              </a:rPr>
              <a:t>BSc in Computer Science from </a:t>
            </a:r>
            <a:r>
              <a:rPr lang="en-US" sz="3000" dirty="0" err="1">
                <a:latin typeface="Georgia" panose="02040502050405020303" pitchFamily="18" charset="0"/>
              </a:rPr>
              <a:t>Amirkabir</a:t>
            </a:r>
            <a:r>
              <a:rPr lang="en-US" sz="3000" dirty="0">
                <a:latin typeface="Georgia" panose="02040502050405020303" pitchFamily="18" charset="0"/>
              </a:rPr>
              <a:t> University of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001E-13DB-BE89-C6F2-41B59BAF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GPA: 17.89 (WES: 3.80/4)</a:t>
            </a:r>
          </a:p>
          <a:p>
            <a:r>
              <a:rPr lang="en-US" dirty="0">
                <a:latin typeface="Georgia" panose="02040502050405020303" pitchFamily="18" charset="0"/>
              </a:rPr>
              <a:t>TA for three courses in three different terms</a:t>
            </a:r>
          </a:p>
          <a:p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Courses Related to Artificial Intelligence: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B Badr" panose="00000400000000000000" pitchFamily="2" charset="-7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Design, </a:t>
            </a:r>
            <a:r>
              <a:rPr lang="en-US" dirty="0">
                <a:solidFill>
                  <a:srgbClr val="222222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Principles</a:t>
            </a:r>
            <a:r>
              <a:rPr lang="en-US" dirty="0">
                <a:solidFill>
                  <a:srgbClr val="222222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of Computational Intelligence, Principles &amp; Applications of Artificial Intelligence, Data Mining, Information Retrieval, Introduction to Bioinformatics, Signal &amp; Systems, Computer Simulation</a:t>
            </a:r>
          </a:p>
          <a:p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B Zar" panose="00000400000000000000" pitchFamily="2" charset="-78"/>
              </a:rPr>
              <a:t>Final project of BSc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B Zar" panose="00000400000000000000" pitchFamily="2" charset="-78"/>
              </a:rPr>
              <a:t>Title: Freight Transportation Analysis System in the Central Area of Tehran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B Zar" panose="00000400000000000000" pitchFamily="2" charset="-78"/>
              </a:rPr>
              <a:t>Score: 19.3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  <a:ea typeface="Calibri" panose="020F0502020204030204" pitchFamily="34" charset="0"/>
                <a:cs typeface="B Zar" panose="00000400000000000000" pitchFamily="2" charset="-78"/>
              </a:rPr>
              <a:t>Supervisor: Dr. </a:t>
            </a:r>
            <a:r>
              <a:rPr lang="en-US" dirty="0" err="1">
                <a:latin typeface="Georgia" panose="02040502050405020303" pitchFamily="18" charset="0"/>
                <a:ea typeface="Calibri" panose="020F0502020204030204" pitchFamily="34" charset="0"/>
                <a:cs typeface="B Zar" panose="00000400000000000000" pitchFamily="2" charset="-78"/>
              </a:rPr>
              <a:t>Safabakhsh</a:t>
            </a:r>
            <a:endParaRPr lang="fa-IR" dirty="0">
              <a:latin typeface="Georgia" panose="02040502050405020303" pitchFamily="18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222222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B Badr" panose="00000400000000000000" pitchFamily="2" charset="-7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03224-2C54-FCC8-B985-7B725D7B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8B37-9D1B-431D-92AA-2DEA2732D807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8A477A1-21A9-6C03-2898-A3CC953F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7507" y="6194513"/>
            <a:ext cx="1802057" cy="365125"/>
          </a:xfrm>
        </p:spPr>
        <p:txBody>
          <a:bodyPr/>
          <a:lstStyle/>
          <a:p>
            <a:r>
              <a:rPr lang="en-US" sz="1200" dirty="0"/>
              <a:t>Atieh Barati Nia</a:t>
            </a:r>
          </a:p>
        </p:txBody>
      </p:sp>
    </p:spTree>
    <p:extLst>
      <p:ext uri="{BB962C8B-B14F-4D97-AF65-F5344CB8AC3E}">
        <p14:creationId xmlns:p14="http://schemas.microsoft.com/office/powerpoint/2010/main" val="4250604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77C4-D3C6-6828-19A5-B825FF66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25" y="7877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</a:rPr>
              <a:t>Working as a data analyst in Tehran Municipality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D9D7-E739-32CE-66E7-B67D05C0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3390"/>
            <a:ext cx="8915400" cy="4356828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implemented multiple python programs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Created multiple dashboards with QlikView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 some data analysis and created a report out of it</a:t>
            </a:r>
          </a:p>
          <a:p>
            <a:endParaRPr lang="en-US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B Badr" panose="00000400000000000000" pitchFamily="2" charset="-78"/>
              </a:rPr>
              <a:t>Participated in an interdisciplinary research &amp; published a journal article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>
                <a:latin typeface="Georgia" panose="02040502050405020303" pitchFamily="18" charset="0"/>
              </a:rPr>
              <a:t>Title: </a:t>
            </a:r>
            <a:r>
              <a:rPr lang="en-US" sz="1800" dirty="0">
                <a:latin typeface="Georgia" panose="02040502050405020303" pitchFamily="18" charset="0"/>
                <a:ea typeface="Calibri" panose="020F0502020204030204" pitchFamily="34" charset="0"/>
                <a:cs typeface="B Badr" panose="00000400000000000000" pitchFamily="2" charset="-78"/>
              </a:rPr>
              <a:t>Modeling a Functional Form of Fundamental Diagram by Automated License Plate Readers Data: A Case Study in Tehran, Iran.</a:t>
            </a:r>
            <a:endParaRPr lang="en-US" sz="1800" i="1" dirty="0">
              <a:latin typeface="Georgia" panose="02040502050405020303" pitchFamily="18" charset="0"/>
              <a:ea typeface="Calibri" panose="020F0502020204030204" pitchFamily="34" charset="0"/>
              <a:cs typeface="B Badr" panose="00000400000000000000" pitchFamily="2" charset="-7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ea typeface="Calibri" panose="020F0502020204030204" pitchFamily="34" charset="0"/>
                <a:cs typeface="B Badr" panose="00000400000000000000" pitchFamily="2" charset="-78"/>
              </a:rPr>
              <a:t>Corresponding Author</a:t>
            </a:r>
            <a:endParaRPr lang="en-US" sz="1800" i="1" dirty="0">
              <a:latin typeface="Georgia" panose="02040502050405020303" pitchFamily="18" charset="0"/>
              <a:ea typeface="Calibri" panose="020F0502020204030204" pitchFamily="34" charset="0"/>
              <a:cs typeface="B Badr" panose="00000400000000000000" pitchFamily="2" charset="-7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>
                <a:latin typeface="Georgia" panose="02040502050405020303" pitchFamily="18" charset="0"/>
                <a:cs typeface="B Badr" panose="00000400000000000000" pitchFamily="2" charset="-78"/>
              </a:rPr>
              <a:t>Journal: </a:t>
            </a:r>
            <a:r>
              <a:rPr lang="en-US" sz="1800" dirty="0">
                <a:latin typeface="Georgia" panose="02040502050405020303" pitchFamily="18" charset="0"/>
                <a:ea typeface="Calibri" panose="020F0502020204030204" pitchFamily="34" charset="0"/>
                <a:cs typeface="B Badr" panose="00000400000000000000" pitchFamily="2" charset="-78"/>
              </a:rPr>
              <a:t>Journal of Transportation Engineering, Part A: Systems</a:t>
            </a:r>
            <a:endParaRPr lang="en-US" sz="1800" i="1" dirty="0">
              <a:latin typeface="Georgia" panose="02040502050405020303" pitchFamily="18" charset="0"/>
              <a:ea typeface="Calibri" panose="020F0502020204030204" pitchFamily="34" charset="0"/>
              <a:cs typeface="B Badr" panose="00000400000000000000" pitchFamily="2" charset="-7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4DED1-4584-9222-4C90-7EE660BF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18B37-9D1B-431D-92AA-2DEA2732D807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D52242A-B9EF-D02D-0FBF-776B633B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7507" y="6194513"/>
            <a:ext cx="1802057" cy="365125"/>
          </a:xfrm>
        </p:spPr>
        <p:txBody>
          <a:bodyPr/>
          <a:lstStyle/>
          <a:p>
            <a:r>
              <a:rPr lang="en-US" sz="1200" dirty="0"/>
              <a:t>Atieh Barati Nia</a:t>
            </a:r>
          </a:p>
        </p:txBody>
      </p:sp>
    </p:spTree>
    <p:extLst>
      <p:ext uri="{BB962C8B-B14F-4D97-AF65-F5344CB8AC3E}">
        <p14:creationId xmlns:p14="http://schemas.microsoft.com/office/powerpoint/2010/main" val="873473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658</TotalTime>
  <Words>235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Georgia</vt:lpstr>
      <vt:lpstr>Wingdings</vt:lpstr>
      <vt:lpstr>Wingdings 3</vt:lpstr>
      <vt:lpstr>Wisp</vt:lpstr>
      <vt:lpstr>PowerPoint Presentation</vt:lpstr>
      <vt:lpstr>BSc in Computer Science from Amirkabir University of Technology</vt:lpstr>
      <vt:lpstr>Working as a data analyst in Tehran Municipality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Atieh Barati Nia</dc:title>
  <dc:creator>عطیه براتی نیا</dc:creator>
  <cp:lastModifiedBy>عطیه براتی نیا</cp:lastModifiedBy>
  <cp:revision>15</cp:revision>
  <dcterms:created xsi:type="dcterms:W3CDTF">2022-10-25T13:59:46Z</dcterms:created>
  <dcterms:modified xsi:type="dcterms:W3CDTF">2022-11-17T11:15:10Z</dcterms:modified>
</cp:coreProperties>
</file>