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0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Simulated Shopping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Atif </a:t>
            </a:r>
            <a:r>
              <a:rPr lang="en-US" sz="2300" dirty="0" err="1"/>
              <a:t>Sididqui</a:t>
            </a:r>
            <a:endParaRPr lang="en-US" sz="2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4FBCE-E289-BBED-2594-C1C5977E2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36" y="1301556"/>
            <a:ext cx="4369530" cy="42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5048550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Presentation Breakdown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977568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General Overview</a:t>
            </a:r>
          </a:p>
          <a:p>
            <a:pPr marL="36900" lvl="0" indent="0">
              <a:buNone/>
            </a:pPr>
            <a:r>
              <a:rPr lang="en-US" sz="2400" dirty="0"/>
              <a:t>User class and </a:t>
            </a:r>
            <a:r>
              <a:rPr lang="en-US" sz="2400" dirty="0" err="1"/>
              <a:t>UserList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Products and Products Factory</a:t>
            </a:r>
          </a:p>
          <a:p>
            <a:pPr marL="36900" lvl="0" indent="0">
              <a:buNone/>
            </a:pPr>
            <a:r>
              <a:rPr lang="en-US" sz="2400" dirty="0" err="1"/>
              <a:t>ShoppingCart</a:t>
            </a:r>
            <a:r>
              <a:rPr lang="en-US" sz="2400" dirty="0"/>
              <a:t> Singleton and Builder</a:t>
            </a:r>
          </a:p>
          <a:p>
            <a:pPr marL="36900" lvl="0" indent="0">
              <a:buNone/>
            </a:pPr>
            <a:r>
              <a:rPr lang="en-US" sz="2400" dirty="0"/>
              <a:t>Payment Processor and User Details</a:t>
            </a:r>
          </a:p>
          <a:p>
            <a:pPr marL="36900" lvl="0" indent="0">
              <a:buNone/>
            </a:pPr>
            <a:r>
              <a:rPr lang="en-US" sz="2400" dirty="0"/>
              <a:t>Testing</a:t>
            </a:r>
          </a:p>
          <a:p>
            <a:pPr marL="36900" lvl="0" indent="0">
              <a:buNone/>
            </a:pPr>
            <a:r>
              <a:rPr lang="en-US" sz="2400" dirty="0"/>
              <a:t>Demo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0C93-868D-4A4E-0177-BAFEE41A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feature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A473-2D34-BAD8-89E7-06BB8475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Based </a:t>
            </a:r>
            <a:r>
              <a:rPr lang="en-US"/>
              <a:t>shopping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54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{55624262-5E44-4A1E-A5F5-9618111A761E}tf55705232_win32</Template>
  <TotalTime>7</TotalTime>
  <Words>36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Simulated Shopping Cart</vt:lpstr>
      <vt:lpstr>Presentation Breakdown</vt:lpstr>
      <vt:lpstr>General feature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Shopping Cart</dc:title>
  <dc:creator>Atif Siddiqui</dc:creator>
  <cp:lastModifiedBy>Atif Siddiqui</cp:lastModifiedBy>
  <cp:revision>3</cp:revision>
  <dcterms:created xsi:type="dcterms:W3CDTF">2023-11-20T22:51:33Z</dcterms:created>
  <dcterms:modified xsi:type="dcterms:W3CDTF">2023-11-20T22:59:26Z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