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3EA1-DBE6-D618-132F-40E6FDA59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BAF17-7DCB-042E-D6C8-03045137D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6AF3-5133-D04D-F288-734766643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7077-D302-4DF0-8186-C775D7BD5215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1569-087A-0CDE-AB14-C32277A5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EE1F4-9C05-3AA9-7FC5-D1DC823A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531-71F6-434D-9199-97FB2C0EE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30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F65B-3121-7C23-94BB-06485D57A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77BFF-96A0-F159-CC58-121E85712D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83E9-6AF9-BE8E-2ED6-AAEA206D1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7077-D302-4DF0-8186-C775D7BD5215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8DD74-20AF-04F4-F794-DB7EE692C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400C8-B609-3C2F-96DC-E9B6C83A4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531-71F6-434D-9199-97FB2C0EE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951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F305DE-2B9B-B2CA-B99E-50D1A6067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2D136-43AA-9DCE-0BFC-998A7C187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7788-4DE2-9BE6-C60C-12EA45E07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7077-D302-4DF0-8186-C775D7BD5215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D278-43D7-B300-E7FF-C218A206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7E99-B9EB-1B89-3275-FC8023FC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531-71F6-434D-9199-97FB2C0EE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43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3DAA-347F-CA75-5156-0E6731765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25B3E-5FF3-E9DA-0170-C9D9402DD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FE89-9C28-E0B5-E88F-369CAA41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7077-D302-4DF0-8186-C775D7BD5215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59AB-B025-9738-66F9-3491D5232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DCB3-5E0A-1CD3-A221-D7FF5F25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531-71F6-434D-9199-97FB2C0EE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87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6C1B-90AC-70AD-A541-6E79185D6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59784-E276-2724-B158-BA9900805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DC36B-04F2-A1F2-DF2E-1527AB73F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7077-D302-4DF0-8186-C775D7BD5215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42F02-27E2-0836-5452-0D7EA7DFD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36AAB-3998-2821-92D8-E5135865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531-71F6-434D-9199-97FB2C0EE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77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A08E-4345-BF4C-466A-BF66B51C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43DAE-F7A1-26C8-CC5D-C291340E3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7E460-E822-A239-1379-6E6369673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B6197-D21C-C3E6-F3BE-72AAFF741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7077-D302-4DF0-8186-C775D7BD5215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8C166-76D1-B681-5706-BEC6D95BE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85600-E8D4-6304-CEDA-EEE6046F1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531-71F6-434D-9199-97FB2C0EE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88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FA1E-BBDF-3629-90DC-E4AD5487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76871-537C-159F-A130-39D19D380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AB6D0-2E2C-2BDF-F3E7-CA4D0A3F1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BCF3-4D22-50D7-ED86-8455B4DB6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5AF035-6599-D1A3-24B9-10565C1CE1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DE777-3C48-79B0-976C-1B8BC9444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7077-D302-4DF0-8186-C775D7BD5215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401A5-BDEE-8E78-60CB-D687F6DC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A9917-9175-308D-7D56-25B4A8CD2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531-71F6-434D-9199-97FB2C0EE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2143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BC63-0DB3-3B48-88FF-AD2131E0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F7DE1-15DE-DC2A-2EDA-90ADB326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7077-D302-4DF0-8186-C775D7BD5215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D5E8A-DD76-BFE3-6A90-0F3B29B3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FD0C3F-64A2-385E-2CFC-517D9C6A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531-71F6-434D-9199-97FB2C0EE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203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2620B-656A-0905-F0DD-E03A00543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7077-D302-4DF0-8186-C775D7BD5215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D94C5-20C9-5A00-E06A-C6AC2943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C2E52-BDBD-BFAB-1441-9AA37307F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531-71F6-434D-9199-97FB2C0EE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00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B4E42-F6C7-D534-1704-212F3C16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8CA2-CFC4-2FD5-B878-E62F004D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D768F9-A40C-6AA1-CC96-428673314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AFB16-D3D4-9909-D09E-5F7737CC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7077-D302-4DF0-8186-C775D7BD5215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D643-B3B8-36DC-B3CF-28E88B1CC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0BD8A3-2E86-668D-A713-77002133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531-71F6-434D-9199-97FB2C0EE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72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53B71-819D-B7E1-51E5-1D228FD0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DF802E-D784-E604-C494-D43C61B04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1BD0D-0EED-893C-1EDE-98B348E5E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CEAE99-CE13-0D0B-FCD7-BC6F8417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37077-D302-4DF0-8186-C775D7BD5215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38700-4C89-A04D-8B06-2CEF2B4D9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87EEB-0B70-4551-31E7-D858CECF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E8531-71F6-434D-9199-97FB2C0EE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65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7075E1-0AE9-AAED-99E1-5E34C459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687F0-18A8-7F44-52AD-9BB2F49227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1FA10-5299-22E0-86D2-873B85803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737077-D302-4DF0-8186-C775D7BD5215}" type="datetimeFigureOut">
              <a:rPr lang="de-DE" smtClean="0"/>
              <a:t>31.07.2025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A704-7117-532C-8D32-3ECEFA7D47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C741A-6797-1604-A7B9-51C4BD5D4C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4E8531-71F6-434D-9199-97FB2C0EE87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97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F68C-6739-0ED5-F672-733268774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0" y="0"/>
            <a:ext cx="4392168" cy="558418"/>
          </a:xfrm>
        </p:spPr>
        <p:txBody>
          <a:bodyPr>
            <a:normAutofit/>
          </a:bodyPr>
          <a:lstStyle/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model</a:t>
            </a:r>
          </a:p>
        </p:txBody>
      </p:sp>
      <p:pic>
        <p:nvPicPr>
          <p:cNvPr id="5" name="Content Placeholder 4" descr="A diagram of a business&#10;&#10;AI-generated content may be incorrect.">
            <a:extLst>
              <a:ext uri="{FF2B5EF4-FFF2-40B4-BE49-F238E27FC236}">
                <a16:creationId xmlns:a16="http://schemas.microsoft.com/office/drawing/2014/main" id="{00816B61-2F2E-680C-18C6-C577851C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440" y="681038"/>
            <a:ext cx="8008548" cy="5767388"/>
          </a:xfrm>
        </p:spPr>
      </p:pic>
    </p:spTree>
    <p:extLst>
      <p:ext uri="{BB962C8B-B14F-4D97-AF65-F5344CB8AC3E}">
        <p14:creationId xmlns:p14="http://schemas.microsoft.com/office/powerpoint/2010/main" val="1793954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Conceptual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Atifullah Shinwari</dc:creator>
  <cp:lastModifiedBy>Atifullah Shinwari</cp:lastModifiedBy>
  <cp:revision>1</cp:revision>
  <dcterms:created xsi:type="dcterms:W3CDTF">2025-07-31T16:35:15Z</dcterms:created>
  <dcterms:modified xsi:type="dcterms:W3CDTF">2025-07-31T16:36:10Z</dcterms:modified>
</cp:coreProperties>
</file>