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778" autoAdjust="0"/>
  </p:normalViewPr>
  <p:slideViewPr>
    <p:cSldViewPr snapToGrid="0">
      <p:cViewPr varScale="1">
        <p:scale>
          <a:sx n="89" d="100"/>
          <a:sy n="89" d="100"/>
        </p:scale>
        <p:origin x="13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3CBDF-F700-4090-A95C-319574A49225}" type="datetimeFigureOut">
              <a:rPr lang="hu-HU" smtClean="0"/>
              <a:t>2025.09.17.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9DD28-8E4A-4EAC-BAA7-8D462C137AA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697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dirty="0"/>
              <a:t>Mik azok az adatbázisok? </a:t>
            </a:r>
            <a:br>
              <a:rPr lang="hu-HU" dirty="0"/>
            </a:br>
            <a:r>
              <a:rPr lang="hu-HU" dirty="0"/>
              <a:t>Az adatbázis egymáshoz kapcsolódó információk bármilyen gyűjteménye. Például: Felírunk egy bevásárló listát egy papírlapra. Ezzel máris készítettünk egy kis analóg adatbázist. Itt az adatbázist úgy definiáljuk mint: információk olyan gyűjteményét, amelyet adatokként tárolunk egy számítógépes rendszeren.</a:t>
            </a:r>
            <a:br>
              <a:rPr lang="hu-HU" dirty="0"/>
            </a:br>
            <a:r>
              <a:rPr lang="hu-HU" b="1" dirty="0"/>
              <a:t>Mire használhatók?</a:t>
            </a:r>
            <a:br>
              <a:rPr lang="hu-HU" dirty="0"/>
            </a:br>
            <a:r>
              <a:rPr lang="hu-HU" dirty="0"/>
              <a:t>Az adatbázisokat arra használjuk, hogy az adatokat egy helyen, rendszerezve, könnyen elérhetően tároljuk. Minél több és minél bonyolultabb adatokat kell eltárolni, annál nehezebb lesz ezeket megérteni, Az adatbázisok pontosan ezt a feladatot szándékozzák megkönnyíteni.</a:t>
            </a:r>
          </a:p>
          <a:p>
            <a:r>
              <a:rPr lang="hu-HU" b="1" dirty="0"/>
              <a:t>Mi az adat?</a:t>
            </a:r>
            <a:endParaRPr lang="hu-HU" b="0" dirty="0"/>
          </a:p>
          <a:p>
            <a:r>
              <a:rPr lang="hu-HU" b="0" dirty="0"/>
              <a:t>Adatnak nevezzük azt a fajta információt amelyet egy adott személyről, tárgyról vagy egyéb dolgokról rögzítünk.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9DD28-8E4A-4EAC-BAA7-8D462C137AA8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1839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991F-B5AE-4D1E-8E1D-A01C9796E2C6}" type="datetimeFigureOut">
              <a:rPr lang="hu-HU" smtClean="0"/>
              <a:t>2025.09.17.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E67E-FAB3-4AD9-91B9-8ECAC45679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008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991F-B5AE-4D1E-8E1D-A01C9796E2C6}" type="datetimeFigureOut">
              <a:rPr lang="hu-HU" smtClean="0"/>
              <a:t>2025.09.17.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E67E-FAB3-4AD9-91B9-8ECAC45679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290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991F-B5AE-4D1E-8E1D-A01C9796E2C6}" type="datetimeFigureOut">
              <a:rPr lang="hu-HU" smtClean="0"/>
              <a:t>2025.09.17.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E67E-FAB3-4AD9-91B9-8ECAC45679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8238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991F-B5AE-4D1E-8E1D-A01C9796E2C6}" type="datetimeFigureOut">
              <a:rPr lang="hu-HU" smtClean="0"/>
              <a:t>2025.09.17.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E67E-FAB3-4AD9-91B9-8ECAC45679AB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0960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991F-B5AE-4D1E-8E1D-A01C9796E2C6}" type="datetimeFigureOut">
              <a:rPr lang="hu-HU" smtClean="0"/>
              <a:t>2025.09.17.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E67E-FAB3-4AD9-91B9-8ECAC45679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4532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991F-B5AE-4D1E-8E1D-A01C9796E2C6}" type="datetimeFigureOut">
              <a:rPr lang="hu-HU" smtClean="0"/>
              <a:t>2025.09.17.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E67E-FAB3-4AD9-91B9-8ECAC45679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1898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991F-B5AE-4D1E-8E1D-A01C9796E2C6}" type="datetimeFigureOut">
              <a:rPr lang="hu-HU" smtClean="0"/>
              <a:t>2025.09.17.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E67E-FAB3-4AD9-91B9-8ECAC45679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2759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991F-B5AE-4D1E-8E1D-A01C9796E2C6}" type="datetimeFigureOut">
              <a:rPr lang="hu-HU" smtClean="0"/>
              <a:t>2025.09.17.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E67E-FAB3-4AD9-91B9-8ECAC45679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1133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991F-B5AE-4D1E-8E1D-A01C9796E2C6}" type="datetimeFigureOut">
              <a:rPr lang="hu-HU" smtClean="0"/>
              <a:t>2025.09.17.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E67E-FAB3-4AD9-91B9-8ECAC45679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711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991F-B5AE-4D1E-8E1D-A01C9796E2C6}" type="datetimeFigureOut">
              <a:rPr lang="hu-HU" smtClean="0"/>
              <a:t>2025.09.17.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E67E-FAB3-4AD9-91B9-8ECAC45679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139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991F-B5AE-4D1E-8E1D-A01C9796E2C6}" type="datetimeFigureOut">
              <a:rPr lang="hu-HU" smtClean="0"/>
              <a:t>2025.09.17.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E67E-FAB3-4AD9-91B9-8ECAC45679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784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991F-B5AE-4D1E-8E1D-A01C9796E2C6}" type="datetimeFigureOut">
              <a:rPr lang="hu-HU" smtClean="0"/>
              <a:t>2025.09.17.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E67E-FAB3-4AD9-91B9-8ECAC45679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845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991F-B5AE-4D1E-8E1D-A01C9796E2C6}" type="datetimeFigureOut">
              <a:rPr lang="hu-HU" smtClean="0"/>
              <a:t>2025.09.17.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E67E-FAB3-4AD9-91B9-8ECAC45679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319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991F-B5AE-4D1E-8E1D-A01C9796E2C6}" type="datetimeFigureOut">
              <a:rPr lang="hu-HU" smtClean="0"/>
              <a:t>2025.09.17.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E67E-FAB3-4AD9-91B9-8ECAC45679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2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991F-B5AE-4D1E-8E1D-A01C9796E2C6}" type="datetimeFigureOut">
              <a:rPr lang="hu-HU" smtClean="0"/>
              <a:t>2025.09.17.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E67E-FAB3-4AD9-91B9-8ECAC45679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195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991F-B5AE-4D1E-8E1D-A01C9796E2C6}" type="datetimeFigureOut">
              <a:rPr lang="hu-HU" smtClean="0"/>
              <a:t>2025.09.17.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E67E-FAB3-4AD9-91B9-8ECAC45679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484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991F-B5AE-4D1E-8E1D-A01C9796E2C6}" type="datetimeFigureOut">
              <a:rPr lang="hu-HU" smtClean="0"/>
              <a:t>2025.09.17.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CE67E-FAB3-4AD9-91B9-8ECAC45679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542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FC991F-B5AE-4D1E-8E1D-A01C9796E2C6}" type="datetimeFigureOut">
              <a:rPr lang="hu-HU" smtClean="0"/>
              <a:t>2025.09.17.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E67E-FAB3-4AD9-91B9-8ECAC45679A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1614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hu-hu/resources/cloud-computing-dictionary/what-are-databas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.wikipedia.org/wiki/Adatb%C3%A1zis-kezel%C5%91_rendszer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3C0197-172C-4880-941C-6A73EF4A3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474494"/>
            <a:ext cx="8825658" cy="3329581"/>
          </a:xfrm>
        </p:spPr>
        <p:txBody>
          <a:bodyPr/>
          <a:lstStyle/>
          <a:p>
            <a:r>
              <a:rPr lang="hu-HU" b="1" dirty="0">
                <a:solidFill>
                  <a:srgbClr val="FFFF00"/>
                </a:solidFill>
              </a:rPr>
              <a:t>Adatbázis-Kezelés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788DAFB-4375-4EBD-A91C-300852F7C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804075"/>
            <a:ext cx="8825658" cy="861420"/>
          </a:xfrm>
        </p:spPr>
        <p:txBody>
          <a:bodyPr>
            <a:normAutofit/>
          </a:bodyPr>
          <a:lstStyle/>
          <a:p>
            <a:r>
              <a:rPr lang="hu-HU" sz="3200" b="1" dirty="0">
                <a:solidFill>
                  <a:srgbClr val="FFFF00"/>
                </a:solidFill>
              </a:rPr>
              <a:t>AB kezelő rendszerek</a:t>
            </a:r>
          </a:p>
        </p:txBody>
      </p:sp>
    </p:spTree>
    <p:extLst>
      <p:ext uri="{BB962C8B-B14F-4D97-AF65-F5344CB8AC3E}">
        <p14:creationId xmlns:p14="http://schemas.microsoft.com/office/powerpoint/2010/main" val="775906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5BD220-747C-46C6-A7D3-4F6F3878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70" y="717055"/>
            <a:ext cx="10173102" cy="1400530"/>
          </a:xfrm>
        </p:spPr>
        <p:txBody>
          <a:bodyPr/>
          <a:lstStyle/>
          <a:p>
            <a:r>
              <a:rPr lang="hu-HU" sz="8000" b="1" dirty="0">
                <a:solidFill>
                  <a:srgbClr val="FFFF00"/>
                </a:solidFill>
              </a:rPr>
              <a:t>Mi az az Adatbázis?</a:t>
            </a:r>
            <a:br>
              <a:rPr lang="hu-HU" sz="8000" b="1" dirty="0">
                <a:solidFill>
                  <a:srgbClr val="FFFF00"/>
                </a:solidFill>
              </a:rPr>
            </a:br>
            <a:endParaRPr lang="hu-HU" sz="8000" b="1" dirty="0">
              <a:solidFill>
                <a:srgbClr val="FFFF00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CB1579-FAF4-4069-AC2E-6A344682F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49" y="2989487"/>
            <a:ext cx="10173102" cy="4195481"/>
          </a:xfrm>
        </p:spPr>
        <p:txBody>
          <a:bodyPr>
            <a:normAutofit/>
          </a:bodyPr>
          <a:lstStyle/>
          <a:p>
            <a:r>
              <a:rPr lang="hu-HU" sz="4400" b="1" dirty="0">
                <a:solidFill>
                  <a:srgbClr val="FFFF00"/>
                </a:solidFill>
              </a:rPr>
              <a:t>Mik azok az adatbázisok?</a:t>
            </a:r>
          </a:p>
          <a:p>
            <a:r>
              <a:rPr lang="hu-HU" sz="4400" b="1" dirty="0">
                <a:solidFill>
                  <a:srgbClr val="FFFF00"/>
                </a:solidFill>
              </a:rPr>
              <a:t>Mire használhatók?</a:t>
            </a:r>
          </a:p>
          <a:p>
            <a:r>
              <a:rPr lang="hu-HU" sz="4400" b="1" dirty="0">
                <a:solidFill>
                  <a:srgbClr val="FFFF00"/>
                </a:solidFill>
              </a:rPr>
              <a:t>Mi az adat?</a:t>
            </a:r>
          </a:p>
        </p:txBody>
      </p:sp>
    </p:spTree>
    <p:extLst>
      <p:ext uri="{BB962C8B-B14F-4D97-AF65-F5344CB8AC3E}">
        <p14:creationId xmlns:p14="http://schemas.microsoft.com/office/powerpoint/2010/main" val="105207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88AC1B-63C3-4470-B4F1-4E5DC2FA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1400530"/>
          </a:xfrm>
        </p:spPr>
        <p:txBody>
          <a:bodyPr/>
          <a:lstStyle/>
          <a:p>
            <a:r>
              <a:rPr lang="hu-HU" sz="8000" b="1" dirty="0">
                <a:solidFill>
                  <a:srgbClr val="FFFF00"/>
                </a:solidFill>
              </a:rPr>
              <a:t>Adatbázis-kezelő rendszerek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08888D-A347-4C6F-9017-62ADA2C57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149070"/>
            <a:ext cx="10238456" cy="4195481"/>
          </a:xfrm>
        </p:spPr>
        <p:txBody>
          <a:bodyPr>
            <a:noAutofit/>
          </a:bodyPr>
          <a:lstStyle/>
          <a:p>
            <a:r>
              <a:rPr lang="hu-HU" sz="4400" b="1" dirty="0">
                <a:solidFill>
                  <a:srgbClr val="FFFF00"/>
                </a:solidFill>
              </a:rPr>
              <a:t>Többfelhasználós, </a:t>
            </a:r>
            <a:r>
              <a:rPr lang="hu-HU" sz="4400" b="1" dirty="0" err="1">
                <a:solidFill>
                  <a:srgbClr val="FFFF00"/>
                </a:solidFill>
              </a:rPr>
              <a:t>hálózatos</a:t>
            </a:r>
            <a:r>
              <a:rPr lang="hu-HU" sz="4400" b="1" dirty="0">
                <a:solidFill>
                  <a:srgbClr val="FFFF00"/>
                </a:solidFill>
              </a:rPr>
              <a:t> környezetben,</a:t>
            </a:r>
            <a:br>
              <a:rPr lang="hu-HU" sz="4400" b="1" dirty="0">
                <a:solidFill>
                  <a:srgbClr val="FFFF00"/>
                </a:solidFill>
              </a:rPr>
            </a:br>
            <a:r>
              <a:rPr lang="hu-HU" sz="4400" b="1" dirty="0">
                <a:solidFill>
                  <a:srgbClr val="FFFF00"/>
                </a:solidFill>
              </a:rPr>
              <a:t>adatbázisokhoz való hozzáférést, rendszeres</a:t>
            </a:r>
            <a:br>
              <a:rPr lang="hu-HU" sz="4400" b="1" dirty="0">
                <a:solidFill>
                  <a:srgbClr val="FFFF00"/>
                </a:solidFill>
              </a:rPr>
            </a:br>
            <a:r>
              <a:rPr lang="hu-HU" sz="4400" b="1" dirty="0">
                <a:solidFill>
                  <a:srgbClr val="FFFF00"/>
                </a:solidFill>
              </a:rPr>
              <a:t>és a felhasználói folyamatok</a:t>
            </a:r>
            <a:br>
              <a:rPr lang="hu-HU" sz="4400" b="1" dirty="0">
                <a:solidFill>
                  <a:srgbClr val="FFFF00"/>
                </a:solidFill>
              </a:rPr>
            </a:br>
            <a:r>
              <a:rPr lang="hu-HU" sz="4400" b="1" dirty="0">
                <a:solidFill>
                  <a:srgbClr val="FFFF00"/>
                </a:solidFill>
              </a:rPr>
              <a:t>zavartalan működését biztosító </a:t>
            </a:r>
            <a:br>
              <a:rPr lang="hu-HU" sz="4400" b="1" dirty="0">
                <a:solidFill>
                  <a:srgbClr val="FFFF00"/>
                </a:solidFill>
              </a:rPr>
            </a:br>
            <a:r>
              <a:rPr lang="hu-HU" sz="4400" b="1" dirty="0">
                <a:solidFill>
                  <a:srgbClr val="FFFF00"/>
                </a:solidFill>
              </a:rPr>
              <a:t>szoftveralkalmazás.</a:t>
            </a:r>
          </a:p>
        </p:txBody>
      </p:sp>
    </p:spTree>
    <p:extLst>
      <p:ext uri="{BB962C8B-B14F-4D97-AF65-F5344CB8AC3E}">
        <p14:creationId xmlns:p14="http://schemas.microsoft.com/office/powerpoint/2010/main" val="257199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9264F3-8549-4881-8410-18BEE5AE6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429000"/>
            <a:ext cx="9404723" cy="1400530"/>
          </a:xfrm>
        </p:spPr>
        <p:txBody>
          <a:bodyPr/>
          <a:lstStyle/>
          <a:p>
            <a:r>
              <a:rPr lang="hu-HU" b="1" dirty="0">
                <a:solidFill>
                  <a:srgbClr val="FFFF00"/>
                </a:solidFill>
              </a:rPr>
              <a:t>Források: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B5F70C-CE47-4B2E-883B-9D4452AC5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4138392"/>
            <a:ext cx="8946541" cy="4195481"/>
          </a:xfrm>
        </p:spPr>
        <p:txBody>
          <a:bodyPr>
            <a:normAutofit/>
          </a:bodyPr>
          <a:lstStyle/>
          <a:p>
            <a:r>
              <a:rPr lang="hu-HU" sz="2400" b="1" dirty="0">
                <a:solidFill>
                  <a:srgbClr val="FFFF00"/>
                </a:solidFill>
              </a:rPr>
              <a:t>Mi az az Adatbázis: </a:t>
            </a:r>
            <a:r>
              <a:rPr lang="hu-HU" sz="2400" b="1" u="sng" dirty="0">
                <a:hlinkClick r:id="rId3"/>
              </a:rPr>
              <a:t>https://azure.microsoft.com/hu-hu/resources/cloud-computing-dictionary/what-are-databases</a:t>
            </a:r>
            <a:endParaRPr lang="hu-HU" sz="2400" b="1" u="sng" dirty="0"/>
          </a:p>
          <a:p>
            <a:r>
              <a:rPr lang="hu-HU" sz="2400" b="1" dirty="0">
                <a:solidFill>
                  <a:srgbClr val="FFFF00"/>
                </a:solidFill>
              </a:rPr>
              <a:t>Adatbázis-kezelő rendszer: </a:t>
            </a:r>
            <a:r>
              <a:rPr lang="hu-HU" sz="2400" b="1" dirty="0">
                <a:hlinkClick r:id="rId4"/>
              </a:rPr>
              <a:t>https://hu.wikipedia.org/wiki/Adatb%C3%A1zis-kezel%C5%91_rendszer</a:t>
            </a:r>
            <a:endParaRPr lang="hu-HU" sz="2400" b="1" dirty="0"/>
          </a:p>
          <a:p>
            <a:endParaRPr lang="hu-HU" sz="2400" b="1" u="sng" dirty="0"/>
          </a:p>
          <a:p>
            <a:endParaRPr lang="hu-HU" sz="2400" b="1" u="sng" dirty="0"/>
          </a:p>
        </p:txBody>
      </p:sp>
    </p:spTree>
    <p:extLst>
      <p:ext uri="{BB962C8B-B14F-4D97-AF65-F5344CB8AC3E}">
        <p14:creationId xmlns:p14="http://schemas.microsoft.com/office/powerpoint/2010/main" val="405587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9B5948-93C3-4E0C-8216-7452B2B0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201" y="5480036"/>
            <a:ext cx="9404723" cy="1400530"/>
          </a:xfrm>
        </p:spPr>
        <p:txBody>
          <a:bodyPr/>
          <a:lstStyle/>
          <a:p>
            <a:r>
              <a:rPr lang="hu-HU" b="1" dirty="0">
                <a:solidFill>
                  <a:srgbClr val="FFFF00"/>
                </a:solidFill>
              </a:rPr>
              <a:t>Vége az előadásnak!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79C2DF-A622-4A6E-9159-BB546CFA7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6180301"/>
            <a:ext cx="8946541" cy="4195481"/>
          </a:xfrm>
        </p:spPr>
        <p:txBody>
          <a:bodyPr/>
          <a:lstStyle/>
          <a:p>
            <a:r>
              <a:rPr lang="hu-HU" b="1" dirty="0">
                <a:solidFill>
                  <a:srgbClr val="FFFF00"/>
                </a:solidFill>
              </a:rPr>
              <a:t>A teremben hagyott dolgokat megtartjuk és eladjuk!</a:t>
            </a:r>
          </a:p>
        </p:txBody>
      </p:sp>
    </p:spTree>
    <p:extLst>
      <p:ext uri="{BB962C8B-B14F-4D97-AF65-F5344CB8AC3E}">
        <p14:creationId xmlns:p14="http://schemas.microsoft.com/office/powerpoint/2010/main" val="3426237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220</Words>
  <Application>Microsoft Office PowerPoint</Application>
  <PresentationFormat>Szélesvásznú</PresentationFormat>
  <Paragraphs>17</Paragraphs>
  <Slides>5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Adatbázis-Kezelés</vt:lpstr>
      <vt:lpstr>Mi az az Adatbázis? </vt:lpstr>
      <vt:lpstr>Adatbázis-kezelő rendszerek</vt:lpstr>
      <vt:lpstr>Források:</vt:lpstr>
      <vt:lpstr>Vége az előadásnak!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Adatbázis-Kezelés</dc:title>
  <dc:creator>Lepsényi Attila</dc:creator>
  <cp:lastModifiedBy>Lepsényi Attila</cp:lastModifiedBy>
  <cp:revision>14</cp:revision>
  <dcterms:created xsi:type="dcterms:W3CDTF">2025-09-10T09:50:28Z</dcterms:created>
  <dcterms:modified xsi:type="dcterms:W3CDTF">2025-09-17T09:30:42Z</dcterms:modified>
</cp:coreProperties>
</file>