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The Seasons Light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 Light" panose="020B0604020202020204" charset="0"/>
      <p:regular r:id="rId15"/>
    </p:embeddedFont>
    <p:embeddedFont>
      <p:font typeface="Beautifully Delicious Script" panose="020B0604020202020204" charset="0"/>
      <p:regular r:id="rId16"/>
    </p:embeddedFont>
    <p:embeddedFont>
      <p:font typeface="Open Sans Extra Bold" panose="020B0604020202020204" charset="0"/>
      <p:regular r:id="rId17"/>
    </p:embeddedFont>
    <p:embeddedFont>
      <p:font typeface="Open Sans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792" y="-106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AtiiDj/Weather-station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60" r="6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213173">
            <a:off x="-3599792" y="3493167"/>
            <a:ext cx="5334291" cy="716012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157637" flipH="1">
            <a:off x="14494424" y="4398487"/>
            <a:ext cx="5934833" cy="932783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848727" y="1324967"/>
            <a:ext cx="11311979" cy="6934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38"/>
              </a:lnSpc>
            </a:pPr>
            <a:r>
              <a:rPr lang="en-US" sz="7538" spc="1507">
                <a:solidFill>
                  <a:srgbClr val="000000"/>
                </a:solidFill>
                <a:latin typeface="The Seasons Light"/>
              </a:rPr>
              <a:t>КУРСОВ ПРОЕКТ</a:t>
            </a:r>
          </a:p>
          <a:p>
            <a:pPr algn="ctr">
              <a:lnSpc>
                <a:spcPts val="6738"/>
              </a:lnSpc>
            </a:pPr>
            <a:r>
              <a:rPr lang="en-US" sz="6738" spc="1347">
                <a:solidFill>
                  <a:srgbClr val="22423D"/>
                </a:solidFill>
                <a:latin typeface="The Seasons Light"/>
              </a:rPr>
              <a:t>Въведение в операционни и вградени системи на тема</a:t>
            </a:r>
            <a:r>
              <a:rPr lang="en-US" sz="6738" spc="1347">
                <a:solidFill>
                  <a:srgbClr val="B6967A"/>
                </a:solidFill>
                <a:latin typeface="The Seasons Light"/>
              </a:rPr>
              <a:t> </a:t>
            </a:r>
            <a:r>
              <a:rPr lang="en-US" sz="6738" spc="1347">
                <a:solidFill>
                  <a:srgbClr val="604329"/>
                </a:solidFill>
                <a:latin typeface="The Seasons Light"/>
              </a:rPr>
              <a:t>"Метеорологична станция"</a:t>
            </a:r>
          </a:p>
          <a:p>
            <a:pPr algn="ctr">
              <a:lnSpc>
                <a:spcPts val="6738"/>
              </a:lnSpc>
            </a:pPr>
            <a:endParaRPr lang="en-US" sz="6738" spc="1347">
              <a:solidFill>
                <a:srgbClr val="604329"/>
              </a:solidFill>
              <a:latin typeface="The Seasons Ligh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38632" y="8698929"/>
            <a:ext cx="6927054" cy="603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89"/>
              </a:lnSpc>
            </a:pPr>
            <a:r>
              <a:rPr lang="en-US" sz="3180">
                <a:solidFill>
                  <a:srgbClr val="604329"/>
                </a:solidFill>
                <a:latin typeface="Open Sans Light"/>
              </a:rPr>
              <a:t>Атидже Дживгова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77825" y="1199764"/>
            <a:ext cx="12505225" cy="8229600"/>
            <a:chOff x="0" y="0"/>
            <a:chExt cx="3293557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93557" cy="2167467"/>
            </a:xfrm>
            <a:custGeom>
              <a:avLst/>
              <a:gdLst/>
              <a:ahLst/>
              <a:cxnLst/>
              <a:rect l="l" t="t" r="r" b="b"/>
              <a:pathLst>
                <a:path w="3293557" h="2167467">
                  <a:moveTo>
                    <a:pt x="0" y="0"/>
                  </a:moveTo>
                  <a:lnTo>
                    <a:pt x="3293557" y="0"/>
                  </a:lnTo>
                  <a:lnTo>
                    <a:pt x="329355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7ECD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6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242204">
            <a:off x="15501732" y="908401"/>
            <a:ext cx="2725305" cy="84269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914129">
            <a:off x="2980303" y="8674733"/>
            <a:ext cx="2595045" cy="116713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240118" y="4316936"/>
            <a:ext cx="10580639" cy="4181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8962" lvl="1" indent="-364481">
              <a:lnSpc>
                <a:spcPts val="4726"/>
              </a:lnSpc>
              <a:buFont typeface="Arial"/>
              <a:buChar char="•"/>
            </a:pPr>
            <a:r>
              <a:rPr lang="en-US" sz="3376">
                <a:solidFill>
                  <a:srgbClr val="000000"/>
                </a:solidFill>
                <a:latin typeface="Open Sans Light"/>
              </a:rPr>
              <a:t>Описание на проекта</a:t>
            </a:r>
          </a:p>
          <a:p>
            <a:pPr marL="728962" lvl="1" indent="-364481">
              <a:lnSpc>
                <a:spcPts val="4726"/>
              </a:lnSpc>
              <a:buFont typeface="Arial"/>
              <a:buChar char="•"/>
            </a:pPr>
            <a:r>
              <a:rPr lang="en-US" sz="3376">
                <a:solidFill>
                  <a:srgbClr val="000000"/>
                </a:solidFill>
                <a:latin typeface="Open Sans Light"/>
              </a:rPr>
              <a:t>Списък със съставни части</a:t>
            </a:r>
          </a:p>
          <a:p>
            <a:pPr marL="728962" lvl="1" indent="-364481">
              <a:lnSpc>
                <a:spcPts val="4726"/>
              </a:lnSpc>
              <a:buFont typeface="Arial"/>
              <a:buChar char="•"/>
            </a:pPr>
            <a:r>
              <a:rPr lang="en-US" sz="3376">
                <a:solidFill>
                  <a:srgbClr val="000000"/>
                </a:solidFill>
                <a:latin typeface="Open Sans Light"/>
              </a:rPr>
              <a:t>Блокова схема</a:t>
            </a:r>
          </a:p>
          <a:p>
            <a:pPr marL="728962" lvl="1" indent="-364481">
              <a:lnSpc>
                <a:spcPts val="4726"/>
              </a:lnSpc>
              <a:buFont typeface="Arial"/>
              <a:buChar char="•"/>
            </a:pPr>
            <a:r>
              <a:rPr lang="en-US" sz="3376">
                <a:solidFill>
                  <a:srgbClr val="000000"/>
                </a:solidFill>
                <a:latin typeface="Open Sans Light"/>
              </a:rPr>
              <a:t>Електрическа схема</a:t>
            </a:r>
          </a:p>
          <a:p>
            <a:pPr marL="728962" lvl="1" indent="-364481">
              <a:lnSpc>
                <a:spcPts val="4726"/>
              </a:lnSpc>
              <a:buFont typeface="Arial"/>
              <a:buChar char="•"/>
            </a:pPr>
            <a:r>
              <a:rPr lang="en-US" sz="3376">
                <a:solidFill>
                  <a:srgbClr val="000000"/>
                </a:solidFill>
                <a:latin typeface="Open Sans Light"/>
              </a:rPr>
              <a:t>Описание на функционалност</a:t>
            </a:r>
          </a:p>
          <a:p>
            <a:pPr marL="728962" lvl="1" indent="-364481">
              <a:lnSpc>
                <a:spcPts val="4726"/>
              </a:lnSpc>
              <a:buFont typeface="Arial"/>
              <a:buChar char="•"/>
            </a:pPr>
            <a:r>
              <a:rPr lang="en-US" sz="3376">
                <a:solidFill>
                  <a:srgbClr val="000000"/>
                </a:solidFill>
                <a:latin typeface="Open Sans Light"/>
              </a:rPr>
              <a:t>Заключение</a:t>
            </a:r>
          </a:p>
          <a:p>
            <a:pPr>
              <a:lnSpc>
                <a:spcPts val="4726"/>
              </a:lnSpc>
              <a:spcBef>
                <a:spcPct val="0"/>
              </a:spcBef>
            </a:pPr>
            <a:endParaRPr lang="en-US" sz="3376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071447" y="2367550"/>
            <a:ext cx="10917982" cy="1221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99"/>
              </a:lnSpc>
            </a:pPr>
            <a:r>
              <a:rPr lang="en-US" sz="9099" spc="1819">
                <a:solidFill>
                  <a:srgbClr val="B6967A"/>
                </a:solidFill>
                <a:latin typeface="The Seasons Light"/>
              </a:rPr>
              <a:t>СЪДЪРЖАНИЕ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947004">
            <a:off x="12567483" y="810078"/>
            <a:ext cx="6007658" cy="229973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b="57416"/>
          <a:stretch>
            <a:fillRect/>
          </a:stretch>
        </p:blipFill>
        <p:spPr>
          <a:xfrm rot="-157637" flipH="1">
            <a:off x="10583587" y="4779683"/>
            <a:ext cx="5934833" cy="397214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1171713">
            <a:off x="10555017" y="7963669"/>
            <a:ext cx="8653058" cy="184418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931978" y="3096309"/>
            <a:ext cx="11176792" cy="5862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3"/>
              </a:lnSpc>
              <a:spcBef>
                <a:spcPct val="0"/>
              </a:spcBef>
            </a:pPr>
            <a:r>
              <a:rPr lang="en-US" sz="4802">
                <a:solidFill>
                  <a:srgbClr val="000000"/>
                </a:solidFill>
                <a:latin typeface="Open Sans Light"/>
              </a:rPr>
              <a:t>Проектът представлява метеорологична станция, при която според количеството светлина свети LED лампа, а според температурата се изписва съответното съобщение на LCD екрана и LED RGB свети в различен цвят.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265842" y="1543712"/>
            <a:ext cx="12305470" cy="1139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02"/>
              </a:lnSpc>
            </a:pPr>
            <a:r>
              <a:rPr lang="en-US" sz="8502">
                <a:solidFill>
                  <a:srgbClr val="604329"/>
                </a:solidFill>
                <a:latin typeface="Beautifully Delicious Script"/>
              </a:rPr>
              <a:t>Описание на проекта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198919" y="9226490"/>
            <a:ext cx="10694586" cy="1060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57"/>
              </a:lnSpc>
            </a:pPr>
            <a:r>
              <a:rPr lang="en-US" sz="3040">
                <a:solidFill>
                  <a:srgbClr val="000000"/>
                </a:solidFill>
                <a:latin typeface="Open Sans Bold"/>
              </a:rPr>
              <a:t>https://www.tinkercad.com/things/ciS4NLnpWSt-weather-station/editel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60" r="6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213173">
            <a:off x="-3599792" y="3493167"/>
            <a:ext cx="5334291" cy="716012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157637" flipH="1">
            <a:off x="14494424" y="4398487"/>
            <a:ext cx="5934833" cy="932783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611388" y="1532433"/>
            <a:ext cx="9065225" cy="106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604329"/>
                </a:solidFill>
                <a:latin typeface="Beautifully Delicious Script"/>
              </a:rPr>
              <a:t>Съставни части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312798" y="8761731"/>
            <a:ext cx="5662404" cy="496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2600">
                <a:solidFill>
                  <a:srgbClr val="604329"/>
                </a:solidFill>
                <a:latin typeface="Open Sans Light"/>
              </a:rPr>
              <a:t>www.reallygreatsite.com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 t="36" r="2546" b="36"/>
          <a:stretch>
            <a:fillRect/>
          </a:stretch>
        </p:blipFill>
        <p:spPr>
          <a:xfrm>
            <a:off x="1757410" y="3727936"/>
            <a:ext cx="15501890" cy="59715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9604" y="704538"/>
            <a:ext cx="16107673" cy="8229600"/>
            <a:chOff x="0" y="0"/>
            <a:chExt cx="4242350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42350" cy="2167467"/>
            </a:xfrm>
            <a:custGeom>
              <a:avLst/>
              <a:gdLst/>
              <a:ahLst/>
              <a:cxnLst/>
              <a:rect l="l" t="t" r="r" b="b"/>
              <a:pathLst>
                <a:path w="4242350" h="2167467">
                  <a:moveTo>
                    <a:pt x="0" y="0"/>
                  </a:moveTo>
                  <a:lnTo>
                    <a:pt x="4242350" y="0"/>
                  </a:lnTo>
                  <a:lnTo>
                    <a:pt x="4242350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7ECD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6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242204">
            <a:off x="16153582" y="607353"/>
            <a:ext cx="2725305" cy="84269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914129">
            <a:off x="717965" y="8150328"/>
            <a:ext cx="2595045" cy="116713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90351" y="1190625"/>
            <a:ext cx="16201143" cy="1221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99"/>
              </a:lnSpc>
            </a:pPr>
            <a:r>
              <a:rPr lang="en-US" sz="9099" spc="1819">
                <a:solidFill>
                  <a:srgbClr val="B6967A"/>
                </a:solidFill>
                <a:latin typeface="The Seasons Light"/>
              </a:rPr>
              <a:t>БЛОКОВА СХЕМА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947452" y="2504577"/>
            <a:ext cx="9471977" cy="62293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84965" y="1028700"/>
            <a:ext cx="15298085" cy="8229600"/>
            <a:chOff x="0" y="0"/>
            <a:chExt cx="4029125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29125" cy="2167467"/>
            </a:xfrm>
            <a:custGeom>
              <a:avLst/>
              <a:gdLst/>
              <a:ahLst/>
              <a:cxnLst/>
              <a:rect l="l" t="t" r="r" b="b"/>
              <a:pathLst>
                <a:path w="4029125" h="2167467">
                  <a:moveTo>
                    <a:pt x="0" y="0"/>
                  </a:moveTo>
                  <a:lnTo>
                    <a:pt x="4029125" y="0"/>
                  </a:lnTo>
                  <a:lnTo>
                    <a:pt x="4029125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7ECD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6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242204">
            <a:off x="15082986" y="861854"/>
            <a:ext cx="2725305" cy="84269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914129">
            <a:off x="787786" y="8522310"/>
            <a:ext cx="2595045" cy="116713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666379" y="1445125"/>
            <a:ext cx="7048699" cy="3526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99"/>
              </a:lnSpc>
            </a:pPr>
            <a:r>
              <a:rPr lang="en-US" sz="9099" spc="1819">
                <a:solidFill>
                  <a:srgbClr val="B6967A"/>
                </a:solidFill>
                <a:latin typeface="The Seasons Light"/>
              </a:rPr>
              <a:t>ЕЛЕКТРИЧЕСКА СХЕМА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629891" y="2567629"/>
            <a:ext cx="8815748" cy="66906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947004">
            <a:off x="12567483" y="810078"/>
            <a:ext cx="6007658" cy="229973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b="57416"/>
          <a:stretch>
            <a:fillRect/>
          </a:stretch>
        </p:blipFill>
        <p:spPr>
          <a:xfrm rot="-157637" flipH="1">
            <a:off x="13403655" y="5553032"/>
            <a:ext cx="5934833" cy="397214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044542" y="8737019"/>
            <a:ext cx="8653058" cy="184418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21073" y="926154"/>
            <a:ext cx="11746898" cy="133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99"/>
              </a:lnSpc>
            </a:pPr>
            <a:r>
              <a:rPr lang="en-US" sz="9999">
                <a:solidFill>
                  <a:srgbClr val="604329"/>
                </a:solidFill>
                <a:latin typeface="Beautifully Delicious Script"/>
              </a:rPr>
              <a:t>Функционалност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50697" y="2256478"/>
            <a:ext cx="6143826" cy="794201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 b="6185"/>
          <a:stretch>
            <a:fillRect/>
          </a:stretch>
        </p:blipFill>
        <p:spPr>
          <a:xfrm>
            <a:off x="8202188" y="3394061"/>
            <a:ext cx="5113547" cy="49416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60" r="60"/>
          <a:stretch>
            <a:fillRect/>
          </a:stretch>
        </p:blipFill>
        <p:spPr>
          <a:xfrm>
            <a:off x="222723" y="85836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213173">
            <a:off x="-3599792" y="3493167"/>
            <a:ext cx="5334291" cy="716012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157637" flipH="1">
            <a:off x="14494424" y="4398487"/>
            <a:ext cx="5934833" cy="932783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889899" y="1342505"/>
            <a:ext cx="11415882" cy="1221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9099" spc="1819">
                <a:solidFill>
                  <a:srgbClr val="B6967A"/>
                </a:solidFill>
                <a:latin typeface="The Seasons Light"/>
              </a:rPr>
              <a:t>ЗАКЛЮЧЕНИЕ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731983" y="3569012"/>
            <a:ext cx="10400876" cy="4749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41"/>
              </a:lnSpc>
            </a:pPr>
            <a:r>
              <a:rPr lang="en-US" sz="4775">
                <a:solidFill>
                  <a:srgbClr val="604329"/>
                </a:solidFill>
                <a:latin typeface="Open Sans Light"/>
              </a:rPr>
              <a:t> Проектът има за цел да представи работата на една метеорологична станция. Проектът определено ще претърпи промени и ще се развива в бъдеще.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562600" y="8748395"/>
            <a:ext cx="800100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5"/>
              </a:lnSpc>
            </a:pPr>
            <a:r>
              <a:rPr lang="en-GB" sz="3600" dirty="0" err="1">
                <a:hlinkClick r:id="rId5"/>
              </a:rPr>
              <a:t>AtiiDj</a:t>
            </a:r>
            <a:r>
              <a:rPr lang="en-GB" sz="3600" dirty="0">
                <a:hlinkClick r:id="rId5"/>
              </a:rPr>
              <a:t>/Weather-station (github.com)</a:t>
            </a:r>
            <a:endParaRPr lang="en-US" sz="3496" dirty="0">
              <a:solidFill>
                <a:srgbClr val="000000"/>
              </a:solidFill>
              <a:latin typeface="Open Sans Extra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108</Words>
  <Application>Microsoft Office PowerPoint</Application>
  <PresentationFormat>Custom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The Seasons Light</vt:lpstr>
      <vt:lpstr>Calibri</vt:lpstr>
      <vt:lpstr>Open Sans Light</vt:lpstr>
      <vt:lpstr>Beautifully Delicious Script</vt:lpstr>
      <vt:lpstr>Open Sans Extra Bold</vt:lpstr>
      <vt:lpstr>Arial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station</dc:title>
  <cp:lastModifiedBy>USER_07</cp:lastModifiedBy>
  <cp:revision>2</cp:revision>
  <dcterms:created xsi:type="dcterms:W3CDTF">2006-08-16T00:00:00Z</dcterms:created>
  <dcterms:modified xsi:type="dcterms:W3CDTF">2023-05-14T07:03:27Z</dcterms:modified>
  <dc:identifier>DAFi0_pfmlk</dc:identifier>
</cp:coreProperties>
</file>