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6" r:id="rId3"/>
    <p:sldId id="275" r:id="rId4"/>
    <p:sldId id="274" r:id="rId5"/>
    <p:sldId id="273" r:id="rId6"/>
    <p:sldId id="272" r:id="rId7"/>
    <p:sldId id="271" r:id="rId8"/>
    <p:sldId id="270" r:id="rId9"/>
    <p:sldId id="269" r:id="rId10"/>
    <p:sldId id="266" r:id="rId11"/>
    <p:sldId id="268" r:id="rId12"/>
    <p:sldId id="267" r:id="rId13"/>
    <p:sldId id="265" r:id="rId14"/>
    <p:sldId id="264" r:id="rId15"/>
    <p:sldId id="263" r:id="rId16"/>
    <p:sldId id="262" r:id="rId17"/>
    <p:sldId id="261" r:id="rId18"/>
    <p:sldId id="260" r:id="rId19"/>
    <p:sldId id="259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 Stage Transistor Amplifiers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51" y="1752600"/>
            <a:ext cx="370704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75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A.C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Load Line Analysis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1556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295400"/>
            <a:ext cx="3190875" cy="386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14975"/>
            <a:ext cx="3530496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1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Voltage Gain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1259004"/>
            <a:ext cx="7958138" cy="300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76800"/>
            <a:ext cx="4386729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72" y="4572000"/>
            <a:ext cx="3282828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8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5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8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35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02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7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Graphical Demonstration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524000"/>
            <a:ext cx="8153401" cy="431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9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1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Practical Circuit of Transistor Amplifier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210"/>
            <a:ext cx="7086600" cy="480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9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Phase Reversal in CE Connection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09675"/>
            <a:ext cx="84010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91208"/>
            <a:ext cx="4062412" cy="709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9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Graphical Demonstration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867400" cy="517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1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D.C. and A.C. Equivalent Circuits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31" y="1381125"/>
            <a:ext cx="7161969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59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D.C.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Equivalent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Circuits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3200400" cy="450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22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A.C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Equivalent Circuits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8313"/>
            <a:ext cx="7874799" cy="382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30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D.C. Load Line Analysis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65880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132056"/>
            <a:ext cx="3733800" cy="119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0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45</Words>
  <Application>Microsoft Office PowerPoint</Application>
  <PresentationFormat>On-screen Show (4:3)</PresentationFormat>
  <Paragraphs>11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Single Stage Transistor Amplifiers</vt:lpstr>
      <vt:lpstr>Graphical Demonstration</vt:lpstr>
      <vt:lpstr>Practical Circuit of Transistor Amplifier</vt:lpstr>
      <vt:lpstr>Phase Reversal in CE Connection</vt:lpstr>
      <vt:lpstr>Graphical Demonstration</vt:lpstr>
      <vt:lpstr>D.C. and A.C. Equivalent Circuits</vt:lpstr>
      <vt:lpstr>D.C. Equivalent Circuits</vt:lpstr>
      <vt:lpstr>A.C. Equivalent Circuits</vt:lpstr>
      <vt:lpstr>D.C. Load Line Analysis</vt:lpstr>
      <vt:lpstr>A.C. Load Line Analysis</vt:lpstr>
      <vt:lpstr>Voltage 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Pavilion</dc:creator>
  <cp:lastModifiedBy>Pavilion</cp:lastModifiedBy>
  <cp:revision>37</cp:revision>
  <dcterms:created xsi:type="dcterms:W3CDTF">2006-08-16T00:00:00Z</dcterms:created>
  <dcterms:modified xsi:type="dcterms:W3CDTF">2017-04-10T08:53:35Z</dcterms:modified>
</cp:coreProperties>
</file>