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13"/>
  </p:handoutMasterIdLst>
  <p:sldIdLst>
    <p:sldId id="272" r:id="rId3"/>
    <p:sldId id="260" r:id="rId4"/>
    <p:sldId id="263" r:id="rId5"/>
    <p:sldId id="276" r:id="rId6"/>
    <p:sldId id="275" r:id="rId7"/>
    <p:sldId id="264" r:id="rId8"/>
    <p:sldId id="273" r:id="rId9"/>
    <p:sldId id="274" r:id="rId10"/>
    <p:sldId id="268" r:id="rId11"/>
    <p:sldId id="257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1800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FARUK ABDULLAH AL SOHAN" userId="49b838b6-cc57-4ff1-b78b-f35f84b7c1b1" providerId="ADAL" clId="{9A7C73BD-A267-4639-9700-4275368D9394}"/>
    <pc:docChg chg="undo custSel addSld delSld modSld">
      <pc:chgData name="MD. FARUK ABDULLAH AL SOHAN" userId="49b838b6-cc57-4ff1-b78b-f35f84b7c1b1" providerId="ADAL" clId="{9A7C73BD-A267-4639-9700-4275368D9394}" dt="2024-10-14T06:34:37.757" v="26" actId="680"/>
      <pc:docMkLst>
        <pc:docMk/>
      </pc:docMkLst>
      <pc:sldChg chg="addSp modSp mod">
        <pc:chgData name="MD. FARUK ABDULLAH AL SOHAN" userId="49b838b6-cc57-4ff1-b78b-f35f84b7c1b1" providerId="ADAL" clId="{9A7C73BD-A267-4639-9700-4275368D9394}" dt="2024-10-14T04:23:09.410" v="22" actId="14100"/>
        <pc:sldMkLst>
          <pc:docMk/>
          <pc:sldMk cId="2735841900" sldId="256"/>
        </pc:sldMkLst>
        <pc:spChg chg="add mod">
          <ac:chgData name="MD. FARUK ABDULLAH AL SOHAN" userId="49b838b6-cc57-4ff1-b78b-f35f84b7c1b1" providerId="ADAL" clId="{9A7C73BD-A267-4639-9700-4275368D9394}" dt="2024-10-14T04:23:09.410" v="22" actId="14100"/>
          <ac:spMkLst>
            <pc:docMk/>
            <pc:sldMk cId="2735841900" sldId="256"/>
            <ac:spMk id="3" creationId="{9D2927BC-F2F1-77F3-5BAF-43356C0B518F}"/>
          </ac:spMkLst>
        </pc:spChg>
        <pc:spChg chg="add mod">
          <ac:chgData name="MD. FARUK ABDULLAH AL SOHAN" userId="49b838b6-cc57-4ff1-b78b-f35f84b7c1b1" providerId="ADAL" clId="{9A7C73BD-A267-4639-9700-4275368D9394}" dt="2024-10-14T04:22:44.990" v="12" actId="20577"/>
          <ac:spMkLst>
            <pc:docMk/>
            <pc:sldMk cId="2735841900" sldId="256"/>
            <ac:spMk id="5" creationId="{7444F150-CAE6-62EB-6D95-EF8052105894}"/>
          </ac:spMkLst>
        </pc:spChg>
      </pc:sldChg>
      <pc:sldChg chg="new">
        <pc:chgData name="MD. FARUK ABDULLAH AL SOHAN" userId="49b838b6-cc57-4ff1-b78b-f35f84b7c1b1" providerId="ADAL" clId="{9A7C73BD-A267-4639-9700-4275368D9394}" dt="2024-10-14T06:34:29.756" v="25" actId="680"/>
        <pc:sldMkLst>
          <pc:docMk/>
          <pc:sldMk cId="76946526" sldId="258"/>
        </pc:sldMkLst>
      </pc:sldChg>
      <pc:sldChg chg="new del">
        <pc:chgData name="MD. FARUK ABDULLAH AL SOHAN" userId="49b838b6-cc57-4ff1-b78b-f35f84b7c1b1" providerId="ADAL" clId="{9A7C73BD-A267-4639-9700-4275368D9394}" dt="2024-10-14T04:24:08.662" v="24" actId="47"/>
        <pc:sldMkLst>
          <pc:docMk/>
          <pc:sldMk cId="2781278795" sldId="258"/>
        </pc:sldMkLst>
      </pc:sldChg>
      <pc:sldChg chg="new">
        <pc:chgData name="MD. FARUK ABDULLAH AL SOHAN" userId="49b838b6-cc57-4ff1-b78b-f35f84b7c1b1" providerId="ADAL" clId="{9A7C73BD-A267-4639-9700-4275368D9394}" dt="2024-10-14T06:34:37.757" v="26" actId="680"/>
        <pc:sldMkLst>
          <pc:docMk/>
          <pc:sldMk cId="2067788007" sldId="25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BFA6F0-BA27-465D-A34D-2F191804EC0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EF78624-4BE0-4E02-9BDA-8A6B4CCFAEB7}">
      <dgm:prSet/>
      <dgm:spPr/>
      <dgm:t>
        <a:bodyPr/>
        <a:lstStyle/>
        <a:p>
          <a:r>
            <a:rPr lang="en-US"/>
            <a:t>Scalability</a:t>
          </a:r>
        </a:p>
      </dgm:t>
    </dgm:pt>
    <dgm:pt modelId="{33C4D9C6-4D35-4D5A-BCBF-AC25303B6C6A}" type="parTrans" cxnId="{3E94679A-8369-4CFD-92F0-2C00F40D168E}">
      <dgm:prSet/>
      <dgm:spPr/>
      <dgm:t>
        <a:bodyPr/>
        <a:lstStyle/>
        <a:p>
          <a:endParaRPr lang="en-US"/>
        </a:p>
      </dgm:t>
    </dgm:pt>
    <dgm:pt modelId="{FC470773-4B26-4941-9047-A5096A51D92F}" type="sibTrans" cxnId="{3E94679A-8369-4CFD-92F0-2C00F40D168E}">
      <dgm:prSet/>
      <dgm:spPr/>
      <dgm:t>
        <a:bodyPr/>
        <a:lstStyle/>
        <a:p>
          <a:endParaRPr lang="en-US"/>
        </a:p>
      </dgm:t>
    </dgm:pt>
    <dgm:pt modelId="{F6F3BB0C-629F-4AD4-82FD-14F01524461A}">
      <dgm:prSet/>
      <dgm:spPr/>
      <dgm:t>
        <a:bodyPr/>
        <a:lstStyle/>
        <a:p>
          <a:r>
            <a:rPr lang="en-US"/>
            <a:t>Traditional voting processes struggle to efficiently handle large-scale elections, especially in terms of speed and resource management</a:t>
          </a:r>
        </a:p>
      </dgm:t>
    </dgm:pt>
    <dgm:pt modelId="{5FF3A901-16ED-4043-8073-C4197C915B91}" type="parTrans" cxnId="{04EE0ABD-B832-47FA-B6E6-428E4B6CABCC}">
      <dgm:prSet/>
      <dgm:spPr/>
      <dgm:t>
        <a:bodyPr/>
        <a:lstStyle/>
        <a:p>
          <a:endParaRPr lang="en-US"/>
        </a:p>
      </dgm:t>
    </dgm:pt>
    <dgm:pt modelId="{A6296D16-FE61-4E9B-84D2-5CA0D0407905}" type="sibTrans" cxnId="{04EE0ABD-B832-47FA-B6E6-428E4B6CABCC}">
      <dgm:prSet/>
      <dgm:spPr/>
      <dgm:t>
        <a:bodyPr/>
        <a:lstStyle/>
        <a:p>
          <a:endParaRPr lang="en-US"/>
        </a:p>
      </dgm:t>
    </dgm:pt>
    <dgm:pt modelId="{89B879DC-DA6F-4B0A-8650-5E43E5357AA5}">
      <dgm:prSet/>
      <dgm:spPr/>
      <dgm:t>
        <a:bodyPr/>
        <a:lstStyle/>
        <a:p>
          <a:r>
            <a:rPr lang="en-US"/>
            <a:t>Privacy</a:t>
          </a:r>
        </a:p>
      </dgm:t>
    </dgm:pt>
    <dgm:pt modelId="{C57F3E02-BFE1-4D94-917F-ADD8BB8FD9C3}" type="parTrans" cxnId="{AF7E3FF6-682B-4F25-9BFE-F99B6F0E5B67}">
      <dgm:prSet/>
      <dgm:spPr/>
      <dgm:t>
        <a:bodyPr/>
        <a:lstStyle/>
        <a:p>
          <a:endParaRPr lang="en-US"/>
        </a:p>
      </dgm:t>
    </dgm:pt>
    <dgm:pt modelId="{E13CFBD7-9AA5-4470-9AB6-66F3ED6DF02F}" type="sibTrans" cxnId="{AF7E3FF6-682B-4F25-9BFE-F99B6F0E5B67}">
      <dgm:prSet/>
      <dgm:spPr/>
      <dgm:t>
        <a:bodyPr/>
        <a:lstStyle/>
        <a:p>
          <a:endParaRPr lang="en-US"/>
        </a:p>
      </dgm:t>
    </dgm:pt>
    <dgm:pt modelId="{0949E5A5-8C83-44A9-8E64-9D3F00E3F0DD}">
      <dgm:prSet/>
      <dgm:spPr/>
      <dgm:t>
        <a:bodyPr/>
        <a:lstStyle/>
        <a:p>
          <a:r>
            <a:rPr lang="en-US"/>
            <a:t>Traditional systems may expose voter identities or lack adequate measures to guarantee voter anonymity</a:t>
          </a:r>
        </a:p>
      </dgm:t>
    </dgm:pt>
    <dgm:pt modelId="{A14249DC-69EF-46E6-BB0F-DA981106FE89}" type="parTrans" cxnId="{CF9B79BA-C4DC-4DC5-933A-5BD0B33C793D}">
      <dgm:prSet/>
      <dgm:spPr/>
      <dgm:t>
        <a:bodyPr/>
        <a:lstStyle/>
        <a:p>
          <a:endParaRPr lang="en-US"/>
        </a:p>
      </dgm:t>
    </dgm:pt>
    <dgm:pt modelId="{7201B521-1F03-43B8-9A8F-B4E4FE3FFA9D}" type="sibTrans" cxnId="{CF9B79BA-C4DC-4DC5-933A-5BD0B33C793D}">
      <dgm:prSet/>
      <dgm:spPr/>
      <dgm:t>
        <a:bodyPr/>
        <a:lstStyle/>
        <a:p>
          <a:endParaRPr lang="en-US"/>
        </a:p>
      </dgm:t>
    </dgm:pt>
    <dgm:pt modelId="{5F265232-E4BA-4F42-99E8-19FD15EEEAAB}">
      <dgm:prSet/>
      <dgm:spPr/>
      <dgm:t>
        <a:bodyPr/>
        <a:lstStyle/>
        <a:p>
          <a:r>
            <a:rPr lang="en-US"/>
            <a:t>Transparency</a:t>
          </a:r>
        </a:p>
      </dgm:t>
    </dgm:pt>
    <dgm:pt modelId="{9E79B708-76E5-43B6-8DC5-4B62F879659F}" type="parTrans" cxnId="{80B14AFC-2B6D-4B27-B901-833BE0D7C7B3}">
      <dgm:prSet/>
      <dgm:spPr/>
      <dgm:t>
        <a:bodyPr/>
        <a:lstStyle/>
        <a:p>
          <a:endParaRPr lang="en-US"/>
        </a:p>
      </dgm:t>
    </dgm:pt>
    <dgm:pt modelId="{FB2644F6-EFA9-429F-BC46-DC23F198C530}" type="sibTrans" cxnId="{80B14AFC-2B6D-4B27-B901-833BE0D7C7B3}">
      <dgm:prSet/>
      <dgm:spPr/>
      <dgm:t>
        <a:bodyPr/>
        <a:lstStyle/>
        <a:p>
          <a:endParaRPr lang="en-US"/>
        </a:p>
      </dgm:t>
    </dgm:pt>
    <dgm:pt modelId="{805A50C0-65AE-4687-BC7F-D0F523FDB98C}">
      <dgm:prSet/>
      <dgm:spPr/>
      <dgm:t>
        <a:bodyPr/>
        <a:lstStyle/>
        <a:p>
          <a:r>
            <a:rPr lang="en-US"/>
            <a:t>Traditional voting systems often lack real-time, verifiable transparency, leading to distrust in the voting process</a:t>
          </a:r>
        </a:p>
      </dgm:t>
    </dgm:pt>
    <dgm:pt modelId="{BE782C48-8E4D-41DB-9376-AA817E62A67C}" type="parTrans" cxnId="{0A6DA4D6-B9D5-446E-B4A8-15D0431DAC95}">
      <dgm:prSet/>
      <dgm:spPr/>
      <dgm:t>
        <a:bodyPr/>
        <a:lstStyle/>
        <a:p>
          <a:endParaRPr lang="en-US"/>
        </a:p>
      </dgm:t>
    </dgm:pt>
    <dgm:pt modelId="{FB8A5620-A478-48C8-909E-79A0C8FD29E9}" type="sibTrans" cxnId="{0A6DA4D6-B9D5-446E-B4A8-15D0431DAC95}">
      <dgm:prSet/>
      <dgm:spPr/>
      <dgm:t>
        <a:bodyPr/>
        <a:lstStyle/>
        <a:p>
          <a:endParaRPr lang="en-US"/>
        </a:p>
      </dgm:t>
    </dgm:pt>
    <dgm:pt modelId="{D19855F6-B1E5-46A0-A044-BDB2FF8BA8B0}">
      <dgm:prSet/>
      <dgm:spPr/>
      <dgm:t>
        <a:bodyPr/>
        <a:lstStyle/>
        <a:p>
          <a:r>
            <a:rPr lang="en-US"/>
            <a:t>Voting fraud</a:t>
          </a:r>
        </a:p>
      </dgm:t>
    </dgm:pt>
    <dgm:pt modelId="{B86233E8-6AA1-44EE-A3F3-309212696603}" type="parTrans" cxnId="{B3499B4D-F177-4B98-B6D5-0B9F8FF0E4D4}">
      <dgm:prSet/>
      <dgm:spPr/>
      <dgm:t>
        <a:bodyPr/>
        <a:lstStyle/>
        <a:p>
          <a:endParaRPr lang="en-US"/>
        </a:p>
      </dgm:t>
    </dgm:pt>
    <dgm:pt modelId="{50D32AE2-C294-4CA7-B88B-81C091FD8261}" type="sibTrans" cxnId="{B3499B4D-F177-4B98-B6D5-0B9F8FF0E4D4}">
      <dgm:prSet/>
      <dgm:spPr/>
      <dgm:t>
        <a:bodyPr/>
        <a:lstStyle/>
        <a:p>
          <a:endParaRPr lang="en-US"/>
        </a:p>
      </dgm:t>
    </dgm:pt>
    <dgm:pt modelId="{1C4837EB-652E-427D-A8AF-95D11BECB9B1}">
      <dgm:prSet/>
      <dgm:spPr/>
      <dgm:t>
        <a:bodyPr/>
        <a:lstStyle/>
        <a:p>
          <a:r>
            <a:rPr lang="en-US"/>
            <a:t>Traditional systems are vulnerable to voter fraud, such as impersonation, ballot stuffing, and vote manipulation</a:t>
          </a:r>
        </a:p>
      </dgm:t>
    </dgm:pt>
    <dgm:pt modelId="{9B6DFF4D-E445-476F-992F-14CA7E9398F2}" type="parTrans" cxnId="{C7D6FB02-F985-4B6B-BCEF-34FEEA46DF4D}">
      <dgm:prSet/>
      <dgm:spPr/>
      <dgm:t>
        <a:bodyPr/>
        <a:lstStyle/>
        <a:p>
          <a:endParaRPr lang="en-US"/>
        </a:p>
      </dgm:t>
    </dgm:pt>
    <dgm:pt modelId="{7F3356E2-B30A-42D2-83D3-46DC26747315}" type="sibTrans" cxnId="{C7D6FB02-F985-4B6B-BCEF-34FEEA46DF4D}">
      <dgm:prSet/>
      <dgm:spPr/>
      <dgm:t>
        <a:bodyPr/>
        <a:lstStyle/>
        <a:p>
          <a:endParaRPr lang="en-US"/>
        </a:p>
      </dgm:t>
    </dgm:pt>
    <dgm:pt modelId="{E3C22ED2-61EC-40D0-A0A1-0244AD343361}" type="pres">
      <dgm:prSet presAssocID="{33BFA6F0-BA27-465D-A34D-2F191804EC08}" presName="linear" presStyleCnt="0">
        <dgm:presLayoutVars>
          <dgm:animLvl val="lvl"/>
          <dgm:resizeHandles val="exact"/>
        </dgm:presLayoutVars>
      </dgm:prSet>
      <dgm:spPr/>
    </dgm:pt>
    <dgm:pt modelId="{F7CBD4F9-750C-4240-96BD-3256EA69A5D2}" type="pres">
      <dgm:prSet presAssocID="{0EF78624-4BE0-4E02-9BDA-8A6B4CCFAEB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30B92B8-92D7-4450-8E25-F58DAAF07CC3}" type="pres">
      <dgm:prSet presAssocID="{0EF78624-4BE0-4E02-9BDA-8A6B4CCFAEB7}" presName="childText" presStyleLbl="revTx" presStyleIdx="0" presStyleCnt="4">
        <dgm:presLayoutVars>
          <dgm:bulletEnabled val="1"/>
        </dgm:presLayoutVars>
      </dgm:prSet>
      <dgm:spPr/>
    </dgm:pt>
    <dgm:pt modelId="{3E62DFEA-CC75-4E73-94E7-1273C2C9811F}" type="pres">
      <dgm:prSet presAssocID="{89B879DC-DA6F-4B0A-8650-5E43E5357AA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2D051E7-BE45-4E4D-8400-1E01887AC124}" type="pres">
      <dgm:prSet presAssocID="{89B879DC-DA6F-4B0A-8650-5E43E5357AA5}" presName="childText" presStyleLbl="revTx" presStyleIdx="1" presStyleCnt="4">
        <dgm:presLayoutVars>
          <dgm:bulletEnabled val="1"/>
        </dgm:presLayoutVars>
      </dgm:prSet>
      <dgm:spPr/>
    </dgm:pt>
    <dgm:pt modelId="{1E0B0A49-8940-45EC-812B-47DD7EE1AFA8}" type="pres">
      <dgm:prSet presAssocID="{5F265232-E4BA-4F42-99E8-19FD15EEEA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6BC59FC-B320-4D54-980D-6002FBDC6033}" type="pres">
      <dgm:prSet presAssocID="{5F265232-E4BA-4F42-99E8-19FD15EEEAAB}" presName="childText" presStyleLbl="revTx" presStyleIdx="2" presStyleCnt="4">
        <dgm:presLayoutVars>
          <dgm:bulletEnabled val="1"/>
        </dgm:presLayoutVars>
      </dgm:prSet>
      <dgm:spPr/>
    </dgm:pt>
    <dgm:pt modelId="{EC8D2BE5-6E7E-42C9-9BBF-914D87EC8318}" type="pres">
      <dgm:prSet presAssocID="{D19855F6-B1E5-46A0-A044-BDB2FF8BA8B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0255EBE-EF29-44BE-A0E2-9971592B98FD}" type="pres">
      <dgm:prSet presAssocID="{D19855F6-B1E5-46A0-A044-BDB2FF8BA8B0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C7D6FB02-F985-4B6B-BCEF-34FEEA46DF4D}" srcId="{D19855F6-B1E5-46A0-A044-BDB2FF8BA8B0}" destId="{1C4837EB-652E-427D-A8AF-95D11BECB9B1}" srcOrd="0" destOrd="0" parTransId="{9B6DFF4D-E445-476F-992F-14CA7E9398F2}" sibTransId="{7F3356E2-B30A-42D2-83D3-46DC26747315}"/>
    <dgm:cxn modelId="{8042D11D-0E2B-4580-8303-CCD79A5EBE7B}" type="presOf" srcId="{0949E5A5-8C83-44A9-8E64-9D3F00E3F0DD}" destId="{D2D051E7-BE45-4E4D-8400-1E01887AC124}" srcOrd="0" destOrd="0" presId="urn:microsoft.com/office/officeart/2005/8/layout/vList2"/>
    <dgm:cxn modelId="{68E1786D-0F49-49A0-BF77-6A4E0CA83732}" type="presOf" srcId="{89B879DC-DA6F-4B0A-8650-5E43E5357AA5}" destId="{3E62DFEA-CC75-4E73-94E7-1273C2C9811F}" srcOrd="0" destOrd="0" presId="urn:microsoft.com/office/officeart/2005/8/layout/vList2"/>
    <dgm:cxn modelId="{B3499B4D-F177-4B98-B6D5-0B9F8FF0E4D4}" srcId="{33BFA6F0-BA27-465D-A34D-2F191804EC08}" destId="{D19855F6-B1E5-46A0-A044-BDB2FF8BA8B0}" srcOrd="3" destOrd="0" parTransId="{B86233E8-6AA1-44EE-A3F3-309212696603}" sibTransId="{50D32AE2-C294-4CA7-B88B-81C091FD8261}"/>
    <dgm:cxn modelId="{8881DD4F-581B-423B-866B-573218EFA62A}" type="presOf" srcId="{0EF78624-4BE0-4E02-9BDA-8A6B4CCFAEB7}" destId="{F7CBD4F9-750C-4240-96BD-3256EA69A5D2}" srcOrd="0" destOrd="0" presId="urn:microsoft.com/office/officeart/2005/8/layout/vList2"/>
    <dgm:cxn modelId="{FE505859-C54A-472D-BF60-F2926BD156D7}" type="presOf" srcId="{F6F3BB0C-629F-4AD4-82FD-14F01524461A}" destId="{730B92B8-92D7-4450-8E25-F58DAAF07CC3}" srcOrd="0" destOrd="0" presId="urn:microsoft.com/office/officeart/2005/8/layout/vList2"/>
    <dgm:cxn modelId="{8390E689-65BA-4C26-847F-02666EB2DBE1}" type="presOf" srcId="{33BFA6F0-BA27-465D-A34D-2F191804EC08}" destId="{E3C22ED2-61EC-40D0-A0A1-0244AD343361}" srcOrd="0" destOrd="0" presId="urn:microsoft.com/office/officeart/2005/8/layout/vList2"/>
    <dgm:cxn modelId="{0B17119A-88D3-49D4-9D65-0BECA482B6EA}" type="presOf" srcId="{1C4837EB-652E-427D-A8AF-95D11BECB9B1}" destId="{70255EBE-EF29-44BE-A0E2-9971592B98FD}" srcOrd="0" destOrd="0" presId="urn:microsoft.com/office/officeart/2005/8/layout/vList2"/>
    <dgm:cxn modelId="{3E94679A-8369-4CFD-92F0-2C00F40D168E}" srcId="{33BFA6F0-BA27-465D-A34D-2F191804EC08}" destId="{0EF78624-4BE0-4E02-9BDA-8A6B4CCFAEB7}" srcOrd="0" destOrd="0" parTransId="{33C4D9C6-4D35-4D5A-BCBF-AC25303B6C6A}" sibTransId="{FC470773-4B26-4941-9047-A5096A51D92F}"/>
    <dgm:cxn modelId="{B07260A4-8107-4E65-B2ED-EFAE775A2B90}" type="presOf" srcId="{5F265232-E4BA-4F42-99E8-19FD15EEEAAB}" destId="{1E0B0A49-8940-45EC-812B-47DD7EE1AFA8}" srcOrd="0" destOrd="0" presId="urn:microsoft.com/office/officeart/2005/8/layout/vList2"/>
    <dgm:cxn modelId="{CF9B79BA-C4DC-4DC5-933A-5BD0B33C793D}" srcId="{89B879DC-DA6F-4B0A-8650-5E43E5357AA5}" destId="{0949E5A5-8C83-44A9-8E64-9D3F00E3F0DD}" srcOrd="0" destOrd="0" parTransId="{A14249DC-69EF-46E6-BB0F-DA981106FE89}" sibTransId="{7201B521-1F03-43B8-9A8F-B4E4FE3FFA9D}"/>
    <dgm:cxn modelId="{3E1A3DBC-A6EC-4EC8-BB5F-802110112456}" type="presOf" srcId="{D19855F6-B1E5-46A0-A044-BDB2FF8BA8B0}" destId="{EC8D2BE5-6E7E-42C9-9BBF-914D87EC8318}" srcOrd="0" destOrd="0" presId="urn:microsoft.com/office/officeart/2005/8/layout/vList2"/>
    <dgm:cxn modelId="{04EE0ABD-B832-47FA-B6E6-428E4B6CABCC}" srcId="{0EF78624-4BE0-4E02-9BDA-8A6B4CCFAEB7}" destId="{F6F3BB0C-629F-4AD4-82FD-14F01524461A}" srcOrd="0" destOrd="0" parTransId="{5FF3A901-16ED-4043-8073-C4197C915B91}" sibTransId="{A6296D16-FE61-4E9B-84D2-5CA0D0407905}"/>
    <dgm:cxn modelId="{C2A956C3-7FF9-4405-A5E7-D018F0E036BA}" type="presOf" srcId="{805A50C0-65AE-4687-BC7F-D0F523FDB98C}" destId="{B6BC59FC-B320-4D54-980D-6002FBDC6033}" srcOrd="0" destOrd="0" presId="urn:microsoft.com/office/officeart/2005/8/layout/vList2"/>
    <dgm:cxn modelId="{0A6DA4D6-B9D5-446E-B4A8-15D0431DAC95}" srcId="{5F265232-E4BA-4F42-99E8-19FD15EEEAAB}" destId="{805A50C0-65AE-4687-BC7F-D0F523FDB98C}" srcOrd="0" destOrd="0" parTransId="{BE782C48-8E4D-41DB-9376-AA817E62A67C}" sibTransId="{FB8A5620-A478-48C8-909E-79A0C8FD29E9}"/>
    <dgm:cxn modelId="{AF7E3FF6-682B-4F25-9BFE-F99B6F0E5B67}" srcId="{33BFA6F0-BA27-465D-A34D-2F191804EC08}" destId="{89B879DC-DA6F-4B0A-8650-5E43E5357AA5}" srcOrd="1" destOrd="0" parTransId="{C57F3E02-BFE1-4D94-917F-ADD8BB8FD9C3}" sibTransId="{E13CFBD7-9AA5-4470-9AB6-66F3ED6DF02F}"/>
    <dgm:cxn modelId="{80B14AFC-2B6D-4B27-B901-833BE0D7C7B3}" srcId="{33BFA6F0-BA27-465D-A34D-2F191804EC08}" destId="{5F265232-E4BA-4F42-99E8-19FD15EEEAAB}" srcOrd="2" destOrd="0" parTransId="{9E79B708-76E5-43B6-8DC5-4B62F879659F}" sibTransId="{FB2644F6-EFA9-429F-BC46-DC23F198C530}"/>
    <dgm:cxn modelId="{C9194E15-7966-4C93-87D2-D8DA355AA94C}" type="presParOf" srcId="{E3C22ED2-61EC-40D0-A0A1-0244AD343361}" destId="{F7CBD4F9-750C-4240-96BD-3256EA69A5D2}" srcOrd="0" destOrd="0" presId="urn:microsoft.com/office/officeart/2005/8/layout/vList2"/>
    <dgm:cxn modelId="{C98AE9DD-B5D7-47A8-BAF7-1A847C6C3FA7}" type="presParOf" srcId="{E3C22ED2-61EC-40D0-A0A1-0244AD343361}" destId="{730B92B8-92D7-4450-8E25-F58DAAF07CC3}" srcOrd="1" destOrd="0" presId="urn:microsoft.com/office/officeart/2005/8/layout/vList2"/>
    <dgm:cxn modelId="{88F832DA-30EE-4408-9155-44A6A036D123}" type="presParOf" srcId="{E3C22ED2-61EC-40D0-A0A1-0244AD343361}" destId="{3E62DFEA-CC75-4E73-94E7-1273C2C9811F}" srcOrd="2" destOrd="0" presId="urn:microsoft.com/office/officeart/2005/8/layout/vList2"/>
    <dgm:cxn modelId="{9D36DEA7-E297-4B5E-9A97-50A7C348A593}" type="presParOf" srcId="{E3C22ED2-61EC-40D0-A0A1-0244AD343361}" destId="{D2D051E7-BE45-4E4D-8400-1E01887AC124}" srcOrd="3" destOrd="0" presId="urn:microsoft.com/office/officeart/2005/8/layout/vList2"/>
    <dgm:cxn modelId="{BF1D3261-8ADD-4F07-AD9E-3058EE89F127}" type="presParOf" srcId="{E3C22ED2-61EC-40D0-A0A1-0244AD343361}" destId="{1E0B0A49-8940-45EC-812B-47DD7EE1AFA8}" srcOrd="4" destOrd="0" presId="urn:microsoft.com/office/officeart/2005/8/layout/vList2"/>
    <dgm:cxn modelId="{E04764CA-4160-4E89-BDEC-C8AEF9B3C556}" type="presParOf" srcId="{E3C22ED2-61EC-40D0-A0A1-0244AD343361}" destId="{B6BC59FC-B320-4D54-980D-6002FBDC6033}" srcOrd="5" destOrd="0" presId="urn:microsoft.com/office/officeart/2005/8/layout/vList2"/>
    <dgm:cxn modelId="{0C81642B-C238-4EAD-8E6E-64D48CF924F8}" type="presParOf" srcId="{E3C22ED2-61EC-40D0-A0A1-0244AD343361}" destId="{EC8D2BE5-6E7E-42C9-9BBF-914D87EC8318}" srcOrd="6" destOrd="0" presId="urn:microsoft.com/office/officeart/2005/8/layout/vList2"/>
    <dgm:cxn modelId="{BD73AD56-454D-4E6A-9CC3-D2233D511DBB}" type="presParOf" srcId="{E3C22ED2-61EC-40D0-A0A1-0244AD343361}" destId="{70255EBE-EF29-44BE-A0E2-9971592B98F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5A840E-0DB5-42BF-8637-7C7E77DF09B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5F9BFE-67CE-4BF6-8D7F-D562D453FE7E}">
      <dgm:prSet/>
      <dgm:spPr/>
      <dgm:t>
        <a:bodyPr/>
        <a:lstStyle/>
        <a:p>
          <a:r>
            <a:rPr lang="en-US"/>
            <a:t>Voting transparency</a:t>
          </a:r>
        </a:p>
      </dgm:t>
    </dgm:pt>
    <dgm:pt modelId="{A6FD5E01-0C65-464C-96C5-345D67DECBB6}" type="parTrans" cxnId="{D820DDAE-01BC-45EB-8A89-E42FA56B0DEB}">
      <dgm:prSet/>
      <dgm:spPr/>
      <dgm:t>
        <a:bodyPr/>
        <a:lstStyle/>
        <a:p>
          <a:endParaRPr lang="en-US"/>
        </a:p>
      </dgm:t>
    </dgm:pt>
    <dgm:pt modelId="{FDD2AFCB-C26A-4FB6-995F-96BE7D78C5BC}" type="sibTrans" cxnId="{D820DDAE-01BC-45EB-8A89-E42FA56B0DEB}">
      <dgm:prSet/>
      <dgm:spPr/>
      <dgm:t>
        <a:bodyPr/>
        <a:lstStyle/>
        <a:p>
          <a:endParaRPr lang="en-US"/>
        </a:p>
      </dgm:t>
    </dgm:pt>
    <dgm:pt modelId="{1CEEA514-20E8-4596-81F9-3A1862243017}">
      <dgm:prSet/>
      <dgm:spPr/>
      <dgm:t>
        <a:bodyPr/>
        <a:lstStyle/>
        <a:p>
          <a:r>
            <a:rPr lang="en-US" dirty="0"/>
            <a:t>To increase voting transparency by providing an immutable ledger </a:t>
          </a:r>
        </a:p>
      </dgm:t>
    </dgm:pt>
    <dgm:pt modelId="{E721A11B-AEA3-4E4B-B2E9-5BA04FE65388}" type="parTrans" cxnId="{261C7DC4-9442-4670-98D6-DBFC0B0C93BE}">
      <dgm:prSet/>
      <dgm:spPr/>
      <dgm:t>
        <a:bodyPr/>
        <a:lstStyle/>
        <a:p>
          <a:endParaRPr lang="en-US"/>
        </a:p>
      </dgm:t>
    </dgm:pt>
    <dgm:pt modelId="{ACC61857-39FF-41A6-92EB-797CD6D6D214}" type="sibTrans" cxnId="{261C7DC4-9442-4670-98D6-DBFC0B0C93BE}">
      <dgm:prSet/>
      <dgm:spPr/>
      <dgm:t>
        <a:bodyPr/>
        <a:lstStyle/>
        <a:p>
          <a:endParaRPr lang="en-US"/>
        </a:p>
      </dgm:t>
    </dgm:pt>
    <dgm:pt modelId="{B295C2E8-E36C-4392-AF89-84714C6F2F42}">
      <dgm:prSet/>
      <dgm:spPr/>
      <dgm:t>
        <a:bodyPr/>
        <a:lstStyle/>
        <a:p>
          <a:r>
            <a:rPr lang="en-US"/>
            <a:t>Security</a:t>
          </a:r>
        </a:p>
      </dgm:t>
    </dgm:pt>
    <dgm:pt modelId="{62A7D21D-8337-4B47-97D5-43EFE3451019}" type="parTrans" cxnId="{3AD9A979-C321-4045-B512-7366CF53BC54}">
      <dgm:prSet/>
      <dgm:spPr/>
      <dgm:t>
        <a:bodyPr/>
        <a:lstStyle/>
        <a:p>
          <a:endParaRPr lang="en-US"/>
        </a:p>
      </dgm:t>
    </dgm:pt>
    <dgm:pt modelId="{599C0146-D6F7-4E2C-BE12-EE064BF8A249}" type="sibTrans" cxnId="{3AD9A979-C321-4045-B512-7366CF53BC54}">
      <dgm:prSet/>
      <dgm:spPr/>
      <dgm:t>
        <a:bodyPr/>
        <a:lstStyle/>
        <a:p>
          <a:endParaRPr lang="en-US"/>
        </a:p>
      </dgm:t>
    </dgm:pt>
    <dgm:pt modelId="{501000C8-C6D5-4CF8-9BAF-714F7AD7071B}">
      <dgm:prSet/>
      <dgm:spPr/>
      <dgm:t>
        <a:bodyPr/>
        <a:lstStyle/>
        <a:p>
          <a:r>
            <a:rPr lang="en-US" dirty="0"/>
            <a:t>To enhance voting security with encryption and decentralized protection against cyber threats</a:t>
          </a:r>
        </a:p>
      </dgm:t>
    </dgm:pt>
    <dgm:pt modelId="{F5BC5448-0FD6-4F71-9BAD-A18497A734EA}" type="parTrans" cxnId="{DF501A8A-B6F3-44CF-A3C0-A652D5C12177}">
      <dgm:prSet/>
      <dgm:spPr/>
      <dgm:t>
        <a:bodyPr/>
        <a:lstStyle/>
        <a:p>
          <a:endParaRPr lang="en-US"/>
        </a:p>
      </dgm:t>
    </dgm:pt>
    <dgm:pt modelId="{800369E8-2B2A-49FF-98BB-3597A866894D}" type="sibTrans" cxnId="{DF501A8A-B6F3-44CF-A3C0-A652D5C12177}">
      <dgm:prSet/>
      <dgm:spPr/>
      <dgm:t>
        <a:bodyPr/>
        <a:lstStyle/>
        <a:p>
          <a:endParaRPr lang="en-US"/>
        </a:p>
      </dgm:t>
    </dgm:pt>
    <dgm:pt modelId="{A1742D86-60BB-4B4A-89C2-790D8F5D77F4}">
      <dgm:prSet/>
      <dgm:spPr/>
      <dgm:t>
        <a:bodyPr/>
        <a:lstStyle/>
        <a:p>
          <a:r>
            <a:rPr lang="en-US"/>
            <a:t>Voter privacy</a:t>
          </a:r>
        </a:p>
      </dgm:t>
    </dgm:pt>
    <dgm:pt modelId="{C6E34CB2-7A11-45DC-A6AC-3FB7DCDD5C91}" type="parTrans" cxnId="{68A7D065-4FC1-4D4D-BBA4-1D4780135DB9}">
      <dgm:prSet/>
      <dgm:spPr/>
      <dgm:t>
        <a:bodyPr/>
        <a:lstStyle/>
        <a:p>
          <a:endParaRPr lang="en-US"/>
        </a:p>
      </dgm:t>
    </dgm:pt>
    <dgm:pt modelId="{E9B69BBC-E731-4884-A016-EB4E3FB23EDE}" type="sibTrans" cxnId="{68A7D065-4FC1-4D4D-BBA4-1D4780135DB9}">
      <dgm:prSet/>
      <dgm:spPr/>
      <dgm:t>
        <a:bodyPr/>
        <a:lstStyle/>
        <a:p>
          <a:endParaRPr lang="en-US"/>
        </a:p>
      </dgm:t>
    </dgm:pt>
    <dgm:pt modelId="{A6909DE8-0620-40B1-ACDB-9F5BC7BFD42D}">
      <dgm:prSet/>
      <dgm:spPr/>
      <dgm:t>
        <a:bodyPr/>
        <a:lstStyle/>
        <a:p>
          <a:r>
            <a:rPr lang="en-US" dirty="0"/>
            <a:t>To preserve voter privacy using cryptographic techniques while maintaining vote integrity</a:t>
          </a:r>
        </a:p>
      </dgm:t>
    </dgm:pt>
    <dgm:pt modelId="{4479AF29-AC0E-464D-96C2-833E4E4CC48E}" type="parTrans" cxnId="{B8504028-C773-4331-BD57-2C5C3277718F}">
      <dgm:prSet/>
      <dgm:spPr/>
      <dgm:t>
        <a:bodyPr/>
        <a:lstStyle/>
        <a:p>
          <a:endParaRPr lang="en-US"/>
        </a:p>
      </dgm:t>
    </dgm:pt>
    <dgm:pt modelId="{7ADDB955-2501-40D5-A914-2D4B0BE9ABD5}" type="sibTrans" cxnId="{B8504028-C773-4331-BD57-2C5C3277718F}">
      <dgm:prSet/>
      <dgm:spPr/>
      <dgm:t>
        <a:bodyPr/>
        <a:lstStyle/>
        <a:p>
          <a:endParaRPr lang="en-US"/>
        </a:p>
      </dgm:t>
    </dgm:pt>
    <dgm:pt modelId="{4DDBA61C-3C5E-4FC8-8C92-992F80AF555D}">
      <dgm:prSet/>
      <dgm:spPr/>
      <dgm:t>
        <a:bodyPr/>
        <a:lstStyle/>
        <a:p>
          <a:r>
            <a:rPr lang="en-US"/>
            <a:t>Fraud resistance</a:t>
          </a:r>
        </a:p>
      </dgm:t>
    </dgm:pt>
    <dgm:pt modelId="{98ACB7BB-A241-4478-9233-5149DE0BC847}" type="parTrans" cxnId="{0D9036D9-4575-4A86-B7B8-C7F35BC17578}">
      <dgm:prSet/>
      <dgm:spPr/>
      <dgm:t>
        <a:bodyPr/>
        <a:lstStyle/>
        <a:p>
          <a:endParaRPr lang="en-US"/>
        </a:p>
      </dgm:t>
    </dgm:pt>
    <dgm:pt modelId="{DDF6FC88-EFDB-40E9-879F-03DE0CAAEF58}" type="sibTrans" cxnId="{0D9036D9-4575-4A86-B7B8-C7F35BC17578}">
      <dgm:prSet/>
      <dgm:spPr/>
      <dgm:t>
        <a:bodyPr/>
        <a:lstStyle/>
        <a:p>
          <a:endParaRPr lang="en-US"/>
        </a:p>
      </dgm:t>
    </dgm:pt>
    <dgm:pt modelId="{52DAD812-675B-4CBA-B59E-290DCAED820D}">
      <dgm:prSet/>
      <dgm:spPr/>
      <dgm:t>
        <a:bodyPr/>
        <a:lstStyle/>
        <a:p>
          <a:r>
            <a:rPr lang="en-US" dirty="0"/>
            <a:t>To prevent fraud by securing votes against tampering, duplication, or alteration</a:t>
          </a:r>
        </a:p>
      </dgm:t>
    </dgm:pt>
    <dgm:pt modelId="{C5BB300E-A145-43DC-B967-497F0FFAFFAE}" type="parTrans" cxnId="{FACD34F0-80D6-47EA-8497-2AD95382F5D6}">
      <dgm:prSet/>
      <dgm:spPr/>
      <dgm:t>
        <a:bodyPr/>
        <a:lstStyle/>
        <a:p>
          <a:endParaRPr lang="en-US"/>
        </a:p>
      </dgm:t>
    </dgm:pt>
    <dgm:pt modelId="{F6C79D99-EE5A-4D56-833E-74C51B67D77C}" type="sibTrans" cxnId="{FACD34F0-80D6-47EA-8497-2AD95382F5D6}">
      <dgm:prSet/>
      <dgm:spPr/>
      <dgm:t>
        <a:bodyPr/>
        <a:lstStyle/>
        <a:p>
          <a:endParaRPr lang="en-US"/>
        </a:p>
      </dgm:t>
    </dgm:pt>
    <dgm:pt modelId="{2E3D609C-FA63-411E-A7D1-FED20BA9D4EF}">
      <dgm:prSet/>
      <dgm:spPr/>
      <dgm:t>
        <a:bodyPr/>
        <a:lstStyle/>
        <a:p>
          <a:r>
            <a:rPr lang="en-US"/>
            <a:t>Scalability</a:t>
          </a:r>
        </a:p>
      </dgm:t>
    </dgm:pt>
    <dgm:pt modelId="{6889B83A-02CC-4370-BA5E-A0AF925BF33E}" type="parTrans" cxnId="{6D75FCFA-ED02-4BFB-9C07-82BDF019E150}">
      <dgm:prSet/>
      <dgm:spPr/>
      <dgm:t>
        <a:bodyPr/>
        <a:lstStyle/>
        <a:p>
          <a:endParaRPr lang="en-US"/>
        </a:p>
      </dgm:t>
    </dgm:pt>
    <dgm:pt modelId="{8D938CE4-C4A8-42A3-BDD2-3F611A5E709E}" type="sibTrans" cxnId="{6D75FCFA-ED02-4BFB-9C07-82BDF019E150}">
      <dgm:prSet/>
      <dgm:spPr/>
      <dgm:t>
        <a:bodyPr/>
        <a:lstStyle/>
        <a:p>
          <a:endParaRPr lang="en-US"/>
        </a:p>
      </dgm:t>
    </dgm:pt>
    <dgm:pt modelId="{6C64277C-AD51-462C-816D-E7D1E49E6E02}">
      <dgm:prSet/>
      <dgm:spPr/>
      <dgm:t>
        <a:bodyPr/>
        <a:lstStyle/>
        <a:p>
          <a:r>
            <a:rPr lang="en-US" dirty="0"/>
            <a:t>To scale for large elections without compromising speed or security</a:t>
          </a:r>
        </a:p>
      </dgm:t>
    </dgm:pt>
    <dgm:pt modelId="{5FCD607E-077B-40CB-B17F-E4D3B219D96F}" type="parTrans" cxnId="{67D98B3D-2C20-43AE-95A8-CF5130483FA4}">
      <dgm:prSet/>
      <dgm:spPr/>
      <dgm:t>
        <a:bodyPr/>
        <a:lstStyle/>
        <a:p>
          <a:endParaRPr lang="en-US"/>
        </a:p>
      </dgm:t>
    </dgm:pt>
    <dgm:pt modelId="{D0DE6890-D8DD-4C9A-8A52-C9517E08CCCF}" type="sibTrans" cxnId="{67D98B3D-2C20-43AE-95A8-CF5130483FA4}">
      <dgm:prSet/>
      <dgm:spPr/>
      <dgm:t>
        <a:bodyPr/>
        <a:lstStyle/>
        <a:p>
          <a:endParaRPr lang="en-US"/>
        </a:p>
      </dgm:t>
    </dgm:pt>
    <dgm:pt modelId="{63A63E83-7FF5-4CE2-A728-33D124B3A62E}" type="pres">
      <dgm:prSet presAssocID="{D75A840E-0DB5-42BF-8637-7C7E77DF09B8}" presName="Name0" presStyleCnt="0">
        <dgm:presLayoutVars>
          <dgm:dir/>
          <dgm:animLvl val="lvl"/>
          <dgm:resizeHandles val="exact"/>
        </dgm:presLayoutVars>
      </dgm:prSet>
      <dgm:spPr/>
    </dgm:pt>
    <dgm:pt modelId="{5729D51D-F607-4264-B05B-97E684C8E0E9}" type="pres">
      <dgm:prSet presAssocID="{4B5F9BFE-67CE-4BF6-8D7F-D562D453FE7E}" presName="linNode" presStyleCnt="0"/>
      <dgm:spPr/>
    </dgm:pt>
    <dgm:pt modelId="{46C43984-FCE6-44B2-A352-DFD32DFDEEEA}" type="pres">
      <dgm:prSet presAssocID="{4B5F9BFE-67CE-4BF6-8D7F-D562D453FE7E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B6B6D5F1-0AE7-4700-8467-EB49F0593A80}" type="pres">
      <dgm:prSet presAssocID="{4B5F9BFE-67CE-4BF6-8D7F-D562D453FE7E}" presName="descendantText" presStyleLbl="alignAccFollowNode1" presStyleIdx="0" presStyleCnt="5">
        <dgm:presLayoutVars>
          <dgm:bulletEnabled val="1"/>
        </dgm:presLayoutVars>
      </dgm:prSet>
      <dgm:spPr/>
    </dgm:pt>
    <dgm:pt modelId="{BBE63F4C-5D5F-4030-864A-1937B5B1FCF8}" type="pres">
      <dgm:prSet presAssocID="{FDD2AFCB-C26A-4FB6-995F-96BE7D78C5BC}" presName="sp" presStyleCnt="0"/>
      <dgm:spPr/>
    </dgm:pt>
    <dgm:pt modelId="{41C6F634-3F72-4F24-ACD1-D1AA81B17EED}" type="pres">
      <dgm:prSet presAssocID="{B295C2E8-E36C-4392-AF89-84714C6F2F42}" presName="linNode" presStyleCnt="0"/>
      <dgm:spPr/>
    </dgm:pt>
    <dgm:pt modelId="{EED81750-557C-421F-88DD-5B3A11DFA7F3}" type="pres">
      <dgm:prSet presAssocID="{B295C2E8-E36C-4392-AF89-84714C6F2F4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AE174AF4-8FF6-411F-9825-3DA3EDF757DC}" type="pres">
      <dgm:prSet presAssocID="{B295C2E8-E36C-4392-AF89-84714C6F2F42}" presName="descendantText" presStyleLbl="alignAccFollowNode1" presStyleIdx="1" presStyleCnt="5">
        <dgm:presLayoutVars>
          <dgm:bulletEnabled val="1"/>
        </dgm:presLayoutVars>
      </dgm:prSet>
      <dgm:spPr/>
    </dgm:pt>
    <dgm:pt modelId="{A6B6701F-7CDC-4A9B-AE9B-575BC544644B}" type="pres">
      <dgm:prSet presAssocID="{599C0146-D6F7-4E2C-BE12-EE064BF8A249}" presName="sp" presStyleCnt="0"/>
      <dgm:spPr/>
    </dgm:pt>
    <dgm:pt modelId="{9D95D48B-677C-447F-853E-F26479F93DCD}" type="pres">
      <dgm:prSet presAssocID="{A1742D86-60BB-4B4A-89C2-790D8F5D77F4}" presName="linNode" presStyleCnt="0"/>
      <dgm:spPr/>
    </dgm:pt>
    <dgm:pt modelId="{DCD8AE45-21A2-4CF2-B218-E3847B8E7550}" type="pres">
      <dgm:prSet presAssocID="{A1742D86-60BB-4B4A-89C2-790D8F5D77F4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CCB5C89A-F744-46EE-A818-128097E082EA}" type="pres">
      <dgm:prSet presAssocID="{A1742D86-60BB-4B4A-89C2-790D8F5D77F4}" presName="descendantText" presStyleLbl="alignAccFollowNode1" presStyleIdx="2" presStyleCnt="5">
        <dgm:presLayoutVars>
          <dgm:bulletEnabled val="1"/>
        </dgm:presLayoutVars>
      </dgm:prSet>
      <dgm:spPr/>
    </dgm:pt>
    <dgm:pt modelId="{382A34BC-233B-4EB4-A0D3-D4829B0F7A21}" type="pres">
      <dgm:prSet presAssocID="{E9B69BBC-E731-4884-A016-EB4E3FB23EDE}" presName="sp" presStyleCnt="0"/>
      <dgm:spPr/>
    </dgm:pt>
    <dgm:pt modelId="{ECE9D0FA-1BD2-4C28-A4A9-13481DF0B2EA}" type="pres">
      <dgm:prSet presAssocID="{4DDBA61C-3C5E-4FC8-8C92-992F80AF555D}" presName="linNode" presStyleCnt="0"/>
      <dgm:spPr/>
    </dgm:pt>
    <dgm:pt modelId="{27E08764-72F9-4F78-AC9F-2F91F7DB6188}" type="pres">
      <dgm:prSet presAssocID="{4DDBA61C-3C5E-4FC8-8C92-992F80AF555D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595E9391-5ECA-49D9-A470-A0313CF17CC9}" type="pres">
      <dgm:prSet presAssocID="{4DDBA61C-3C5E-4FC8-8C92-992F80AF555D}" presName="descendantText" presStyleLbl="alignAccFollowNode1" presStyleIdx="3" presStyleCnt="5">
        <dgm:presLayoutVars>
          <dgm:bulletEnabled val="1"/>
        </dgm:presLayoutVars>
      </dgm:prSet>
      <dgm:spPr/>
    </dgm:pt>
    <dgm:pt modelId="{316119FF-863C-4A9D-AD97-3E065925FB22}" type="pres">
      <dgm:prSet presAssocID="{DDF6FC88-EFDB-40E9-879F-03DE0CAAEF58}" presName="sp" presStyleCnt="0"/>
      <dgm:spPr/>
    </dgm:pt>
    <dgm:pt modelId="{079069B7-C395-49FF-8451-8AB588A451C9}" type="pres">
      <dgm:prSet presAssocID="{2E3D609C-FA63-411E-A7D1-FED20BA9D4EF}" presName="linNode" presStyleCnt="0"/>
      <dgm:spPr/>
    </dgm:pt>
    <dgm:pt modelId="{413D0D09-FA2D-491E-8D21-B0C4E850E493}" type="pres">
      <dgm:prSet presAssocID="{2E3D609C-FA63-411E-A7D1-FED20BA9D4EF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61ED6D14-6925-4F20-9D7B-8BF16F0E541B}" type="pres">
      <dgm:prSet presAssocID="{2E3D609C-FA63-411E-A7D1-FED20BA9D4EF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98EDFD05-331E-48A3-B927-9F2D85F8858C}" type="presOf" srcId="{B295C2E8-E36C-4392-AF89-84714C6F2F42}" destId="{EED81750-557C-421F-88DD-5B3A11DFA7F3}" srcOrd="0" destOrd="0" presId="urn:microsoft.com/office/officeart/2005/8/layout/vList5"/>
    <dgm:cxn modelId="{B8504028-C773-4331-BD57-2C5C3277718F}" srcId="{A1742D86-60BB-4B4A-89C2-790D8F5D77F4}" destId="{A6909DE8-0620-40B1-ACDB-9F5BC7BFD42D}" srcOrd="0" destOrd="0" parTransId="{4479AF29-AC0E-464D-96C2-833E4E4CC48E}" sibTransId="{7ADDB955-2501-40D5-A914-2D4B0BE9ABD5}"/>
    <dgm:cxn modelId="{8CC0022B-C2C8-4DDC-8277-F6EBF39C03ED}" type="presOf" srcId="{D75A840E-0DB5-42BF-8637-7C7E77DF09B8}" destId="{63A63E83-7FF5-4CE2-A728-33D124B3A62E}" srcOrd="0" destOrd="0" presId="urn:microsoft.com/office/officeart/2005/8/layout/vList5"/>
    <dgm:cxn modelId="{79A6803B-8AC1-4F80-A173-8C6D8D7131B2}" type="presOf" srcId="{4B5F9BFE-67CE-4BF6-8D7F-D562D453FE7E}" destId="{46C43984-FCE6-44B2-A352-DFD32DFDEEEA}" srcOrd="0" destOrd="0" presId="urn:microsoft.com/office/officeart/2005/8/layout/vList5"/>
    <dgm:cxn modelId="{67D98B3D-2C20-43AE-95A8-CF5130483FA4}" srcId="{2E3D609C-FA63-411E-A7D1-FED20BA9D4EF}" destId="{6C64277C-AD51-462C-816D-E7D1E49E6E02}" srcOrd="0" destOrd="0" parTransId="{5FCD607E-077B-40CB-B17F-E4D3B219D96F}" sibTransId="{D0DE6890-D8DD-4C9A-8A52-C9517E08CCCF}"/>
    <dgm:cxn modelId="{68A7D065-4FC1-4D4D-BBA4-1D4780135DB9}" srcId="{D75A840E-0DB5-42BF-8637-7C7E77DF09B8}" destId="{A1742D86-60BB-4B4A-89C2-790D8F5D77F4}" srcOrd="2" destOrd="0" parTransId="{C6E34CB2-7A11-45DC-A6AC-3FB7DCDD5C91}" sibTransId="{E9B69BBC-E731-4884-A016-EB4E3FB23EDE}"/>
    <dgm:cxn modelId="{F126AF47-71BD-4C09-BC56-E4A30216B5E2}" type="presOf" srcId="{52DAD812-675B-4CBA-B59E-290DCAED820D}" destId="{595E9391-5ECA-49D9-A470-A0313CF17CC9}" srcOrd="0" destOrd="0" presId="urn:microsoft.com/office/officeart/2005/8/layout/vList5"/>
    <dgm:cxn modelId="{3AD9A979-C321-4045-B512-7366CF53BC54}" srcId="{D75A840E-0DB5-42BF-8637-7C7E77DF09B8}" destId="{B295C2E8-E36C-4392-AF89-84714C6F2F42}" srcOrd="1" destOrd="0" parTransId="{62A7D21D-8337-4B47-97D5-43EFE3451019}" sibTransId="{599C0146-D6F7-4E2C-BE12-EE064BF8A249}"/>
    <dgm:cxn modelId="{D5A4995A-5581-499A-BDC8-209DC7C8AC46}" type="presOf" srcId="{501000C8-C6D5-4CF8-9BAF-714F7AD7071B}" destId="{AE174AF4-8FF6-411F-9825-3DA3EDF757DC}" srcOrd="0" destOrd="0" presId="urn:microsoft.com/office/officeart/2005/8/layout/vList5"/>
    <dgm:cxn modelId="{DF501A8A-B6F3-44CF-A3C0-A652D5C12177}" srcId="{B295C2E8-E36C-4392-AF89-84714C6F2F42}" destId="{501000C8-C6D5-4CF8-9BAF-714F7AD7071B}" srcOrd="0" destOrd="0" parTransId="{F5BC5448-0FD6-4F71-9BAD-A18497A734EA}" sibTransId="{800369E8-2B2A-49FF-98BB-3597A866894D}"/>
    <dgm:cxn modelId="{7BC20C94-5FFB-4BBB-A56A-A816ECF88914}" type="presOf" srcId="{6C64277C-AD51-462C-816D-E7D1E49E6E02}" destId="{61ED6D14-6925-4F20-9D7B-8BF16F0E541B}" srcOrd="0" destOrd="0" presId="urn:microsoft.com/office/officeart/2005/8/layout/vList5"/>
    <dgm:cxn modelId="{5DC9A3A7-FC04-4014-B862-030E43E86C07}" type="presOf" srcId="{A6909DE8-0620-40B1-ACDB-9F5BC7BFD42D}" destId="{CCB5C89A-F744-46EE-A818-128097E082EA}" srcOrd="0" destOrd="0" presId="urn:microsoft.com/office/officeart/2005/8/layout/vList5"/>
    <dgm:cxn modelId="{4D9714A8-9E0B-43DC-8F24-20EC3B6074D5}" type="presOf" srcId="{1CEEA514-20E8-4596-81F9-3A1862243017}" destId="{B6B6D5F1-0AE7-4700-8467-EB49F0593A80}" srcOrd="0" destOrd="0" presId="urn:microsoft.com/office/officeart/2005/8/layout/vList5"/>
    <dgm:cxn modelId="{D820DDAE-01BC-45EB-8A89-E42FA56B0DEB}" srcId="{D75A840E-0DB5-42BF-8637-7C7E77DF09B8}" destId="{4B5F9BFE-67CE-4BF6-8D7F-D562D453FE7E}" srcOrd="0" destOrd="0" parTransId="{A6FD5E01-0C65-464C-96C5-345D67DECBB6}" sibTransId="{FDD2AFCB-C26A-4FB6-995F-96BE7D78C5BC}"/>
    <dgm:cxn modelId="{261C7DC4-9442-4670-98D6-DBFC0B0C93BE}" srcId="{4B5F9BFE-67CE-4BF6-8D7F-D562D453FE7E}" destId="{1CEEA514-20E8-4596-81F9-3A1862243017}" srcOrd="0" destOrd="0" parTransId="{E721A11B-AEA3-4E4B-B2E9-5BA04FE65388}" sibTransId="{ACC61857-39FF-41A6-92EB-797CD6D6D214}"/>
    <dgm:cxn modelId="{0D9036D9-4575-4A86-B7B8-C7F35BC17578}" srcId="{D75A840E-0DB5-42BF-8637-7C7E77DF09B8}" destId="{4DDBA61C-3C5E-4FC8-8C92-992F80AF555D}" srcOrd="3" destOrd="0" parTransId="{98ACB7BB-A241-4478-9233-5149DE0BC847}" sibTransId="{DDF6FC88-EFDB-40E9-879F-03DE0CAAEF58}"/>
    <dgm:cxn modelId="{4CBD38DF-02AC-4157-8517-D4641546BCD0}" type="presOf" srcId="{4DDBA61C-3C5E-4FC8-8C92-992F80AF555D}" destId="{27E08764-72F9-4F78-AC9F-2F91F7DB6188}" srcOrd="0" destOrd="0" presId="urn:microsoft.com/office/officeart/2005/8/layout/vList5"/>
    <dgm:cxn modelId="{9B6737E9-A140-4946-9B1D-76BB6899A346}" type="presOf" srcId="{A1742D86-60BB-4B4A-89C2-790D8F5D77F4}" destId="{DCD8AE45-21A2-4CF2-B218-E3847B8E7550}" srcOrd="0" destOrd="0" presId="urn:microsoft.com/office/officeart/2005/8/layout/vList5"/>
    <dgm:cxn modelId="{FACD34F0-80D6-47EA-8497-2AD95382F5D6}" srcId="{4DDBA61C-3C5E-4FC8-8C92-992F80AF555D}" destId="{52DAD812-675B-4CBA-B59E-290DCAED820D}" srcOrd="0" destOrd="0" parTransId="{C5BB300E-A145-43DC-B967-497F0FFAFFAE}" sibTransId="{F6C79D99-EE5A-4D56-833E-74C51B67D77C}"/>
    <dgm:cxn modelId="{BEF34AF4-DC79-49DD-A7DB-B52E15882361}" type="presOf" srcId="{2E3D609C-FA63-411E-A7D1-FED20BA9D4EF}" destId="{413D0D09-FA2D-491E-8D21-B0C4E850E493}" srcOrd="0" destOrd="0" presId="urn:microsoft.com/office/officeart/2005/8/layout/vList5"/>
    <dgm:cxn modelId="{6D75FCFA-ED02-4BFB-9C07-82BDF019E150}" srcId="{D75A840E-0DB5-42BF-8637-7C7E77DF09B8}" destId="{2E3D609C-FA63-411E-A7D1-FED20BA9D4EF}" srcOrd="4" destOrd="0" parTransId="{6889B83A-02CC-4370-BA5E-A0AF925BF33E}" sibTransId="{8D938CE4-C4A8-42A3-BDD2-3F611A5E709E}"/>
    <dgm:cxn modelId="{E950C675-ECB7-4D2E-A937-FD06246C3E78}" type="presParOf" srcId="{63A63E83-7FF5-4CE2-A728-33D124B3A62E}" destId="{5729D51D-F607-4264-B05B-97E684C8E0E9}" srcOrd="0" destOrd="0" presId="urn:microsoft.com/office/officeart/2005/8/layout/vList5"/>
    <dgm:cxn modelId="{22315BAB-554E-471F-9105-870CCD8B83DF}" type="presParOf" srcId="{5729D51D-F607-4264-B05B-97E684C8E0E9}" destId="{46C43984-FCE6-44B2-A352-DFD32DFDEEEA}" srcOrd="0" destOrd="0" presId="urn:microsoft.com/office/officeart/2005/8/layout/vList5"/>
    <dgm:cxn modelId="{102A3293-A104-45E6-997C-BDE9913DB53E}" type="presParOf" srcId="{5729D51D-F607-4264-B05B-97E684C8E0E9}" destId="{B6B6D5F1-0AE7-4700-8467-EB49F0593A80}" srcOrd="1" destOrd="0" presId="urn:microsoft.com/office/officeart/2005/8/layout/vList5"/>
    <dgm:cxn modelId="{8C886AB6-0155-4B63-9E94-59DA4788C386}" type="presParOf" srcId="{63A63E83-7FF5-4CE2-A728-33D124B3A62E}" destId="{BBE63F4C-5D5F-4030-864A-1937B5B1FCF8}" srcOrd="1" destOrd="0" presId="urn:microsoft.com/office/officeart/2005/8/layout/vList5"/>
    <dgm:cxn modelId="{6E4E1A26-BAB7-43AD-BB4E-9E1791DFB4E5}" type="presParOf" srcId="{63A63E83-7FF5-4CE2-A728-33D124B3A62E}" destId="{41C6F634-3F72-4F24-ACD1-D1AA81B17EED}" srcOrd="2" destOrd="0" presId="urn:microsoft.com/office/officeart/2005/8/layout/vList5"/>
    <dgm:cxn modelId="{332EDB6F-E663-4C17-BA6A-C40D71558DE4}" type="presParOf" srcId="{41C6F634-3F72-4F24-ACD1-D1AA81B17EED}" destId="{EED81750-557C-421F-88DD-5B3A11DFA7F3}" srcOrd="0" destOrd="0" presId="urn:microsoft.com/office/officeart/2005/8/layout/vList5"/>
    <dgm:cxn modelId="{2B22DE90-D2C6-4578-B31F-45B75A9E9A58}" type="presParOf" srcId="{41C6F634-3F72-4F24-ACD1-D1AA81B17EED}" destId="{AE174AF4-8FF6-411F-9825-3DA3EDF757DC}" srcOrd="1" destOrd="0" presId="urn:microsoft.com/office/officeart/2005/8/layout/vList5"/>
    <dgm:cxn modelId="{E8149662-2E21-4062-BEF5-1EEF64014D4B}" type="presParOf" srcId="{63A63E83-7FF5-4CE2-A728-33D124B3A62E}" destId="{A6B6701F-7CDC-4A9B-AE9B-575BC544644B}" srcOrd="3" destOrd="0" presId="urn:microsoft.com/office/officeart/2005/8/layout/vList5"/>
    <dgm:cxn modelId="{D419FD7D-4834-4AC6-881D-FD1BB1E076D6}" type="presParOf" srcId="{63A63E83-7FF5-4CE2-A728-33D124B3A62E}" destId="{9D95D48B-677C-447F-853E-F26479F93DCD}" srcOrd="4" destOrd="0" presId="urn:microsoft.com/office/officeart/2005/8/layout/vList5"/>
    <dgm:cxn modelId="{4E791A91-92A8-40AB-92AE-FE5D7FCC256C}" type="presParOf" srcId="{9D95D48B-677C-447F-853E-F26479F93DCD}" destId="{DCD8AE45-21A2-4CF2-B218-E3847B8E7550}" srcOrd="0" destOrd="0" presId="urn:microsoft.com/office/officeart/2005/8/layout/vList5"/>
    <dgm:cxn modelId="{88016E73-A982-450A-8540-70D670E25A6A}" type="presParOf" srcId="{9D95D48B-677C-447F-853E-F26479F93DCD}" destId="{CCB5C89A-F744-46EE-A818-128097E082EA}" srcOrd="1" destOrd="0" presId="urn:microsoft.com/office/officeart/2005/8/layout/vList5"/>
    <dgm:cxn modelId="{D25EC00D-76AD-4CC4-B545-A145C88953D5}" type="presParOf" srcId="{63A63E83-7FF5-4CE2-A728-33D124B3A62E}" destId="{382A34BC-233B-4EB4-A0D3-D4829B0F7A21}" srcOrd="5" destOrd="0" presId="urn:microsoft.com/office/officeart/2005/8/layout/vList5"/>
    <dgm:cxn modelId="{721D5A65-52E5-476C-BE21-E5C3066D9A99}" type="presParOf" srcId="{63A63E83-7FF5-4CE2-A728-33D124B3A62E}" destId="{ECE9D0FA-1BD2-4C28-A4A9-13481DF0B2EA}" srcOrd="6" destOrd="0" presId="urn:microsoft.com/office/officeart/2005/8/layout/vList5"/>
    <dgm:cxn modelId="{DAA21BDD-2E7E-430C-9340-0A058FCD21F4}" type="presParOf" srcId="{ECE9D0FA-1BD2-4C28-A4A9-13481DF0B2EA}" destId="{27E08764-72F9-4F78-AC9F-2F91F7DB6188}" srcOrd="0" destOrd="0" presId="urn:microsoft.com/office/officeart/2005/8/layout/vList5"/>
    <dgm:cxn modelId="{962F1E34-F577-4DE2-BA91-3D214DEA5502}" type="presParOf" srcId="{ECE9D0FA-1BD2-4C28-A4A9-13481DF0B2EA}" destId="{595E9391-5ECA-49D9-A470-A0313CF17CC9}" srcOrd="1" destOrd="0" presId="urn:microsoft.com/office/officeart/2005/8/layout/vList5"/>
    <dgm:cxn modelId="{BA5FE727-3334-4458-94F6-8EB77DCFE000}" type="presParOf" srcId="{63A63E83-7FF5-4CE2-A728-33D124B3A62E}" destId="{316119FF-863C-4A9D-AD97-3E065925FB22}" srcOrd="7" destOrd="0" presId="urn:microsoft.com/office/officeart/2005/8/layout/vList5"/>
    <dgm:cxn modelId="{86F6E7B7-A9F6-49A8-BEC3-4B51D6E1A4CC}" type="presParOf" srcId="{63A63E83-7FF5-4CE2-A728-33D124B3A62E}" destId="{079069B7-C395-49FF-8451-8AB588A451C9}" srcOrd="8" destOrd="0" presId="urn:microsoft.com/office/officeart/2005/8/layout/vList5"/>
    <dgm:cxn modelId="{EBCA8072-42B5-45DA-9A6B-6D0E1EE94281}" type="presParOf" srcId="{079069B7-C395-49FF-8451-8AB588A451C9}" destId="{413D0D09-FA2D-491E-8D21-B0C4E850E493}" srcOrd="0" destOrd="0" presId="urn:microsoft.com/office/officeart/2005/8/layout/vList5"/>
    <dgm:cxn modelId="{FE450CBA-8430-410B-B7E8-16E65E4DCEF9}" type="presParOf" srcId="{079069B7-C395-49FF-8451-8AB588A451C9}" destId="{61ED6D14-6925-4F20-9D7B-8BF16F0E541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BD4F9-750C-4240-96BD-3256EA69A5D2}">
      <dsp:nvSpPr>
        <dsp:cNvPr id="0" name=""/>
        <dsp:cNvSpPr/>
      </dsp:nvSpPr>
      <dsp:spPr>
        <a:xfrm>
          <a:off x="0" y="1949"/>
          <a:ext cx="83058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Scalability</a:t>
          </a:r>
        </a:p>
      </dsp:txBody>
      <dsp:txXfrm>
        <a:off x="26930" y="28879"/>
        <a:ext cx="8251940" cy="497795"/>
      </dsp:txXfrm>
    </dsp:sp>
    <dsp:sp modelId="{730B92B8-92D7-4450-8E25-F58DAAF07CC3}">
      <dsp:nvSpPr>
        <dsp:cNvPr id="0" name=""/>
        <dsp:cNvSpPr/>
      </dsp:nvSpPr>
      <dsp:spPr>
        <a:xfrm>
          <a:off x="0" y="553604"/>
          <a:ext cx="8305800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0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Traditional voting processes struggle to efficiently handle large-scale elections, especially in terms of speed and resource management</a:t>
          </a:r>
        </a:p>
      </dsp:txBody>
      <dsp:txXfrm>
        <a:off x="0" y="553604"/>
        <a:ext cx="8305800" cy="571320"/>
      </dsp:txXfrm>
    </dsp:sp>
    <dsp:sp modelId="{3E62DFEA-CC75-4E73-94E7-1273C2C9811F}">
      <dsp:nvSpPr>
        <dsp:cNvPr id="0" name=""/>
        <dsp:cNvSpPr/>
      </dsp:nvSpPr>
      <dsp:spPr>
        <a:xfrm>
          <a:off x="0" y="1124924"/>
          <a:ext cx="83058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Privacy</a:t>
          </a:r>
        </a:p>
      </dsp:txBody>
      <dsp:txXfrm>
        <a:off x="26930" y="1151854"/>
        <a:ext cx="8251940" cy="497795"/>
      </dsp:txXfrm>
    </dsp:sp>
    <dsp:sp modelId="{D2D051E7-BE45-4E4D-8400-1E01887AC124}">
      <dsp:nvSpPr>
        <dsp:cNvPr id="0" name=""/>
        <dsp:cNvSpPr/>
      </dsp:nvSpPr>
      <dsp:spPr>
        <a:xfrm>
          <a:off x="0" y="1676579"/>
          <a:ext cx="8305800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0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Traditional systems may expose voter identities or lack adequate measures to guarantee voter anonymity</a:t>
          </a:r>
        </a:p>
      </dsp:txBody>
      <dsp:txXfrm>
        <a:off x="0" y="1676579"/>
        <a:ext cx="8305800" cy="571320"/>
      </dsp:txXfrm>
    </dsp:sp>
    <dsp:sp modelId="{1E0B0A49-8940-45EC-812B-47DD7EE1AFA8}">
      <dsp:nvSpPr>
        <dsp:cNvPr id="0" name=""/>
        <dsp:cNvSpPr/>
      </dsp:nvSpPr>
      <dsp:spPr>
        <a:xfrm>
          <a:off x="0" y="2247900"/>
          <a:ext cx="83058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Transparency</a:t>
          </a:r>
        </a:p>
      </dsp:txBody>
      <dsp:txXfrm>
        <a:off x="26930" y="2274830"/>
        <a:ext cx="8251940" cy="497795"/>
      </dsp:txXfrm>
    </dsp:sp>
    <dsp:sp modelId="{B6BC59FC-B320-4D54-980D-6002FBDC6033}">
      <dsp:nvSpPr>
        <dsp:cNvPr id="0" name=""/>
        <dsp:cNvSpPr/>
      </dsp:nvSpPr>
      <dsp:spPr>
        <a:xfrm>
          <a:off x="0" y="2799555"/>
          <a:ext cx="8305800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0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Traditional voting systems often lack real-time, verifiable transparency, leading to distrust in the voting process</a:t>
          </a:r>
        </a:p>
      </dsp:txBody>
      <dsp:txXfrm>
        <a:off x="0" y="2799555"/>
        <a:ext cx="8305800" cy="571320"/>
      </dsp:txXfrm>
    </dsp:sp>
    <dsp:sp modelId="{EC8D2BE5-6E7E-42C9-9BBF-914D87EC8318}">
      <dsp:nvSpPr>
        <dsp:cNvPr id="0" name=""/>
        <dsp:cNvSpPr/>
      </dsp:nvSpPr>
      <dsp:spPr>
        <a:xfrm>
          <a:off x="0" y="3370875"/>
          <a:ext cx="83058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Voting fraud</a:t>
          </a:r>
        </a:p>
      </dsp:txBody>
      <dsp:txXfrm>
        <a:off x="26930" y="3397805"/>
        <a:ext cx="8251940" cy="497795"/>
      </dsp:txXfrm>
    </dsp:sp>
    <dsp:sp modelId="{70255EBE-EF29-44BE-A0E2-9971592B98FD}">
      <dsp:nvSpPr>
        <dsp:cNvPr id="0" name=""/>
        <dsp:cNvSpPr/>
      </dsp:nvSpPr>
      <dsp:spPr>
        <a:xfrm>
          <a:off x="0" y="3922530"/>
          <a:ext cx="8305800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0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Traditional systems are vulnerable to voter fraud, such as impersonation, ballot stuffing, and vote manipulation</a:t>
          </a:r>
        </a:p>
      </dsp:txBody>
      <dsp:txXfrm>
        <a:off x="0" y="3922530"/>
        <a:ext cx="8305800" cy="571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6D5F1-0AE7-4700-8467-EB49F0593A80}">
      <dsp:nvSpPr>
        <dsp:cNvPr id="0" name=""/>
        <dsp:cNvSpPr/>
      </dsp:nvSpPr>
      <dsp:spPr>
        <a:xfrm rot="5400000">
          <a:off x="5363017" y="-2259386"/>
          <a:ext cx="673484" cy="53644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To increase voting transparency by providing an immutable ledger </a:t>
          </a:r>
        </a:p>
      </dsp:txBody>
      <dsp:txXfrm rot="-5400000">
        <a:off x="3017520" y="118988"/>
        <a:ext cx="5331603" cy="607730"/>
      </dsp:txXfrm>
    </dsp:sp>
    <dsp:sp modelId="{46C43984-FCE6-44B2-A352-DFD32DFDEEEA}">
      <dsp:nvSpPr>
        <dsp:cNvPr id="0" name=""/>
        <dsp:cNvSpPr/>
      </dsp:nvSpPr>
      <dsp:spPr>
        <a:xfrm>
          <a:off x="0" y="1925"/>
          <a:ext cx="3017520" cy="841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Voting transparency</a:t>
          </a:r>
        </a:p>
      </dsp:txBody>
      <dsp:txXfrm>
        <a:off x="41096" y="43021"/>
        <a:ext cx="2935328" cy="759663"/>
      </dsp:txXfrm>
    </dsp:sp>
    <dsp:sp modelId="{AE174AF4-8FF6-411F-9825-3DA3EDF757DC}">
      <dsp:nvSpPr>
        <dsp:cNvPr id="0" name=""/>
        <dsp:cNvSpPr/>
      </dsp:nvSpPr>
      <dsp:spPr>
        <a:xfrm rot="5400000">
          <a:off x="5363017" y="-1375438"/>
          <a:ext cx="673484" cy="53644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To enhance voting security with encryption and decentralized protection against cyber threats</a:t>
          </a:r>
        </a:p>
      </dsp:txBody>
      <dsp:txXfrm rot="-5400000">
        <a:off x="3017520" y="1002936"/>
        <a:ext cx="5331603" cy="607730"/>
      </dsp:txXfrm>
    </dsp:sp>
    <dsp:sp modelId="{EED81750-557C-421F-88DD-5B3A11DFA7F3}">
      <dsp:nvSpPr>
        <dsp:cNvPr id="0" name=""/>
        <dsp:cNvSpPr/>
      </dsp:nvSpPr>
      <dsp:spPr>
        <a:xfrm>
          <a:off x="0" y="885873"/>
          <a:ext cx="3017520" cy="841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Security</a:t>
          </a:r>
        </a:p>
      </dsp:txBody>
      <dsp:txXfrm>
        <a:off x="41096" y="926969"/>
        <a:ext cx="2935328" cy="759663"/>
      </dsp:txXfrm>
    </dsp:sp>
    <dsp:sp modelId="{CCB5C89A-F744-46EE-A818-128097E082EA}">
      <dsp:nvSpPr>
        <dsp:cNvPr id="0" name=""/>
        <dsp:cNvSpPr/>
      </dsp:nvSpPr>
      <dsp:spPr>
        <a:xfrm rot="5400000">
          <a:off x="5363017" y="-491490"/>
          <a:ext cx="673484" cy="53644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To preserve voter privacy using cryptographic techniques while maintaining vote integrity</a:t>
          </a:r>
        </a:p>
      </dsp:txBody>
      <dsp:txXfrm rot="-5400000">
        <a:off x="3017520" y="1886884"/>
        <a:ext cx="5331603" cy="607730"/>
      </dsp:txXfrm>
    </dsp:sp>
    <dsp:sp modelId="{DCD8AE45-21A2-4CF2-B218-E3847B8E7550}">
      <dsp:nvSpPr>
        <dsp:cNvPr id="0" name=""/>
        <dsp:cNvSpPr/>
      </dsp:nvSpPr>
      <dsp:spPr>
        <a:xfrm>
          <a:off x="0" y="1769822"/>
          <a:ext cx="3017520" cy="841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Voter privacy</a:t>
          </a:r>
        </a:p>
      </dsp:txBody>
      <dsp:txXfrm>
        <a:off x="41096" y="1810918"/>
        <a:ext cx="2935328" cy="759663"/>
      </dsp:txXfrm>
    </dsp:sp>
    <dsp:sp modelId="{595E9391-5ECA-49D9-A470-A0313CF17CC9}">
      <dsp:nvSpPr>
        <dsp:cNvPr id="0" name=""/>
        <dsp:cNvSpPr/>
      </dsp:nvSpPr>
      <dsp:spPr>
        <a:xfrm rot="5400000">
          <a:off x="5363017" y="392458"/>
          <a:ext cx="673484" cy="53644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To prevent fraud by securing votes against tampering, duplication, or alteration</a:t>
          </a:r>
        </a:p>
      </dsp:txBody>
      <dsp:txXfrm rot="-5400000">
        <a:off x="3017520" y="2770833"/>
        <a:ext cx="5331603" cy="607730"/>
      </dsp:txXfrm>
    </dsp:sp>
    <dsp:sp modelId="{27E08764-72F9-4F78-AC9F-2F91F7DB6188}">
      <dsp:nvSpPr>
        <dsp:cNvPr id="0" name=""/>
        <dsp:cNvSpPr/>
      </dsp:nvSpPr>
      <dsp:spPr>
        <a:xfrm>
          <a:off x="0" y="2653770"/>
          <a:ext cx="3017520" cy="841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Fraud resistance</a:t>
          </a:r>
        </a:p>
      </dsp:txBody>
      <dsp:txXfrm>
        <a:off x="41096" y="2694866"/>
        <a:ext cx="2935328" cy="759663"/>
      </dsp:txXfrm>
    </dsp:sp>
    <dsp:sp modelId="{61ED6D14-6925-4F20-9D7B-8BF16F0E541B}">
      <dsp:nvSpPr>
        <dsp:cNvPr id="0" name=""/>
        <dsp:cNvSpPr/>
      </dsp:nvSpPr>
      <dsp:spPr>
        <a:xfrm rot="5400000">
          <a:off x="5363017" y="1276406"/>
          <a:ext cx="673484" cy="53644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To scale for large elections without compromising speed or security</a:t>
          </a:r>
        </a:p>
      </dsp:txBody>
      <dsp:txXfrm rot="-5400000">
        <a:off x="3017520" y="3654781"/>
        <a:ext cx="5331603" cy="607730"/>
      </dsp:txXfrm>
    </dsp:sp>
    <dsp:sp modelId="{413D0D09-FA2D-491E-8D21-B0C4E850E493}">
      <dsp:nvSpPr>
        <dsp:cNvPr id="0" name=""/>
        <dsp:cNvSpPr/>
      </dsp:nvSpPr>
      <dsp:spPr>
        <a:xfrm>
          <a:off x="0" y="3537718"/>
          <a:ext cx="3017520" cy="841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Scalability</a:t>
          </a:r>
        </a:p>
      </dsp:txBody>
      <dsp:txXfrm>
        <a:off x="41096" y="3578814"/>
        <a:ext cx="2935328" cy="759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F72469-C6E3-2C47-7034-0E75B4EF20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D2257-0B97-6EFE-48EC-9B9A773051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C70E9-7E7C-4556-8D37-1F2055D4D14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C492B-16DF-30D3-8B07-01E2AC3559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1250A-7779-62AC-8AF0-A8FCB878FC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1A166-CC9E-49CD-8587-B0581AEDB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94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8A8F-BB15-4C34-9675-D0923618079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90CB-48E3-4F5E-8F51-684F2C7B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8A8F-BB15-4C34-9675-D0923618079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90CB-48E3-4F5E-8F51-684F2C7B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7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8A8F-BB15-4C34-9675-D0923618079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90CB-48E3-4F5E-8F51-684F2C7B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12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8A8F-BB15-4C34-9675-D0923618079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90CB-48E3-4F5E-8F51-684F2C7B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97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8A8F-BB15-4C34-9675-D0923618079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90CB-48E3-4F5E-8F51-684F2C7B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42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8A8F-BB15-4C34-9675-D0923618079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90CB-48E3-4F5E-8F51-684F2C7B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69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8A8F-BB15-4C34-9675-D0923618079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90CB-48E3-4F5E-8F51-684F2C7B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13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8A8F-BB15-4C34-9675-D0923618079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90CB-48E3-4F5E-8F51-684F2C7B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6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8A8F-BB15-4C34-9675-D0923618079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90CB-48E3-4F5E-8F51-684F2C7B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92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8A8F-BB15-4C34-9675-D0923618079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90CB-48E3-4F5E-8F51-684F2C7B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63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8A8F-BB15-4C34-9675-D0923618079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90CB-48E3-4F5E-8F51-684F2C7B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4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8A8F-BB15-4C34-9675-D0923618079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90CB-48E3-4F5E-8F51-684F2C7B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243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8A8F-BB15-4C34-9675-D0923618079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90CB-48E3-4F5E-8F51-684F2C7B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17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8A8F-BB15-4C34-9675-D0923618079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90CB-48E3-4F5E-8F51-684F2C7B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01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8A8F-BB15-4C34-9675-D0923618079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90CB-48E3-4F5E-8F51-684F2C7B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8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8A8F-BB15-4C34-9675-D0923618079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90CB-48E3-4F5E-8F51-684F2C7B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0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8A8F-BB15-4C34-9675-D0923618079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90CB-48E3-4F5E-8F51-684F2C7B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1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8A8F-BB15-4C34-9675-D0923618079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90CB-48E3-4F5E-8F51-684F2C7B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6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8A8F-BB15-4C34-9675-D0923618079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90CB-48E3-4F5E-8F51-684F2C7B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3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8A8F-BB15-4C34-9675-D0923618079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90CB-48E3-4F5E-8F51-684F2C7B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2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8A8F-BB15-4C34-9675-D0923618079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90CB-48E3-4F5E-8F51-684F2C7B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3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8A8F-BB15-4C34-9675-D0923618079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90CB-48E3-4F5E-8F51-684F2C7B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08A8F-BB15-4C34-9675-D0923618079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90CB-48E3-4F5E-8F51-684F2C7B80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FF7CCD-E751-3C82-CCFC-46B5D5DA8A13}"/>
              </a:ext>
            </a:extLst>
          </p:cNvPr>
          <p:cNvCxnSpPr/>
          <p:nvPr userDrawn="1"/>
        </p:nvCxnSpPr>
        <p:spPr>
          <a:xfrm>
            <a:off x="76200" y="1219200"/>
            <a:ext cx="8915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97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08A8F-BB15-4C34-9675-D0923618079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90CB-48E3-4F5E-8F51-684F2C7B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6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927BC-F2F1-77F3-5BAF-43356C0B518F}"/>
              </a:ext>
            </a:extLst>
          </p:cNvPr>
          <p:cNvSpPr txBox="1"/>
          <p:nvPr/>
        </p:nvSpPr>
        <p:spPr>
          <a:xfrm>
            <a:off x="0" y="1143000"/>
            <a:ext cx="9144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Calibri"/>
              </a:rPr>
              <a:t>A Comprehensive Analysis of Blockchain-Based Voting Systems: Enhancing Transparency and Security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4F150-CAE6-62EB-6D95-EF8052105894}"/>
              </a:ext>
            </a:extLst>
          </p:cNvPr>
          <p:cNvSpPr txBox="1"/>
          <p:nvPr/>
        </p:nvSpPr>
        <p:spPr>
          <a:xfrm>
            <a:off x="0" y="3581400"/>
            <a:ext cx="9144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Atik Ullah Khan,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Sumaiya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Sultana Tarin,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Mushfequr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Rahman, </a:t>
            </a:r>
            <a:r>
              <a:rPr lang="en-GB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Ahsanul</a:t>
            </a:r>
            <a:r>
              <a:rPr lang="en-GB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Azmain</a:t>
            </a:r>
            <a:r>
              <a:rPr lang="en-GB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Md. Faruk Abdullah Al Sohan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American International University-Bangladesh</a:t>
            </a:r>
          </a:p>
        </p:txBody>
      </p:sp>
    </p:spTree>
    <p:extLst>
      <p:ext uri="{BB962C8B-B14F-4D97-AF65-F5344CB8AC3E}">
        <p14:creationId xmlns:p14="http://schemas.microsoft.com/office/powerpoint/2010/main" val="2930356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ipart - Thank You Pinned">
            <a:extLst>
              <a:ext uri="{FF2B5EF4-FFF2-40B4-BE49-F238E27FC236}">
                <a16:creationId xmlns:a16="http://schemas.microsoft.com/office/drawing/2014/main" id="{82A30628-C5D1-C494-EC6C-C84D037C6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122" y="1044122"/>
            <a:ext cx="4769755" cy="476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52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B61E77-BC9B-C4E4-E4EF-B4751FF20C16}"/>
              </a:ext>
            </a:extLst>
          </p:cNvPr>
          <p:cNvSpPr txBox="1">
            <a:spLocks/>
          </p:cNvSpPr>
          <p:nvPr/>
        </p:nvSpPr>
        <p:spPr>
          <a:xfrm>
            <a:off x="114300" y="152400"/>
            <a:ext cx="4305300" cy="884682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rgbClr val="C00000"/>
                </a:solidFill>
                <a:latin typeface="Times New Roman"/>
                <a:ea typeface="Calibri Light"/>
                <a:cs typeface="Calibri Light"/>
              </a:rPr>
              <a:t>Outlines</a:t>
            </a:r>
            <a:endParaRPr lang="en-US" sz="5400" dirty="0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74681D-1E33-BADC-24F1-17CD812E97B0}"/>
              </a:ext>
            </a:extLst>
          </p:cNvPr>
          <p:cNvSpPr txBox="1">
            <a:spLocks/>
          </p:cNvSpPr>
          <p:nvPr/>
        </p:nvSpPr>
        <p:spPr>
          <a:xfrm>
            <a:off x="228600" y="1371600"/>
            <a:ext cx="5638800" cy="4381500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Introduction</a:t>
            </a:r>
          </a:p>
          <a:p>
            <a:pPr marL="742950" lvl="1" indent="-285750" algn="l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Research Gaps</a:t>
            </a:r>
          </a:p>
          <a:p>
            <a:pPr marL="742950" lvl="1" indent="-285750" algn="l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Research Objectives</a:t>
            </a:r>
          </a:p>
          <a:p>
            <a:pPr marL="285750" indent="-285750" algn="l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Proposed Model</a:t>
            </a:r>
          </a:p>
          <a:p>
            <a:pPr marL="285750" indent="-285750" algn="l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Working Principle of the Model</a:t>
            </a:r>
          </a:p>
          <a:p>
            <a:pPr marL="285750" indent="-285750" algn="l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Outcomes &amp; Challenges</a:t>
            </a:r>
          </a:p>
          <a:p>
            <a:pPr marL="285750" indent="-285750" algn="l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Conclusion</a:t>
            </a:r>
          </a:p>
          <a:p>
            <a:pPr marL="285750" indent="-285750" algn="l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285750" indent="-285750" algn="l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285750" indent="-285750" algn="l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9037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B61E77-BC9B-C4E4-E4EF-B4751FF20C16}"/>
              </a:ext>
            </a:extLst>
          </p:cNvPr>
          <p:cNvSpPr txBox="1">
            <a:spLocks/>
          </p:cNvSpPr>
          <p:nvPr/>
        </p:nvSpPr>
        <p:spPr>
          <a:xfrm>
            <a:off x="114300" y="152400"/>
            <a:ext cx="4305300" cy="884682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rgbClr val="C00000"/>
                </a:solidFill>
                <a:latin typeface="Times New Roman"/>
                <a:ea typeface="Calibri Light"/>
                <a:cs typeface="Calibri Light"/>
              </a:rPr>
              <a:t>Introduction</a:t>
            </a:r>
            <a:endParaRPr lang="en-US" sz="5400" dirty="0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74681D-1E33-BADC-24F1-17CD812E97B0}"/>
              </a:ext>
            </a:extLst>
          </p:cNvPr>
          <p:cNvSpPr txBox="1">
            <a:spLocks/>
          </p:cNvSpPr>
          <p:nvPr/>
        </p:nvSpPr>
        <p:spPr>
          <a:xfrm>
            <a:off x="228600" y="1371600"/>
            <a:ext cx="8686800" cy="4381500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8" indent="-257175"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voting methods face issues with transparency, security, and reliability.</a:t>
            </a:r>
          </a:p>
          <a:p>
            <a:pPr marL="342898" indent="-257175"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can address these issues by recording each vote as an unchangeable transaction that all participants can verify.</a:t>
            </a:r>
          </a:p>
          <a:p>
            <a:pPr marL="342898" indent="-257175"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ensures that votes are accurately counted and cannot be tampered with, reducing the risk of fraud or manipulation.</a:t>
            </a:r>
          </a:p>
          <a:p>
            <a:pPr marL="342898" indent="-257175"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enables remote voting, making it easier for eligible voters to participate.</a:t>
            </a:r>
          </a:p>
          <a:p>
            <a:pPr marL="342898" indent="-257175"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blockchain in voting systems has the potential to revolutionize the way elections are conducted and restore trust in the democratic process.</a:t>
            </a:r>
          </a:p>
        </p:txBody>
      </p:sp>
    </p:spTree>
    <p:extLst>
      <p:ext uri="{BB962C8B-B14F-4D97-AF65-F5344CB8AC3E}">
        <p14:creationId xmlns:p14="http://schemas.microsoft.com/office/powerpoint/2010/main" val="2605201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3DC834-446A-C8E3-F07F-111A0B007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039F26-E78A-F928-AE4F-25192F359572}"/>
              </a:ext>
            </a:extLst>
          </p:cNvPr>
          <p:cNvSpPr txBox="1">
            <a:spLocks/>
          </p:cNvSpPr>
          <p:nvPr/>
        </p:nvSpPr>
        <p:spPr>
          <a:xfrm>
            <a:off x="114300" y="152400"/>
            <a:ext cx="4305300" cy="884682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rgbClr val="C00000"/>
                </a:solidFill>
                <a:latin typeface="Times New Roman"/>
                <a:ea typeface="Calibri Light"/>
                <a:cs typeface="Calibri Light"/>
              </a:rPr>
              <a:t>Research Gaps</a:t>
            </a:r>
            <a:endParaRPr lang="en-US" sz="5400" dirty="0">
              <a:solidFill>
                <a:srgbClr val="C00000"/>
              </a:solidFill>
              <a:latin typeface="Times New Roman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82FAFE6-4250-DB12-40DA-3DFCAB972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3955839"/>
              </p:ext>
            </p:extLst>
          </p:nvPr>
        </p:nvGraphicFramePr>
        <p:xfrm>
          <a:off x="228600" y="1371600"/>
          <a:ext cx="83058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269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2EA864-220E-712B-662B-652DC7320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EE3CD2-BF0C-891B-9506-595A6CB98304}"/>
              </a:ext>
            </a:extLst>
          </p:cNvPr>
          <p:cNvSpPr txBox="1">
            <a:spLocks/>
          </p:cNvSpPr>
          <p:nvPr/>
        </p:nvSpPr>
        <p:spPr>
          <a:xfrm>
            <a:off x="114300" y="152400"/>
            <a:ext cx="4305300" cy="884682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rgbClr val="C00000"/>
                </a:solidFill>
                <a:latin typeface="Times New Roman"/>
                <a:ea typeface="Calibri Light"/>
                <a:cs typeface="Calibri Light"/>
              </a:rPr>
              <a:t>Research Objectives</a:t>
            </a:r>
            <a:endParaRPr lang="en-US" sz="5400" dirty="0">
              <a:solidFill>
                <a:srgbClr val="C00000"/>
              </a:solidFill>
              <a:latin typeface="Times New Roman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413CFF1-FA8E-D53D-9020-A6F5C61CB4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039231"/>
              </p:ext>
            </p:extLst>
          </p:nvPr>
        </p:nvGraphicFramePr>
        <p:xfrm>
          <a:off x="228600" y="1371600"/>
          <a:ext cx="8382000" cy="438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7191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B61E77-BC9B-C4E4-E4EF-B4751FF20C16}"/>
              </a:ext>
            </a:extLst>
          </p:cNvPr>
          <p:cNvSpPr txBox="1">
            <a:spLocks/>
          </p:cNvSpPr>
          <p:nvPr/>
        </p:nvSpPr>
        <p:spPr>
          <a:xfrm>
            <a:off x="114300" y="152400"/>
            <a:ext cx="4305300" cy="884682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C00000"/>
                </a:solidFill>
                <a:latin typeface="Times New Roman"/>
                <a:ea typeface="Calibri Light"/>
                <a:cs typeface="Calibri Light"/>
              </a:rPr>
              <a:t>Proposed Model</a:t>
            </a:r>
            <a:endParaRPr lang="en-US" sz="5400" dirty="0">
              <a:solidFill>
                <a:srgbClr val="C00000"/>
              </a:solidFill>
              <a:latin typeface="Times New Roman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E3DB8CDC-C6E7-D752-35D3-7D452D426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33600" y="1295400"/>
            <a:ext cx="5638800" cy="488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024A6D-E2DF-1519-D414-2A2067B24C22}"/>
              </a:ext>
            </a:extLst>
          </p:cNvPr>
          <p:cNvSpPr txBox="1"/>
          <p:nvPr/>
        </p:nvSpPr>
        <p:spPr>
          <a:xfrm>
            <a:off x="114299" y="1524000"/>
            <a:ext cx="17907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algn="just"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Blockchain-Based Voting System</a:t>
            </a:r>
          </a:p>
        </p:txBody>
      </p:sp>
    </p:spTree>
    <p:extLst>
      <p:ext uri="{BB962C8B-B14F-4D97-AF65-F5344CB8AC3E}">
        <p14:creationId xmlns:p14="http://schemas.microsoft.com/office/powerpoint/2010/main" val="134210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283C2D-8CBD-06EC-D5A2-8D650EDF3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B2BA71-8B96-2D09-D6A0-E76AC920F69F}"/>
              </a:ext>
            </a:extLst>
          </p:cNvPr>
          <p:cNvSpPr txBox="1">
            <a:spLocks/>
          </p:cNvSpPr>
          <p:nvPr/>
        </p:nvSpPr>
        <p:spPr>
          <a:xfrm>
            <a:off x="114300" y="152400"/>
            <a:ext cx="5067300" cy="884682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C00000"/>
                </a:solidFill>
                <a:latin typeface="Times New Roman"/>
                <a:ea typeface="Calibri Light"/>
                <a:cs typeface="Calibri Light"/>
              </a:rPr>
              <a:t>Working Principle of the Model</a:t>
            </a:r>
            <a:endParaRPr lang="en-US" sz="5400" dirty="0">
              <a:solidFill>
                <a:srgbClr val="C00000"/>
              </a:solidFill>
              <a:latin typeface="Times New Roman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12913B9-3153-ABA9-8BE3-228185A1C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11090" y="1523999"/>
            <a:ext cx="4749099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F089B8-06CF-4B97-40C3-4A2B5B69B5D1}"/>
              </a:ext>
            </a:extLst>
          </p:cNvPr>
          <p:cNvSpPr txBox="1"/>
          <p:nvPr/>
        </p:nvSpPr>
        <p:spPr>
          <a:xfrm>
            <a:off x="114299" y="1524000"/>
            <a:ext cx="354330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 algn="just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 Phase: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Election creation and activation. Generation of encryption keys and vote coins.</a:t>
            </a:r>
          </a:p>
          <a:p>
            <a:pPr marL="257175" indent="-257175" algn="just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Phase: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Voter and candidate registration, verified and stored on the blockchain.</a:t>
            </a:r>
          </a:p>
          <a:p>
            <a:pPr marL="257175" indent="-257175" algn="just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Voting Phase: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Voter authentication, vote casting, and storage on the blockchain.</a:t>
            </a:r>
          </a:p>
          <a:p>
            <a:pPr marL="257175" indent="-257175" algn="just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Phase: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Decryption and counting of votes, publishing immutable results.</a:t>
            </a:r>
          </a:p>
        </p:txBody>
      </p:sp>
    </p:spTree>
    <p:extLst>
      <p:ext uri="{BB962C8B-B14F-4D97-AF65-F5344CB8AC3E}">
        <p14:creationId xmlns:p14="http://schemas.microsoft.com/office/powerpoint/2010/main" val="374206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04C0A2-60B2-4096-FD91-708BCAD92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2E3BF3-DB62-1A4C-FF55-4E01ADE17EFC}"/>
              </a:ext>
            </a:extLst>
          </p:cNvPr>
          <p:cNvSpPr txBox="1">
            <a:spLocks/>
          </p:cNvSpPr>
          <p:nvPr/>
        </p:nvSpPr>
        <p:spPr>
          <a:xfrm>
            <a:off x="114300" y="152400"/>
            <a:ext cx="5905500" cy="884682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C00000"/>
                </a:solidFill>
                <a:latin typeface="Times New Roman"/>
                <a:ea typeface="Calibri Light"/>
                <a:cs typeface="Calibri Light"/>
              </a:rPr>
              <a:t>Outcomes &amp; Challenges</a:t>
            </a:r>
            <a:endParaRPr lang="en-US" sz="5400" dirty="0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C41B4-9A76-B945-351F-C0C5729C3B57}"/>
              </a:ext>
            </a:extLst>
          </p:cNvPr>
          <p:cNvSpPr txBox="1"/>
          <p:nvPr/>
        </p:nvSpPr>
        <p:spPr>
          <a:xfrm>
            <a:off x="266699" y="1524000"/>
            <a:ext cx="86487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 algn="just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Privacy: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 methods (zero-knowledge proofs, homomorphic encryption) ensure voter anonymity.</a:t>
            </a:r>
          </a:p>
          <a:p>
            <a:pPr marL="257175" indent="-257175" algn="just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Immutable blockchain ledger allows public verification of results.</a:t>
            </a:r>
          </a:p>
          <a:p>
            <a:pPr marL="257175" indent="-257175" algn="just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Challenges: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complexity, voter education, public trust, and compliance with varying regulatory standards.</a:t>
            </a:r>
          </a:p>
        </p:txBody>
      </p:sp>
    </p:spTree>
    <p:extLst>
      <p:ext uri="{BB962C8B-B14F-4D97-AF65-F5344CB8AC3E}">
        <p14:creationId xmlns:p14="http://schemas.microsoft.com/office/powerpoint/2010/main" val="3313853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3E9121-B4DF-0E99-8916-258C70191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4C75ED-6F4B-4631-5659-F2721B9567F5}"/>
              </a:ext>
            </a:extLst>
          </p:cNvPr>
          <p:cNvSpPr txBox="1">
            <a:spLocks/>
          </p:cNvSpPr>
          <p:nvPr/>
        </p:nvSpPr>
        <p:spPr>
          <a:xfrm>
            <a:off x="114300" y="152400"/>
            <a:ext cx="6515100" cy="884682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rgbClr val="C00000"/>
                </a:solidFill>
                <a:latin typeface="Times New Roman"/>
                <a:ea typeface="Calibri Light"/>
                <a:cs typeface="Calibri Light"/>
              </a:rPr>
              <a:t>Conclusion &amp; Future Work</a:t>
            </a:r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15437AB8-019D-F3C3-C198-6090990AF658}"/>
              </a:ext>
            </a:extLst>
          </p:cNvPr>
          <p:cNvSpPr txBox="1">
            <a:spLocks/>
          </p:cNvSpPr>
          <p:nvPr/>
        </p:nvSpPr>
        <p:spPr>
          <a:xfrm>
            <a:off x="266700" y="1295400"/>
            <a:ext cx="8305800" cy="426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0038" indent="-257175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Blockchain has the potential to revolutionize voting systems by enhancing security and transparency.</a:t>
            </a:r>
          </a:p>
          <a:p>
            <a:pPr marL="300038" indent="-257175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Cryptographic techniques ensure voter privacy and protect against fraud.</a:t>
            </a:r>
          </a:p>
          <a:p>
            <a:pPr marL="300038" indent="-257175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7030A0"/>
                </a:solidFill>
                <a:latin typeface="Times New Roman"/>
                <a:cs typeface="Times New Roman"/>
              </a:rPr>
              <a:t>Future Works: Integrating biometric technologies, standardization, and legal frameworks for wider acceptance.</a:t>
            </a:r>
          </a:p>
        </p:txBody>
      </p:sp>
    </p:spTree>
    <p:extLst>
      <p:ext uri="{BB962C8B-B14F-4D97-AF65-F5344CB8AC3E}">
        <p14:creationId xmlns:p14="http://schemas.microsoft.com/office/powerpoint/2010/main" val="4258694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445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</dc:creator>
  <cp:lastModifiedBy>MUSHFEQUR RAHMAN</cp:lastModifiedBy>
  <cp:revision>11</cp:revision>
  <dcterms:created xsi:type="dcterms:W3CDTF">2024-10-13T16:03:44Z</dcterms:created>
  <dcterms:modified xsi:type="dcterms:W3CDTF">2024-10-17T19:30:06Z</dcterms:modified>
</cp:coreProperties>
</file>