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2918400" cx="51206400"/>
  <p:notesSz cx="7102475" cy="89916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orient="horz" pos="672">
          <p15:clr>
            <a:srgbClr val="000000"/>
          </p15:clr>
        </p15:guide>
        <p15:guide id="3" orient="horz" pos="3024">
          <p15:clr>
            <a:srgbClr val="000000"/>
          </p15:clr>
        </p15:guide>
        <p15:guide id="4" orient="horz" pos="4656">
          <p15:clr>
            <a:srgbClr val="000000"/>
          </p15:clr>
        </p15:guide>
        <p15:guide id="5" orient="horz" pos="20064">
          <p15:clr>
            <a:srgbClr val="000000"/>
          </p15:clr>
        </p15:guide>
        <p15:guide id="6" pos="528">
          <p15:clr>
            <a:srgbClr val="000000"/>
          </p15:clr>
        </p15:guide>
        <p15:guide id="7" pos="7872">
          <p15:clr>
            <a:srgbClr val="000000"/>
          </p15:clr>
        </p15:guide>
        <p15:guide id="8" pos="8496">
          <p15:clr>
            <a:srgbClr val="000000"/>
          </p15:clr>
        </p15:guide>
        <p15:guide id="9" pos="15840">
          <p15:clr>
            <a:srgbClr val="000000"/>
          </p15:clr>
        </p15:guide>
        <p15:guide id="10" pos="16464">
          <p15:clr>
            <a:srgbClr val="000000"/>
          </p15:clr>
        </p15:guide>
        <p15:guide id="11" pos="23808">
          <p15:clr>
            <a:srgbClr val="000000"/>
          </p15:clr>
        </p15:guide>
        <p15:guide id="12" pos="24336">
          <p15:clr>
            <a:srgbClr val="000000"/>
          </p15:clr>
        </p15:guide>
        <p15:guide id="13" pos="3172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672" orient="horz"/>
        <p:guide pos="3024" orient="horz"/>
        <p:guide pos="4656" orient="horz"/>
        <p:guide pos="20064" orient="horz"/>
        <p:guide pos="528"/>
        <p:guide pos="7872"/>
        <p:guide pos="8496"/>
        <p:guide pos="15840"/>
        <p:guide pos="16464"/>
        <p:guide pos="23808"/>
        <p:guide pos="24336"/>
        <p:guide pos="31728"/>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83975" y="674350"/>
            <a:ext cx="4735200" cy="33718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10225" y="4271000"/>
            <a:ext cx="5681975" cy="40462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10225" y="4271000"/>
            <a:ext cx="5681975" cy="40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83975" y="674350"/>
            <a:ext cx="4735200" cy="3371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3840163" y="29992638"/>
            <a:ext cx="10668000" cy="2193925"/>
          </a:xfrm>
          <a:prstGeom prst="rect">
            <a:avLst/>
          </a:prstGeom>
          <a:noFill/>
          <a:ln>
            <a:noFill/>
          </a:ln>
        </p:spPr>
        <p:txBody>
          <a:bodyPr anchorCtr="0" anchor="t" bIns="240350" lIns="480700" spcFirstLastPara="1" rIns="480700" wrap="square" tIns="240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17495838" y="29992638"/>
            <a:ext cx="16214725" cy="2193925"/>
          </a:xfrm>
          <a:prstGeom prst="rect">
            <a:avLst/>
          </a:prstGeom>
          <a:noFill/>
          <a:ln>
            <a:noFill/>
          </a:ln>
        </p:spPr>
        <p:txBody>
          <a:bodyPr anchorCtr="0" anchor="t" bIns="240350" lIns="480700" spcFirstLastPara="1" rIns="480700" wrap="square" tIns="240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36698238" y="29992638"/>
            <a:ext cx="10668000" cy="2193925"/>
          </a:xfrm>
          <a:prstGeom prst="rect">
            <a:avLst/>
          </a:prstGeom>
          <a:noFill/>
          <a:ln>
            <a:noFill/>
          </a:ln>
        </p:spPr>
        <p:txBody>
          <a:bodyPr anchorCtr="0" anchor="t" bIns="240350" lIns="480700" spcFirstLastPara="1" rIns="480700" wrap="square" tIns="240350">
            <a:noAutofit/>
          </a:bodyPr>
          <a:lstStyle>
            <a:lvl1pPr indent="0" lvl="0" mar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3840163" y="2925763"/>
            <a:ext cx="43526075" cy="5486400"/>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rot="5400000">
            <a:off x="15727363" y="-2378075"/>
            <a:ext cx="19751675" cy="43526075"/>
          </a:xfrm>
          <a:prstGeom prst="rect">
            <a:avLst/>
          </a:prstGeom>
          <a:noFill/>
          <a:ln>
            <a:noFill/>
          </a:ln>
        </p:spPr>
        <p:txBody>
          <a:bodyPr anchorCtr="0" anchor="t" bIns="240350" lIns="480700" spcFirstLastPara="1" rIns="480700" wrap="square" tIns="240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3840163" y="29992638"/>
            <a:ext cx="10668000" cy="2193925"/>
          </a:xfrm>
          <a:prstGeom prst="rect">
            <a:avLst/>
          </a:prstGeom>
          <a:noFill/>
          <a:ln>
            <a:noFill/>
          </a:ln>
        </p:spPr>
        <p:txBody>
          <a:bodyPr anchorCtr="0" anchor="t" bIns="240350" lIns="480700" spcFirstLastPara="1" rIns="480700" wrap="square" tIns="240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17495838" y="29992638"/>
            <a:ext cx="16214725" cy="2193925"/>
          </a:xfrm>
          <a:prstGeom prst="rect">
            <a:avLst/>
          </a:prstGeom>
          <a:noFill/>
          <a:ln>
            <a:noFill/>
          </a:ln>
        </p:spPr>
        <p:txBody>
          <a:bodyPr anchorCtr="0" anchor="t" bIns="240350" lIns="480700" spcFirstLastPara="1" rIns="480700" wrap="square" tIns="240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36698238" y="29992638"/>
            <a:ext cx="10668000" cy="2193925"/>
          </a:xfrm>
          <a:prstGeom prst="rect">
            <a:avLst/>
          </a:prstGeom>
          <a:noFill/>
          <a:ln>
            <a:noFill/>
          </a:ln>
        </p:spPr>
        <p:txBody>
          <a:bodyPr anchorCtr="0" anchor="t" bIns="240350" lIns="480700" spcFirstLastPara="1" rIns="480700" wrap="square" tIns="240350">
            <a:noAutofit/>
          </a:bodyPr>
          <a:lstStyle>
            <a:lvl1pPr indent="0" lvl="0" marL="0" algn="r">
              <a:spcBef>
                <a:spcPts val="0"/>
              </a:spcBef>
              <a:spcAft>
                <a:spcPts val="0"/>
              </a:spcAft>
              <a:buNone/>
              <a:defRPr sz="7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7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7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7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7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7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7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7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7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8758357" y="10652919"/>
            <a:ext cx="26335037" cy="10880725"/>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rot="5400000">
            <a:off x="6919120" y="-153193"/>
            <a:ext cx="26335037" cy="32492950"/>
          </a:xfrm>
          <a:prstGeom prst="rect">
            <a:avLst/>
          </a:prstGeom>
          <a:noFill/>
          <a:ln>
            <a:noFill/>
          </a:ln>
        </p:spPr>
        <p:txBody>
          <a:bodyPr anchorCtr="0" anchor="t" bIns="240350" lIns="480700" spcFirstLastPara="1" rIns="480700" wrap="square" tIns="240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3840163" y="29992638"/>
            <a:ext cx="10668000" cy="2193925"/>
          </a:xfrm>
          <a:prstGeom prst="rect">
            <a:avLst/>
          </a:prstGeom>
          <a:noFill/>
          <a:ln>
            <a:noFill/>
          </a:ln>
        </p:spPr>
        <p:txBody>
          <a:bodyPr anchorCtr="0" anchor="t" bIns="240350" lIns="480700" spcFirstLastPara="1" rIns="480700" wrap="square" tIns="240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17495838" y="29992638"/>
            <a:ext cx="16214725" cy="2193925"/>
          </a:xfrm>
          <a:prstGeom prst="rect">
            <a:avLst/>
          </a:prstGeom>
          <a:noFill/>
          <a:ln>
            <a:noFill/>
          </a:ln>
        </p:spPr>
        <p:txBody>
          <a:bodyPr anchorCtr="0" anchor="t" bIns="240350" lIns="480700" spcFirstLastPara="1" rIns="480700" wrap="square" tIns="240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36698238" y="29992638"/>
            <a:ext cx="10668000" cy="2193925"/>
          </a:xfrm>
          <a:prstGeom prst="rect">
            <a:avLst/>
          </a:prstGeom>
          <a:noFill/>
          <a:ln>
            <a:noFill/>
          </a:ln>
        </p:spPr>
        <p:txBody>
          <a:bodyPr anchorCtr="0" anchor="t" bIns="240350" lIns="480700" spcFirstLastPara="1" rIns="480700" wrap="square" tIns="240350">
            <a:noAutofit/>
          </a:bodyPr>
          <a:lstStyle>
            <a:lvl1pPr indent="0" lvl="0" marL="0" algn="r">
              <a:spcBef>
                <a:spcPts val="0"/>
              </a:spcBef>
              <a:spcAft>
                <a:spcPts val="0"/>
              </a:spcAft>
              <a:buNone/>
              <a:defRPr sz="7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7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7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7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7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7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7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7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7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840163" y="10226675"/>
            <a:ext cx="43526075" cy="7054850"/>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
          <p:cNvSpPr txBox="1"/>
          <p:nvPr>
            <p:ph idx="1" type="subTitle"/>
          </p:nvPr>
        </p:nvSpPr>
        <p:spPr>
          <a:xfrm>
            <a:off x="7680325" y="18653125"/>
            <a:ext cx="35845750" cy="8413750"/>
          </a:xfrm>
          <a:prstGeom prst="rect">
            <a:avLst/>
          </a:prstGeom>
          <a:noFill/>
          <a:ln>
            <a:noFill/>
          </a:ln>
        </p:spPr>
        <p:txBody>
          <a:bodyPr anchorCtr="0" anchor="t" bIns="240350" lIns="480700" spcFirstLastPara="1" rIns="480700" wrap="square" tIns="240350">
            <a:noAutofit/>
          </a:bodyPr>
          <a:lstStyle>
            <a:lvl1pPr lvl="0" algn="ctr">
              <a:spcBef>
                <a:spcPts val="3360"/>
              </a:spcBef>
              <a:spcAft>
                <a:spcPts val="0"/>
              </a:spcAft>
              <a:buClr>
                <a:schemeClr val="dk1"/>
              </a:buClr>
              <a:buSzPts val="16800"/>
              <a:buFont typeface="Times New Roman"/>
              <a:buNone/>
              <a:defRPr/>
            </a:lvl1pPr>
            <a:lvl2pPr lvl="1" algn="ctr">
              <a:spcBef>
                <a:spcPts val="2940"/>
              </a:spcBef>
              <a:spcAft>
                <a:spcPts val="0"/>
              </a:spcAft>
              <a:buClr>
                <a:schemeClr val="dk1"/>
              </a:buClr>
              <a:buSzPts val="14700"/>
              <a:buFont typeface="Times New Roman"/>
              <a:buNone/>
              <a:defRPr/>
            </a:lvl2pPr>
            <a:lvl3pPr lvl="2" algn="ctr">
              <a:spcBef>
                <a:spcPts val="2520"/>
              </a:spcBef>
              <a:spcAft>
                <a:spcPts val="0"/>
              </a:spcAft>
              <a:buClr>
                <a:schemeClr val="dk1"/>
              </a:buClr>
              <a:buSzPts val="12600"/>
              <a:buFont typeface="Times New Roman"/>
              <a:buNone/>
              <a:defRPr/>
            </a:lvl3pPr>
            <a:lvl4pPr lvl="3" algn="ctr">
              <a:spcBef>
                <a:spcPts val="2100"/>
              </a:spcBef>
              <a:spcAft>
                <a:spcPts val="0"/>
              </a:spcAft>
              <a:buClr>
                <a:schemeClr val="dk1"/>
              </a:buClr>
              <a:buSzPts val="10500"/>
              <a:buFont typeface="Times New Roman"/>
              <a:buNone/>
              <a:defRPr/>
            </a:lvl4pPr>
            <a:lvl5pPr lvl="4" algn="ctr">
              <a:spcBef>
                <a:spcPts val="2100"/>
              </a:spcBef>
              <a:spcAft>
                <a:spcPts val="0"/>
              </a:spcAft>
              <a:buClr>
                <a:schemeClr val="dk1"/>
              </a:buClr>
              <a:buSzPts val="10500"/>
              <a:buFont typeface="Times New Roman"/>
              <a:buNone/>
              <a:defRPr/>
            </a:lvl5pPr>
            <a:lvl6pPr lvl="5" algn="ctr">
              <a:spcBef>
                <a:spcPts val="2100"/>
              </a:spcBef>
              <a:spcAft>
                <a:spcPts val="0"/>
              </a:spcAft>
              <a:buClr>
                <a:schemeClr val="dk1"/>
              </a:buClr>
              <a:buSzPts val="10500"/>
              <a:buFont typeface="Times New Roman"/>
              <a:buNone/>
              <a:defRPr/>
            </a:lvl6pPr>
            <a:lvl7pPr lvl="6" algn="ctr">
              <a:spcBef>
                <a:spcPts val="2100"/>
              </a:spcBef>
              <a:spcAft>
                <a:spcPts val="0"/>
              </a:spcAft>
              <a:buClr>
                <a:schemeClr val="dk1"/>
              </a:buClr>
              <a:buSzPts val="10500"/>
              <a:buFont typeface="Times New Roman"/>
              <a:buNone/>
              <a:defRPr/>
            </a:lvl7pPr>
            <a:lvl8pPr lvl="7" algn="ctr">
              <a:spcBef>
                <a:spcPts val="2100"/>
              </a:spcBef>
              <a:spcAft>
                <a:spcPts val="0"/>
              </a:spcAft>
              <a:buClr>
                <a:schemeClr val="dk1"/>
              </a:buClr>
              <a:buSzPts val="10500"/>
              <a:buFont typeface="Times New Roman"/>
              <a:buNone/>
              <a:defRPr/>
            </a:lvl8pPr>
            <a:lvl9pPr lvl="8" algn="ctr">
              <a:spcBef>
                <a:spcPts val="2100"/>
              </a:spcBef>
              <a:spcAft>
                <a:spcPts val="0"/>
              </a:spcAft>
              <a:buClr>
                <a:schemeClr val="dk1"/>
              </a:buClr>
              <a:buSzPts val="10500"/>
              <a:buFont typeface="Times New Roman"/>
              <a:buNone/>
              <a:defRPr/>
            </a:lvl9pPr>
          </a:lstStyle>
          <a:p/>
        </p:txBody>
      </p:sp>
      <p:sp>
        <p:nvSpPr>
          <p:cNvPr id="18" name="Google Shape;18;p3"/>
          <p:cNvSpPr txBox="1"/>
          <p:nvPr>
            <p:ph idx="10" type="dt"/>
          </p:nvPr>
        </p:nvSpPr>
        <p:spPr>
          <a:xfrm>
            <a:off x="3840163" y="29992638"/>
            <a:ext cx="10668000" cy="2193925"/>
          </a:xfrm>
          <a:prstGeom prst="rect">
            <a:avLst/>
          </a:prstGeom>
          <a:noFill/>
          <a:ln>
            <a:noFill/>
          </a:ln>
        </p:spPr>
        <p:txBody>
          <a:bodyPr anchorCtr="0" anchor="t" bIns="240350" lIns="480700" spcFirstLastPara="1" rIns="480700" wrap="square" tIns="240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7495838" y="29992638"/>
            <a:ext cx="16214725" cy="2193925"/>
          </a:xfrm>
          <a:prstGeom prst="rect">
            <a:avLst/>
          </a:prstGeom>
          <a:noFill/>
          <a:ln>
            <a:noFill/>
          </a:ln>
        </p:spPr>
        <p:txBody>
          <a:bodyPr anchorCtr="0" anchor="t" bIns="240350" lIns="480700" spcFirstLastPara="1" rIns="480700" wrap="square" tIns="240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36698238" y="29992638"/>
            <a:ext cx="10668000" cy="2193925"/>
          </a:xfrm>
          <a:prstGeom prst="rect">
            <a:avLst/>
          </a:prstGeom>
          <a:noFill/>
          <a:ln>
            <a:noFill/>
          </a:ln>
        </p:spPr>
        <p:txBody>
          <a:bodyPr anchorCtr="0" anchor="t" bIns="240350" lIns="480700" spcFirstLastPara="1" rIns="480700" wrap="square" tIns="240350">
            <a:noAutofit/>
          </a:bodyPr>
          <a:lstStyle>
            <a:lvl1pPr indent="0" lvl="0" marL="0" algn="r">
              <a:spcBef>
                <a:spcPts val="0"/>
              </a:spcBef>
              <a:spcAft>
                <a:spcPts val="0"/>
              </a:spcAft>
              <a:buNone/>
              <a:defRPr sz="7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7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7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7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7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7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7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7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7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840163" y="2925763"/>
            <a:ext cx="43526075" cy="5486400"/>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
          <p:cNvSpPr txBox="1"/>
          <p:nvPr>
            <p:ph idx="1" type="body"/>
          </p:nvPr>
        </p:nvSpPr>
        <p:spPr>
          <a:xfrm>
            <a:off x="3840163" y="9509125"/>
            <a:ext cx="43526075" cy="19751675"/>
          </a:xfrm>
          <a:prstGeom prst="rect">
            <a:avLst/>
          </a:prstGeom>
          <a:noFill/>
          <a:ln>
            <a:noFill/>
          </a:ln>
        </p:spPr>
        <p:txBody>
          <a:bodyPr anchorCtr="0" anchor="t" bIns="240350" lIns="480700" spcFirstLastPara="1" rIns="480700" wrap="square" tIns="240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3840163" y="29992638"/>
            <a:ext cx="10668000" cy="2193925"/>
          </a:xfrm>
          <a:prstGeom prst="rect">
            <a:avLst/>
          </a:prstGeom>
          <a:noFill/>
          <a:ln>
            <a:noFill/>
          </a:ln>
        </p:spPr>
        <p:txBody>
          <a:bodyPr anchorCtr="0" anchor="t" bIns="240350" lIns="480700" spcFirstLastPara="1" rIns="480700" wrap="square" tIns="240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7495838" y="29992638"/>
            <a:ext cx="16214725" cy="2193925"/>
          </a:xfrm>
          <a:prstGeom prst="rect">
            <a:avLst/>
          </a:prstGeom>
          <a:noFill/>
          <a:ln>
            <a:noFill/>
          </a:ln>
        </p:spPr>
        <p:txBody>
          <a:bodyPr anchorCtr="0" anchor="t" bIns="240350" lIns="480700" spcFirstLastPara="1" rIns="480700" wrap="square" tIns="240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36698238" y="29992638"/>
            <a:ext cx="10668000" cy="2193925"/>
          </a:xfrm>
          <a:prstGeom prst="rect">
            <a:avLst/>
          </a:prstGeom>
          <a:noFill/>
          <a:ln>
            <a:noFill/>
          </a:ln>
        </p:spPr>
        <p:txBody>
          <a:bodyPr anchorCtr="0" anchor="t" bIns="240350" lIns="480700" spcFirstLastPara="1" rIns="480700" wrap="square" tIns="240350">
            <a:noAutofit/>
          </a:bodyPr>
          <a:lstStyle>
            <a:lvl1pPr indent="0" lvl="0" marL="0" algn="r">
              <a:spcBef>
                <a:spcPts val="0"/>
              </a:spcBef>
              <a:spcAft>
                <a:spcPts val="0"/>
              </a:spcAft>
              <a:buNone/>
              <a:defRPr sz="7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7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7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7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7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7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7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7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7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4044950" y="21153438"/>
            <a:ext cx="43526075" cy="6537325"/>
          </a:xfrm>
          <a:prstGeom prst="rect">
            <a:avLst/>
          </a:prstGeom>
          <a:noFill/>
          <a:ln>
            <a:noFill/>
          </a:ln>
        </p:spPr>
        <p:txBody>
          <a:bodyPr anchorCtr="0" anchor="t" bIns="240350" lIns="480700" spcFirstLastPara="1" rIns="480700" wrap="square" tIns="24035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
          <p:cNvSpPr txBox="1"/>
          <p:nvPr>
            <p:ph idx="1" type="body"/>
          </p:nvPr>
        </p:nvSpPr>
        <p:spPr>
          <a:xfrm>
            <a:off x="4044950" y="13952538"/>
            <a:ext cx="43526075" cy="7200900"/>
          </a:xfrm>
          <a:prstGeom prst="rect">
            <a:avLst/>
          </a:prstGeom>
          <a:noFill/>
          <a:ln>
            <a:noFill/>
          </a:ln>
        </p:spPr>
        <p:txBody>
          <a:bodyPr anchorCtr="0" anchor="b" bIns="240350" lIns="480700" spcFirstLastPara="1" rIns="480700" wrap="square" tIns="24035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0" name="Google Shape;30;p5"/>
          <p:cNvSpPr txBox="1"/>
          <p:nvPr>
            <p:ph idx="10" type="dt"/>
          </p:nvPr>
        </p:nvSpPr>
        <p:spPr>
          <a:xfrm>
            <a:off x="3840163" y="29992638"/>
            <a:ext cx="10668000" cy="2193925"/>
          </a:xfrm>
          <a:prstGeom prst="rect">
            <a:avLst/>
          </a:prstGeom>
          <a:noFill/>
          <a:ln>
            <a:noFill/>
          </a:ln>
        </p:spPr>
        <p:txBody>
          <a:bodyPr anchorCtr="0" anchor="t" bIns="240350" lIns="480700" spcFirstLastPara="1" rIns="480700" wrap="square" tIns="240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7495838" y="29992638"/>
            <a:ext cx="16214725" cy="2193925"/>
          </a:xfrm>
          <a:prstGeom prst="rect">
            <a:avLst/>
          </a:prstGeom>
          <a:noFill/>
          <a:ln>
            <a:noFill/>
          </a:ln>
        </p:spPr>
        <p:txBody>
          <a:bodyPr anchorCtr="0" anchor="t" bIns="240350" lIns="480700" spcFirstLastPara="1" rIns="480700" wrap="square" tIns="240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36698238" y="29992638"/>
            <a:ext cx="10668000" cy="2193925"/>
          </a:xfrm>
          <a:prstGeom prst="rect">
            <a:avLst/>
          </a:prstGeom>
          <a:noFill/>
          <a:ln>
            <a:noFill/>
          </a:ln>
        </p:spPr>
        <p:txBody>
          <a:bodyPr anchorCtr="0" anchor="t" bIns="240350" lIns="480700" spcFirstLastPara="1" rIns="480700" wrap="square" tIns="240350">
            <a:noAutofit/>
          </a:bodyPr>
          <a:lstStyle>
            <a:lvl1pPr indent="0" lvl="0" marL="0" algn="r">
              <a:spcBef>
                <a:spcPts val="0"/>
              </a:spcBef>
              <a:spcAft>
                <a:spcPts val="0"/>
              </a:spcAft>
              <a:buNone/>
              <a:defRPr sz="7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7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7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7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7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7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7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7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7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3840163" y="2925763"/>
            <a:ext cx="43526075" cy="5486400"/>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6"/>
          <p:cNvSpPr txBox="1"/>
          <p:nvPr>
            <p:ph idx="1" type="body"/>
          </p:nvPr>
        </p:nvSpPr>
        <p:spPr>
          <a:xfrm>
            <a:off x="3840163" y="9509125"/>
            <a:ext cx="21686837" cy="19751675"/>
          </a:xfrm>
          <a:prstGeom prst="rect">
            <a:avLst/>
          </a:prstGeom>
          <a:noFill/>
          <a:ln>
            <a:noFill/>
          </a:ln>
        </p:spPr>
        <p:txBody>
          <a:bodyPr anchorCtr="0" anchor="t" bIns="240350" lIns="480700" spcFirstLastPara="1" rIns="480700" wrap="square" tIns="2403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6" name="Google Shape;36;p6"/>
          <p:cNvSpPr txBox="1"/>
          <p:nvPr>
            <p:ph idx="2" type="body"/>
          </p:nvPr>
        </p:nvSpPr>
        <p:spPr>
          <a:xfrm>
            <a:off x="25679400" y="9509125"/>
            <a:ext cx="21686838" cy="19751675"/>
          </a:xfrm>
          <a:prstGeom prst="rect">
            <a:avLst/>
          </a:prstGeom>
          <a:noFill/>
          <a:ln>
            <a:noFill/>
          </a:ln>
        </p:spPr>
        <p:txBody>
          <a:bodyPr anchorCtr="0" anchor="t" bIns="240350" lIns="480700" spcFirstLastPara="1" rIns="480700" wrap="square" tIns="2403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7" name="Google Shape;37;p6"/>
          <p:cNvSpPr txBox="1"/>
          <p:nvPr>
            <p:ph idx="10" type="dt"/>
          </p:nvPr>
        </p:nvSpPr>
        <p:spPr>
          <a:xfrm>
            <a:off x="3840163" y="29992638"/>
            <a:ext cx="10668000" cy="2193925"/>
          </a:xfrm>
          <a:prstGeom prst="rect">
            <a:avLst/>
          </a:prstGeom>
          <a:noFill/>
          <a:ln>
            <a:noFill/>
          </a:ln>
        </p:spPr>
        <p:txBody>
          <a:bodyPr anchorCtr="0" anchor="t" bIns="240350" lIns="480700" spcFirstLastPara="1" rIns="480700" wrap="square" tIns="240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7495838" y="29992638"/>
            <a:ext cx="16214725" cy="2193925"/>
          </a:xfrm>
          <a:prstGeom prst="rect">
            <a:avLst/>
          </a:prstGeom>
          <a:noFill/>
          <a:ln>
            <a:noFill/>
          </a:ln>
        </p:spPr>
        <p:txBody>
          <a:bodyPr anchorCtr="0" anchor="t" bIns="240350" lIns="480700" spcFirstLastPara="1" rIns="480700" wrap="square" tIns="240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36698238" y="29992638"/>
            <a:ext cx="10668000" cy="2193925"/>
          </a:xfrm>
          <a:prstGeom prst="rect">
            <a:avLst/>
          </a:prstGeom>
          <a:noFill/>
          <a:ln>
            <a:noFill/>
          </a:ln>
        </p:spPr>
        <p:txBody>
          <a:bodyPr anchorCtr="0" anchor="t" bIns="240350" lIns="480700" spcFirstLastPara="1" rIns="480700" wrap="square" tIns="240350">
            <a:noAutofit/>
          </a:bodyPr>
          <a:lstStyle>
            <a:lvl1pPr indent="0" lvl="0" marL="0" algn="r">
              <a:spcBef>
                <a:spcPts val="0"/>
              </a:spcBef>
              <a:spcAft>
                <a:spcPts val="0"/>
              </a:spcAft>
              <a:buNone/>
              <a:defRPr sz="7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7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7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7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7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7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7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7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7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560638" y="1317625"/>
            <a:ext cx="46085125" cy="5486400"/>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7"/>
          <p:cNvSpPr txBox="1"/>
          <p:nvPr>
            <p:ph idx="1" type="body"/>
          </p:nvPr>
        </p:nvSpPr>
        <p:spPr>
          <a:xfrm>
            <a:off x="2560638" y="7369175"/>
            <a:ext cx="22625050" cy="3070225"/>
          </a:xfrm>
          <a:prstGeom prst="rect">
            <a:avLst/>
          </a:prstGeom>
          <a:noFill/>
          <a:ln>
            <a:noFill/>
          </a:ln>
        </p:spPr>
        <p:txBody>
          <a:bodyPr anchorCtr="0" anchor="b" bIns="240350" lIns="480700" spcFirstLastPara="1" rIns="480700" wrap="square" tIns="2403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3" name="Google Shape;43;p7"/>
          <p:cNvSpPr txBox="1"/>
          <p:nvPr>
            <p:ph idx="2" type="body"/>
          </p:nvPr>
        </p:nvSpPr>
        <p:spPr>
          <a:xfrm>
            <a:off x="2560638" y="10439400"/>
            <a:ext cx="22625050" cy="18965863"/>
          </a:xfrm>
          <a:prstGeom prst="rect">
            <a:avLst/>
          </a:prstGeom>
          <a:noFill/>
          <a:ln>
            <a:noFill/>
          </a:ln>
        </p:spPr>
        <p:txBody>
          <a:bodyPr anchorCtr="0" anchor="t" bIns="240350" lIns="480700" spcFirstLastPara="1" rIns="480700" wrap="square" tIns="2403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4" name="Google Shape;44;p7"/>
          <p:cNvSpPr txBox="1"/>
          <p:nvPr>
            <p:ph idx="3" type="body"/>
          </p:nvPr>
        </p:nvSpPr>
        <p:spPr>
          <a:xfrm>
            <a:off x="26012775" y="7369175"/>
            <a:ext cx="22632988" cy="3070225"/>
          </a:xfrm>
          <a:prstGeom prst="rect">
            <a:avLst/>
          </a:prstGeom>
          <a:noFill/>
          <a:ln>
            <a:noFill/>
          </a:ln>
        </p:spPr>
        <p:txBody>
          <a:bodyPr anchorCtr="0" anchor="b" bIns="240350" lIns="480700" spcFirstLastPara="1" rIns="480700" wrap="square" tIns="2403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5" name="Google Shape;45;p7"/>
          <p:cNvSpPr txBox="1"/>
          <p:nvPr>
            <p:ph idx="4" type="body"/>
          </p:nvPr>
        </p:nvSpPr>
        <p:spPr>
          <a:xfrm>
            <a:off x="26012775" y="10439400"/>
            <a:ext cx="22632988" cy="18965863"/>
          </a:xfrm>
          <a:prstGeom prst="rect">
            <a:avLst/>
          </a:prstGeom>
          <a:noFill/>
          <a:ln>
            <a:noFill/>
          </a:ln>
        </p:spPr>
        <p:txBody>
          <a:bodyPr anchorCtr="0" anchor="t" bIns="240350" lIns="480700" spcFirstLastPara="1" rIns="480700" wrap="square" tIns="2403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6" name="Google Shape;46;p7"/>
          <p:cNvSpPr txBox="1"/>
          <p:nvPr>
            <p:ph idx="10" type="dt"/>
          </p:nvPr>
        </p:nvSpPr>
        <p:spPr>
          <a:xfrm>
            <a:off x="3840163" y="29992638"/>
            <a:ext cx="10668000" cy="2193925"/>
          </a:xfrm>
          <a:prstGeom prst="rect">
            <a:avLst/>
          </a:prstGeom>
          <a:noFill/>
          <a:ln>
            <a:noFill/>
          </a:ln>
        </p:spPr>
        <p:txBody>
          <a:bodyPr anchorCtr="0" anchor="t" bIns="240350" lIns="480700" spcFirstLastPara="1" rIns="480700" wrap="square" tIns="240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7495838" y="29992638"/>
            <a:ext cx="16214725" cy="2193925"/>
          </a:xfrm>
          <a:prstGeom prst="rect">
            <a:avLst/>
          </a:prstGeom>
          <a:noFill/>
          <a:ln>
            <a:noFill/>
          </a:ln>
        </p:spPr>
        <p:txBody>
          <a:bodyPr anchorCtr="0" anchor="t" bIns="240350" lIns="480700" spcFirstLastPara="1" rIns="480700" wrap="square" tIns="240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36698238" y="29992638"/>
            <a:ext cx="10668000" cy="2193925"/>
          </a:xfrm>
          <a:prstGeom prst="rect">
            <a:avLst/>
          </a:prstGeom>
          <a:noFill/>
          <a:ln>
            <a:noFill/>
          </a:ln>
        </p:spPr>
        <p:txBody>
          <a:bodyPr anchorCtr="0" anchor="t" bIns="240350" lIns="480700" spcFirstLastPara="1" rIns="480700" wrap="square" tIns="240350">
            <a:noAutofit/>
          </a:bodyPr>
          <a:lstStyle>
            <a:lvl1pPr indent="0" lvl="0" marL="0" algn="r">
              <a:spcBef>
                <a:spcPts val="0"/>
              </a:spcBef>
              <a:spcAft>
                <a:spcPts val="0"/>
              </a:spcAft>
              <a:buNone/>
              <a:defRPr sz="7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7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7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7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7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7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7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7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7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3840163" y="2925763"/>
            <a:ext cx="43526075" cy="5486400"/>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0" type="dt"/>
          </p:nvPr>
        </p:nvSpPr>
        <p:spPr>
          <a:xfrm>
            <a:off x="3840163" y="29992638"/>
            <a:ext cx="10668000" cy="2193925"/>
          </a:xfrm>
          <a:prstGeom prst="rect">
            <a:avLst/>
          </a:prstGeom>
          <a:noFill/>
          <a:ln>
            <a:noFill/>
          </a:ln>
        </p:spPr>
        <p:txBody>
          <a:bodyPr anchorCtr="0" anchor="t" bIns="240350" lIns="480700" spcFirstLastPara="1" rIns="480700" wrap="square" tIns="240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7495838" y="29992638"/>
            <a:ext cx="16214725" cy="2193925"/>
          </a:xfrm>
          <a:prstGeom prst="rect">
            <a:avLst/>
          </a:prstGeom>
          <a:noFill/>
          <a:ln>
            <a:noFill/>
          </a:ln>
        </p:spPr>
        <p:txBody>
          <a:bodyPr anchorCtr="0" anchor="t" bIns="240350" lIns="480700" spcFirstLastPara="1" rIns="480700" wrap="square" tIns="240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36698238" y="29992638"/>
            <a:ext cx="10668000" cy="2193925"/>
          </a:xfrm>
          <a:prstGeom prst="rect">
            <a:avLst/>
          </a:prstGeom>
          <a:noFill/>
          <a:ln>
            <a:noFill/>
          </a:ln>
        </p:spPr>
        <p:txBody>
          <a:bodyPr anchorCtr="0" anchor="t" bIns="240350" lIns="480700" spcFirstLastPara="1" rIns="480700" wrap="square" tIns="240350">
            <a:noAutofit/>
          </a:bodyPr>
          <a:lstStyle>
            <a:lvl1pPr indent="0" lvl="0" marL="0" algn="r">
              <a:spcBef>
                <a:spcPts val="0"/>
              </a:spcBef>
              <a:spcAft>
                <a:spcPts val="0"/>
              </a:spcAft>
              <a:buNone/>
              <a:defRPr sz="7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7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7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7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7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7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7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7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7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560638" y="1311275"/>
            <a:ext cx="16846550" cy="5576888"/>
          </a:xfrm>
          <a:prstGeom prst="rect">
            <a:avLst/>
          </a:prstGeom>
          <a:noFill/>
          <a:ln>
            <a:noFill/>
          </a:ln>
        </p:spPr>
        <p:txBody>
          <a:bodyPr anchorCtr="0" anchor="b" bIns="240350" lIns="480700" spcFirstLastPara="1" rIns="480700" wrap="square" tIns="2403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
          <p:cNvSpPr txBox="1"/>
          <p:nvPr>
            <p:ph idx="1" type="body"/>
          </p:nvPr>
        </p:nvSpPr>
        <p:spPr>
          <a:xfrm>
            <a:off x="20019963" y="1311275"/>
            <a:ext cx="28625800" cy="28093988"/>
          </a:xfrm>
          <a:prstGeom prst="rect">
            <a:avLst/>
          </a:prstGeom>
          <a:noFill/>
          <a:ln>
            <a:noFill/>
          </a:ln>
        </p:spPr>
        <p:txBody>
          <a:bodyPr anchorCtr="0" anchor="t" bIns="240350" lIns="480700" spcFirstLastPara="1" rIns="480700" wrap="square" tIns="24035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57" name="Google Shape;57;p9"/>
          <p:cNvSpPr txBox="1"/>
          <p:nvPr>
            <p:ph idx="2" type="body"/>
          </p:nvPr>
        </p:nvSpPr>
        <p:spPr>
          <a:xfrm>
            <a:off x="2560638" y="6888163"/>
            <a:ext cx="16846550" cy="22517100"/>
          </a:xfrm>
          <a:prstGeom prst="rect">
            <a:avLst/>
          </a:prstGeom>
          <a:noFill/>
          <a:ln>
            <a:noFill/>
          </a:ln>
        </p:spPr>
        <p:txBody>
          <a:bodyPr anchorCtr="0" anchor="t" bIns="240350" lIns="480700" spcFirstLastPara="1" rIns="480700" wrap="square" tIns="2403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58" name="Google Shape;58;p9"/>
          <p:cNvSpPr txBox="1"/>
          <p:nvPr>
            <p:ph idx="10" type="dt"/>
          </p:nvPr>
        </p:nvSpPr>
        <p:spPr>
          <a:xfrm>
            <a:off x="3840163" y="29992638"/>
            <a:ext cx="10668000" cy="2193925"/>
          </a:xfrm>
          <a:prstGeom prst="rect">
            <a:avLst/>
          </a:prstGeom>
          <a:noFill/>
          <a:ln>
            <a:noFill/>
          </a:ln>
        </p:spPr>
        <p:txBody>
          <a:bodyPr anchorCtr="0" anchor="t" bIns="240350" lIns="480700" spcFirstLastPara="1" rIns="480700" wrap="square" tIns="240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17495838" y="29992638"/>
            <a:ext cx="16214725" cy="2193925"/>
          </a:xfrm>
          <a:prstGeom prst="rect">
            <a:avLst/>
          </a:prstGeom>
          <a:noFill/>
          <a:ln>
            <a:noFill/>
          </a:ln>
        </p:spPr>
        <p:txBody>
          <a:bodyPr anchorCtr="0" anchor="t" bIns="240350" lIns="480700" spcFirstLastPara="1" rIns="480700" wrap="square" tIns="240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36698238" y="29992638"/>
            <a:ext cx="10668000" cy="2193925"/>
          </a:xfrm>
          <a:prstGeom prst="rect">
            <a:avLst/>
          </a:prstGeom>
          <a:noFill/>
          <a:ln>
            <a:noFill/>
          </a:ln>
        </p:spPr>
        <p:txBody>
          <a:bodyPr anchorCtr="0" anchor="t" bIns="240350" lIns="480700" spcFirstLastPara="1" rIns="480700" wrap="square" tIns="240350">
            <a:noAutofit/>
          </a:bodyPr>
          <a:lstStyle>
            <a:lvl1pPr indent="0" lvl="0" marL="0" algn="r">
              <a:spcBef>
                <a:spcPts val="0"/>
              </a:spcBef>
              <a:spcAft>
                <a:spcPts val="0"/>
              </a:spcAft>
              <a:buNone/>
              <a:defRPr sz="7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7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7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7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7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7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7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7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7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0036175" y="23042563"/>
            <a:ext cx="30724475" cy="2720975"/>
          </a:xfrm>
          <a:prstGeom prst="rect">
            <a:avLst/>
          </a:prstGeom>
          <a:noFill/>
          <a:ln>
            <a:noFill/>
          </a:ln>
        </p:spPr>
        <p:txBody>
          <a:bodyPr anchorCtr="0" anchor="b" bIns="240350" lIns="480700" spcFirstLastPara="1" rIns="480700" wrap="square" tIns="2403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p:nvPr>
            <p:ph idx="2" type="pic"/>
          </p:nvPr>
        </p:nvSpPr>
        <p:spPr>
          <a:xfrm>
            <a:off x="10036175" y="2941638"/>
            <a:ext cx="30724475" cy="19750087"/>
          </a:xfrm>
          <a:prstGeom prst="rect">
            <a:avLst/>
          </a:prstGeom>
          <a:noFill/>
          <a:ln>
            <a:noFill/>
          </a:ln>
        </p:spPr>
      </p:sp>
      <p:sp>
        <p:nvSpPr>
          <p:cNvPr id="64" name="Google Shape;64;p10"/>
          <p:cNvSpPr txBox="1"/>
          <p:nvPr>
            <p:ph idx="1" type="body"/>
          </p:nvPr>
        </p:nvSpPr>
        <p:spPr>
          <a:xfrm>
            <a:off x="10036175" y="25763538"/>
            <a:ext cx="30724475" cy="3862387"/>
          </a:xfrm>
          <a:prstGeom prst="rect">
            <a:avLst/>
          </a:prstGeom>
          <a:noFill/>
          <a:ln>
            <a:noFill/>
          </a:ln>
        </p:spPr>
        <p:txBody>
          <a:bodyPr anchorCtr="0" anchor="t" bIns="240350" lIns="480700" spcFirstLastPara="1" rIns="480700" wrap="square" tIns="2403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5" name="Google Shape;65;p10"/>
          <p:cNvSpPr txBox="1"/>
          <p:nvPr>
            <p:ph idx="10" type="dt"/>
          </p:nvPr>
        </p:nvSpPr>
        <p:spPr>
          <a:xfrm>
            <a:off x="3840163" y="29992638"/>
            <a:ext cx="10668000" cy="2193925"/>
          </a:xfrm>
          <a:prstGeom prst="rect">
            <a:avLst/>
          </a:prstGeom>
          <a:noFill/>
          <a:ln>
            <a:noFill/>
          </a:ln>
        </p:spPr>
        <p:txBody>
          <a:bodyPr anchorCtr="0" anchor="t" bIns="240350" lIns="480700" spcFirstLastPara="1" rIns="480700" wrap="square" tIns="240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17495838" y="29992638"/>
            <a:ext cx="16214725" cy="2193925"/>
          </a:xfrm>
          <a:prstGeom prst="rect">
            <a:avLst/>
          </a:prstGeom>
          <a:noFill/>
          <a:ln>
            <a:noFill/>
          </a:ln>
        </p:spPr>
        <p:txBody>
          <a:bodyPr anchorCtr="0" anchor="t" bIns="240350" lIns="480700" spcFirstLastPara="1" rIns="480700" wrap="square" tIns="240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36698238" y="29992638"/>
            <a:ext cx="10668000" cy="2193925"/>
          </a:xfrm>
          <a:prstGeom prst="rect">
            <a:avLst/>
          </a:prstGeom>
          <a:noFill/>
          <a:ln>
            <a:noFill/>
          </a:ln>
        </p:spPr>
        <p:txBody>
          <a:bodyPr anchorCtr="0" anchor="t" bIns="240350" lIns="480700" spcFirstLastPara="1" rIns="480700" wrap="square" tIns="240350">
            <a:noAutofit/>
          </a:bodyPr>
          <a:lstStyle>
            <a:lvl1pPr indent="0" lvl="0" marL="0" algn="r">
              <a:spcBef>
                <a:spcPts val="0"/>
              </a:spcBef>
              <a:spcAft>
                <a:spcPts val="0"/>
              </a:spcAft>
              <a:buNone/>
              <a:defRPr sz="7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7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7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7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7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7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7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7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7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EFD1"/>
            </a:gs>
            <a:gs pos="64999">
              <a:srgbClr val="F0EBD5"/>
            </a:gs>
            <a:gs pos="100000">
              <a:srgbClr val="D1C39F"/>
            </a:gs>
          </a:gsLst>
          <a:lin ang="54000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40163" y="2925763"/>
            <a:ext cx="43526075" cy="54864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3840163" y="9509125"/>
            <a:ext cx="43526075" cy="19751675"/>
          </a:xfrm>
          <a:prstGeom prst="rect">
            <a:avLst/>
          </a:prstGeom>
          <a:noFill/>
          <a:ln>
            <a:noFill/>
          </a:ln>
        </p:spPr>
        <p:txBody>
          <a:bodyPr anchorCtr="0" anchor="t" bIns="240350" lIns="480700" spcFirstLastPara="1" rIns="480700" wrap="square" tIns="240350">
            <a:noAutofit/>
          </a:bodyPr>
          <a:lstStyle>
            <a:lvl1pPr indent="-1295400" lvl="0" marL="457200" marR="0" rtl="0" algn="l">
              <a:spcBef>
                <a:spcPts val="3360"/>
              </a:spcBef>
              <a:spcAft>
                <a:spcPts val="0"/>
              </a:spcAft>
              <a:buClr>
                <a:schemeClr val="dk1"/>
              </a:buClr>
              <a:buSzPts val="16800"/>
              <a:buFont typeface="Times New Roman"/>
              <a:buChar char="•"/>
              <a:defRPr b="0" i="0" sz="16800" u="none" cap="none" strike="noStrike">
                <a:solidFill>
                  <a:schemeClr val="dk1"/>
                </a:solidFill>
                <a:latin typeface="Times New Roman"/>
                <a:ea typeface="Times New Roman"/>
                <a:cs typeface="Times New Roman"/>
                <a:sym typeface="Times New Roman"/>
              </a:defRPr>
            </a:lvl1pPr>
            <a:lvl2pPr indent="-1162050" lvl="1" marL="914400" marR="0" rtl="0" algn="l">
              <a:spcBef>
                <a:spcPts val="2940"/>
              </a:spcBef>
              <a:spcAft>
                <a:spcPts val="0"/>
              </a:spcAft>
              <a:buClr>
                <a:schemeClr val="dk1"/>
              </a:buClr>
              <a:buSzPts val="14700"/>
              <a:buFont typeface="Times New Roman"/>
              <a:buChar char="–"/>
              <a:defRPr b="0" i="0" sz="14700" u="none" cap="none" strike="noStrike">
                <a:solidFill>
                  <a:schemeClr val="dk1"/>
                </a:solidFill>
                <a:latin typeface="Times New Roman"/>
                <a:ea typeface="Times New Roman"/>
                <a:cs typeface="Times New Roman"/>
                <a:sym typeface="Times New Roman"/>
              </a:defRPr>
            </a:lvl2pPr>
            <a:lvl3pPr indent="-1028700" lvl="2" marL="1371600" marR="0" rtl="0" algn="l">
              <a:spcBef>
                <a:spcPts val="2520"/>
              </a:spcBef>
              <a:spcAft>
                <a:spcPts val="0"/>
              </a:spcAft>
              <a:buClr>
                <a:schemeClr val="dk1"/>
              </a:buClr>
              <a:buSzPts val="12600"/>
              <a:buFont typeface="Times New Roman"/>
              <a:buChar char="•"/>
              <a:defRPr b="0" i="0" sz="12600" u="none" cap="none" strike="noStrike">
                <a:solidFill>
                  <a:schemeClr val="dk1"/>
                </a:solidFill>
                <a:latin typeface="Times New Roman"/>
                <a:ea typeface="Times New Roman"/>
                <a:cs typeface="Times New Roman"/>
                <a:sym typeface="Times New Roman"/>
              </a:defRPr>
            </a:lvl3pPr>
            <a:lvl4pPr indent="-895350" lvl="3" marL="1828800" marR="0" rtl="0" algn="l">
              <a:spcBef>
                <a:spcPts val="2100"/>
              </a:spcBef>
              <a:spcAft>
                <a:spcPts val="0"/>
              </a:spcAft>
              <a:buClr>
                <a:schemeClr val="dk1"/>
              </a:buClr>
              <a:buSzPts val="10500"/>
              <a:buFont typeface="Times New Roman"/>
              <a:buChar char="–"/>
              <a:defRPr b="0" i="0" sz="10500" u="none" cap="none" strike="noStrike">
                <a:solidFill>
                  <a:schemeClr val="dk1"/>
                </a:solidFill>
                <a:latin typeface="Times New Roman"/>
                <a:ea typeface="Times New Roman"/>
                <a:cs typeface="Times New Roman"/>
                <a:sym typeface="Times New Roman"/>
              </a:defRPr>
            </a:lvl4pPr>
            <a:lvl5pPr indent="-895350" lvl="4" marL="2286000" marR="0" rtl="0" algn="l">
              <a:spcBef>
                <a:spcPts val="2100"/>
              </a:spcBef>
              <a:spcAft>
                <a:spcPts val="0"/>
              </a:spcAft>
              <a:buClr>
                <a:schemeClr val="dk1"/>
              </a:buClr>
              <a:buSzPts val="10500"/>
              <a:buFont typeface="Times New Roman"/>
              <a:buChar char="»"/>
              <a:defRPr b="0" i="0" sz="10500" u="none" cap="none" strike="noStrike">
                <a:solidFill>
                  <a:schemeClr val="dk1"/>
                </a:solidFill>
                <a:latin typeface="Times New Roman"/>
                <a:ea typeface="Times New Roman"/>
                <a:cs typeface="Times New Roman"/>
                <a:sym typeface="Times New Roman"/>
              </a:defRPr>
            </a:lvl5pPr>
            <a:lvl6pPr indent="-895350" lvl="5" marL="2743200" marR="0" rtl="0" algn="l">
              <a:spcBef>
                <a:spcPts val="2100"/>
              </a:spcBef>
              <a:spcAft>
                <a:spcPts val="0"/>
              </a:spcAft>
              <a:buClr>
                <a:schemeClr val="dk1"/>
              </a:buClr>
              <a:buSzPts val="10500"/>
              <a:buFont typeface="Times New Roman"/>
              <a:buChar char="»"/>
              <a:defRPr b="0" i="0" sz="10500" u="none" cap="none" strike="noStrike">
                <a:solidFill>
                  <a:schemeClr val="dk1"/>
                </a:solidFill>
                <a:latin typeface="Times New Roman"/>
                <a:ea typeface="Times New Roman"/>
                <a:cs typeface="Times New Roman"/>
                <a:sym typeface="Times New Roman"/>
              </a:defRPr>
            </a:lvl6pPr>
            <a:lvl7pPr indent="-895350" lvl="6" marL="3200400" marR="0" rtl="0" algn="l">
              <a:spcBef>
                <a:spcPts val="2100"/>
              </a:spcBef>
              <a:spcAft>
                <a:spcPts val="0"/>
              </a:spcAft>
              <a:buClr>
                <a:schemeClr val="dk1"/>
              </a:buClr>
              <a:buSzPts val="10500"/>
              <a:buFont typeface="Times New Roman"/>
              <a:buChar char="»"/>
              <a:defRPr b="0" i="0" sz="10500" u="none" cap="none" strike="noStrike">
                <a:solidFill>
                  <a:schemeClr val="dk1"/>
                </a:solidFill>
                <a:latin typeface="Times New Roman"/>
                <a:ea typeface="Times New Roman"/>
                <a:cs typeface="Times New Roman"/>
                <a:sym typeface="Times New Roman"/>
              </a:defRPr>
            </a:lvl7pPr>
            <a:lvl8pPr indent="-895350" lvl="7" marL="3657600" marR="0" rtl="0" algn="l">
              <a:spcBef>
                <a:spcPts val="2100"/>
              </a:spcBef>
              <a:spcAft>
                <a:spcPts val="0"/>
              </a:spcAft>
              <a:buClr>
                <a:schemeClr val="dk1"/>
              </a:buClr>
              <a:buSzPts val="10500"/>
              <a:buFont typeface="Times New Roman"/>
              <a:buChar char="»"/>
              <a:defRPr b="0" i="0" sz="10500" u="none" cap="none" strike="noStrike">
                <a:solidFill>
                  <a:schemeClr val="dk1"/>
                </a:solidFill>
                <a:latin typeface="Times New Roman"/>
                <a:ea typeface="Times New Roman"/>
                <a:cs typeface="Times New Roman"/>
                <a:sym typeface="Times New Roman"/>
              </a:defRPr>
            </a:lvl8pPr>
            <a:lvl9pPr indent="-895350" lvl="8" marL="4114800" marR="0" rtl="0" algn="l">
              <a:spcBef>
                <a:spcPts val="2100"/>
              </a:spcBef>
              <a:spcAft>
                <a:spcPts val="0"/>
              </a:spcAft>
              <a:buClr>
                <a:schemeClr val="dk1"/>
              </a:buClr>
              <a:buSzPts val="10500"/>
              <a:buFont typeface="Times New Roman"/>
              <a:buChar char="»"/>
              <a:defRPr b="0" i="0" sz="10500" u="none" cap="none" strike="noStrike">
                <a:solidFill>
                  <a:schemeClr val="dk1"/>
                </a:solidFill>
                <a:latin typeface="Times New Roman"/>
                <a:ea typeface="Times New Roman"/>
                <a:cs typeface="Times New Roman"/>
                <a:sym typeface="Times New Roman"/>
              </a:defRPr>
            </a:lvl9pPr>
          </a:lstStyle>
          <a:p/>
        </p:txBody>
      </p:sp>
      <p:sp>
        <p:nvSpPr>
          <p:cNvPr id="8" name="Google Shape;8;p1"/>
          <p:cNvSpPr txBox="1"/>
          <p:nvPr>
            <p:ph idx="10" type="dt"/>
          </p:nvPr>
        </p:nvSpPr>
        <p:spPr>
          <a:xfrm>
            <a:off x="3840163" y="29992638"/>
            <a:ext cx="10668000" cy="2193925"/>
          </a:xfrm>
          <a:prstGeom prst="rect">
            <a:avLst/>
          </a:prstGeom>
          <a:noFill/>
          <a:ln>
            <a:noFill/>
          </a:ln>
        </p:spPr>
        <p:txBody>
          <a:bodyPr anchorCtr="0" anchor="t" bIns="240350" lIns="480700" spcFirstLastPara="1" rIns="480700" wrap="square" tIns="240350">
            <a:noAutofit/>
          </a:bodyPr>
          <a:lstStyle>
            <a:lvl1pPr lvl="0" marR="0" rtl="0" algn="l">
              <a:spcBef>
                <a:spcPts val="0"/>
              </a:spcBef>
              <a:spcAft>
                <a:spcPts val="0"/>
              </a:spcAft>
              <a:buSzPts val="1400"/>
              <a:buNone/>
              <a:defRPr b="0" i="0" sz="7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p1"/>
          <p:cNvSpPr txBox="1"/>
          <p:nvPr>
            <p:ph idx="11" type="ftr"/>
          </p:nvPr>
        </p:nvSpPr>
        <p:spPr>
          <a:xfrm>
            <a:off x="17495838" y="29992638"/>
            <a:ext cx="16214725" cy="2193925"/>
          </a:xfrm>
          <a:prstGeom prst="rect">
            <a:avLst/>
          </a:prstGeom>
          <a:noFill/>
          <a:ln>
            <a:noFill/>
          </a:ln>
        </p:spPr>
        <p:txBody>
          <a:bodyPr anchorCtr="0" anchor="t" bIns="240350" lIns="480700" spcFirstLastPara="1" rIns="480700" wrap="square" tIns="240350">
            <a:noAutofit/>
          </a:bodyPr>
          <a:lstStyle>
            <a:lvl1pPr lvl="0" marR="0" rtl="0" algn="ctr">
              <a:spcBef>
                <a:spcPts val="0"/>
              </a:spcBef>
              <a:spcAft>
                <a:spcPts val="0"/>
              </a:spcAft>
              <a:buSzPts val="1400"/>
              <a:buNone/>
              <a:defRPr b="0" i="0" sz="7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p1"/>
          <p:cNvSpPr txBox="1"/>
          <p:nvPr>
            <p:ph idx="12" type="sldNum"/>
          </p:nvPr>
        </p:nvSpPr>
        <p:spPr>
          <a:xfrm>
            <a:off x="36698238" y="29992638"/>
            <a:ext cx="10668000" cy="2193925"/>
          </a:xfrm>
          <a:prstGeom prst="rect">
            <a:avLst/>
          </a:prstGeom>
          <a:noFill/>
          <a:ln>
            <a:noFill/>
          </a:ln>
        </p:spPr>
        <p:txBody>
          <a:bodyPr anchorCtr="0" anchor="t" bIns="240350" lIns="480700" spcFirstLastPara="1" rIns="480700" wrap="square" tIns="240350">
            <a:noAutofit/>
          </a:bodyPr>
          <a:lstStyle>
            <a:lvl1pPr indent="0" lvl="0" marL="0" marR="0" rt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7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919191"/>
            </a:gs>
          </a:gsLst>
          <a:lin ang="5400012" scaled="0"/>
        </a:gradFill>
      </p:bgPr>
    </p:bg>
    <p:spTree>
      <p:nvGrpSpPr>
        <p:cNvPr id="83" name="Shape 83"/>
        <p:cNvGrpSpPr/>
        <p:nvPr/>
      </p:nvGrpSpPr>
      <p:grpSpPr>
        <a:xfrm>
          <a:off x="0" y="0"/>
          <a:ext cx="0" cy="0"/>
          <a:chOff x="0" y="0"/>
          <a:chExt cx="0" cy="0"/>
        </a:xfrm>
      </p:grpSpPr>
      <p:sp>
        <p:nvSpPr>
          <p:cNvPr id="84" name="Google Shape;84;p13"/>
          <p:cNvSpPr/>
          <p:nvPr/>
        </p:nvSpPr>
        <p:spPr>
          <a:xfrm>
            <a:off x="5454650" y="868363"/>
            <a:ext cx="40143000" cy="3748200"/>
          </a:xfrm>
          <a:prstGeom prst="roundRect">
            <a:avLst>
              <a:gd fmla="val 50000" name="adj"/>
            </a:avLst>
          </a:prstGeom>
          <a:solidFill>
            <a:schemeClr val="dk1"/>
          </a:solidFill>
          <a:ln>
            <a:noFill/>
          </a:ln>
          <a:effectLst>
            <a:outerShdw rotWithShape="0" algn="ctr" dir="1804115" dist="278822">
              <a:srgbClr val="787878"/>
            </a:outerShdw>
          </a:effectLst>
        </p:spPr>
        <p:txBody>
          <a:bodyPr anchorCtr="1" anchor="ctr" bIns="101075" lIns="196150" spcFirstLastPara="1" rIns="196150" wrap="square" tIns="182875">
            <a:noAutofit/>
          </a:bodyPr>
          <a:lstStyle/>
          <a:p>
            <a:pPr indent="0" lvl="0" marL="0" marR="0" rtl="0" algn="ctr">
              <a:spcBef>
                <a:spcPts val="0"/>
              </a:spcBef>
              <a:spcAft>
                <a:spcPts val="0"/>
              </a:spcAft>
              <a:buNone/>
            </a:pPr>
            <a:r>
              <a:rPr b="1" i="1" lang="en-US" sz="14800">
                <a:solidFill>
                  <a:schemeClr val="lt1"/>
                </a:solidFill>
                <a:latin typeface="Times New Roman"/>
                <a:ea typeface="Times New Roman"/>
                <a:cs typeface="Times New Roman"/>
                <a:sym typeface="Times New Roman"/>
              </a:rPr>
              <a:t>Cyber Tricks</a:t>
            </a:r>
            <a:endParaRPr b="1" baseline="30000" i="1" sz="14800" u="none" cap="none" strike="noStrike">
              <a:solidFill>
                <a:schemeClr val="lt1"/>
              </a:solidFill>
              <a:latin typeface="Verdana"/>
              <a:ea typeface="Verdana"/>
              <a:cs typeface="Verdana"/>
              <a:sym typeface="Verdana"/>
            </a:endParaRPr>
          </a:p>
        </p:txBody>
      </p:sp>
      <p:sp>
        <p:nvSpPr>
          <p:cNvPr id="85" name="Google Shape;85;p13"/>
          <p:cNvSpPr txBox="1"/>
          <p:nvPr/>
        </p:nvSpPr>
        <p:spPr>
          <a:xfrm>
            <a:off x="3581400" y="4756150"/>
            <a:ext cx="43891200" cy="3795600"/>
          </a:xfrm>
          <a:prstGeom prst="rect">
            <a:avLst/>
          </a:prstGeom>
          <a:noFill/>
          <a:ln>
            <a:noFill/>
          </a:ln>
          <a:effectLst>
            <a:outerShdw rotWithShape="0" algn="ctr" dir="2700000" dist="35921">
              <a:schemeClr val="dk1"/>
            </a:outerShdw>
          </a:effectLst>
        </p:spPr>
        <p:txBody>
          <a:bodyPr anchorCtr="0" anchor="t" bIns="101075" lIns="196150" spcFirstLastPara="1" rIns="196150" wrap="square" tIns="101075">
            <a:spAutoFit/>
          </a:bodyPr>
          <a:lstStyle/>
          <a:p>
            <a:pPr indent="0" lvl="0" marL="0" marR="0" rtl="0" algn="ctr">
              <a:spcBef>
                <a:spcPts val="0"/>
              </a:spcBef>
              <a:spcAft>
                <a:spcPts val="0"/>
              </a:spcAft>
              <a:buNone/>
            </a:pPr>
            <a:r>
              <a:rPr b="1" lang="en-US" sz="6000">
                <a:solidFill>
                  <a:schemeClr val="dk1"/>
                </a:solidFill>
                <a:latin typeface="Verdana"/>
                <a:ea typeface="Verdana"/>
                <a:cs typeface="Verdana"/>
                <a:sym typeface="Verdana"/>
              </a:rPr>
              <a:t>Mohammad Abu Hasan, Atika Sultana, </a:t>
            </a:r>
            <a:r>
              <a:rPr b="1" lang="en-US" sz="6000">
                <a:solidFill>
                  <a:schemeClr val="dk1"/>
                </a:solidFill>
                <a:latin typeface="Verdana"/>
                <a:ea typeface="Verdana"/>
                <a:cs typeface="Verdana"/>
                <a:sym typeface="Verdana"/>
              </a:rPr>
              <a:t>Farhat Lamisa, Atikul Islam and Sanjida Afrin</a:t>
            </a:r>
            <a:endParaRPr b="1" sz="6000">
              <a:solidFill>
                <a:srgbClr val="860808"/>
              </a:solidFill>
              <a:latin typeface="Verdana"/>
              <a:ea typeface="Verdana"/>
              <a:cs typeface="Verdana"/>
              <a:sym typeface="Verdana"/>
            </a:endParaRPr>
          </a:p>
          <a:p>
            <a:pPr indent="0" lvl="0" marL="0" marR="0" rtl="0" algn="ctr">
              <a:spcBef>
                <a:spcPts val="0"/>
              </a:spcBef>
              <a:spcAft>
                <a:spcPts val="0"/>
              </a:spcAft>
              <a:buNone/>
            </a:pPr>
            <a:r>
              <a:rPr b="1" i="0" lang="en-US" sz="6000" u="none" cap="none" strike="noStrike">
                <a:solidFill>
                  <a:srgbClr val="00664C"/>
                </a:solidFill>
                <a:latin typeface="Verdana"/>
                <a:ea typeface="Verdana"/>
                <a:cs typeface="Verdana"/>
                <a:sym typeface="Verdana"/>
              </a:rPr>
              <a:t>Department of </a:t>
            </a:r>
            <a:r>
              <a:rPr b="1" lang="en-US" sz="6000">
                <a:solidFill>
                  <a:srgbClr val="00664C"/>
                </a:solidFill>
                <a:latin typeface="Verdana"/>
                <a:ea typeface="Verdana"/>
                <a:cs typeface="Verdana"/>
                <a:sym typeface="Verdana"/>
              </a:rPr>
              <a:t>Computer Science </a:t>
            </a:r>
            <a:r>
              <a:rPr b="1" i="0" lang="en-US" sz="6000" u="none" cap="none" strike="noStrike">
                <a:solidFill>
                  <a:srgbClr val="00664C"/>
                </a:solidFill>
                <a:latin typeface="Verdana"/>
                <a:ea typeface="Verdana"/>
                <a:cs typeface="Verdana"/>
                <a:sym typeface="Verdana"/>
              </a:rPr>
              <a:t>and</a:t>
            </a:r>
            <a:r>
              <a:rPr b="1" lang="en-US" sz="6000">
                <a:solidFill>
                  <a:srgbClr val="00664C"/>
                </a:solidFill>
                <a:latin typeface="Verdana"/>
                <a:ea typeface="Verdana"/>
                <a:cs typeface="Verdana"/>
                <a:sym typeface="Verdana"/>
              </a:rPr>
              <a:t> </a:t>
            </a:r>
            <a:r>
              <a:rPr b="1" i="0" lang="en-US" sz="6000" u="none" cap="none" strike="noStrike">
                <a:solidFill>
                  <a:srgbClr val="00664C"/>
                </a:solidFill>
                <a:latin typeface="Verdana"/>
                <a:ea typeface="Verdana"/>
                <a:cs typeface="Verdana"/>
                <a:sym typeface="Verdana"/>
              </a:rPr>
              <a:t>Engineering, Independent University, Bangladesh (IUB)</a:t>
            </a:r>
            <a:endParaRPr b="1" i="0" sz="4900" u="none" cap="none" strike="noStrike">
              <a:solidFill>
                <a:srgbClr val="00664C"/>
              </a:solidFill>
              <a:latin typeface="Verdana"/>
              <a:ea typeface="Verdana"/>
              <a:cs typeface="Verdana"/>
              <a:sym typeface="Verdana"/>
            </a:endParaRPr>
          </a:p>
          <a:p>
            <a:pPr indent="0" lvl="0" marL="0" marR="0" rtl="0" algn="ctr">
              <a:spcBef>
                <a:spcPts val="4000"/>
              </a:spcBef>
              <a:spcAft>
                <a:spcPts val="0"/>
              </a:spcAft>
              <a:buNone/>
            </a:pPr>
            <a:r>
              <a:t/>
            </a:r>
            <a:endParaRPr b="1" baseline="30000" i="0" sz="8000" u="none" cap="none" strike="noStrike">
              <a:solidFill>
                <a:srgbClr val="AA0000"/>
              </a:solidFill>
              <a:latin typeface="Verdana"/>
              <a:ea typeface="Verdana"/>
              <a:cs typeface="Verdana"/>
              <a:sym typeface="Verdana"/>
            </a:endParaRPr>
          </a:p>
        </p:txBody>
      </p:sp>
      <p:sp>
        <p:nvSpPr>
          <p:cNvPr id="86" name="Google Shape;86;p13"/>
          <p:cNvSpPr/>
          <p:nvPr/>
        </p:nvSpPr>
        <p:spPr>
          <a:xfrm>
            <a:off x="33528000" y="16306800"/>
            <a:ext cx="14401800" cy="914400"/>
          </a:xfrm>
          <a:prstGeom prst="roundRect">
            <a:avLst>
              <a:gd fmla="val 50000" name="adj"/>
            </a:avLst>
          </a:prstGeom>
          <a:solidFill>
            <a:schemeClr val="dk1"/>
          </a:solidFill>
          <a:ln>
            <a:noFill/>
          </a:ln>
          <a:effectLst>
            <a:outerShdw rotWithShape="0" algn="ctr" dir="2700000" dist="251447">
              <a:srgbClr val="787878"/>
            </a:outerShdw>
          </a:effectLst>
        </p:spPr>
        <p:txBody>
          <a:bodyPr anchorCtr="0" anchor="ctr" bIns="21100" lIns="43725" spcFirstLastPara="1" rIns="43725" wrap="square" tIns="21100">
            <a:noAutofit/>
          </a:bodyPr>
          <a:lstStyle/>
          <a:p>
            <a:pPr indent="0" lvl="0" marL="0" marR="0" rtl="0" algn="l">
              <a:spcBef>
                <a:spcPts val="0"/>
              </a:spcBef>
              <a:spcAft>
                <a:spcPts val="0"/>
              </a:spcAft>
              <a:buNone/>
            </a:pPr>
            <a:r>
              <a:rPr b="1" lang="en-US" sz="4400">
                <a:solidFill>
                  <a:schemeClr val="lt1"/>
                </a:solidFill>
                <a:latin typeface="Verdana"/>
                <a:ea typeface="Verdana"/>
                <a:cs typeface="Verdana"/>
                <a:sym typeface="Verdana"/>
              </a:rPr>
              <a:t>Normalization:</a:t>
            </a:r>
            <a:endParaRPr>
              <a:solidFill>
                <a:schemeClr val="lt1"/>
              </a:solidFill>
            </a:endParaRPr>
          </a:p>
        </p:txBody>
      </p:sp>
      <p:sp>
        <p:nvSpPr>
          <p:cNvPr id="87" name="Google Shape;87;p13"/>
          <p:cNvSpPr/>
          <p:nvPr/>
        </p:nvSpPr>
        <p:spPr>
          <a:xfrm>
            <a:off x="33528000" y="7391400"/>
            <a:ext cx="14249400" cy="838200"/>
          </a:xfrm>
          <a:prstGeom prst="roundRect">
            <a:avLst>
              <a:gd fmla="val 50000" name="adj"/>
            </a:avLst>
          </a:prstGeom>
          <a:solidFill>
            <a:schemeClr val="dk1"/>
          </a:solidFill>
          <a:ln>
            <a:noFill/>
          </a:ln>
          <a:effectLst>
            <a:outerShdw rotWithShape="0" algn="ctr" dir="2700000" dist="251447">
              <a:srgbClr val="787878"/>
            </a:outerShdw>
          </a:effectLst>
        </p:spPr>
        <p:txBody>
          <a:bodyPr anchorCtr="0" anchor="ctr" bIns="21100" lIns="43725" spcFirstLastPara="1" rIns="43725" wrap="square" tIns="21100">
            <a:noAutofit/>
          </a:bodyPr>
          <a:lstStyle/>
          <a:p>
            <a:pPr indent="0" lvl="0" marL="0" marR="0" rtl="0" algn="l">
              <a:spcBef>
                <a:spcPts val="0"/>
              </a:spcBef>
              <a:spcAft>
                <a:spcPts val="0"/>
              </a:spcAft>
              <a:buNone/>
            </a:pPr>
            <a:r>
              <a:rPr b="1" lang="en-US" sz="4400">
                <a:solidFill>
                  <a:schemeClr val="lt1"/>
                </a:solidFill>
                <a:latin typeface="Verdana"/>
                <a:ea typeface="Verdana"/>
                <a:cs typeface="Verdana"/>
                <a:sym typeface="Verdana"/>
              </a:rPr>
              <a:t>BPMN:</a:t>
            </a:r>
            <a:endParaRPr b="1" i="0" sz="4400" u="none" cap="none" strike="noStrike">
              <a:solidFill>
                <a:schemeClr val="lt1"/>
              </a:solidFill>
              <a:latin typeface="Verdana"/>
              <a:ea typeface="Verdana"/>
              <a:cs typeface="Verdana"/>
              <a:sym typeface="Verdana"/>
            </a:endParaRPr>
          </a:p>
        </p:txBody>
      </p:sp>
      <p:sp>
        <p:nvSpPr>
          <p:cNvPr id="88" name="Google Shape;88;p13"/>
          <p:cNvSpPr/>
          <p:nvPr/>
        </p:nvSpPr>
        <p:spPr>
          <a:xfrm>
            <a:off x="3352800" y="20203475"/>
            <a:ext cx="13197000" cy="838200"/>
          </a:xfrm>
          <a:prstGeom prst="roundRect">
            <a:avLst>
              <a:gd fmla="val 50000" name="adj"/>
            </a:avLst>
          </a:prstGeom>
          <a:solidFill>
            <a:schemeClr val="dk1"/>
          </a:solidFill>
          <a:ln>
            <a:noFill/>
          </a:ln>
          <a:effectLst>
            <a:outerShdw rotWithShape="0" algn="ctr" dir="2700000" dist="251447">
              <a:srgbClr val="787878"/>
            </a:outerShdw>
          </a:effectLst>
        </p:spPr>
        <p:txBody>
          <a:bodyPr anchorCtr="0" anchor="ctr" bIns="21100" lIns="43725" spcFirstLastPara="1" rIns="43725" wrap="square" tIns="21100">
            <a:noAutofit/>
          </a:bodyPr>
          <a:lstStyle/>
          <a:p>
            <a:pPr indent="0" lvl="0" marL="0" marR="0" rtl="0" algn="l">
              <a:spcBef>
                <a:spcPts val="0"/>
              </a:spcBef>
              <a:spcAft>
                <a:spcPts val="0"/>
              </a:spcAft>
              <a:buNone/>
            </a:pPr>
            <a:r>
              <a:rPr b="1" lang="en-US" sz="4400">
                <a:solidFill>
                  <a:schemeClr val="lt1"/>
                </a:solidFill>
                <a:latin typeface="Verdana"/>
                <a:ea typeface="Verdana"/>
                <a:cs typeface="Verdana"/>
                <a:sym typeface="Verdana"/>
              </a:rPr>
              <a:t>EERD</a:t>
            </a:r>
            <a:endParaRPr b="1" i="0" sz="4400" u="none" cap="none" strike="noStrike">
              <a:solidFill>
                <a:schemeClr val="lt1"/>
              </a:solidFill>
              <a:latin typeface="Verdana"/>
              <a:ea typeface="Verdana"/>
              <a:cs typeface="Verdana"/>
              <a:sym typeface="Verdana"/>
            </a:endParaRPr>
          </a:p>
        </p:txBody>
      </p:sp>
      <p:sp>
        <p:nvSpPr>
          <p:cNvPr id="89" name="Google Shape;89;p13"/>
          <p:cNvSpPr/>
          <p:nvPr/>
        </p:nvSpPr>
        <p:spPr>
          <a:xfrm>
            <a:off x="3352800" y="10972800"/>
            <a:ext cx="13273200" cy="979200"/>
          </a:xfrm>
          <a:prstGeom prst="roundRect">
            <a:avLst>
              <a:gd fmla="val 50000" name="adj"/>
            </a:avLst>
          </a:prstGeom>
          <a:solidFill>
            <a:schemeClr val="dk1"/>
          </a:solidFill>
          <a:ln>
            <a:noFill/>
          </a:ln>
          <a:effectLst>
            <a:outerShdw rotWithShape="0" algn="ctr" dir="2700000" dist="251447">
              <a:srgbClr val="787878"/>
            </a:outerShdw>
          </a:effectLst>
        </p:spPr>
        <p:txBody>
          <a:bodyPr anchorCtr="0" anchor="ctr" bIns="21100" lIns="43725" spcFirstLastPara="1" rIns="43725" wrap="square" tIns="21100">
            <a:noAutofit/>
          </a:bodyPr>
          <a:lstStyle/>
          <a:p>
            <a:pPr indent="0" lvl="0" marL="0" marR="0" rtl="0" algn="l">
              <a:spcBef>
                <a:spcPts val="0"/>
              </a:spcBef>
              <a:spcAft>
                <a:spcPts val="0"/>
              </a:spcAft>
              <a:buNone/>
            </a:pPr>
            <a:r>
              <a:rPr b="1" lang="en-US" sz="4400">
                <a:solidFill>
                  <a:schemeClr val="lt1"/>
                </a:solidFill>
                <a:latin typeface="Verdana"/>
                <a:ea typeface="Verdana"/>
                <a:cs typeface="Verdana"/>
                <a:sym typeface="Verdana"/>
              </a:rPr>
              <a:t>Rich Picture:</a:t>
            </a:r>
            <a:endParaRPr b="1" i="0" sz="4400" u="none" cap="none" strike="noStrike">
              <a:solidFill>
                <a:schemeClr val="lt1"/>
              </a:solidFill>
              <a:latin typeface="Verdana"/>
              <a:ea typeface="Verdana"/>
              <a:cs typeface="Verdana"/>
              <a:sym typeface="Verdana"/>
            </a:endParaRPr>
          </a:p>
        </p:txBody>
      </p:sp>
      <p:sp>
        <p:nvSpPr>
          <p:cNvPr id="90" name="Google Shape;90;p13"/>
          <p:cNvSpPr/>
          <p:nvPr/>
        </p:nvSpPr>
        <p:spPr>
          <a:xfrm>
            <a:off x="18059400" y="7315200"/>
            <a:ext cx="14049376" cy="914400"/>
          </a:xfrm>
          <a:prstGeom prst="roundRect">
            <a:avLst>
              <a:gd fmla="val 50000" name="adj"/>
            </a:avLst>
          </a:prstGeom>
          <a:solidFill>
            <a:schemeClr val="dk1"/>
          </a:solidFill>
          <a:ln>
            <a:noFill/>
          </a:ln>
          <a:effectLst>
            <a:outerShdw rotWithShape="0" algn="ctr" dir="2700000" dist="251447">
              <a:srgbClr val="787878"/>
            </a:outerShdw>
          </a:effectLst>
        </p:spPr>
        <p:txBody>
          <a:bodyPr anchorCtr="0" anchor="ctr" bIns="21100" lIns="43725" spcFirstLastPara="1" rIns="43725" wrap="square" tIns="21100">
            <a:noAutofit/>
          </a:bodyPr>
          <a:lstStyle/>
          <a:p>
            <a:pPr indent="0" lvl="0" marL="0" marR="0" rtl="0" algn="l">
              <a:spcBef>
                <a:spcPts val="0"/>
              </a:spcBef>
              <a:spcAft>
                <a:spcPts val="0"/>
              </a:spcAft>
              <a:buNone/>
            </a:pPr>
            <a:r>
              <a:rPr b="1" i="0" lang="en-US" sz="4400" u="none" cap="none" strike="noStrike">
                <a:solidFill>
                  <a:schemeClr val="lt1"/>
                </a:solidFill>
                <a:latin typeface="Helvetica Neue"/>
                <a:ea typeface="Helvetica Neue"/>
                <a:cs typeface="Helvetica Neue"/>
                <a:sym typeface="Helvetica Neue"/>
              </a:rPr>
              <a:t>	</a:t>
            </a:r>
            <a:r>
              <a:rPr b="1" lang="en-US" sz="4400">
                <a:solidFill>
                  <a:schemeClr val="lt1"/>
                </a:solidFill>
                <a:latin typeface="Verdana"/>
                <a:ea typeface="Verdana"/>
                <a:cs typeface="Verdana"/>
                <a:sym typeface="Verdana"/>
              </a:rPr>
              <a:t>BUSINESS RULE</a:t>
            </a:r>
            <a:endParaRPr/>
          </a:p>
        </p:txBody>
      </p:sp>
      <p:sp>
        <p:nvSpPr>
          <p:cNvPr id="91" name="Google Shape;91;p13"/>
          <p:cNvSpPr/>
          <p:nvPr/>
        </p:nvSpPr>
        <p:spPr>
          <a:xfrm>
            <a:off x="3276600" y="7315200"/>
            <a:ext cx="13425488" cy="990600"/>
          </a:xfrm>
          <a:prstGeom prst="roundRect">
            <a:avLst>
              <a:gd fmla="val 50000" name="adj"/>
            </a:avLst>
          </a:prstGeom>
          <a:solidFill>
            <a:schemeClr val="dk1"/>
          </a:solidFill>
          <a:ln>
            <a:noFill/>
          </a:ln>
          <a:effectLst>
            <a:outerShdw rotWithShape="0" algn="ctr" dir="2700000" dist="251447">
              <a:srgbClr val="787878"/>
            </a:outerShdw>
          </a:effectLst>
        </p:spPr>
        <p:txBody>
          <a:bodyPr anchorCtr="0" anchor="ctr" bIns="21100" lIns="43725" spcFirstLastPara="1" rIns="43725" wrap="square" tIns="21100">
            <a:noAutofit/>
          </a:bodyPr>
          <a:lstStyle/>
          <a:p>
            <a:pPr indent="0" lvl="0" marL="0" marR="0" rtl="0" algn="l">
              <a:spcBef>
                <a:spcPts val="0"/>
              </a:spcBef>
              <a:spcAft>
                <a:spcPts val="0"/>
              </a:spcAft>
              <a:buNone/>
            </a:pPr>
            <a:r>
              <a:rPr b="1" lang="en-US" sz="4400">
                <a:solidFill>
                  <a:schemeClr val="lt1"/>
                </a:solidFill>
                <a:latin typeface="Verdana"/>
                <a:ea typeface="Verdana"/>
                <a:cs typeface="Verdana"/>
                <a:sym typeface="Verdana"/>
              </a:rPr>
              <a:t>Abstract</a:t>
            </a:r>
            <a:endParaRPr b="1" i="0" sz="4400" u="none" cap="none" strike="noStrike">
              <a:solidFill>
                <a:schemeClr val="lt1"/>
              </a:solidFill>
              <a:latin typeface="Verdana"/>
              <a:ea typeface="Verdana"/>
              <a:cs typeface="Verdana"/>
              <a:sym typeface="Verdana"/>
            </a:endParaRPr>
          </a:p>
        </p:txBody>
      </p:sp>
      <p:sp>
        <p:nvSpPr>
          <p:cNvPr id="92" name="Google Shape;92;p13"/>
          <p:cNvSpPr/>
          <p:nvPr/>
        </p:nvSpPr>
        <p:spPr>
          <a:xfrm>
            <a:off x="18288000" y="23545800"/>
            <a:ext cx="13944600" cy="914400"/>
          </a:xfrm>
          <a:prstGeom prst="roundRect">
            <a:avLst>
              <a:gd fmla="val 50000" name="adj"/>
            </a:avLst>
          </a:prstGeom>
          <a:solidFill>
            <a:schemeClr val="dk1"/>
          </a:solidFill>
          <a:ln>
            <a:noFill/>
          </a:ln>
          <a:effectLst>
            <a:outerShdw rotWithShape="0" algn="ctr" dir="2700000" dist="251447">
              <a:srgbClr val="787878"/>
            </a:outerShdw>
          </a:effectLst>
        </p:spPr>
        <p:txBody>
          <a:bodyPr anchorCtr="0" anchor="ctr" bIns="21100" lIns="43725" spcFirstLastPara="1" rIns="43725" wrap="square" tIns="21100">
            <a:noAutofit/>
          </a:bodyPr>
          <a:lstStyle/>
          <a:p>
            <a:pPr indent="0" lvl="0" marL="0" marR="0" rtl="0" algn="l">
              <a:spcBef>
                <a:spcPts val="0"/>
              </a:spcBef>
              <a:spcAft>
                <a:spcPts val="0"/>
              </a:spcAft>
              <a:buNone/>
            </a:pPr>
            <a:r>
              <a:rPr b="1" lang="en-US" sz="4400">
                <a:solidFill>
                  <a:schemeClr val="lt1"/>
                </a:solidFill>
                <a:latin typeface="Verdana"/>
                <a:ea typeface="Verdana"/>
                <a:cs typeface="Verdana"/>
                <a:sym typeface="Verdana"/>
              </a:rPr>
              <a:t>Relational Schema</a:t>
            </a:r>
            <a:endParaRPr b="1" i="0" sz="4400" u="none" cap="none" strike="noStrike">
              <a:solidFill>
                <a:schemeClr val="lt1"/>
              </a:solidFill>
              <a:latin typeface="Verdana"/>
              <a:ea typeface="Verdana"/>
              <a:cs typeface="Verdana"/>
              <a:sym typeface="Verdana"/>
            </a:endParaRPr>
          </a:p>
        </p:txBody>
      </p:sp>
      <p:sp>
        <p:nvSpPr>
          <p:cNvPr id="93" name="Google Shape;93;p13"/>
          <p:cNvSpPr/>
          <p:nvPr/>
        </p:nvSpPr>
        <p:spPr>
          <a:xfrm>
            <a:off x="3352800" y="8610600"/>
            <a:ext cx="13273200" cy="1927800"/>
          </a:xfrm>
          <a:prstGeom prst="rect">
            <a:avLst/>
          </a:prstGeom>
          <a:noFill/>
          <a:ln>
            <a:noFill/>
          </a:ln>
        </p:spPr>
        <p:txBody>
          <a:bodyPr anchorCtr="0" anchor="t" bIns="101075" lIns="196150" spcFirstLastPara="1" rIns="196150" wrap="square" tIns="101075">
            <a:noAutofit/>
          </a:bodyPr>
          <a:lstStyle/>
          <a:p>
            <a:pPr indent="0" lvl="0" marL="0" marR="0" rtl="0" algn="just">
              <a:spcBef>
                <a:spcPts val="0"/>
              </a:spcBef>
              <a:spcAft>
                <a:spcPts val="0"/>
              </a:spcAft>
              <a:buClr>
                <a:schemeClr val="dk1"/>
              </a:buClr>
              <a:buSzPts val="1100"/>
              <a:buFont typeface="Arial"/>
              <a:buNone/>
            </a:pPr>
            <a:r>
              <a:rPr lang="en-US" sz="2800">
                <a:solidFill>
                  <a:schemeClr val="dk1"/>
                </a:solidFill>
              </a:rPr>
              <a:t>Measuring the output of students, faculties, departments, and</a:t>
            </a:r>
            <a:endParaRPr sz="2800">
              <a:solidFill>
                <a:schemeClr val="dk1"/>
              </a:solidFill>
            </a:endParaRPr>
          </a:p>
          <a:p>
            <a:pPr indent="0" lvl="0" marL="0" marR="0" rtl="0" algn="just">
              <a:spcBef>
                <a:spcPts val="0"/>
              </a:spcBef>
              <a:spcAft>
                <a:spcPts val="0"/>
              </a:spcAft>
              <a:buClr>
                <a:schemeClr val="dk1"/>
              </a:buClr>
              <a:buSzPts val="1100"/>
              <a:buFont typeface="Arial"/>
              <a:buNone/>
            </a:pPr>
            <a:r>
              <a:rPr lang="en-US" sz="2800">
                <a:solidFill>
                  <a:schemeClr val="dk1"/>
                </a:solidFill>
              </a:rPr>
              <a:t>their individual courses in order to gauge their productivity in</a:t>
            </a:r>
            <a:endParaRPr sz="2800">
              <a:solidFill>
                <a:schemeClr val="dk1"/>
              </a:solidFill>
            </a:endParaRPr>
          </a:p>
          <a:p>
            <a:pPr indent="0" lvl="0" marL="0" marR="0" rtl="0" algn="just">
              <a:spcBef>
                <a:spcPts val="0"/>
              </a:spcBef>
              <a:spcAft>
                <a:spcPts val="0"/>
              </a:spcAft>
              <a:buNone/>
            </a:pPr>
            <a:r>
              <a:rPr lang="en-US" sz="2800">
                <a:solidFill>
                  <a:schemeClr val="dk1"/>
                </a:solidFill>
              </a:rPr>
              <a:t>light of the course activities' relevance to the outcomes</a:t>
            </a:r>
            <a:endParaRPr sz="2800">
              <a:solidFill>
                <a:schemeClr val="dk1"/>
              </a:solidFill>
            </a:endParaRPr>
          </a:p>
        </p:txBody>
      </p:sp>
      <p:sp>
        <p:nvSpPr>
          <p:cNvPr id="94" name="Google Shape;94;p13"/>
          <p:cNvSpPr/>
          <p:nvPr/>
        </p:nvSpPr>
        <p:spPr>
          <a:xfrm>
            <a:off x="4862400" y="18227500"/>
            <a:ext cx="11673000" cy="1219200"/>
          </a:xfrm>
          <a:prstGeom prst="rect">
            <a:avLst/>
          </a:prstGeom>
          <a:noFill/>
          <a:ln>
            <a:noFill/>
          </a:ln>
        </p:spPr>
        <p:txBody>
          <a:bodyPr anchorCtr="0" anchor="ctr" bIns="21100" lIns="43725" spcFirstLastPara="1" rIns="43725" wrap="square" tIns="21100">
            <a:noAutofit/>
          </a:bodyPr>
          <a:lstStyle/>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p:txBody>
      </p:sp>
      <p:sp>
        <p:nvSpPr>
          <p:cNvPr id="95" name="Google Shape;95;p13"/>
          <p:cNvSpPr/>
          <p:nvPr/>
        </p:nvSpPr>
        <p:spPr>
          <a:xfrm>
            <a:off x="33528000" y="14097000"/>
            <a:ext cx="14325600" cy="1219200"/>
          </a:xfrm>
          <a:prstGeom prst="rect">
            <a:avLst/>
          </a:prstGeom>
          <a:noFill/>
          <a:ln>
            <a:noFill/>
          </a:ln>
        </p:spPr>
        <p:txBody>
          <a:bodyPr anchorCtr="0" anchor="ctr" bIns="21100" lIns="43725" spcFirstLastPara="1" rIns="43725" wrap="square" tIns="21100">
            <a:noAutofit/>
          </a:bodyPr>
          <a:lstStyle/>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p:txBody>
      </p:sp>
      <p:pic>
        <p:nvPicPr>
          <p:cNvPr id="96" name="Google Shape;96;p13"/>
          <p:cNvPicPr preferRelativeResize="0"/>
          <p:nvPr/>
        </p:nvPicPr>
        <p:blipFill rotWithShape="1">
          <a:blip r:embed="rId3">
            <a:alphaModFix/>
          </a:blip>
          <a:srcRect b="-9157" l="-12266" r="-12266" t="-9157"/>
          <a:stretch/>
        </p:blipFill>
        <p:spPr>
          <a:xfrm>
            <a:off x="838200" y="887300"/>
            <a:ext cx="4648200" cy="3810000"/>
          </a:xfrm>
          <a:prstGeom prst="rect">
            <a:avLst/>
          </a:prstGeom>
          <a:noFill/>
          <a:ln>
            <a:noFill/>
          </a:ln>
        </p:spPr>
      </p:pic>
      <p:sp>
        <p:nvSpPr>
          <p:cNvPr id="97" name="Google Shape;97;p13"/>
          <p:cNvSpPr/>
          <p:nvPr/>
        </p:nvSpPr>
        <p:spPr>
          <a:xfrm>
            <a:off x="18545176" y="12397895"/>
            <a:ext cx="13273088" cy="1927705"/>
          </a:xfrm>
          <a:prstGeom prst="rect">
            <a:avLst/>
          </a:prstGeom>
          <a:noFill/>
          <a:ln>
            <a:noFill/>
          </a:ln>
        </p:spPr>
        <p:txBody>
          <a:bodyPr anchorCtr="0" anchor="t" bIns="101075" lIns="196150" spcFirstLastPara="1" rIns="196150" wrap="square" tIns="101075">
            <a:noAutofit/>
          </a:bodyPr>
          <a:lstStyle/>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p:txBody>
      </p:sp>
      <p:sp>
        <p:nvSpPr>
          <p:cNvPr id="98" name="Google Shape;98;p13"/>
          <p:cNvSpPr/>
          <p:nvPr/>
        </p:nvSpPr>
        <p:spPr>
          <a:xfrm>
            <a:off x="18721350" y="8637204"/>
            <a:ext cx="13273200" cy="4664100"/>
          </a:xfrm>
          <a:prstGeom prst="rect">
            <a:avLst/>
          </a:prstGeom>
          <a:noFill/>
          <a:ln>
            <a:noFill/>
          </a:ln>
        </p:spPr>
        <p:txBody>
          <a:bodyPr anchorCtr="0" anchor="t" bIns="101075" lIns="196150" spcFirstLastPara="1" rIns="196150" wrap="square" tIns="101075">
            <a:noAutofit/>
          </a:bodyPr>
          <a:lstStyle/>
          <a:p>
            <a:pPr indent="0" lvl="0" marL="0" marR="0" rtl="0" algn="just">
              <a:spcBef>
                <a:spcPts val="0"/>
              </a:spcBef>
              <a:spcAft>
                <a:spcPts val="0"/>
              </a:spcAft>
              <a:buSzPts val="1100"/>
              <a:buNone/>
            </a:pPr>
            <a:r>
              <a:rPr lang="en-US" sz="2800">
                <a:solidFill>
                  <a:schemeClr val="dk1"/>
                </a:solidFill>
                <a:latin typeface="Times New Roman"/>
                <a:ea typeface="Times New Roman"/>
                <a:cs typeface="Times New Roman"/>
                <a:sym typeface="Times New Roman"/>
              </a:rPr>
              <a:t>The software's objective is to boost productivity when creating course outlines (CO), question banks (QB), and student performance outcomes (PO). All CO, QB, and PO data is kept in the auto generating system. For each course, the faculty and HOD must update the CO, and before the semester begins, the COs must be mapped to the QB so that all students may check them.IEB must send the updated COs to the admin because it is not authorized to do so in the system. The admin will then update the COs so that the faculties can map them. According to the established curriculum framework, the faculties can update the COs. Additionally, the students can see their achieved POs for a certain evaluation they have taken.</a:t>
            </a:r>
            <a:endParaRPr sz="2800">
              <a:solidFill>
                <a:schemeClr val="dk1"/>
              </a:solidFill>
              <a:latin typeface="Times New Roman"/>
              <a:ea typeface="Times New Roman"/>
              <a:cs typeface="Times New Roman"/>
              <a:sym typeface="Times New Roman"/>
            </a:endParaRPr>
          </a:p>
        </p:txBody>
      </p:sp>
      <p:sp>
        <p:nvSpPr>
          <p:cNvPr id="99" name="Google Shape;99;p13"/>
          <p:cNvSpPr/>
          <p:nvPr/>
        </p:nvSpPr>
        <p:spPr>
          <a:xfrm>
            <a:off x="18316576" y="12801600"/>
            <a:ext cx="13273200" cy="979200"/>
          </a:xfrm>
          <a:prstGeom prst="roundRect">
            <a:avLst>
              <a:gd fmla="val 50000" name="adj"/>
            </a:avLst>
          </a:prstGeom>
          <a:solidFill>
            <a:schemeClr val="dk1"/>
          </a:solidFill>
          <a:ln>
            <a:noFill/>
          </a:ln>
          <a:effectLst>
            <a:outerShdw rotWithShape="0" algn="ctr" dir="2700000" dist="251447">
              <a:srgbClr val="787878"/>
            </a:outerShdw>
          </a:effectLst>
        </p:spPr>
        <p:txBody>
          <a:bodyPr anchorCtr="0" anchor="ctr" bIns="21100" lIns="43725" spcFirstLastPara="1" rIns="43725" wrap="square" tIns="21100">
            <a:noAutofit/>
          </a:bodyPr>
          <a:lstStyle/>
          <a:p>
            <a:pPr indent="0" lvl="0" marL="0" marR="0" rtl="0" algn="l">
              <a:spcBef>
                <a:spcPts val="0"/>
              </a:spcBef>
              <a:spcAft>
                <a:spcPts val="0"/>
              </a:spcAft>
              <a:buNone/>
            </a:pPr>
            <a:r>
              <a:rPr b="1" lang="en-US" sz="4400">
                <a:solidFill>
                  <a:schemeClr val="lt1"/>
                </a:solidFill>
                <a:latin typeface="Verdana"/>
                <a:ea typeface="Verdana"/>
                <a:cs typeface="Verdana"/>
                <a:sym typeface="Verdana"/>
              </a:rPr>
              <a:t>Project Screenshot</a:t>
            </a:r>
            <a:endParaRPr b="1" i="0" sz="4400" u="none" cap="none" strike="noStrike">
              <a:solidFill>
                <a:schemeClr val="lt1"/>
              </a:solidFill>
              <a:latin typeface="Verdana"/>
              <a:ea typeface="Verdana"/>
              <a:cs typeface="Verdana"/>
              <a:sym typeface="Verdana"/>
            </a:endParaRPr>
          </a:p>
        </p:txBody>
      </p:sp>
      <p:pic>
        <p:nvPicPr>
          <p:cNvPr id="100" name="Google Shape;100;p13"/>
          <p:cNvPicPr preferRelativeResize="0"/>
          <p:nvPr/>
        </p:nvPicPr>
        <p:blipFill rotWithShape="1">
          <a:blip r:embed="rId4">
            <a:alphaModFix/>
          </a:blip>
          <a:srcRect b="9016" l="0" r="0" t="9016"/>
          <a:stretch/>
        </p:blipFill>
        <p:spPr>
          <a:xfrm>
            <a:off x="45872400" y="1066800"/>
            <a:ext cx="4648202" cy="3810002"/>
          </a:xfrm>
          <a:prstGeom prst="rect">
            <a:avLst/>
          </a:prstGeom>
          <a:noFill/>
          <a:ln>
            <a:noFill/>
          </a:ln>
        </p:spPr>
      </p:pic>
      <p:pic>
        <p:nvPicPr>
          <p:cNvPr id="101" name="Google Shape;101;p13"/>
          <p:cNvPicPr preferRelativeResize="0"/>
          <p:nvPr/>
        </p:nvPicPr>
        <p:blipFill>
          <a:blip r:embed="rId5">
            <a:alphaModFix/>
          </a:blip>
          <a:stretch>
            <a:fillRect/>
          </a:stretch>
        </p:blipFill>
        <p:spPr>
          <a:xfrm>
            <a:off x="3825550" y="12615500"/>
            <a:ext cx="12343275" cy="6751900"/>
          </a:xfrm>
          <a:prstGeom prst="rect">
            <a:avLst/>
          </a:prstGeom>
          <a:noFill/>
          <a:ln>
            <a:noFill/>
          </a:ln>
        </p:spPr>
      </p:pic>
      <p:pic>
        <p:nvPicPr>
          <p:cNvPr id="102" name="Google Shape;102;p13"/>
          <p:cNvPicPr preferRelativeResize="0"/>
          <p:nvPr/>
        </p:nvPicPr>
        <p:blipFill>
          <a:blip r:embed="rId6">
            <a:alphaModFix/>
          </a:blip>
          <a:stretch>
            <a:fillRect/>
          </a:stretch>
        </p:blipFill>
        <p:spPr>
          <a:xfrm>
            <a:off x="3825575" y="22336125"/>
            <a:ext cx="12343275" cy="8083575"/>
          </a:xfrm>
          <a:prstGeom prst="rect">
            <a:avLst/>
          </a:prstGeom>
          <a:noFill/>
          <a:ln>
            <a:noFill/>
          </a:ln>
        </p:spPr>
      </p:pic>
      <p:pic>
        <p:nvPicPr>
          <p:cNvPr id="103" name="Google Shape;103;p13"/>
          <p:cNvPicPr preferRelativeResize="0"/>
          <p:nvPr/>
        </p:nvPicPr>
        <p:blipFill rotWithShape="1">
          <a:blip r:embed="rId7">
            <a:alphaModFix/>
          </a:blip>
          <a:srcRect b="13035" l="0" r="-3659" t="9922"/>
          <a:stretch/>
        </p:blipFill>
        <p:spPr>
          <a:xfrm>
            <a:off x="24812525" y="14110913"/>
            <a:ext cx="4878601" cy="4255200"/>
          </a:xfrm>
          <a:prstGeom prst="rect">
            <a:avLst/>
          </a:prstGeom>
          <a:noFill/>
          <a:ln>
            <a:noFill/>
          </a:ln>
        </p:spPr>
      </p:pic>
      <p:pic>
        <p:nvPicPr>
          <p:cNvPr id="104" name="Google Shape;104;p13"/>
          <p:cNvPicPr preferRelativeResize="0"/>
          <p:nvPr/>
        </p:nvPicPr>
        <p:blipFill rotWithShape="1">
          <a:blip r:embed="rId8">
            <a:alphaModFix/>
          </a:blip>
          <a:srcRect b="0" l="6608" r="15558" t="0"/>
          <a:stretch/>
        </p:blipFill>
        <p:spPr>
          <a:xfrm>
            <a:off x="22665388" y="18696237"/>
            <a:ext cx="5032651" cy="4255200"/>
          </a:xfrm>
          <a:prstGeom prst="rect">
            <a:avLst/>
          </a:prstGeom>
          <a:noFill/>
          <a:ln>
            <a:noFill/>
          </a:ln>
        </p:spPr>
      </p:pic>
      <p:pic>
        <p:nvPicPr>
          <p:cNvPr id="105" name="Google Shape;105;p13"/>
          <p:cNvPicPr preferRelativeResize="0"/>
          <p:nvPr/>
        </p:nvPicPr>
        <p:blipFill rotWithShape="1">
          <a:blip r:embed="rId9">
            <a:alphaModFix/>
          </a:blip>
          <a:srcRect b="3618" l="26635" r="28919" t="30348"/>
          <a:stretch/>
        </p:blipFill>
        <p:spPr>
          <a:xfrm>
            <a:off x="20387550" y="14151475"/>
            <a:ext cx="4095000" cy="4255200"/>
          </a:xfrm>
          <a:prstGeom prst="rect">
            <a:avLst/>
          </a:prstGeom>
          <a:noFill/>
          <a:ln>
            <a:noFill/>
          </a:ln>
        </p:spPr>
      </p:pic>
      <p:pic>
        <p:nvPicPr>
          <p:cNvPr id="106" name="Google Shape;106;p13"/>
          <p:cNvPicPr preferRelativeResize="0"/>
          <p:nvPr/>
        </p:nvPicPr>
        <p:blipFill rotWithShape="1">
          <a:blip r:embed="rId10">
            <a:alphaModFix/>
          </a:blip>
          <a:srcRect b="-2061" l="7842" r="8817" t="0"/>
          <a:stretch/>
        </p:blipFill>
        <p:spPr>
          <a:xfrm>
            <a:off x="33124625" y="17716825"/>
            <a:ext cx="15319375" cy="6214025"/>
          </a:xfrm>
          <a:prstGeom prst="rect">
            <a:avLst/>
          </a:prstGeom>
          <a:noFill/>
          <a:ln>
            <a:noFill/>
          </a:ln>
        </p:spPr>
      </p:pic>
      <p:pic>
        <p:nvPicPr>
          <p:cNvPr id="107" name="Google Shape;107;p13"/>
          <p:cNvPicPr preferRelativeResize="0"/>
          <p:nvPr/>
        </p:nvPicPr>
        <p:blipFill>
          <a:blip r:embed="rId11">
            <a:alphaModFix/>
          </a:blip>
          <a:stretch>
            <a:fillRect/>
          </a:stretch>
        </p:blipFill>
        <p:spPr>
          <a:xfrm>
            <a:off x="33057525" y="24356400"/>
            <a:ext cx="15319383" cy="8083575"/>
          </a:xfrm>
          <a:prstGeom prst="rect">
            <a:avLst/>
          </a:prstGeom>
          <a:noFill/>
          <a:ln>
            <a:noFill/>
          </a:ln>
        </p:spPr>
      </p:pic>
      <p:pic>
        <p:nvPicPr>
          <p:cNvPr id="108" name="Google Shape;108;p13"/>
          <p:cNvPicPr preferRelativeResize="0"/>
          <p:nvPr/>
        </p:nvPicPr>
        <p:blipFill>
          <a:blip r:embed="rId12">
            <a:alphaModFix/>
          </a:blip>
          <a:stretch>
            <a:fillRect/>
          </a:stretch>
        </p:blipFill>
        <p:spPr>
          <a:xfrm>
            <a:off x="20288825" y="24880275"/>
            <a:ext cx="10138275" cy="7178700"/>
          </a:xfrm>
          <a:prstGeom prst="rect">
            <a:avLst/>
          </a:prstGeom>
          <a:noFill/>
          <a:ln>
            <a:noFill/>
          </a:ln>
        </p:spPr>
      </p:pic>
      <p:pic>
        <p:nvPicPr>
          <p:cNvPr id="109" name="Google Shape;109;p13"/>
          <p:cNvPicPr preferRelativeResize="0"/>
          <p:nvPr/>
        </p:nvPicPr>
        <p:blipFill rotWithShape="1">
          <a:blip r:embed="rId13">
            <a:alphaModFix/>
          </a:blip>
          <a:srcRect b="1616" l="0" r="0" t="1616"/>
          <a:stretch/>
        </p:blipFill>
        <p:spPr>
          <a:xfrm>
            <a:off x="33528000" y="8993150"/>
            <a:ext cx="14887501" cy="6549175"/>
          </a:xfrm>
          <a:prstGeom prst="rect">
            <a:avLst/>
          </a:prstGeom>
          <a:noFill/>
          <a:ln>
            <a:noFill/>
          </a:ln>
          <a:effectLst>
            <a:outerShdw rotWithShape="0" algn="ctr" dir="2700000" dist="251447">
              <a:srgbClr val="787878"/>
            </a:outerShdw>
          </a:effectLst>
        </p:spPr>
      </p:pic>
      <p:pic>
        <p:nvPicPr>
          <p:cNvPr id="110" name="Google Shape;110;p13"/>
          <p:cNvPicPr preferRelativeResize="0"/>
          <p:nvPr/>
        </p:nvPicPr>
        <p:blipFill>
          <a:blip r:embed="rId14">
            <a:alphaModFix/>
          </a:blip>
          <a:stretch>
            <a:fillRect/>
          </a:stretch>
        </p:blipFill>
        <p:spPr>
          <a:xfrm>
            <a:off x="7270025" y="1026000"/>
            <a:ext cx="4095000" cy="3432829"/>
          </a:xfrm>
          <a:prstGeom prst="rect">
            <a:avLst/>
          </a:prstGeom>
          <a:noFill/>
          <a:ln>
            <a:noFill/>
          </a:ln>
          <a:effectLst>
            <a:outerShdw rotWithShape="0" algn="ctr" dir="1804115" dist="278822">
              <a:srgbClr val="787878"/>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