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6" r:id="rId7"/>
    <p:sldId id="26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1" d="100"/>
          <a:sy n="61" d="100"/>
        </p:scale>
        <p:origin x="9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7E2FE-21CE-41D7-9A8E-2E1F053C47DF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</dgm:pt>
    <dgm:pt modelId="{D6E0B9CB-F599-4325-BFD6-4C180046ED24}">
      <dgm:prSet phldrT="[Text]"/>
      <dgm:spPr/>
      <dgm:t>
        <a:bodyPr/>
        <a:lstStyle/>
        <a:p>
          <a:r>
            <a:rPr lang="en-US" dirty="0" err="1" smtClean="0"/>
            <a:t>Resiko</a:t>
          </a:r>
          <a:r>
            <a:rPr lang="en-US" dirty="0" smtClean="0"/>
            <a:t> </a:t>
          </a:r>
          <a:r>
            <a:rPr lang="en-US" dirty="0" err="1" smtClean="0"/>
            <a:t>distribusi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endParaRPr lang="en-US" dirty="0"/>
        </a:p>
      </dgm:t>
    </dgm:pt>
    <dgm:pt modelId="{AF5350F5-8F1B-4264-9438-98C68CDF75A9}" type="parTrans" cxnId="{5C291C10-78CC-4E7D-BCB3-3C1F75B897AC}">
      <dgm:prSet/>
      <dgm:spPr/>
      <dgm:t>
        <a:bodyPr/>
        <a:lstStyle/>
        <a:p>
          <a:endParaRPr lang="en-US"/>
        </a:p>
      </dgm:t>
    </dgm:pt>
    <dgm:pt modelId="{E44CE761-FDDD-42CD-ABB9-D29A45FD9321}" type="sibTrans" cxnId="{5C291C10-78CC-4E7D-BCB3-3C1F75B897AC}">
      <dgm:prSet/>
      <dgm:spPr/>
      <dgm:t>
        <a:bodyPr/>
        <a:lstStyle/>
        <a:p>
          <a:endParaRPr lang="en-US"/>
        </a:p>
      </dgm:t>
    </dgm:pt>
    <dgm:pt modelId="{179A2C80-8E2F-4E89-9BC6-1ADF9629C90B}">
      <dgm:prSet phldrT="[Text]"/>
      <dgm:spPr/>
      <dgm:t>
        <a:bodyPr/>
        <a:lstStyle/>
        <a:p>
          <a:r>
            <a:rPr lang="en-US" i="1" dirty="0" smtClean="0"/>
            <a:t>Non Paperless</a:t>
          </a:r>
          <a:endParaRPr lang="en-US" i="1" dirty="0"/>
        </a:p>
      </dgm:t>
    </dgm:pt>
    <dgm:pt modelId="{C5C375A0-F046-4E40-A9F9-2047B8CF2331}" type="parTrans" cxnId="{3461F1F3-F0ED-49F1-A621-B9D71A5938D0}">
      <dgm:prSet/>
      <dgm:spPr/>
      <dgm:t>
        <a:bodyPr/>
        <a:lstStyle/>
        <a:p>
          <a:endParaRPr lang="en-US"/>
        </a:p>
      </dgm:t>
    </dgm:pt>
    <dgm:pt modelId="{C34C1E15-C3CB-4262-B4D1-438614D9A2C1}" type="sibTrans" cxnId="{3461F1F3-F0ED-49F1-A621-B9D71A5938D0}">
      <dgm:prSet/>
      <dgm:spPr/>
      <dgm:t>
        <a:bodyPr/>
        <a:lstStyle/>
        <a:p>
          <a:endParaRPr lang="en-US"/>
        </a:p>
      </dgm:t>
    </dgm:pt>
    <dgm:pt modelId="{1BA38A7B-81F1-4D82-84E9-33468437320C}">
      <dgm:prSet phldrT="[Text]"/>
      <dgm:spPr/>
      <dgm:t>
        <a:bodyPr/>
        <a:lstStyle/>
        <a:p>
          <a:r>
            <a:rPr lang="en-US" dirty="0" err="1" smtClean="0"/>
            <a:t>Kurangnya</a:t>
          </a:r>
          <a:r>
            <a:rPr lang="en-US" dirty="0" smtClean="0"/>
            <a:t> </a:t>
          </a:r>
          <a:r>
            <a:rPr lang="en-US" dirty="0" err="1" smtClean="0"/>
            <a:t>laporan</a:t>
          </a:r>
          <a:r>
            <a:rPr lang="en-US" dirty="0" smtClean="0"/>
            <a:t> </a:t>
          </a:r>
          <a:r>
            <a:rPr lang="en-US" dirty="0" err="1" smtClean="0"/>
            <a:t>timbal</a:t>
          </a:r>
          <a:r>
            <a:rPr lang="en-US" dirty="0" smtClean="0"/>
            <a:t> </a:t>
          </a:r>
          <a:r>
            <a:rPr lang="en-US" dirty="0" err="1" smtClean="0"/>
            <a:t>balik</a:t>
          </a:r>
          <a:endParaRPr lang="en-US" dirty="0"/>
        </a:p>
      </dgm:t>
    </dgm:pt>
    <dgm:pt modelId="{15A618B1-36D6-4D8E-8954-9564D6E054A5}" type="parTrans" cxnId="{5F87E01D-D74D-4201-B176-DAED2417804C}">
      <dgm:prSet/>
      <dgm:spPr/>
      <dgm:t>
        <a:bodyPr/>
        <a:lstStyle/>
        <a:p>
          <a:endParaRPr lang="en-US"/>
        </a:p>
      </dgm:t>
    </dgm:pt>
    <dgm:pt modelId="{75D64B80-52F5-41AF-BB0C-D8F09F5D869A}" type="sibTrans" cxnId="{5F87E01D-D74D-4201-B176-DAED2417804C}">
      <dgm:prSet/>
      <dgm:spPr/>
      <dgm:t>
        <a:bodyPr/>
        <a:lstStyle/>
        <a:p>
          <a:endParaRPr lang="en-US"/>
        </a:p>
      </dgm:t>
    </dgm:pt>
    <dgm:pt modelId="{EEDBD04C-5159-4525-981E-3D968FCB3C01}">
      <dgm:prSet phldrT="[Text]"/>
      <dgm:spPr/>
      <dgm:t>
        <a:bodyPr/>
        <a:lstStyle/>
        <a:p>
          <a:r>
            <a:rPr lang="en-US" dirty="0" err="1" smtClean="0"/>
            <a:t>Memerlukan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distribusi</a:t>
          </a:r>
          <a:r>
            <a:rPr lang="en-US" dirty="0" smtClean="0"/>
            <a:t> </a:t>
          </a:r>
          <a:r>
            <a:rPr lang="en-US" dirty="0" err="1" smtClean="0"/>
            <a:t>terkoneksi</a:t>
          </a:r>
          <a:endParaRPr lang="en-US" dirty="0"/>
        </a:p>
      </dgm:t>
    </dgm:pt>
    <dgm:pt modelId="{E0CB5DBA-3EEF-45F3-9396-C1E3DCCD9BF5}" type="parTrans" cxnId="{680601DE-64AE-4CF0-B6B9-F4AD9051D830}">
      <dgm:prSet/>
      <dgm:spPr/>
      <dgm:t>
        <a:bodyPr/>
        <a:lstStyle/>
        <a:p>
          <a:endParaRPr lang="en-US"/>
        </a:p>
      </dgm:t>
    </dgm:pt>
    <dgm:pt modelId="{0D5004EA-AA29-4F72-9B22-BBF8624A51B9}" type="sibTrans" cxnId="{680601DE-64AE-4CF0-B6B9-F4AD9051D830}">
      <dgm:prSet/>
      <dgm:spPr/>
      <dgm:t>
        <a:bodyPr/>
        <a:lstStyle/>
        <a:p>
          <a:endParaRPr lang="en-US"/>
        </a:p>
      </dgm:t>
    </dgm:pt>
    <dgm:pt modelId="{8D9C6914-39F6-427A-BE5F-797FB0D59C8A}">
      <dgm:prSet phldrT="[Text]" custT="1"/>
      <dgm:spPr/>
      <dgm:t>
        <a:bodyPr/>
        <a:lstStyle/>
        <a:p>
          <a:r>
            <a:rPr lang="en-US" sz="2000" dirty="0" err="1" smtClean="0"/>
            <a:t>Pengertian</a:t>
          </a:r>
          <a:r>
            <a:rPr lang="en-US" sz="2000" dirty="0" smtClean="0"/>
            <a:t> </a:t>
          </a:r>
          <a:r>
            <a:rPr lang="en-US" sz="2000" dirty="0" err="1" smtClean="0"/>
            <a:t>Alat</a:t>
          </a:r>
          <a:r>
            <a:rPr lang="en-US" sz="2000" dirty="0" smtClean="0"/>
            <a:t> </a:t>
          </a:r>
          <a:r>
            <a:rPr lang="en-US" sz="2000" dirty="0" err="1" smtClean="0"/>
            <a:t>Keterangan</a:t>
          </a:r>
          <a:r>
            <a:rPr lang="en-US" sz="2000" dirty="0" smtClean="0"/>
            <a:t> </a:t>
          </a:r>
          <a:r>
            <a:rPr lang="en-US" sz="2000" dirty="0" err="1" smtClean="0"/>
            <a:t>Pajak</a:t>
          </a:r>
          <a:endParaRPr lang="en-US" sz="2000" dirty="0"/>
        </a:p>
      </dgm:t>
    </dgm:pt>
    <dgm:pt modelId="{8E4A9B57-2B63-4138-BF9F-9340220EE12F}" type="parTrans" cxnId="{8AADBC83-C6FA-41EC-91FC-EFE5A4E31D89}">
      <dgm:prSet/>
      <dgm:spPr/>
      <dgm:t>
        <a:bodyPr/>
        <a:lstStyle/>
        <a:p>
          <a:endParaRPr lang="en-US"/>
        </a:p>
      </dgm:t>
    </dgm:pt>
    <dgm:pt modelId="{FF9541DF-B5EE-4D21-9A68-ED5E708DED89}" type="sibTrans" cxnId="{8AADBC83-C6FA-41EC-91FC-EFE5A4E31D89}">
      <dgm:prSet/>
      <dgm:spPr/>
      <dgm:t>
        <a:bodyPr/>
        <a:lstStyle/>
        <a:p>
          <a:endParaRPr lang="en-US"/>
        </a:p>
      </dgm:t>
    </dgm:pt>
    <dgm:pt modelId="{EC7E2404-275C-4B65-8ED5-3FA382626EE8}">
      <dgm:prSet phldrT="[Text]"/>
      <dgm:spPr/>
      <dgm:t>
        <a:bodyPr/>
        <a:lstStyle/>
        <a:p>
          <a:r>
            <a:rPr lang="en-US" dirty="0" err="1" smtClean="0"/>
            <a:t>Penjelasan</a:t>
          </a:r>
          <a:r>
            <a:rPr lang="en-US" dirty="0" smtClean="0"/>
            <a:t> </a:t>
          </a:r>
          <a:r>
            <a:rPr lang="en-US" dirty="0" err="1" smtClean="0"/>
            <a:t>Kanwil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KPP</a:t>
          </a:r>
          <a:endParaRPr lang="en-US" dirty="0"/>
        </a:p>
      </dgm:t>
    </dgm:pt>
    <dgm:pt modelId="{6BFE2D0A-3FE9-4D8E-86F9-47CB47B97760}" type="parTrans" cxnId="{8C549E3B-A47F-4936-8A96-3BB52892FB25}">
      <dgm:prSet/>
      <dgm:spPr/>
      <dgm:t>
        <a:bodyPr/>
        <a:lstStyle/>
        <a:p>
          <a:endParaRPr lang="en-US"/>
        </a:p>
      </dgm:t>
    </dgm:pt>
    <dgm:pt modelId="{9846F03F-F147-4259-8FB2-3634D5BDEAB3}" type="sibTrans" cxnId="{8C549E3B-A47F-4936-8A96-3BB52892FB25}">
      <dgm:prSet/>
      <dgm:spPr/>
      <dgm:t>
        <a:bodyPr/>
        <a:lstStyle/>
        <a:p>
          <a:endParaRPr lang="en-US"/>
        </a:p>
      </dgm:t>
    </dgm:pt>
    <dgm:pt modelId="{2144F9A2-F7D2-4678-9476-37104DBFC554}" type="pres">
      <dgm:prSet presAssocID="{36A7E2FE-21CE-41D7-9A8E-2E1F053C47DF}" presName="linearFlow" presStyleCnt="0">
        <dgm:presLayoutVars>
          <dgm:dir/>
          <dgm:resizeHandles val="exact"/>
        </dgm:presLayoutVars>
      </dgm:prSet>
      <dgm:spPr/>
    </dgm:pt>
    <dgm:pt modelId="{6497E91D-766C-41BB-95DE-B3DA98B989BE}" type="pres">
      <dgm:prSet presAssocID="{8D9C6914-39F6-427A-BE5F-797FB0D59C8A}" presName="composite" presStyleCnt="0"/>
      <dgm:spPr/>
    </dgm:pt>
    <dgm:pt modelId="{A993FFA6-E162-4422-B09B-1B92E8B46B8D}" type="pres">
      <dgm:prSet presAssocID="{8D9C6914-39F6-427A-BE5F-797FB0D59C8A}" presName="imgShp" presStyleLbl="fgImgPlace1" presStyleIdx="0" presStyleCnt="6"/>
      <dgm:spPr/>
    </dgm:pt>
    <dgm:pt modelId="{36A34E57-E858-4A4E-B86B-FEAF8FD8684B}" type="pres">
      <dgm:prSet presAssocID="{8D9C6914-39F6-427A-BE5F-797FB0D59C8A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AC074-6C57-4528-84FD-A0CDF251A0CA}" type="pres">
      <dgm:prSet presAssocID="{FF9541DF-B5EE-4D21-9A68-ED5E708DED89}" presName="spacing" presStyleCnt="0"/>
      <dgm:spPr/>
    </dgm:pt>
    <dgm:pt modelId="{CDCA5DED-DDC8-4C78-B616-E7BB5738C7C2}" type="pres">
      <dgm:prSet presAssocID="{EC7E2404-275C-4B65-8ED5-3FA382626EE8}" presName="composite" presStyleCnt="0"/>
      <dgm:spPr/>
    </dgm:pt>
    <dgm:pt modelId="{949C2C16-1A0F-4B18-B3B8-5E285F923D3B}" type="pres">
      <dgm:prSet presAssocID="{EC7E2404-275C-4B65-8ED5-3FA382626EE8}" presName="imgShp" presStyleLbl="fgImgPlace1" presStyleIdx="1" presStyleCnt="6"/>
      <dgm:spPr/>
    </dgm:pt>
    <dgm:pt modelId="{598DC32C-ACFF-4DDA-A667-19BFB6B41417}" type="pres">
      <dgm:prSet presAssocID="{EC7E2404-275C-4B65-8ED5-3FA382626EE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AECE6-554F-4F25-A2AE-EED787514253}" type="pres">
      <dgm:prSet presAssocID="{9846F03F-F147-4259-8FB2-3634D5BDEAB3}" presName="spacing" presStyleCnt="0"/>
      <dgm:spPr/>
    </dgm:pt>
    <dgm:pt modelId="{F270EA20-49D8-4673-BCF5-BE207F2DBABD}" type="pres">
      <dgm:prSet presAssocID="{D6E0B9CB-F599-4325-BFD6-4C180046ED24}" presName="composite" presStyleCnt="0"/>
      <dgm:spPr/>
    </dgm:pt>
    <dgm:pt modelId="{9A1568AB-C778-4EE2-991F-5A293637A8F5}" type="pres">
      <dgm:prSet presAssocID="{D6E0B9CB-F599-4325-BFD6-4C180046ED24}" presName="imgShp" presStyleLbl="fgImgPlace1" presStyleIdx="2" presStyleCnt="6"/>
      <dgm:spPr/>
    </dgm:pt>
    <dgm:pt modelId="{1DD45DB9-1882-4E91-8F54-E4E4C8F4E2F9}" type="pres">
      <dgm:prSet presAssocID="{D6E0B9CB-F599-4325-BFD6-4C180046ED24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3DB61-824C-41D4-B7E4-3F79C82F1D90}" type="pres">
      <dgm:prSet presAssocID="{E44CE761-FDDD-42CD-ABB9-D29A45FD9321}" presName="spacing" presStyleCnt="0"/>
      <dgm:spPr/>
    </dgm:pt>
    <dgm:pt modelId="{662F52F9-15F0-47E6-846F-6C97C7F0FADC}" type="pres">
      <dgm:prSet presAssocID="{179A2C80-8E2F-4E89-9BC6-1ADF9629C90B}" presName="composite" presStyleCnt="0"/>
      <dgm:spPr/>
    </dgm:pt>
    <dgm:pt modelId="{6340399A-0F98-4034-BABF-125DCCB6477C}" type="pres">
      <dgm:prSet presAssocID="{179A2C80-8E2F-4E89-9BC6-1ADF9629C90B}" presName="imgShp" presStyleLbl="fgImgPlace1" presStyleIdx="3" presStyleCnt="6"/>
      <dgm:spPr/>
    </dgm:pt>
    <dgm:pt modelId="{BA35D28C-4A08-437E-892A-8A83ABBAB31D}" type="pres">
      <dgm:prSet presAssocID="{179A2C80-8E2F-4E89-9BC6-1ADF9629C90B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00226-DB8C-4EB5-8990-3D49F803CA95}" type="pres">
      <dgm:prSet presAssocID="{C34C1E15-C3CB-4262-B4D1-438614D9A2C1}" presName="spacing" presStyleCnt="0"/>
      <dgm:spPr/>
    </dgm:pt>
    <dgm:pt modelId="{B6FFAD1C-BE44-42D0-AC21-81C20D093705}" type="pres">
      <dgm:prSet presAssocID="{1BA38A7B-81F1-4D82-84E9-33468437320C}" presName="composite" presStyleCnt="0"/>
      <dgm:spPr/>
    </dgm:pt>
    <dgm:pt modelId="{C066BFA7-8DB8-4EC8-B699-85E8B3891D18}" type="pres">
      <dgm:prSet presAssocID="{1BA38A7B-81F1-4D82-84E9-33468437320C}" presName="imgShp" presStyleLbl="fgImgPlace1" presStyleIdx="4" presStyleCnt="6"/>
      <dgm:spPr/>
    </dgm:pt>
    <dgm:pt modelId="{502DD14C-3C3E-4356-A671-6C0DD15E1EB5}" type="pres">
      <dgm:prSet presAssocID="{1BA38A7B-81F1-4D82-84E9-33468437320C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07219-51CB-4142-86CB-DEA48D573A33}" type="pres">
      <dgm:prSet presAssocID="{75D64B80-52F5-41AF-BB0C-D8F09F5D869A}" presName="spacing" presStyleCnt="0"/>
      <dgm:spPr/>
    </dgm:pt>
    <dgm:pt modelId="{8EE0A8E1-9B65-4E11-A7D1-DE0376570311}" type="pres">
      <dgm:prSet presAssocID="{EEDBD04C-5159-4525-981E-3D968FCB3C01}" presName="composite" presStyleCnt="0"/>
      <dgm:spPr/>
    </dgm:pt>
    <dgm:pt modelId="{285914C2-FEFD-4E3B-BAEA-D3DCE539D1D9}" type="pres">
      <dgm:prSet presAssocID="{EEDBD04C-5159-4525-981E-3D968FCB3C01}" presName="imgShp" presStyleLbl="fgImgPlace1" presStyleIdx="5" presStyleCnt="6"/>
      <dgm:spPr/>
    </dgm:pt>
    <dgm:pt modelId="{FBFA99B1-5696-4BDF-BECE-88A6E20C5BD2}" type="pres">
      <dgm:prSet presAssocID="{EEDBD04C-5159-4525-981E-3D968FCB3C01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318CFC-0D18-43AC-9C60-5716165D956C}" type="presOf" srcId="{8D9C6914-39F6-427A-BE5F-797FB0D59C8A}" destId="{36A34E57-E858-4A4E-B86B-FEAF8FD8684B}" srcOrd="0" destOrd="0" presId="urn:microsoft.com/office/officeart/2005/8/layout/vList3"/>
    <dgm:cxn modelId="{ABC525B5-4C3D-4BD0-80EC-2E175583495D}" type="presOf" srcId="{EC7E2404-275C-4B65-8ED5-3FA382626EE8}" destId="{598DC32C-ACFF-4DDA-A667-19BFB6B41417}" srcOrd="0" destOrd="0" presId="urn:microsoft.com/office/officeart/2005/8/layout/vList3"/>
    <dgm:cxn modelId="{E9871901-903D-433A-B7E2-2A3DAF456D3A}" type="presOf" srcId="{EEDBD04C-5159-4525-981E-3D968FCB3C01}" destId="{FBFA99B1-5696-4BDF-BECE-88A6E20C5BD2}" srcOrd="0" destOrd="0" presId="urn:microsoft.com/office/officeart/2005/8/layout/vList3"/>
    <dgm:cxn modelId="{5F87E01D-D74D-4201-B176-DAED2417804C}" srcId="{36A7E2FE-21CE-41D7-9A8E-2E1F053C47DF}" destId="{1BA38A7B-81F1-4D82-84E9-33468437320C}" srcOrd="4" destOrd="0" parTransId="{15A618B1-36D6-4D8E-8954-9564D6E054A5}" sibTransId="{75D64B80-52F5-41AF-BB0C-D8F09F5D869A}"/>
    <dgm:cxn modelId="{58BEE5C1-0FEE-4DF3-96EC-E0603C02B373}" type="presOf" srcId="{1BA38A7B-81F1-4D82-84E9-33468437320C}" destId="{502DD14C-3C3E-4356-A671-6C0DD15E1EB5}" srcOrd="0" destOrd="0" presId="urn:microsoft.com/office/officeart/2005/8/layout/vList3"/>
    <dgm:cxn modelId="{680601DE-64AE-4CF0-B6B9-F4AD9051D830}" srcId="{36A7E2FE-21CE-41D7-9A8E-2E1F053C47DF}" destId="{EEDBD04C-5159-4525-981E-3D968FCB3C01}" srcOrd="5" destOrd="0" parTransId="{E0CB5DBA-3EEF-45F3-9396-C1E3DCCD9BF5}" sibTransId="{0D5004EA-AA29-4F72-9B22-BBF8624A51B9}"/>
    <dgm:cxn modelId="{67AED560-7920-4F08-B57D-885EBF0334C1}" type="presOf" srcId="{36A7E2FE-21CE-41D7-9A8E-2E1F053C47DF}" destId="{2144F9A2-F7D2-4678-9476-37104DBFC554}" srcOrd="0" destOrd="0" presId="urn:microsoft.com/office/officeart/2005/8/layout/vList3"/>
    <dgm:cxn modelId="{4B681DB4-F336-4101-9E02-B54FE3FD5E98}" type="presOf" srcId="{179A2C80-8E2F-4E89-9BC6-1ADF9629C90B}" destId="{BA35D28C-4A08-437E-892A-8A83ABBAB31D}" srcOrd="0" destOrd="0" presId="urn:microsoft.com/office/officeart/2005/8/layout/vList3"/>
    <dgm:cxn modelId="{0025AB07-DA60-4808-8FFC-25CF15F63088}" type="presOf" srcId="{D6E0B9CB-F599-4325-BFD6-4C180046ED24}" destId="{1DD45DB9-1882-4E91-8F54-E4E4C8F4E2F9}" srcOrd="0" destOrd="0" presId="urn:microsoft.com/office/officeart/2005/8/layout/vList3"/>
    <dgm:cxn modelId="{8AADBC83-C6FA-41EC-91FC-EFE5A4E31D89}" srcId="{36A7E2FE-21CE-41D7-9A8E-2E1F053C47DF}" destId="{8D9C6914-39F6-427A-BE5F-797FB0D59C8A}" srcOrd="0" destOrd="0" parTransId="{8E4A9B57-2B63-4138-BF9F-9340220EE12F}" sibTransId="{FF9541DF-B5EE-4D21-9A68-ED5E708DED89}"/>
    <dgm:cxn modelId="{5C291C10-78CC-4E7D-BCB3-3C1F75B897AC}" srcId="{36A7E2FE-21CE-41D7-9A8E-2E1F053C47DF}" destId="{D6E0B9CB-F599-4325-BFD6-4C180046ED24}" srcOrd="2" destOrd="0" parTransId="{AF5350F5-8F1B-4264-9438-98C68CDF75A9}" sibTransId="{E44CE761-FDDD-42CD-ABB9-D29A45FD9321}"/>
    <dgm:cxn modelId="{3461F1F3-F0ED-49F1-A621-B9D71A5938D0}" srcId="{36A7E2FE-21CE-41D7-9A8E-2E1F053C47DF}" destId="{179A2C80-8E2F-4E89-9BC6-1ADF9629C90B}" srcOrd="3" destOrd="0" parTransId="{C5C375A0-F046-4E40-A9F9-2047B8CF2331}" sibTransId="{C34C1E15-C3CB-4262-B4D1-438614D9A2C1}"/>
    <dgm:cxn modelId="{8C549E3B-A47F-4936-8A96-3BB52892FB25}" srcId="{36A7E2FE-21CE-41D7-9A8E-2E1F053C47DF}" destId="{EC7E2404-275C-4B65-8ED5-3FA382626EE8}" srcOrd="1" destOrd="0" parTransId="{6BFE2D0A-3FE9-4D8E-86F9-47CB47B97760}" sibTransId="{9846F03F-F147-4259-8FB2-3634D5BDEAB3}"/>
    <dgm:cxn modelId="{4256C7A2-7093-47FF-9471-F398381731A8}" type="presParOf" srcId="{2144F9A2-F7D2-4678-9476-37104DBFC554}" destId="{6497E91D-766C-41BB-95DE-B3DA98B989BE}" srcOrd="0" destOrd="0" presId="urn:microsoft.com/office/officeart/2005/8/layout/vList3"/>
    <dgm:cxn modelId="{E97341A0-0B3A-4E79-B6FA-4FBE30463187}" type="presParOf" srcId="{6497E91D-766C-41BB-95DE-B3DA98B989BE}" destId="{A993FFA6-E162-4422-B09B-1B92E8B46B8D}" srcOrd="0" destOrd="0" presId="urn:microsoft.com/office/officeart/2005/8/layout/vList3"/>
    <dgm:cxn modelId="{5B504969-96BA-4AAF-BBE7-5E8BF7B732C3}" type="presParOf" srcId="{6497E91D-766C-41BB-95DE-B3DA98B989BE}" destId="{36A34E57-E858-4A4E-B86B-FEAF8FD8684B}" srcOrd="1" destOrd="0" presId="urn:microsoft.com/office/officeart/2005/8/layout/vList3"/>
    <dgm:cxn modelId="{61FDBF8A-0EC4-4A14-8954-561126C0774D}" type="presParOf" srcId="{2144F9A2-F7D2-4678-9476-37104DBFC554}" destId="{297AC074-6C57-4528-84FD-A0CDF251A0CA}" srcOrd="1" destOrd="0" presId="urn:microsoft.com/office/officeart/2005/8/layout/vList3"/>
    <dgm:cxn modelId="{18CB68B6-A976-4830-A9D1-3F72BFD8D71D}" type="presParOf" srcId="{2144F9A2-F7D2-4678-9476-37104DBFC554}" destId="{CDCA5DED-DDC8-4C78-B616-E7BB5738C7C2}" srcOrd="2" destOrd="0" presId="urn:microsoft.com/office/officeart/2005/8/layout/vList3"/>
    <dgm:cxn modelId="{5C637A6C-64A6-45D1-B1C4-1065205BDB66}" type="presParOf" srcId="{CDCA5DED-DDC8-4C78-B616-E7BB5738C7C2}" destId="{949C2C16-1A0F-4B18-B3B8-5E285F923D3B}" srcOrd="0" destOrd="0" presId="urn:microsoft.com/office/officeart/2005/8/layout/vList3"/>
    <dgm:cxn modelId="{21A268C4-B6FB-4878-8B4D-7345DD5CEAFD}" type="presParOf" srcId="{CDCA5DED-DDC8-4C78-B616-E7BB5738C7C2}" destId="{598DC32C-ACFF-4DDA-A667-19BFB6B41417}" srcOrd="1" destOrd="0" presId="urn:microsoft.com/office/officeart/2005/8/layout/vList3"/>
    <dgm:cxn modelId="{A0F8FD12-B35B-4290-9616-A2516191477B}" type="presParOf" srcId="{2144F9A2-F7D2-4678-9476-37104DBFC554}" destId="{72DAECE6-554F-4F25-A2AE-EED787514253}" srcOrd="3" destOrd="0" presId="urn:microsoft.com/office/officeart/2005/8/layout/vList3"/>
    <dgm:cxn modelId="{F49BFA0C-61CF-40EA-AAA2-0840D485ACF2}" type="presParOf" srcId="{2144F9A2-F7D2-4678-9476-37104DBFC554}" destId="{F270EA20-49D8-4673-BCF5-BE207F2DBABD}" srcOrd="4" destOrd="0" presId="urn:microsoft.com/office/officeart/2005/8/layout/vList3"/>
    <dgm:cxn modelId="{A91DD1A8-D3D0-498F-8EFA-AB1329F640BE}" type="presParOf" srcId="{F270EA20-49D8-4673-BCF5-BE207F2DBABD}" destId="{9A1568AB-C778-4EE2-991F-5A293637A8F5}" srcOrd="0" destOrd="0" presId="urn:microsoft.com/office/officeart/2005/8/layout/vList3"/>
    <dgm:cxn modelId="{15DA9023-9BC6-4676-91AD-3A310CCBF346}" type="presParOf" srcId="{F270EA20-49D8-4673-BCF5-BE207F2DBABD}" destId="{1DD45DB9-1882-4E91-8F54-E4E4C8F4E2F9}" srcOrd="1" destOrd="0" presId="urn:microsoft.com/office/officeart/2005/8/layout/vList3"/>
    <dgm:cxn modelId="{6F451446-8991-4F4E-A6D7-DB8AE4D4B388}" type="presParOf" srcId="{2144F9A2-F7D2-4678-9476-37104DBFC554}" destId="{0443DB61-824C-41D4-B7E4-3F79C82F1D90}" srcOrd="5" destOrd="0" presId="urn:microsoft.com/office/officeart/2005/8/layout/vList3"/>
    <dgm:cxn modelId="{34F09DA5-DB30-4822-8282-44BB18628ABE}" type="presParOf" srcId="{2144F9A2-F7D2-4678-9476-37104DBFC554}" destId="{662F52F9-15F0-47E6-846F-6C97C7F0FADC}" srcOrd="6" destOrd="0" presId="urn:microsoft.com/office/officeart/2005/8/layout/vList3"/>
    <dgm:cxn modelId="{F4C8CFCF-ECA2-4190-8600-81CBF6DFA65C}" type="presParOf" srcId="{662F52F9-15F0-47E6-846F-6C97C7F0FADC}" destId="{6340399A-0F98-4034-BABF-125DCCB6477C}" srcOrd="0" destOrd="0" presId="urn:microsoft.com/office/officeart/2005/8/layout/vList3"/>
    <dgm:cxn modelId="{444F6DE9-706E-43E9-B7C2-8F4D2DDC8E64}" type="presParOf" srcId="{662F52F9-15F0-47E6-846F-6C97C7F0FADC}" destId="{BA35D28C-4A08-437E-892A-8A83ABBAB31D}" srcOrd="1" destOrd="0" presId="urn:microsoft.com/office/officeart/2005/8/layout/vList3"/>
    <dgm:cxn modelId="{E4207F82-8963-4C13-85B9-9A57DAA318D8}" type="presParOf" srcId="{2144F9A2-F7D2-4678-9476-37104DBFC554}" destId="{A7B00226-DB8C-4EB5-8990-3D49F803CA95}" srcOrd="7" destOrd="0" presId="urn:microsoft.com/office/officeart/2005/8/layout/vList3"/>
    <dgm:cxn modelId="{C1583D99-C061-4A50-9D5F-F283D74F58A0}" type="presParOf" srcId="{2144F9A2-F7D2-4678-9476-37104DBFC554}" destId="{B6FFAD1C-BE44-42D0-AC21-81C20D093705}" srcOrd="8" destOrd="0" presId="urn:microsoft.com/office/officeart/2005/8/layout/vList3"/>
    <dgm:cxn modelId="{A5274C81-FA18-465B-ACFD-FBBA18693E3E}" type="presParOf" srcId="{B6FFAD1C-BE44-42D0-AC21-81C20D093705}" destId="{C066BFA7-8DB8-4EC8-B699-85E8B3891D18}" srcOrd="0" destOrd="0" presId="urn:microsoft.com/office/officeart/2005/8/layout/vList3"/>
    <dgm:cxn modelId="{ADAFD26F-474E-4AED-898A-0D6A78D17BC9}" type="presParOf" srcId="{B6FFAD1C-BE44-42D0-AC21-81C20D093705}" destId="{502DD14C-3C3E-4356-A671-6C0DD15E1EB5}" srcOrd="1" destOrd="0" presId="urn:microsoft.com/office/officeart/2005/8/layout/vList3"/>
    <dgm:cxn modelId="{788628A1-E756-4640-9870-5EAA85871318}" type="presParOf" srcId="{2144F9A2-F7D2-4678-9476-37104DBFC554}" destId="{D1D07219-51CB-4142-86CB-DEA48D573A33}" srcOrd="9" destOrd="0" presId="urn:microsoft.com/office/officeart/2005/8/layout/vList3"/>
    <dgm:cxn modelId="{81267F45-0CDF-43D4-8ABF-AB7011F9EC44}" type="presParOf" srcId="{2144F9A2-F7D2-4678-9476-37104DBFC554}" destId="{8EE0A8E1-9B65-4E11-A7D1-DE0376570311}" srcOrd="10" destOrd="0" presId="urn:microsoft.com/office/officeart/2005/8/layout/vList3"/>
    <dgm:cxn modelId="{1306A4D2-8B4E-47B5-865E-45F80FDC5BF5}" type="presParOf" srcId="{8EE0A8E1-9B65-4E11-A7D1-DE0376570311}" destId="{285914C2-FEFD-4E3B-BAEA-D3DCE539D1D9}" srcOrd="0" destOrd="0" presId="urn:microsoft.com/office/officeart/2005/8/layout/vList3"/>
    <dgm:cxn modelId="{2F56693F-3380-4AB6-BB0E-D1D5F7713C7F}" type="presParOf" srcId="{8EE0A8E1-9B65-4E11-A7D1-DE0376570311}" destId="{FBFA99B1-5696-4BDF-BECE-88A6E20C5B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34E57-E858-4A4E-B86B-FEAF8FD8684B}">
      <dsp:nvSpPr>
        <dsp:cNvPr id="0" name=""/>
        <dsp:cNvSpPr/>
      </dsp:nvSpPr>
      <dsp:spPr>
        <a:xfrm rot="10800000">
          <a:off x="1271177" y="1821"/>
          <a:ext cx="4523808" cy="52688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Pengertian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Alat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Keterangan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Pajak</a:t>
          </a:r>
          <a:endParaRPr lang="en-US" sz="2000" kern="1200" dirty="0"/>
        </a:p>
      </dsp:txBody>
      <dsp:txXfrm rot="10800000">
        <a:off x="1402898" y="1821"/>
        <a:ext cx="4392087" cy="526886"/>
      </dsp:txXfrm>
    </dsp:sp>
    <dsp:sp modelId="{A993FFA6-E162-4422-B09B-1B92E8B46B8D}">
      <dsp:nvSpPr>
        <dsp:cNvPr id="0" name=""/>
        <dsp:cNvSpPr/>
      </dsp:nvSpPr>
      <dsp:spPr>
        <a:xfrm>
          <a:off x="1007733" y="1821"/>
          <a:ext cx="526886" cy="52688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DC32C-ACFF-4DDA-A667-19BFB6B41417}">
      <dsp:nvSpPr>
        <dsp:cNvPr id="0" name=""/>
        <dsp:cNvSpPr/>
      </dsp:nvSpPr>
      <dsp:spPr>
        <a:xfrm rot="10800000">
          <a:off x="1271177" y="685988"/>
          <a:ext cx="4523808" cy="52688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Penjelasan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Kanwil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KPP</a:t>
          </a:r>
          <a:endParaRPr lang="en-US" sz="1900" kern="1200" dirty="0"/>
        </a:p>
      </dsp:txBody>
      <dsp:txXfrm rot="10800000">
        <a:off x="1402898" y="685988"/>
        <a:ext cx="4392087" cy="526886"/>
      </dsp:txXfrm>
    </dsp:sp>
    <dsp:sp modelId="{949C2C16-1A0F-4B18-B3B8-5E285F923D3B}">
      <dsp:nvSpPr>
        <dsp:cNvPr id="0" name=""/>
        <dsp:cNvSpPr/>
      </dsp:nvSpPr>
      <dsp:spPr>
        <a:xfrm>
          <a:off x="1007733" y="685988"/>
          <a:ext cx="526886" cy="52688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45DB9-1882-4E91-8F54-E4E4C8F4E2F9}">
      <dsp:nvSpPr>
        <dsp:cNvPr id="0" name=""/>
        <dsp:cNvSpPr/>
      </dsp:nvSpPr>
      <dsp:spPr>
        <a:xfrm rot="10800000">
          <a:off x="1271177" y="1370154"/>
          <a:ext cx="4523808" cy="5268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Resiko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distribusi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tidak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langsung</a:t>
          </a:r>
          <a:endParaRPr lang="en-US" sz="1900" kern="1200" dirty="0"/>
        </a:p>
      </dsp:txBody>
      <dsp:txXfrm rot="10800000">
        <a:off x="1402898" y="1370154"/>
        <a:ext cx="4392087" cy="526886"/>
      </dsp:txXfrm>
    </dsp:sp>
    <dsp:sp modelId="{9A1568AB-C778-4EE2-991F-5A293637A8F5}">
      <dsp:nvSpPr>
        <dsp:cNvPr id="0" name=""/>
        <dsp:cNvSpPr/>
      </dsp:nvSpPr>
      <dsp:spPr>
        <a:xfrm>
          <a:off x="1007733" y="1370154"/>
          <a:ext cx="526886" cy="52688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5D28C-4A08-437E-892A-8A83ABBAB31D}">
      <dsp:nvSpPr>
        <dsp:cNvPr id="0" name=""/>
        <dsp:cNvSpPr/>
      </dsp:nvSpPr>
      <dsp:spPr>
        <a:xfrm rot="10800000">
          <a:off x="1271177" y="2054321"/>
          <a:ext cx="4523808" cy="5268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i="1" kern="1200" dirty="0" smtClean="0"/>
            <a:t>Non Paperless</a:t>
          </a:r>
          <a:endParaRPr lang="en-US" sz="1900" i="1" kern="1200" dirty="0"/>
        </a:p>
      </dsp:txBody>
      <dsp:txXfrm rot="10800000">
        <a:off x="1402898" y="2054321"/>
        <a:ext cx="4392087" cy="526886"/>
      </dsp:txXfrm>
    </dsp:sp>
    <dsp:sp modelId="{6340399A-0F98-4034-BABF-125DCCB6477C}">
      <dsp:nvSpPr>
        <dsp:cNvPr id="0" name=""/>
        <dsp:cNvSpPr/>
      </dsp:nvSpPr>
      <dsp:spPr>
        <a:xfrm>
          <a:off x="1007733" y="2054321"/>
          <a:ext cx="526886" cy="52688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DD14C-3C3E-4356-A671-6C0DD15E1EB5}">
      <dsp:nvSpPr>
        <dsp:cNvPr id="0" name=""/>
        <dsp:cNvSpPr/>
      </dsp:nvSpPr>
      <dsp:spPr>
        <a:xfrm rot="10800000">
          <a:off x="1271177" y="2738487"/>
          <a:ext cx="4523808" cy="526886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Kurangnya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laporan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timbal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balik</a:t>
          </a:r>
          <a:endParaRPr lang="en-US" sz="1900" kern="1200" dirty="0"/>
        </a:p>
      </dsp:txBody>
      <dsp:txXfrm rot="10800000">
        <a:off x="1402898" y="2738487"/>
        <a:ext cx="4392087" cy="526886"/>
      </dsp:txXfrm>
    </dsp:sp>
    <dsp:sp modelId="{C066BFA7-8DB8-4EC8-B699-85E8B3891D18}">
      <dsp:nvSpPr>
        <dsp:cNvPr id="0" name=""/>
        <dsp:cNvSpPr/>
      </dsp:nvSpPr>
      <dsp:spPr>
        <a:xfrm>
          <a:off x="1007733" y="2738487"/>
          <a:ext cx="526886" cy="526886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A99B1-5696-4BDF-BECE-88A6E20C5BD2}">
      <dsp:nvSpPr>
        <dsp:cNvPr id="0" name=""/>
        <dsp:cNvSpPr/>
      </dsp:nvSpPr>
      <dsp:spPr>
        <a:xfrm rot="10800000">
          <a:off x="1271177" y="3422654"/>
          <a:ext cx="4523808" cy="52688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342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Memerlukan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sistem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distribusi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terkoneksi</a:t>
          </a:r>
          <a:endParaRPr lang="en-US" sz="1900" kern="1200" dirty="0"/>
        </a:p>
      </dsp:txBody>
      <dsp:txXfrm rot="10800000">
        <a:off x="1402898" y="3422654"/>
        <a:ext cx="4392087" cy="526886"/>
      </dsp:txXfrm>
    </dsp:sp>
    <dsp:sp modelId="{285914C2-FEFD-4E3B-BAEA-D3DCE539D1D9}">
      <dsp:nvSpPr>
        <dsp:cNvPr id="0" name=""/>
        <dsp:cNvSpPr/>
      </dsp:nvSpPr>
      <dsp:spPr>
        <a:xfrm>
          <a:off x="1007733" y="3422654"/>
          <a:ext cx="526886" cy="52688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CE205-96BF-4C4A-A596-72FA53DE4A3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3D3A1-F27C-4970-B7EB-0F691F0B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3D3A1-F27C-4970-B7EB-0F691F0BD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Alat Keterangan Pajak adalah data lain perpajakan / data tambahan yang berkaitan dengan perpajakan. Data tersebut seperti data pengalihan tanah dari Notaris / Pejabat Pembuat Akte Tanah (PPAT), data lelang, data transaksi yang belum dibayarkan kewajiban perpajakannya (dari KPP lain)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Kanwil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pelaksana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tugas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departemen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berkedudukan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provinsi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-KPP </a:t>
            </a:r>
            <a:r>
              <a:rPr lang="en-US" dirty="0" err="1" smtClean="0"/>
              <a:t>adalah</a:t>
            </a:r>
            <a:r>
              <a:rPr lang="en-US" baseline="0" dirty="0" smtClean="0"/>
              <a:t> un</a:t>
            </a:r>
            <a:r>
              <a:rPr lang="sv-S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kerja dari Direktorat Jenderal Pajak yang melaksanakan pelayanan di bidang perpajakan kepada masyarakat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esiko lamanya waktu pengiriman data, masalah dalam proses pengiriman, penerima dokumen yang tidak tepat sehingga dikhawatirkan data disalahgunakan dan laporan balik yang kurang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</a:t>
            </a:r>
            <a:endParaRPr 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apat dilakukan kapanpun, memiliki data yang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realtime,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kerahasiaan data terjamin, dapat memantau progress distribusi dan realisasi dokumen serta pelaporan data yang rinci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mengetahui pula kinerja karyawan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3D3A1-F27C-4970-B7EB-0F691F0BD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 melakukan pemeliharaan, pencarian dan pengamanan data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memantau progres distribusi dan pengerjaan realisasi alat keterangan pajak dari KPP ke Kanwil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 laporan dan rekapitulasi untuk membantu pengambilan keputusan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3D3A1-F27C-4970-B7EB-0F691F0BD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7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9E5DC4-7412-47A2-A0E4-7B662FA3F049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CF7C46-853C-4A9C-97F3-0A87A96461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7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D:\Software\Power%20Designer%206\pdda6.exe" TargetMode="External"/><Relationship Id="rId3" Type="http://schemas.openxmlformats.org/officeDocument/2006/relationships/image" Target="../media/image21.png"/><Relationship Id="rId7" Type="http://schemas.microsoft.com/office/2007/relationships/hdphoto" Target="../media/hdphoto4.wdp"/><Relationship Id="rId2" Type="http://schemas.openxmlformats.org/officeDocument/2006/relationships/hyperlink" Target="file:///E:\Campus\PROYEK%20AKHIR\File\Doc%20Flow.vsd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file:///D:\Software\Power%20Designer%206\pdpa6.exe" TargetMode="External"/><Relationship Id="rId4" Type="http://schemas.openxmlformats.org/officeDocument/2006/relationships/hyperlink" Target="file:///E:\Campus\PROYEK%20AKHIR\File\Sys%20Flow.vsdx" TargetMode="Externa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6653" y="3947720"/>
            <a:ext cx="4365811" cy="62749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UTS PROYEK AKHIR 16.2</a:t>
            </a:r>
            <a:endParaRPr 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18" y="989374"/>
            <a:ext cx="10993546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SISTEM INFORMASI MANAJEMEN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DISTRIBUSI ALAT </a:t>
            </a:r>
            <a:r>
              <a:rPr lang="en-US" sz="3200" dirty="0" smtClean="0"/>
              <a:t>KETERANGAN PAJAK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PADA KANWIL DJP JATIM 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84195" y="5281583"/>
            <a:ext cx="3582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Estrangelo Edessa" panose="03080600000000000000" pitchFamily="66" charset="0"/>
              </a:rPr>
              <a:t>ATIKA RIZKY DAMAYANTI</a:t>
            </a:r>
          </a:p>
          <a:p>
            <a:pPr algn="r"/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Estrangelo Edessa" panose="03080600000000000000" pitchFamily="66" charset="0"/>
              </a:rPr>
              <a:t>14 39010 0025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Estrangelo Edessa" panose="03080600000000000000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7" y="989374"/>
            <a:ext cx="2878697" cy="1803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21"/>
          <a:stretch/>
        </p:blipFill>
        <p:spPr>
          <a:xfrm>
            <a:off x="528918" y="3246268"/>
            <a:ext cx="4862482" cy="2951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0952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LATAR BELAKANG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2053138"/>
              </p:ext>
            </p:extLst>
          </p:nvPr>
        </p:nvGraphicFramePr>
        <p:xfrm>
          <a:off x="2664009" y="2180496"/>
          <a:ext cx="6802719" cy="39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07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0952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PERUMUSAN MASALAH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5" y="1939178"/>
            <a:ext cx="1510813" cy="1868445"/>
          </a:xfrm>
        </p:spPr>
      </p:pic>
      <p:sp>
        <p:nvSpPr>
          <p:cNvPr id="5" name="TextBox 4"/>
          <p:cNvSpPr txBox="1"/>
          <p:nvPr/>
        </p:nvSpPr>
        <p:spPr>
          <a:xfrm>
            <a:off x="2313433" y="2396346"/>
            <a:ext cx="3034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Manajemen</a:t>
            </a:r>
            <a:r>
              <a:rPr lang="en-US" sz="2800" dirty="0" smtClean="0"/>
              <a:t> Data </a:t>
            </a:r>
          </a:p>
          <a:p>
            <a:r>
              <a:rPr lang="en-US" sz="2800" i="1" dirty="0" smtClean="0"/>
              <a:t>Hardcopy</a:t>
            </a:r>
            <a:r>
              <a:rPr lang="en-US" sz="2800" dirty="0" smtClean="0"/>
              <a:t> &amp; </a:t>
            </a:r>
            <a:r>
              <a:rPr lang="en-US" sz="2800" i="1" dirty="0" smtClean="0"/>
              <a:t>Softcopy</a:t>
            </a:r>
            <a:endParaRPr lang="en-US" sz="2800" i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11" y="4087874"/>
            <a:ext cx="2068381" cy="214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1073" y="4681331"/>
            <a:ext cx="3476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Memantau</a:t>
            </a:r>
            <a:r>
              <a:rPr lang="en-US" sz="2800" dirty="0"/>
              <a:t> </a:t>
            </a:r>
            <a:r>
              <a:rPr lang="en-US" sz="2800" dirty="0" smtClean="0"/>
              <a:t>Data &amp; Status </a:t>
            </a:r>
            <a:r>
              <a:rPr lang="en-US" sz="2800" dirty="0" err="1" smtClean="0"/>
              <a:t>Dokumen</a:t>
            </a:r>
            <a:endParaRPr lang="en-US" sz="28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b="19853"/>
          <a:stretch/>
        </p:blipFill>
        <p:spPr>
          <a:xfrm>
            <a:off x="6037072" y="2946978"/>
            <a:ext cx="2949778" cy="1463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5544" y="3201752"/>
            <a:ext cx="319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Melaporkan</a:t>
            </a:r>
            <a:r>
              <a:rPr lang="en-US" sz="2800" dirty="0" smtClean="0"/>
              <a:t> Data</a:t>
            </a:r>
          </a:p>
          <a:p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4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0952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BATASAN MASALAH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07" y="1966442"/>
            <a:ext cx="1056011" cy="1153646"/>
          </a:xfrm>
        </p:spPr>
      </p:pic>
      <p:sp>
        <p:nvSpPr>
          <p:cNvPr id="7" name="TextBox 6"/>
          <p:cNvSpPr txBox="1"/>
          <p:nvPr/>
        </p:nvSpPr>
        <p:spPr>
          <a:xfrm>
            <a:off x="767646" y="3269843"/>
            <a:ext cx="2123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Juli</a:t>
            </a:r>
            <a:r>
              <a:rPr lang="en-US" sz="2000" dirty="0" smtClean="0"/>
              <a:t> –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 err="1" smtClean="0"/>
              <a:t>Agustus</a:t>
            </a:r>
            <a:r>
              <a:rPr lang="en-US" sz="2000" dirty="0" smtClean="0"/>
              <a:t> 2016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2"/>
          <a:stretch/>
        </p:blipFill>
        <p:spPr>
          <a:xfrm>
            <a:off x="3623293" y="1966442"/>
            <a:ext cx="1357239" cy="1308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5686" y="3275352"/>
            <a:ext cx="2126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Rekam</a:t>
            </a:r>
            <a:r>
              <a:rPr lang="en-US" sz="2000" dirty="0" smtClean="0"/>
              <a:t> Data </a:t>
            </a:r>
            <a:r>
              <a:rPr lang="en-US" sz="2000" dirty="0" err="1" smtClean="0"/>
              <a:t>Alket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Realisasi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8"/>
          <a:stretch/>
        </p:blipFill>
        <p:spPr>
          <a:xfrm>
            <a:off x="6687699" y="2012724"/>
            <a:ext cx="1379696" cy="11591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4558" y="3269843"/>
            <a:ext cx="2389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Pelaporan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err="1" smtClean="0"/>
              <a:t>rekapitulasi</a:t>
            </a:r>
            <a:r>
              <a:rPr lang="en-US" sz="2000" dirty="0" smtClean="0"/>
              <a:t> data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22" y="4234167"/>
            <a:ext cx="2030104" cy="974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6529" y="5288784"/>
            <a:ext cx="3326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Pelaksana</a:t>
            </a:r>
            <a:r>
              <a:rPr lang="en-US" sz="2000" dirty="0" smtClean="0"/>
              <a:t> </a:t>
            </a:r>
            <a:r>
              <a:rPr lang="en-US" sz="2000" dirty="0" err="1" smtClean="0"/>
              <a:t>Kanwil</a:t>
            </a:r>
            <a:r>
              <a:rPr lang="en-US" sz="2000" dirty="0" smtClean="0"/>
              <a:t>,</a:t>
            </a:r>
          </a:p>
          <a:p>
            <a:pPr algn="ctr"/>
            <a:r>
              <a:rPr lang="en-US" sz="2000" dirty="0" err="1" smtClean="0"/>
              <a:t>Kepala</a:t>
            </a:r>
            <a:r>
              <a:rPr lang="en-US" sz="2000" dirty="0" smtClean="0"/>
              <a:t> KPP,</a:t>
            </a:r>
          </a:p>
          <a:p>
            <a:pPr algn="ctr"/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Seksi</a:t>
            </a:r>
            <a:r>
              <a:rPr lang="en-US" sz="2000" dirty="0" smtClean="0"/>
              <a:t> </a:t>
            </a:r>
            <a:r>
              <a:rPr lang="en-US" sz="2000" dirty="0" err="1" smtClean="0"/>
              <a:t>Waskon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Eksten</a:t>
            </a:r>
            <a:endParaRPr lang="en-US" sz="2000" dirty="0" smtClean="0"/>
          </a:p>
          <a:p>
            <a:pPr algn="ctr"/>
            <a:r>
              <a:rPr lang="en-US" sz="2000" dirty="0" smtClean="0"/>
              <a:t>AR </a:t>
            </a:r>
            <a:r>
              <a:rPr lang="en-US" sz="2000" dirty="0" err="1" smtClean="0"/>
              <a:t>Waskon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Eksten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2" b="17377"/>
          <a:stretch/>
        </p:blipFill>
        <p:spPr>
          <a:xfrm>
            <a:off x="4661095" y="4145784"/>
            <a:ext cx="257543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25039" y="4302544"/>
            <a:ext cx="657913" cy="6579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44982" y="5466694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Disposisi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Kanwil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21" y="3916174"/>
            <a:ext cx="2067360" cy="15505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7444" y="4302543"/>
            <a:ext cx="657913" cy="6579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41788" y="5472832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Jaringan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28" y="2012724"/>
            <a:ext cx="1406906" cy="11672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350485" y="3307517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Disposisi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KPP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0952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TUJUAN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00" y="2011476"/>
            <a:ext cx="1617459" cy="2302191"/>
          </a:xfrm>
        </p:spPr>
      </p:pic>
      <p:sp>
        <p:nvSpPr>
          <p:cNvPr id="5" name="TextBox 4"/>
          <p:cNvSpPr txBox="1"/>
          <p:nvPr/>
        </p:nvSpPr>
        <p:spPr>
          <a:xfrm>
            <a:off x="581192" y="4313667"/>
            <a:ext cx="403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Mempermudah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pemeliharaan</a:t>
            </a:r>
            <a:r>
              <a:rPr lang="en-US" sz="2400" dirty="0" smtClean="0"/>
              <a:t>, </a:t>
            </a:r>
          </a:p>
          <a:p>
            <a:r>
              <a:rPr lang="en-US" sz="2400" dirty="0" err="1" smtClean="0"/>
              <a:t>pencarian</a:t>
            </a:r>
            <a:r>
              <a:rPr lang="en-US" sz="2400" dirty="0" smtClean="0"/>
              <a:t> &amp; </a:t>
            </a:r>
          </a:p>
          <a:p>
            <a:r>
              <a:rPr lang="en-US" sz="2400" dirty="0" err="1" smtClean="0"/>
              <a:t>pengamanan</a:t>
            </a:r>
            <a:r>
              <a:rPr lang="en-US" sz="2400" dirty="0" smtClean="0"/>
              <a:t> data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97" y="2483400"/>
            <a:ext cx="4275049" cy="1825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4243" y="4332044"/>
            <a:ext cx="3734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Memantau</a:t>
            </a:r>
            <a:r>
              <a:rPr lang="en-US" sz="2400" dirty="0" smtClean="0"/>
              <a:t> </a:t>
            </a:r>
            <a:r>
              <a:rPr lang="en-US" sz="2400" i="1" dirty="0" smtClean="0"/>
              <a:t>progress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distribusi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pengerjaan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endParaRPr lang="en-US" sz="24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23" y="2317456"/>
            <a:ext cx="3406833" cy="1936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8214" y="4324275"/>
            <a:ext cx="43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laporan</a:t>
            </a:r>
            <a:endParaRPr lang="en-US" sz="2400" dirty="0" smtClean="0"/>
          </a:p>
          <a:p>
            <a:pPr algn="r"/>
            <a:r>
              <a:rPr lang="en-US" sz="2400" dirty="0" err="1"/>
              <a:t>d</a:t>
            </a:r>
            <a:r>
              <a:rPr lang="en-US" sz="2400" dirty="0" err="1" smtClean="0"/>
              <a:t>an</a:t>
            </a:r>
            <a:r>
              <a:rPr lang="en-US" sz="2400" dirty="0" smtClean="0"/>
              <a:t> </a:t>
            </a:r>
            <a:r>
              <a:rPr lang="en-US" sz="2400" dirty="0" err="1" smtClean="0"/>
              <a:t>rekapitulasi</a:t>
            </a:r>
            <a:endParaRPr lang="en-US" sz="2400" dirty="0"/>
          </a:p>
          <a:p>
            <a:pPr algn="r"/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2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00952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MANFAAT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2438072"/>
            <a:ext cx="1211115" cy="1211115"/>
          </a:xfrm>
        </p:spPr>
      </p:pic>
      <p:sp>
        <p:nvSpPr>
          <p:cNvPr id="5" name="TextBox 4"/>
          <p:cNvSpPr txBox="1"/>
          <p:nvPr/>
        </p:nvSpPr>
        <p:spPr>
          <a:xfrm>
            <a:off x="2504265" y="2381909"/>
            <a:ext cx="3627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Minimalisir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Distribusi</a:t>
            </a:r>
            <a:r>
              <a:rPr lang="en-US" sz="2000" dirty="0" smtClean="0"/>
              <a:t> online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Memantau</a:t>
            </a:r>
            <a:r>
              <a:rPr lang="en-US" sz="2000" dirty="0" smtClean="0"/>
              <a:t> progress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realtime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6796" y="3266216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  <a:latin typeface="+mj-lt"/>
                <a:ea typeface="BatangChe" panose="02030609000101010101" pitchFamily="49" charset="-127"/>
              </a:rPr>
              <a:t>Pelaksana</a:t>
            </a:r>
            <a:r>
              <a:rPr lang="en-US" b="1" dirty="0" smtClean="0">
                <a:solidFill>
                  <a:srgbClr val="002060"/>
                </a:solidFill>
                <a:latin typeface="+mj-lt"/>
                <a:ea typeface="BatangChe" panose="02030609000101010101" pitchFamily="49" charset="-127"/>
              </a:rPr>
              <a:t> DP3</a:t>
            </a:r>
            <a:endParaRPr lang="en-US" b="1" dirty="0">
              <a:solidFill>
                <a:srgbClr val="002060"/>
              </a:solidFill>
              <a:latin typeface="+mj-lt"/>
              <a:ea typeface="BatangChe" panose="0203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4127" y="4235328"/>
            <a:ext cx="3424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Memantau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</a:t>
            </a:r>
            <a:r>
              <a:rPr lang="en-US" sz="2000" dirty="0" smtClean="0"/>
              <a:t> </a:t>
            </a:r>
            <a:r>
              <a:rPr lang="en-US" sz="2000" dirty="0" err="1" smtClean="0"/>
              <a:t>karyawan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disposisi</a:t>
            </a:r>
            <a:endParaRPr lang="en-US" sz="2000" dirty="0" smtClean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6" y="3984097"/>
            <a:ext cx="1211115" cy="1211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4400" y="4825612"/>
            <a:ext cx="143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  <a:latin typeface="+mj-lt"/>
                <a:ea typeface="BatangChe" panose="02030609000101010101" pitchFamily="49" charset="-127"/>
              </a:rPr>
              <a:t>Kepala</a:t>
            </a:r>
            <a:r>
              <a:rPr lang="en-US" b="1" dirty="0" smtClean="0">
                <a:solidFill>
                  <a:srgbClr val="002060"/>
                </a:solidFill>
                <a:latin typeface="+mj-lt"/>
                <a:ea typeface="BatangChe" panose="02030609000101010101" pitchFamily="49" charset="-127"/>
              </a:rPr>
              <a:t> KPP</a:t>
            </a:r>
            <a:endParaRPr lang="en-US" b="1" dirty="0">
              <a:solidFill>
                <a:srgbClr val="002060"/>
              </a:solidFill>
              <a:latin typeface="+mj-lt"/>
              <a:ea typeface="BatangChe" panose="0203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5389" y="3337989"/>
            <a:ext cx="3759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Memantau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</a:t>
            </a:r>
            <a:r>
              <a:rPr lang="en-US" sz="2000" dirty="0" smtClean="0"/>
              <a:t> </a:t>
            </a:r>
            <a:r>
              <a:rPr lang="en-US" sz="2000" dirty="0" err="1" smtClean="0"/>
              <a:t>karyawan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disposisi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Memantau</a:t>
            </a:r>
            <a:r>
              <a:rPr lang="en-US" sz="2000" dirty="0" smtClean="0"/>
              <a:t> progress </a:t>
            </a:r>
            <a:r>
              <a:rPr lang="en-US" sz="2000" dirty="0" err="1" smtClean="0"/>
              <a:t>pengerjaan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Melihat</a:t>
            </a:r>
            <a:r>
              <a:rPr lang="en-US" sz="2000" dirty="0" smtClean="0"/>
              <a:t> data </a:t>
            </a:r>
            <a:r>
              <a:rPr lang="en-US" sz="2000" dirty="0" err="1" smtClean="0"/>
              <a:t>alket</a:t>
            </a:r>
            <a:endParaRPr lang="en-US" sz="2000" dirty="0" smtClean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34" y="3394152"/>
            <a:ext cx="1211115" cy="12111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74517" y="3515728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+mj-lt"/>
                <a:ea typeface="BatangChe" panose="02030609000101010101" pitchFamily="49" charset="-127"/>
              </a:rPr>
              <a:t>Kepala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BatangChe" panose="02030609000101010101" pitchFamily="49" charset="-127"/>
              </a:rPr>
              <a:t>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+mj-lt"/>
                <a:ea typeface="BatangChe" panose="02030609000101010101" pitchFamily="49" charset="-127"/>
              </a:rPr>
              <a:t>Seksi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+mj-lt"/>
              <a:ea typeface="BatangChe" panose="0203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6665" y="5131826"/>
            <a:ext cx="3530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realisasi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alket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Pelaporan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endParaRPr lang="en-US" sz="2000" dirty="0" smtClean="0"/>
          </a:p>
        </p:txBody>
      </p:sp>
      <p:pic>
        <p:nvPicPr>
          <p:cNvPr id="15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44" y="4879830"/>
            <a:ext cx="1211115" cy="12111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8213" y="4785963"/>
            <a:ext cx="162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BatangChe" panose="02030609000101010101" pitchFamily="49" charset="-127"/>
              </a:rPr>
              <a:t>Account </a:t>
            </a:r>
          </a:p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BatangChe" panose="02030609000101010101" pitchFamily="49" charset="-127"/>
              </a:rPr>
              <a:t>Representative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+mj-lt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09" y="2973501"/>
            <a:ext cx="725059" cy="888198"/>
          </a:xfrm>
          <a:prstGeom prst="rect">
            <a:avLst/>
          </a:prstGeom>
        </p:spPr>
      </p:pic>
      <p:pic>
        <p:nvPicPr>
          <p:cNvPr id="7" name="Picture 6">
            <a:hlinkClick r:id="rId4" action="ppaction://program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4113674"/>
            <a:ext cx="725059" cy="888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87505"/>
            <a:ext cx="11029616" cy="559509"/>
          </a:xfrm>
        </p:spPr>
        <p:txBody>
          <a:bodyPr/>
          <a:lstStyle/>
          <a:p>
            <a:pPr algn="ctr"/>
            <a:r>
              <a:rPr lang="en-US" dirty="0" smtClean="0"/>
              <a:t>DESAIN SISTEM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1668" y="4139093"/>
            <a:ext cx="3309451" cy="869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SYSTEM FLOW</a:t>
            </a:r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1331668" y="3124196"/>
            <a:ext cx="4074459" cy="586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DOCUMENT FLOW</a:t>
            </a:r>
          </a:p>
        </p:txBody>
      </p:sp>
      <p:pic>
        <p:nvPicPr>
          <p:cNvPr id="9" name="Picture 8">
            <a:hlinkClick r:id="rId5" action="ppaction://hlinkfile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192"/>
          <a:stretch/>
        </p:blipFill>
        <p:spPr>
          <a:xfrm>
            <a:off x="10611841" y="2743241"/>
            <a:ext cx="1105998" cy="1108955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252206" y="2983001"/>
            <a:ext cx="4404227" cy="86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panose="05020102010507070707" pitchFamily="18" charset="2"/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DATA FLOW DIAGRAM</a:t>
            </a:r>
          </a:p>
        </p:txBody>
      </p:sp>
      <p:pic>
        <p:nvPicPr>
          <p:cNvPr id="11" name="Picture 10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63" y="4077240"/>
            <a:ext cx="1006155" cy="1006155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6207615" y="4123175"/>
            <a:ext cx="4404227" cy="86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2" panose="05020102010507070707" pitchFamily="18" charset="2"/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CDM PDM</a:t>
            </a:r>
          </a:p>
        </p:txBody>
      </p:sp>
    </p:spTree>
    <p:extLst>
      <p:ext uri="{BB962C8B-B14F-4D97-AF65-F5344CB8AC3E}">
        <p14:creationId xmlns:p14="http://schemas.microsoft.com/office/powerpoint/2010/main" val="26728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88" y="1979747"/>
            <a:ext cx="5825623" cy="4369218"/>
          </a:xfrm>
        </p:spPr>
      </p:pic>
    </p:spTree>
    <p:extLst>
      <p:ext uri="{BB962C8B-B14F-4D97-AF65-F5344CB8AC3E}">
        <p14:creationId xmlns:p14="http://schemas.microsoft.com/office/powerpoint/2010/main" val="11125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1999</TotalTime>
  <Words>341</Words>
  <Application>Microsoft Office PowerPoint</Application>
  <PresentationFormat>Widescreen</PresentationFormat>
  <Paragraphs>75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BatangChe</vt:lpstr>
      <vt:lpstr>Calibri</vt:lpstr>
      <vt:lpstr>Estrangelo Edessa</vt:lpstr>
      <vt:lpstr>Gill Sans MT</vt:lpstr>
      <vt:lpstr>Wingdings</vt:lpstr>
      <vt:lpstr>Wingdings 2</vt:lpstr>
      <vt:lpstr>Dividend</vt:lpstr>
      <vt:lpstr>UTS PROYEK AKHIR 16.2</vt:lpstr>
      <vt:lpstr>LATAR BELAKANG MASALAH</vt:lpstr>
      <vt:lpstr>PERUMUSAN MASALAH</vt:lpstr>
      <vt:lpstr>BATASAN MASALAH</vt:lpstr>
      <vt:lpstr>TUJUAN</vt:lpstr>
      <vt:lpstr>MANFAAT</vt:lpstr>
      <vt:lpstr>DESAIN SISTEM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MANAJEMEN DISTRIBUSI ALAT KETERANGAN PAJAK PADA KANWIL DJP JATIM I</dc:title>
  <dc:creator>Atika</dc:creator>
  <cp:lastModifiedBy>Atika</cp:lastModifiedBy>
  <cp:revision>55</cp:revision>
  <dcterms:created xsi:type="dcterms:W3CDTF">2017-04-02T13:16:50Z</dcterms:created>
  <dcterms:modified xsi:type="dcterms:W3CDTF">2017-04-04T16:41:53Z</dcterms:modified>
</cp:coreProperties>
</file>