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78FC1-9131-4D42-B172-61F88BED9DCF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42FEA-1809-4457-A270-1CE672ACB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28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42FEA-1809-4457-A270-1CE672ACB5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40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6612-C289-4B3F-B847-7432CBFA5F9D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86278-DCB8-489F-A5C4-95BDFBC94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52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6612-C289-4B3F-B847-7432CBFA5F9D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86278-DCB8-489F-A5C4-95BDFBC94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39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6612-C289-4B3F-B847-7432CBFA5F9D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86278-DCB8-489F-A5C4-95BDFBC94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25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6612-C289-4B3F-B847-7432CBFA5F9D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86278-DCB8-489F-A5C4-95BDFBC94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70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6612-C289-4B3F-B847-7432CBFA5F9D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86278-DCB8-489F-A5C4-95BDFBC94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72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6612-C289-4B3F-B847-7432CBFA5F9D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86278-DCB8-489F-A5C4-95BDFBC94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24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6612-C289-4B3F-B847-7432CBFA5F9D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86278-DCB8-489F-A5C4-95BDFBC94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050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6612-C289-4B3F-B847-7432CBFA5F9D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86278-DCB8-489F-A5C4-95BDFBC94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10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6612-C289-4B3F-B847-7432CBFA5F9D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86278-DCB8-489F-A5C4-95BDFBC94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92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6612-C289-4B3F-B847-7432CBFA5F9D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86278-DCB8-489F-A5C4-95BDFBC94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5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6612-C289-4B3F-B847-7432CBFA5F9D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86278-DCB8-489F-A5C4-95BDFBC94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88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6612-C289-4B3F-B847-7432CBFA5F9D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86278-DCB8-489F-A5C4-95BDFBC94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31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6612-C289-4B3F-B847-7432CBFA5F9D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86278-DCB8-489F-A5C4-95BDFBC94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13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6612-C289-4B3F-B847-7432CBFA5F9D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86278-DCB8-489F-A5C4-95BDFBC94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68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6612-C289-4B3F-B847-7432CBFA5F9D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86278-DCB8-489F-A5C4-95BDFBC94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9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6612-C289-4B3F-B847-7432CBFA5F9D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86278-DCB8-489F-A5C4-95BDFBC94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09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6DBE6612-C289-4B3F-B847-7432CBFA5F9D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BB386278-DCB8-489F-A5C4-95BDFBC94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91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DBE6612-C289-4B3F-B847-7432CBFA5F9D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B386278-DCB8-489F-A5C4-95BDFBC94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974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15AE5-78F0-3A7B-BF85-40B8CFBEE5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284" y="1029430"/>
            <a:ext cx="9144000" cy="1825542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Artificial Intelligence Lab</a:t>
            </a:r>
            <a:br>
              <a:rPr lang="en-US" b="1" dirty="0"/>
            </a:br>
            <a:r>
              <a:rPr lang="en-US" b="1" dirty="0"/>
              <a:t>Final Project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E3C51C3-3062-6D0B-2A6C-3E3694056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9621" y="4439705"/>
            <a:ext cx="3561347" cy="1655762"/>
          </a:xfrm>
        </p:spPr>
        <p:txBody>
          <a:bodyPr/>
          <a:lstStyle/>
          <a:p>
            <a:pPr algn="l"/>
            <a:r>
              <a:rPr lang="en-US" dirty="0"/>
              <a:t>Presented By</a:t>
            </a:r>
          </a:p>
          <a:p>
            <a:pPr algn="l"/>
            <a:r>
              <a:rPr lang="en-US" dirty="0"/>
              <a:t>Atika Jasia  011211041 </a:t>
            </a:r>
          </a:p>
          <a:p>
            <a:pPr algn="l"/>
            <a:r>
              <a:rPr lang="en-US" dirty="0"/>
              <a:t>Hasan Arefin	011211054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24782F-4E09-2B71-2894-6671EACC380D}"/>
              </a:ext>
            </a:extLst>
          </p:cNvPr>
          <p:cNvSpPr txBox="1"/>
          <p:nvPr/>
        </p:nvSpPr>
        <p:spPr>
          <a:xfrm>
            <a:off x="6827324" y="4345437"/>
            <a:ext cx="47299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Presented to:</a:t>
            </a:r>
          </a:p>
          <a:p>
            <a:r>
              <a:rPr lang="en-US" sz="21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Shekh Md. Saifur Rahman</a:t>
            </a:r>
          </a:p>
          <a:p>
            <a:r>
              <a:rPr lang="en-US" sz="21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Lecturer Dept. CSE</a:t>
            </a:r>
          </a:p>
          <a:p>
            <a:r>
              <a:rPr lang="en-US" sz="21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United International university</a:t>
            </a:r>
          </a:p>
        </p:txBody>
      </p:sp>
    </p:spTree>
    <p:extLst>
      <p:ext uri="{BB962C8B-B14F-4D97-AF65-F5344CB8AC3E}">
        <p14:creationId xmlns:p14="http://schemas.microsoft.com/office/powerpoint/2010/main" val="1295333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2998A-B21A-6564-4E6A-4ED4B71E4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93" y="411637"/>
            <a:ext cx="9905998" cy="512190"/>
          </a:xfrm>
        </p:spPr>
        <p:txBody>
          <a:bodyPr>
            <a:normAutofit fontScale="90000"/>
          </a:bodyPr>
          <a:lstStyle/>
          <a:p>
            <a:r>
              <a:rPr lang="en-US" dirty="0"/>
              <a:t>Pre-trained </a:t>
            </a:r>
            <a:r>
              <a:rPr lang="en-US" dirty="0" err="1"/>
              <a:t>DistilBERT</a:t>
            </a:r>
            <a:r>
              <a:rPr lang="en-US" dirty="0"/>
              <a:t>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D5E9B0-7853-DC04-A5AB-838BA1D76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70" y="923827"/>
            <a:ext cx="6515665" cy="576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796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B7D40-10E4-89D5-E1F0-D8CF46C98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81872"/>
          </a:xfrm>
        </p:spPr>
        <p:txBody>
          <a:bodyPr/>
          <a:lstStyle/>
          <a:p>
            <a:r>
              <a:rPr lang="en-US" dirty="0"/>
              <a:t>Result: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D442A5-09A6-8015-5DA6-3F49D6C0A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13" y="1744366"/>
            <a:ext cx="5452143" cy="31575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007862-F566-07A3-84AD-86A66228D5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577" y="1291472"/>
            <a:ext cx="5387807" cy="401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004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2543A-5D84-B9A9-B9A5-562104B19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53592"/>
          </a:xfrm>
        </p:spPr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Model: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B11214-A44B-5ACD-65AD-F3201F349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616" y="1588436"/>
            <a:ext cx="10354787" cy="428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123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8A170-B995-25C2-CDA1-E130A6CD7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493336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2F1841-EB11-FCBF-4E8B-0DC9D3C24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01" y="2029983"/>
            <a:ext cx="5235331" cy="26457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5A201C-1696-1B40-858A-ABCF805557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781" y="1600016"/>
            <a:ext cx="5052498" cy="396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493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48CFAC-C481-E269-8DC2-C719EF60C7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790" y="1168681"/>
            <a:ext cx="6005080" cy="467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687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7CB29-600F-4B2D-D6C9-6B57905A3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4296" y="2391266"/>
            <a:ext cx="4590084" cy="1905000"/>
          </a:xfrm>
        </p:spPr>
        <p:txBody>
          <a:bodyPr>
            <a:normAutofit/>
          </a:bodyPr>
          <a:lstStyle/>
          <a:p>
            <a:r>
              <a:rPr lang="en-US" sz="48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77513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DD0F6-C1FB-8669-6E7A-4B84A829C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546755"/>
            <a:ext cx="9905998" cy="524444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 dirty="0"/>
              <a:t>Machine Learning Model For Mental Health Prediction Using Social Media Posts</a:t>
            </a:r>
          </a:p>
        </p:txBody>
      </p:sp>
    </p:spTree>
    <p:extLst>
      <p:ext uri="{BB962C8B-B14F-4D97-AF65-F5344CB8AC3E}">
        <p14:creationId xmlns:p14="http://schemas.microsoft.com/office/powerpoint/2010/main" val="1981306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0440-E4D1-0E9F-1181-C219E222B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rPr>
              <a:t>Objective: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B1060-E7A0-7803-B5F5-5F2E7CC1C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3208"/>
            <a:ext cx="10515600" cy="362902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These days people suffer from various kind of mental disorders which can also be reflected from their social media post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objective of our project is to predict the mental health condition of a person from their social media post.</a:t>
            </a:r>
          </a:p>
        </p:txBody>
      </p:sp>
    </p:spTree>
    <p:extLst>
      <p:ext uri="{BB962C8B-B14F-4D97-AF65-F5344CB8AC3E}">
        <p14:creationId xmlns:p14="http://schemas.microsoft.com/office/powerpoint/2010/main" val="1844020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637D43-7B90-F6DB-4319-EBF9F84DB197}"/>
              </a:ext>
            </a:extLst>
          </p:cNvPr>
          <p:cNvSpPr txBox="1"/>
          <p:nvPr/>
        </p:nvSpPr>
        <p:spPr>
          <a:xfrm>
            <a:off x="973317" y="896033"/>
            <a:ext cx="105085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/>
              <a:t>Dataset : Social media posts, collected from different social media platform.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382EF5-F99A-804E-8E3E-734AC81CA3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122" y="2002803"/>
            <a:ext cx="7766917" cy="414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405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8B471F7-8B22-8990-EA30-7DC09AAC4C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13" y="808333"/>
            <a:ext cx="5212989" cy="5738347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745C08-7A7C-C872-D392-03A5029FB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530" y="808333"/>
            <a:ext cx="5212989" cy="57519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8529D9-5C50-CC15-3218-52F4C764D0D0}"/>
              </a:ext>
            </a:extLst>
          </p:cNvPr>
          <p:cNvSpPr txBox="1"/>
          <p:nvPr/>
        </p:nvSpPr>
        <p:spPr>
          <a:xfrm>
            <a:off x="471341" y="311320"/>
            <a:ext cx="4930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Visualization:</a:t>
            </a:r>
          </a:p>
        </p:txBody>
      </p:sp>
    </p:spTree>
    <p:extLst>
      <p:ext uri="{BB962C8B-B14F-4D97-AF65-F5344CB8AC3E}">
        <p14:creationId xmlns:p14="http://schemas.microsoft.com/office/powerpoint/2010/main" val="1594102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006099-45FE-5E85-8453-E8897A5A8258}"/>
              </a:ext>
            </a:extLst>
          </p:cNvPr>
          <p:cNvSpPr txBox="1"/>
          <p:nvPr/>
        </p:nvSpPr>
        <p:spPr>
          <a:xfrm>
            <a:off x="782425" y="678730"/>
            <a:ext cx="3098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Data Processing: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52E2FE-FAF8-2A07-F9F8-4773BFD7E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43" y="1645977"/>
            <a:ext cx="9297905" cy="16439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A27CC4-598A-14D0-0417-6C8D5FDCD1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43" y="3964767"/>
            <a:ext cx="9458534" cy="112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936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DD4A00-D72B-0691-F4F8-4AF43479D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14" y="932949"/>
            <a:ext cx="9949829" cy="7921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7DF1A3-7EA7-574F-47EB-1915557397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14" y="2125716"/>
            <a:ext cx="8411876" cy="399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715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21D5E36-40E8-DA1B-3758-735111226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280" y="777913"/>
            <a:ext cx="7826418" cy="7773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B0B97B-00BF-826F-B0A4-E26A5F3436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280" y="1765787"/>
            <a:ext cx="8321761" cy="477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564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58638-4BF4-75F8-82BF-175E426EB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6373" y="2377440"/>
            <a:ext cx="4487227" cy="1905000"/>
          </a:xfrm>
        </p:spPr>
        <p:txBody>
          <a:bodyPr>
            <a:normAutofit/>
          </a:bodyPr>
          <a:lstStyle/>
          <a:p>
            <a:r>
              <a:rPr lang="en-US" sz="8000" dirty="0"/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36866968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112</TotalTime>
  <Words>117</Words>
  <Application>Microsoft Office PowerPoint</Application>
  <PresentationFormat>Widescreen</PresentationFormat>
  <Paragraphs>23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Century Gothic</vt:lpstr>
      <vt:lpstr>Mesh</vt:lpstr>
      <vt:lpstr>Artificial Intelligence Lab Final Project</vt:lpstr>
      <vt:lpstr>PowerPoint Presentation</vt:lpstr>
      <vt:lpstr>Objective: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Models</vt:lpstr>
      <vt:lpstr>Pre-trained DistilBERT model</vt:lpstr>
      <vt:lpstr>Result:</vt:lpstr>
      <vt:lpstr>Xgboost Model:</vt:lpstr>
      <vt:lpstr>Result: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Atika Jasia</dc:creator>
  <cp:lastModifiedBy>Atika Jasia</cp:lastModifiedBy>
  <cp:revision>6</cp:revision>
  <dcterms:created xsi:type="dcterms:W3CDTF">2025-04-26T05:23:53Z</dcterms:created>
  <dcterms:modified xsi:type="dcterms:W3CDTF">2025-06-29T06:50:25Z</dcterms:modified>
</cp:coreProperties>
</file>