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3"/>
  </p:notesMasterIdLst>
  <p:sldIdLst>
    <p:sldId id="256" r:id="rId3"/>
    <p:sldId id="258" r:id="rId4"/>
    <p:sldId id="260" r:id="rId5"/>
    <p:sldId id="261" r:id="rId6"/>
    <p:sldId id="303" r:id="rId7"/>
    <p:sldId id="262" r:id="rId8"/>
    <p:sldId id="307" r:id="rId9"/>
    <p:sldId id="263" r:id="rId10"/>
    <p:sldId id="306" r:id="rId11"/>
    <p:sldId id="308" r:id="rId12"/>
    <p:sldId id="304" r:id="rId13"/>
    <p:sldId id="309" r:id="rId14"/>
    <p:sldId id="305" r:id="rId15"/>
    <p:sldId id="264" r:id="rId16"/>
    <p:sldId id="310"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Lst>
  <p:sldSz cx="9144000" cy="5143500" type="screen16x9"/>
  <p:notesSz cx="6858000" cy="9144000"/>
  <p:embeddedFontLst>
    <p:embeddedFont>
      <p:font typeface="Inter" panose="020B0604020202020204"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Urbanist" panose="020B0604020202020204" charset="0"/>
      <p:regular r:id="rId52"/>
      <p:bold r:id="rId53"/>
      <p:italic r:id="rId54"/>
      <p:boldItalic r:id="rId55"/>
    </p:embeddedFont>
    <p:embeddedFont>
      <p:font typeface="Urbanist ExtraBold" panose="020B0604020202020204" charset="0"/>
      <p:bold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39C5E4-D7D5-4F2A-A900-4DDBCDA0ABF0}">
  <a:tblStyle styleId="{1C39C5E4-D7D5-4F2A-A900-4DDBCDA0AB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0FE66C-62B4-4BAA-A630-5AD0065184A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25" autoAdjust="0"/>
  </p:normalViewPr>
  <p:slideViewPr>
    <p:cSldViewPr snapToGrid="0">
      <p:cViewPr varScale="1">
        <p:scale>
          <a:sx n="105" d="100"/>
          <a:sy n="105"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E092B12-6D30-F8B7-CC59-31E9CE76082E}"/>
            </a:ext>
          </a:extLst>
        </p:cNvPr>
        <p:cNvGrpSpPr/>
        <p:nvPr/>
      </p:nvGrpSpPr>
      <p:grpSpPr>
        <a:xfrm>
          <a:off x="0" y="0"/>
          <a:ext cx="0" cy="0"/>
          <a:chOff x="0" y="0"/>
          <a:chExt cx="0" cy="0"/>
        </a:xfrm>
      </p:grpSpPr>
      <p:sp>
        <p:nvSpPr>
          <p:cNvPr id="339" name="Google Shape;339;g54dda1946d_6_308:notes">
            <a:extLst>
              <a:ext uri="{FF2B5EF4-FFF2-40B4-BE49-F238E27FC236}">
                <a16:creationId xmlns:a16="http://schemas.microsoft.com/office/drawing/2014/main" id="{879B27DE-5F0A-5F4C-2C0D-1699404E6E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08:notes">
            <a:extLst>
              <a:ext uri="{FF2B5EF4-FFF2-40B4-BE49-F238E27FC236}">
                <a16:creationId xmlns:a16="http://schemas.microsoft.com/office/drawing/2014/main" id="{FFC95889-694B-68A2-726E-0535AE8C5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341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a:extLst>
            <a:ext uri="{FF2B5EF4-FFF2-40B4-BE49-F238E27FC236}">
              <a16:creationId xmlns:a16="http://schemas.microsoft.com/office/drawing/2014/main" id="{73CF8B65-DF91-6054-DC8A-5366456C9D67}"/>
            </a:ext>
          </a:extLst>
        </p:cNvPr>
        <p:cNvGrpSpPr/>
        <p:nvPr/>
      </p:nvGrpSpPr>
      <p:grpSpPr>
        <a:xfrm>
          <a:off x="0" y="0"/>
          <a:ext cx="0" cy="0"/>
          <a:chOff x="0" y="0"/>
          <a:chExt cx="0" cy="0"/>
        </a:xfrm>
      </p:grpSpPr>
      <p:sp>
        <p:nvSpPr>
          <p:cNvPr id="406" name="Google Shape;406;g184d99d1a72_0_57:notes">
            <a:extLst>
              <a:ext uri="{FF2B5EF4-FFF2-40B4-BE49-F238E27FC236}">
                <a16:creationId xmlns:a16="http://schemas.microsoft.com/office/drawing/2014/main" id="{9E1E99FA-457D-F93E-1AFF-B9D124EBCF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84d99d1a72_0_57:notes">
            <a:extLst>
              <a:ext uri="{FF2B5EF4-FFF2-40B4-BE49-F238E27FC236}">
                <a16:creationId xmlns:a16="http://schemas.microsoft.com/office/drawing/2014/main" id="{33D708ED-12AB-B1AE-7589-4EBE33F0E6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99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a:extLst>
            <a:ext uri="{FF2B5EF4-FFF2-40B4-BE49-F238E27FC236}">
              <a16:creationId xmlns:a16="http://schemas.microsoft.com/office/drawing/2014/main" id="{2A038076-40FE-1EBF-A40B-0143F085C42E}"/>
            </a:ext>
          </a:extLst>
        </p:cNvPr>
        <p:cNvGrpSpPr/>
        <p:nvPr/>
      </p:nvGrpSpPr>
      <p:grpSpPr>
        <a:xfrm>
          <a:off x="0" y="0"/>
          <a:ext cx="0" cy="0"/>
          <a:chOff x="0" y="0"/>
          <a:chExt cx="0" cy="0"/>
        </a:xfrm>
      </p:grpSpPr>
      <p:sp>
        <p:nvSpPr>
          <p:cNvPr id="406" name="Google Shape;406;g184d99d1a72_0_57:notes">
            <a:extLst>
              <a:ext uri="{FF2B5EF4-FFF2-40B4-BE49-F238E27FC236}">
                <a16:creationId xmlns:a16="http://schemas.microsoft.com/office/drawing/2014/main" id="{90ABB56A-8DE4-CAD5-B4D9-3BB4F32304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84d99d1a72_0_57:notes">
            <a:extLst>
              <a:ext uri="{FF2B5EF4-FFF2-40B4-BE49-F238E27FC236}">
                <a16:creationId xmlns:a16="http://schemas.microsoft.com/office/drawing/2014/main" id="{16602027-1B1D-BB67-23C3-4801995D4E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98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D100D402-A68B-42E3-39EC-B944639CF994}"/>
            </a:ext>
          </a:extLst>
        </p:cNvPr>
        <p:cNvGrpSpPr/>
        <p:nvPr/>
      </p:nvGrpSpPr>
      <p:grpSpPr>
        <a:xfrm>
          <a:off x="0" y="0"/>
          <a:ext cx="0" cy="0"/>
          <a:chOff x="0" y="0"/>
          <a:chExt cx="0" cy="0"/>
        </a:xfrm>
      </p:grpSpPr>
      <p:sp>
        <p:nvSpPr>
          <p:cNvPr id="339" name="Google Shape;339;g54dda1946d_6_308:notes">
            <a:extLst>
              <a:ext uri="{FF2B5EF4-FFF2-40B4-BE49-F238E27FC236}">
                <a16:creationId xmlns:a16="http://schemas.microsoft.com/office/drawing/2014/main" id="{E64B8B20-685A-6A43-4234-3256E79F95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08:notes">
            <a:extLst>
              <a:ext uri="{FF2B5EF4-FFF2-40B4-BE49-F238E27FC236}">
                <a16:creationId xmlns:a16="http://schemas.microsoft.com/office/drawing/2014/main" id="{7987DCCF-23C6-F033-50B9-D789E20D98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35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3694B257-6603-9ECF-E692-D302CBD50C88}"/>
            </a:ext>
          </a:extLst>
        </p:cNvPr>
        <p:cNvGrpSpPr/>
        <p:nvPr/>
      </p:nvGrpSpPr>
      <p:grpSpPr>
        <a:xfrm>
          <a:off x="0" y="0"/>
          <a:ext cx="0" cy="0"/>
          <a:chOff x="0" y="0"/>
          <a:chExt cx="0" cy="0"/>
        </a:xfrm>
      </p:grpSpPr>
      <p:sp>
        <p:nvSpPr>
          <p:cNvPr id="339" name="Google Shape;339;g54dda1946d_6_308:notes">
            <a:extLst>
              <a:ext uri="{FF2B5EF4-FFF2-40B4-BE49-F238E27FC236}">
                <a16:creationId xmlns:a16="http://schemas.microsoft.com/office/drawing/2014/main" id="{C4D76467-A6FE-4D02-C501-EC7983BDFA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08:notes">
            <a:extLst>
              <a:ext uri="{FF2B5EF4-FFF2-40B4-BE49-F238E27FC236}">
                <a16:creationId xmlns:a16="http://schemas.microsoft.com/office/drawing/2014/main" id="{810A5E5E-7147-EA33-D94F-4E96380172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691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e8def69621_0_6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e8def69621_0_6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2e8def69621_0_6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2e8def69621_0_6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2e8def69621_0_6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2e8def69621_0_6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e8def69621_0_6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e8def69621_0_6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e8def69621_0_6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e8def69621_0_6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2e8def69621_0_67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2e8def69621_0_6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e8def69621_0_7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e8def69621_0_7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2e8def69621_0_76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2e8def69621_0_7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2e8def69621_0_7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2e8def69621_0_7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2e8def69621_0_7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2e8def69621_0_7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9"/>
        <p:cNvGrpSpPr/>
        <p:nvPr/>
      </p:nvGrpSpPr>
      <p:grpSpPr>
        <a:xfrm>
          <a:off x="0" y="0"/>
          <a:ext cx="0" cy="0"/>
          <a:chOff x="0" y="0"/>
          <a:chExt cx="0" cy="0"/>
        </a:xfrm>
      </p:grpSpPr>
      <p:sp>
        <p:nvSpPr>
          <p:cNvPr id="2270" name="Google Shape;2270;g2e8def69621_0_8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1" name="Google Shape;2271;g2e8def69621_0_8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2e8def69621_0_8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e8def69621_0_8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0"/>
        <p:cNvGrpSpPr/>
        <p:nvPr/>
      </p:nvGrpSpPr>
      <p:grpSpPr>
        <a:xfrm>
          <a:off x="0" y="0"/>
          <a:ext cx="0" cy="0"/>
          <a:chOff x="0" y="0"/>
          <a:chExt cx="0" cy="0"/>
        </a:xfrm>
      </p:grpSpPr>
      <p:sp>
        <p:nvSpPr>
          <p:cNvPr id="3061" name="Google Shape;3061;g2e8def69621_0_8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2" name="Google Shape;3062;g2e8def69621_0_8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0"/>
        <p:cNvGrpSpPr/>
        <p:nvPr/>
      </p:nvGrpSpPr>
      <p:grpSpPr>
        <a:xfrm>
          <a:off x="0" y="0"/>
          <a:ext cx="0" cy="0"/>
          <a:chOff x="0" y="0"/>
          <a:chExt cx="0" cy="0"/>
        </a:xfrm>
      </p:grpSpPr>
      <p:sp>
        <p:nvSpPr>
          <p:cNvPr id="3571" name="Google Shape;3571;g2e8def69621_0_9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2" name="Google Shape;3572;g2e8def69621_0_9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2e8def69621_0_9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2e8def69621_0_9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4"/>
        <p:cNvGrpSpPr/>
        <p:nvPr/>
      </p:nvGrpSpPr>
      <p:grpSpPr>
        <a:xfrm>
          <a:off x="0" y="0"/>
          <a:ext cx="0" cy="0"/>
          <a:chOff x="0" y="0"/>
          <a:chExt cx="0" cy="0"/>
        </a:xfrm>
      </p:grpSpPr>
      <p:sp>
        <p:nvSpPr>
          <p:cNvPr id="4785" name="Google Shape;4785;g2e8def69621_0_10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6" name="Google Shape;4786;g2e8def69621_0_10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5"/>
        <p:cNvGrpSpPr/>
        <p:nvPr/>
      </p:nvGrpSpPr>
      <p:grpSpPr>
        <a:xfrm>
          <a:off x="0" y="0"/>
          <a:ext cx="0" cy="0"/>
          <a:chOff x="0" y="0"/>
          <a:chExt cx="0" cy="0"/>
        </a:xfrm>
      </p:grpSpPr>
      <p:sp>
        <p:nvSpPr>
          <p:cNvPr id="5106" name="Google Shape;5106;g2e8def69621_0_10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7" name="Google Shape;5107;g2e8def69621_0_10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5"/>
        <p:cNvGrpSpPr/>
        <p:nvPr/>
      </p:nvGrpSpPr>
      <p:grpSpPr>
        <a:xfrm>
          <a:off x="0" y="0"/>
          <a:ext cx="0" cy="0"/>
          <a:chOff x="0" y="0"/>
          <a:chExt cx="0" cy="0"/>
        </a:xfrm>
      </p:grpSpPr>
      <p:sp>
        <p:nvSpPr>
          <p:cNvPr id="5416" name="Google Shape;5416;g2e8def69621_0_11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7" name="Google Shape;5417;g2e8def69621_0_1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4"/>
        <p:cNvGrpSpPr/>
        <p:nvPr/>
      </p:nvGrpSpPr>
      <p:grpSpPr>
        <a:xfrm>
          <a:off x="0" y="0"/>
          <a:ext cx="0" cy="0"/>
          <a:chOff x="0" y="0"/>
          <a:chExt cx="0" cy="0"/>
        </a:xfrm>
      </p:grpSpPr>
      <p:sp>
        <p:nvSpPr>
          <p:cNvPr id="5545" name="Google Shape;5545;g2e8def69621_0_11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6" name="Google Shape;5546;g2e8def69621_0_1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8"/>
        <p:cNvGrpSpPr/>
        <p:nvPr/>
      </p:nvGrpSpPr>
      <p:grpSpPr>
        <a:xfrm>
          <a:off x="0" y="0"/>
          <a:ext cx="0" cy="0"/>
          <a:chOff x="0" y="0"/>
          <a:chExt cx="0" cy="0"/>
        </a:xfrm>
      </p:grpSpPr>
      <p:sp>
        <p:nvSpPr>
          <p:cNvPr id="5599" name="Google Shape;5599;g2e8def69621_0_11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0" name="Google Shape;5600;g2e8def69621_0_1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0"/>
        <p:cNvGrpSpPr/>
        <p:nvPr/>
      </p:nvGrpSpPr>
      <p:grpSpPr>
        <a:xfrm>
          <a:off x="0" y="0"/>
          <a:ext cx="0" cy="0"/>
          <a:chOff x="0" y="0"/>
          <a:chExt cx="0" cy="0"/>
        </a:xfrm>
      </p:grpSpPr>
      <p:sp>
        <p:nvSpPr>
          <p:cNvPr id="5821" name="Google Shape;5821;g2e8def69621_0_1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2" name="Google Shape;5822;g2e8def69621_0_1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8"/>
        <p:cNvGrpSpPr/>
        <p:nvPr/>
      </p:nvGrpSpPr>
      <p:grpSpPr>
        <a:xfrm>
          <a:off x="0" y="0"/>
          <a:ext cx="0" cy="0"/>
          <a:chOff x="0" y="0"/>
          <a:chExt cx="0" cy="0"/>
        </a:xfrm>
      </p:grpSpPr>
      <p:sp>
        <p:nvSpPr>
          <p:cNvPr id="6119" name="Google Shape;6119;g2e8def69621_0_11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0" name="Google Shape;6120;g2e8def69621_0_11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3"/>
        <p:cNvGrpSpPr/>
        <p:nvPr/>
      </p:nvGrpSpPr>
      <p:grpSpPr>
        <a:xfrm>
          <a:off x="0" y="0"/>
          <a:ext cx="0" cy="0"/>
          <a:chOff x="0" y="0"/>
          <a:chExt cx="0" cy="0"/>
        </a:xfrm>
      </p:grpSpPr>
      <p:sp>
        <p:nvSpPr>
          <p:cNvPr id="6404" name="Google Shape;6404;g2e8def69621_0_12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5" name="Google Shape;6405;g2e8def69621_0_12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2"/>
        <p:cNvGrpSpPr/>
        <p:nvPr/>
      </p:nvGrpSpPr>
      <p:grpSpPr>
        <a:xfrm>
          <a:off x="0" y="0"/>
          <a:ext cx="0" cy="0"/>
          <a:chOff x="0" y="0"/>
          <a:chExt cx="0" cy="0"/>
        </a:xfrm>
      </p:grpSpPr>
      <p:sp>
        <p:nvSpPr>
          <p:cNvPr id="6763" name="Google Shape;6763;g2e8def69621_0_12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4" name="Google Shape;6764;g2e8def69621_0_12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8"/>
        <p:cNvGrpSpPr/>
        <p:nvPr/>
      </p:nvGrpSpPr>
      <p:grpSpPr>
        <a:xfrm>
          <a:off x="0" y="0"/>
          <a:ext cx="0" cy="0"/>
          <a:chOff x="0" y="0"/>
          <a:chExt cx="0" cy="0"/>
        </a:xfrm>
      </p:grpSpPr>
      <p:sp>
        <p:nvSpPr>
          <p:cNvPr id="7069" name="Google Shape;7069;g2e8def69621_0_12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0" name="Google Shape;7070;g2e8def69621_0_12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49CA7537-885D-DBC0-CC74-A6283D57D35C}"/>
            </a:ext>
          </a:extLst>
        </p:cNvPr>
        <p:cNvGrpSpPr/>
        <p:nvPr/>
      </p:nvGrpSpPr>
      <p:grpSpPr>
        <a:xfrm>
          <a:off x="0" y="0"/>
          <a:ext cx="0" cy="0"/>
          <a:chOff x="0" y="0"/>
          <a:chExt cx="0" cy="0"/>
        </a:xfrm>
      </p:grpSpPr>
      <p:sp>
        <p:nvSpPr>
          <p:cNvPr id="339" name="Google Shape;339;g54dda1946d_6_308:notes">
            <a:extLst>
              <a:ext uri="{FF2B5EF4-FFF2-40B4-BE49-F238E27FC236}">
                <a16:creationId xmlns:a16="http://schemas.microsoft.com/office/drawing/2014/main" id="{2F529628-6DF8-A87F-9A94-FD8D138727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08:notes">
            <a:extLst>
              <a:ext uri="{FF2B5EF4-FFF2-40B4-BE49-F238E27FC236}">
                <a16:creationId xmlns:a16="http://schemas.microsoft.com/office/drawing/2014/main" id="{178BFBF5-76D4-1761-CC4D-6C77DFD35C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77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2EFE2B03-8D3B-C84D-436F-4EC0BFA625EA}"/>
            </a:ext>
          </a:extLst>
        </p:cNvPr>
        <p:cNvGrpSpPr/>
        <p:nvPr/>
      </p:nvGrpSpPr>
      <p:grpSpPr>
        <a:xfrm>
          <a:off x="0" y="0"/>
          <a:ext cx="0" cy="0"/>
          <a:chOff x="0" y="0"/>
          <a:chExt cx="0" cy="0"/>
        </a:xfrm>
      </p:grpSpPr>
      <p:sp>
        <p:nvSpPr>
          <p:cNvPr id="339" name="Google Shape;339;g54dda1946d_6_308:notes">
            <a:extLst>
              <a:ext uri="{FF2B5EF4-FFF2-40B4-BE49-F238E27FC236}">
                <a16:creationId xmlns:a16="http://schemas.microsoft.com/office/drawing/2014/main" id="{80DDBEE7-D80E-5652-732B-285A923C5E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08:notes">
            <a:extLst>
              <a:ext uri="{FF2B5EF4-FFF2-40B4-BE49-F238E27FC236}">
                <a16:creationId xmlns:a16="http://schemas.microsoft.com/office/drawing/2014/main" id="{45544392-B38D-39CB-0B85-6C81654AF2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80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a:extLst>
            <a:ext uri="{FF2B5EF4-FFF2-40B4-BE49-F238E27FC236}">
              <a16:creationId xmlns:a16="http://schemas.microsoft.com/office/drawing/2014/main" id="{A124A8EE-2478-7F8A-6D82-BE67D5E04B03}"/>
            </a:ext>
          </a:extLst>
        </p:cNvPr>
        <p:cNvGrpSpPr/>
        <p:nvPr/>
      </p:nvGrpSpPr>
      <p:grpSpPr>
        <a:xfrm>
          <a:off x="0" y="0"/>
          <a:ext cx="0" cy="0"/>
          <a:chOff x="0" y="0"/>
          <a:chExt cx="0" cy="0"/>
        </a:xfrm>
      </p:grpSpPr>
      <p:sp>
        <p:nvSpPr>
          <p:cNvPr id="406" name="Google Shape;406;g184d99d1a72_0_57:notes">
            <a:extLst>
              <a:ext uri="{FF2B5EF4-FFF2-40B4-BE49-F238E27FC236}">
                <a16:creationId xmlns:a16="http://schemas.microsoft.com/office/drawing/2014/main" id="{C877E4FC-03D7-A99F-263E-0660965E35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84d99d1a72_0_57:notes">
            <a:extLst>
              <a:ext uri="{FF2B5EF4-FFF2-40B4-BE49-F238E27FC236}">
                <a16:creationId xmlns:a16="http://schemas.microsoft.com/office/drawing/2014/main" id="{243A35C1-0E6C-B475-BC4E-DE3756E679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12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1458276"/>
            <a:ext cx="6350100" cy="17205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96950" y="3143100"/>
            <a:ext cx="6350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13225" y="4700297"/>
            <a:ext cx="1343027" cy="202952"/>
            <a:chOff x="342900" y="4648200"/>
            <a:chExt cx="1729145" cy="261300"/>
          </a:xfrm>
        </p:grpSpPr>
        <p:sp>
          <p:nvSpPr>
            <p:cNvPr id="12" name="Google Shape;12;p2"/>
            <p:cNvSpPr/>
            <p:nvPr/>
          </p:nvSpPr>
          <p:spPr>
            <a:xfrm>
              <a:off x="342900"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2182"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21463" y="4648200"/>
              <a:ext cx="261300" cy="261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10745"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5"/>
          <p:cNvSpPr txBox="1">
            <a:spLocks noGrp="1"/>
          </p:cNvSpPr>
          <p:nvPr>
            <p:ph type="subTitle" idx="1"/>
          </p:nvPr>
        </p:nvSpPr>
        <p:spPr>
          <a:xfrm>
            <a:off x="1604060" y="1737011"/>
            <a:ext cx="2835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5"/>
          <p:cNvSpPr txBox="1">
            <a:spLocks noGrp="1"/>
          </p:cNvSpPr>
          <p:nvPr>
            <p:ph type="subTitle" idx="2"/>
          </p:nvPr>
        </p:nvSpPr>
        <p:spPr>
          <a:xfrm>
            <a:off x="5539808" y="1737011"/>
            <a:ext cx="2835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5"/>
          <p:cNvSpPr txBox="1">
            <a:spLocks noGrp="1"/>
          </p:cNvSpPr>
          <p:nvPr>
            <p:ph type="subTitle" idx="3"/>
          </p:nvPr>
        </p:nvSpPr>
        <p:spPr>
          <a:xfrm>
            <a:off x="1604060" y="3401005"/>
            <a:ext cx="2835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5"/>
          <p:cNvSpPr txBox="1">
            <a:spLocks noGrp="1"/>
          </p:cNvSpPr>
          <p:nvPr>
            <p:ph type="subTitle" idx="4"/>
          </p:nvPr>
        </p:nvSpPr>
        <p:spPr>
          <a:xfrm>
            <a:off x="5539808" y="3401005"/>
            <a:ext cx="2835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5"/>
          <p:cNvSpPr txBox="1">
            <a:spLocks noGrp="1"/>
          </p:cNvSpPr>
          <p:nvPr>
            <p:ph type="subTitle" idx="5"/>
          </p:nvPr>
        </p:nvSpPr>
        <p:spPr>
          <a:xfrm>
            <a:off x="1604060" y="1221280"/>
            <a:ext cx="2835000" cy="655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50" name="Google Shape;150;p15"/>
          <p:cNvSpPr txBox="1">
            <a:spLocks noGrp="1"/>
          </p:cNvSpPr>
          <p:nvPr>
            <p:ph type="subTitle" idx="6"/>
          </p:nvPr>
        </p:nvSpPr>
        <p:spPr>
          <a:xfrm>
            <a:off x="1604060" y="2885404"/>
            <a:ext cx="2835000" cy="655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51" name="Google Shape;151;p15"/>
          <p:cNvSpPr txBox="1">
            <a:spLocks noGrp="1"/>
          </p:cNvSpPr>
          <p:nvPr>
            <p:ph type="subTitle" idx="7"/>
          </p:nvPr>
        </p:nvSpPr>
        <p:spPr>
          <a:xfrm>
            <a:off x="5539807" y="1221280"/>
            <a:ext cx="2835000" cy="655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52" name="Google Shape;152;p15"/>
          <p:cNvSpPr txBox="1">
            <a:spLocks noGrp="1"/>
          </p:cNvSpPr>
          <p:nvPr>
            <p:ph type="subTitle" idx="8"/>
          </p:nvPr>
        </p:nvSpPr>
        <p:spPr>
          <a:xfrm>
            <a:off x="5539807" y="2885404"/>
            <a:ext cx="2835000" cy="655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grpSp>
        <p:nvGrpSpPr>
          <p:cNvPr id="153" name="Google Shape;153;p15"/>
          <p:cNvGrpSpPr/>
          <p:nvPr/>
        </p:nvGrpSpPr>
        <p:grpSpPr>
          <a:xfrm>
            <a:off x="-3012250" y="-1134525"/>
            <a:ext cx="14687425" cy="6553000"/>
            <a:chOff x="-3012250" y="-1134525"/>
            <a:chExt cx="14687425" cy="6553000"/>
          </a:xfrm>
        </p:grpSpPr>
        <p:grpSp>
          <p:nvGrpSpPr>
            <p:cNvPr id="154" name="Google Shape;154;p15"/>
            <p:cNvGrpSpPr/>
            <p:nvPr/>
          </p:nvGrpSpPr>
          <p:grpSpPr>
            <a:xfrm>
              <a:off x="7087750" y="4700297"/>
              <a:ext cx="1343027" cy="202952"/>
              <a:chOff x="342900" y="4772176"/>
              <a:chExt cx="1729145" cy="261300"/>
            </a:xfrm>
          </p:grpSpPr>
          <p:sp>
            <p:nvSpPr>
              <p:cNvPr id="155" name="Google Shape;155;p15"/>
              <p:cNvSpPr/>
              <p:nvPr/>
            </p:nvSpPr>
            <p:spPr>
              <a:xfrm>
                <a:off x="342900"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832182"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1321463" y="4772176"/>
                <a:ext cx="261300" cy="2613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1810745"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5"/>
            <p:cNvSpPr/>
            <p:nvPr/>
          </p:nvSpPr>
          <p:spPr>
            <a:xfrm>
              <a:off x="8550975" y="-1134525"/>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3012250" y="1770775"/>
              <a:ext cx="3647700" cy="3647700"/>
            </a:xfrm>
            <a:prstGeom prst="donut">
              <a:avLst>
                <a:gd name="adj" fmla="val 1103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3" name="Google Shape;163;p16"/>
          <p:cNvSpPr txBox="1">
            <a:spLocks noGrp="1"/>
          </p:cNvSpPr>
          <p:nvPr>
            <p:ph type="subTitle" idx="1"/>
          </p:nvPr>
        </p:nvSpPr>
        <p:spPr>
          <a:xfrm>
            <a:off x="871899" y="1526341"/>
            <a:ext cx="22635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6"/>
          <p:cNvSpPr txBox="1">
            <a:spLocks noGrp="1"/>
          </p:cNvSpPr>
          <p:nvPr>
            <p:ph type="subTitle" idx="2"/>
          </p:nvPr>
        </p:nvSpPr>
        <p:spPr>
          <a:xfrm>
            <a:off x="3440266" y="1526341"/>
            <a:ext cx="22635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6"/>
          <p:cNvSpPr txBox="1">
            <a:spLocks noGrp="1"/>
          </p:cNvSpPr>
          <p:nvPr>
            <p:ph type="subTitle" idx="3"/>
          </p:nvPr>
        </p:nvSpPr>
        <p:spPr>
          <a:xfrm>
            <a:off x="871900" y="3314984"/>
            <a:ext cx="22635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6"/>
          <p:cNvSpPr txBox="1">
            <a:spLocks noGrp="1"/>
          </p:cNvSpPr>
          <p:nvPr>
            <p:ph type="subTitle" idx="4"/>
          </p:nvPr>
        </p:nvSpPr>
        <p:spPr>
          <a:xfrm>
            <a:off x="3440266" y="3314982"/>
            <a:ext cx="22635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6"/>
          <p:cNvSpPr txBox="1">
            <a:spLocks noGrp="1"/>
          </p:cNvSpPr>
          <p:nvPr>
            <p:ph type="subTitle" idx="5"/>
          </p:nvPr>
        </p:nvSpPr>
        <p:spPr>
          <a:xfrm>
            <a:off x="6008594" y="1526341"/>
            <a:ext cx="22635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6"/>
          <p:cNvSpPr txBox="1">
            <a:spLocks noGrp="1"/>
          </p:cNvSpPr>
          <p:nvPr>
            <p:ph type="subTitle" idx="6"/>
          </p:nvPr>
        </p:nvSpPr>
        <p:spPr>
          <a:xfrm>
            <a:off x="6008594" y="3314982"/>
            <a:ext cx="22635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6"/>
          <p:cNvSpPr txBox="1">
            <a:spLocks noGrp="1"/>
          </p:cNvSpPr>
          <p:nvPr>
            <p:ph type="subTitle" idx="7"/>
          </p:nvPr>
        </p:nvSpPr>
        <p:spPr>
          <a:xfrm>
            <a:off x="871899" y="1277237"/>
            <a:ext cx="2263500" cy="38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70" name="Google Shape;170;p16"/>
          <p:cNvSpPr txBox="1">
            <a:spLocks noGrp="1"/>
          </p:cNvSpPr>
          <p:nvPr>
            <p:ph type="subTitle" idx="8"/>
          </p:nvPr>
        </p:nvSpPr>
        <p:spPr>
          <a:xfrm>
            <a:off x="3440273" y="1277243"/>
            <a:ext cx="2263500" cy="38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71" name="Google Shape;171;p16"/>
          <p:cNvSpPr txBox="1">
            <a:spLocks noGrp="1"/>
          </p:cNvSpPr>
          <p:nvPr>
            <p:ph type="subTitle" idx="9"/>
          </p:nvPr>
        </p:nvSpPr>
        <p:spPr>
          <a:xfrm>
            <a:off x="6008601" y="1277243"/>
            <a:ext cx="2263500" cy="38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72" name="Google Shape;172;p16"/>
          <p:cNvSpPr txBox="1">
            <a:spLocks noGrp="1"/>
          </p:cNvSpPr>
          <p:nvPr>
            <p:ph type="subTitle" idx="13"/>
          </p:nvPr>
        </p:nvSpPr>
        <p:spPr>
          <a:xfrm>
            <a:off x="871899" y="3062632"/>
            <a:ext cx="2263500" cy="38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73" name="Google Shape;173;p16"/>
          <p:cNvSpPr txBox="1">
            <a:spLocks noGrp="1"/>
          </p:cNvSpPr>
          <p:nvPr>
            <p:ph type="subTitle" idx="14"/>
          </p:nvPr>
        </p:nvSpPr>
        <p:spPr>
          <a:xfrm>
            <a:off x="3440273" y="3062632"/>
            <a:ext cx="2263500" cy="38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74" name="Google Shape;174;p16"/>
          <p:cNvSpPr txBox="1">
            <a:spLocks noGrp="1"/>
          </p:cNvSpPr>
          <p:nvPr>
            <p:ph type="subTitle" idx="15"/>
          </p:nvPr>
        </p:nvSpPr>
        <p:spPr>
          <a:xfrm>
            <a:off x="6008601" y="3062632"/>
            <a:ext cx="2263500" cy="38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grpSp>
        <p:nvGrpSpPr>
          <p:cNvPr id="175" name="Google Shape;175;p16"/>
          <p:cNvGrpSpPr/>
          <p:nvPr/>
        </p:nvGrpSpPr>
        <p:grpSpPr>
          <a:xfrm>
            <a:off x="-2507550" y="-923925"/>
            <a:ext cx="14665500" cy="7134150"/>
            <a:chOff x="-2507550" y="-923925"/>
            <a:chExt cx="14665500" cy="7134150"/>
          </a:xfrm>
        </p:grpSpPr>
        <p:grpSp>
          <p:nvGrpSpPr>
            <p:cNvPr id="176" name="Google Shape;176;p16"/>
            <p:cNvGrpSpPr/>
            <p:nvPr/>
          </p:nvGrpSpPr>
          <p:grpSpPr>
            <a:xfrm>
              <a:off x="713225" y="4700297"/>
              <a:ext cx="1343027" cy="202952"/>
              <a:chOff x="342900" y="4772176"/>
              <a:chExt cx="1729145" cy="261300"/>
            </a:xfrm>
          </p:grpSpPr>
          <p:sp>
            <p:nvSpPr>
              <p:cNvPr id="177" name="Google Shape;177;p16"/>
              <p:cNvSpPr/>
              <p:nvPr/>
            </p:nvSpPr>
            <p:spPr>
              <a:xfrm>
                <a:off x="342900"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832182"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321463" y="4772176"/>
                <a:ext cx="261300" cy="2613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10745"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16"/>
            <p:cNvSpPr/>
            <p:nvPr/>
          </p:nvSpPr>
          <p:spPr>
            <a:xfrm>
              <a:off x="-2507550" y="-923925"/>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8510250" y="2562525"/>
              <a:ext cx="3647700" cy="3647700"/>
            </a:xfrm>
            <a:prstGeom prst="donut">
              <a:avLst>
                <a:gd name="adj" fmla="val 1103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5" name="Google Shape;185;p17"/>
          <p:cNvGrpSpPr/>
          <p:nvPr/>
        </p:nvGrpSpPr>
        <p:grpSpPr>
          <a:xfrm>
            <a:off x="708900" y="240264"/>
            <a:ext cx="1343027" cy="202952"/>
            <a:chOff x="342900" y="4648200"/>
            <a:chExt cx="1729145" cy="261300"/>
          </a:xfrm>
        </p:grpSpPr>
        <p:sp>
          <p:nvSpPr>
            <p:cNvPr id="186" name="Google Shape;186;p17"/>
            <p:cNvSpPr/>
            <p:nvPr/>
          </p:nvSpPr>
          <p:spPr>
            <a:xfrm>
              <a:off x="342900"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832182"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321463" y="4648200"/>
              <a:ext cx="261300" cy="261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810745"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7"/>
          <p:cNvSpPr/>
          <p:nvPr/>
        </p:nvSpPr>
        <p:spPr>
          <a:xfrm>
            <a:off x="-2404200" y="3599575"/>
            <a:ext cx="3124200" cy="312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8541575" y="-1749550"/>
            <a:ext cx="3647700" cy="3647700"/>
          </a:xfrm>
          <a:prstGeom prst="donut">
            <a:avLst>
              <a:gd name="adj" fmla="val 1103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4"/>
        <p:cNvGrpSpPr/>
        <p:nvPr/>
      </p:nvGrpSpPr>
      <p:grpSpPr>
        <a:xfrm>
          <a:off x="0" y="0"/>
          <a:ext cx="0" cy="0"/>
          <a:chOff x="0" y="0"/>
          <a:chExt cx="0" cy="0"/>
        </a:xfrm>
      </p:grpSpPr>
      <p:grpSp>
        <p:nvGrpSpPr>
          <p:cNvPr id="235" name="Google Shape;235;p22"/>
          <p:cNvGrpSpPr/>
          <p:nvPr/>
        </p:nvGrpSpPr>
        <p:grpSpPr>
          <a:xfrm>
            <a:off x="7304525" y="3418198"/>
            <a:ext cx="3647700" cy="4131327"/>
            <a:chOff x="7304525" y="3418198"/>
            <a:chExt cx="3647700" cy="4131327"/>
          </a:xfrm>
        </p:grpSpPr>
        <p:sp>
          <p:nvSpPr>
            <p:cNvPr id="236" name="Google Shape;236;p22"/>
            <p:cNvSpPr/>
            <p:nvPr/>
          </p:nvSpPr>
          <p:spPr>
            <a:xfrm>
              <a:off x="7304525" y="3901825"/>
              <a:ext cx="3647700" cy="3647700"/>
            </a:xfrm>
            <a:prstGeom prst="donut">
              <a:avLst>
                <a:gd name="adj" fmla="val 171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2"/>
            <p:cNvGrpSpPr/>
            <p:nvPr/>
          </p:nvGrpSpPr>
          <p:grpSpPr>
            <a:xfrm>
              <a:off x="8072510" y="3418198"/>
              <a:ext cx="971227" cy="896620"/>
              <a:chOff x="3930600" y="3833000"/>
              <a:chExt cx="769350" cy="710250"/>
            </a:xfrm>
          </p:grpSpPr>
          <p:sp>
            <p:nvSpPr>
              <p:cNvPr id="238" name="Google Shape;238;p22"/>
              <p:cNvSpPr/>
              <p:nvPr/>
            </p:nvSpPr>
            <p:spPr>
              <a:xfrm>
                <a:off x="3967975" y="3880125"/>
                <a:ext cx="667050" cy="663125"/>
              </a:xfrm>
              <a:custGeom>
                <a:avLst/>
                <a:gdLst/>
                <a:ahLst/>
                <a:cxnLst/>
                <a:rect l="l" t="t" r="r" b="b"/>
                <a:pathLst>
                  <a:path w="26682" h="26525" extrusionOk="0">
                    <a:moveTo>
                      <a:pt x="13333" y="0"/>
                    </a:moveTo>
                    <a:cubicBezTo>
                      <a:pt x="11258" y="0"/>
                      <a:pt x="9267" y="473"/>
                      <a:pt x="7408" y="1407"/>
                    </a:cubicBezTo>
                    <a:cubicBezTo>
                      <a:pt x="5803" y="2208"/>
                      <a:pt x="4407" y="3299"/>
                      <a:pt x="3258" y="4654"/>
                    </a:cubicBezTo>
                    <a:cubicBezTo>
                      <a:pt x="2143" y="5951"/>
                      <a:pt x="1308" y="7447"/>
                      <a:pt x="763" y="9076"/>
                    </a:cubicBezTo>
                    <a:cubicBezTo>
                      <a:pt x="217" y="10712"/>
                      <a:pt x="1" y="12406"/>
                      <a:pt x="110" y="14118"/>
                    </a:cubicBezTo>
                    <a:cubicBezTo>
                      <a:pt x="225" y="15888"/>
                      <a:pt x="687" y="17598"/>
                      <a:pt x="1489" y="19201"/>
                    </a:cubicBezTo>
                    <a:cubicBezTo>
                      <a:pt x="2613" y="21442"/>
                      <a:pt x="4333" y="23309"/>
                      <a:pt x="6474" y="24598"/>
                    </a:cubicBezTo>
                    <a:cubicBezTo>
                      <a:pt x="8549" y="25856"/>
                      <a:pt x="10929" y="26524"/>
                      <a:pt x="13351" y="26524"/>
                    </a:cubicBezTo>
                    <a:cubicBezTo>
                      <a:pt x="15424" y="26524"/>
                      <a:pt x="17418" y="26054"/>
                      <a:pt x="19276" y="25120"/>
                    </a:cubicBezTo>
                    <a:cubicBezTo>
                      <a:pt x="20879" y="24318"/>
                      <a:pt x="22278" y="23227"/>
                      <a:pt x="23426" y="21871"/>
                    </a:cubicBezTo>
                    <a:cubicBezTo>
                      <a:pt x="24541" y="20573"/>
                      <a:pt x="25376" y="19078"/>
                      <a:pt x="25922" y="17449"/>
                    </a:cubicBezTo>
                    <a:cubicBezTo>
                      <a:pt x="26467" y="15812"/>
                      <a:pt x="26681" y="14118"/>
                      <a:pt x="26574" y="12406"/>
                    </a:cubicBezTo>
                    <a:cubicBezTo>
                      <a:pt x="26459" y="10639"/>
                      <a:pt x="25997" y="8927"/>
                      <a:pt x="25194" y="7324"/>
                    </a:cubicBezTo>
                    <a:cubicBezTo>
                      <a:pt x="24071" y="5085"/>
                      <a:pt x="22351" y="3216"/>
                      <a:pt x="20219" y="1927"/>
                    </a:cubicBezTo>
                    <a:cubicBezTo>
                      <a:pt x="18136" y="663"/>
                      <a:pt x="15755" y="0"/>
                      <a:pt x="13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3981625" y="3838625"/>
                <a:ext cx="667275" cy="663100"/>
              </a:xfrm>
              <a:custGeom>
                <a:avLst/>
                <a:gdLst/>
                <a:ahLst/>
                <a:cxnLst/>
                <a:rect l="l" t="t" r="r" b="b"/>
                <a:pathLst>
                  <a:path w="26691" h="26524" extrusionOk="0">
                    <a:moveTo>
                      <a:pt x="13341" y="0"/>
                    </a:moveTo>
                    <a:cubicBezTo>
                      <a:pt x="11268" y="0"/>
                      <a:pt x="9274" y="470"/>
                      <a:pt x="7415" y="1405"/>
                    </a:cubicBezTo>
                    <a:cubicBezTo>
                      <a:pt x="5813" y="2206"/>
                      <a:pt x="4414" y="3297"/>
                      <a:pt x="3265" y="4654"/>
                    </a:cubicBezTo>
                    <a:cubicBezTo>
                      <a:pt x="2151" y="5951"/>
                      <a:pt x="1316" y="7447"/>
                      <a:pt x="770" y="9075"/>
                    </a:cubicBezTo>
                    <a:cubicBezTo>
                      <a:pt x="225" y="10712"/>
                      <a:pt x="0" y="12406"/>
                      <a:pt x="117" y="14116"/>
                    </a:cubicBezTo>
                    <a:cubicBezTo>
                      <a:pt x="232" y="15885"/>
                      <a:pt x="695" y="17597"/>
                      <a:pt x="1498" y="19200"/>
                    </a:cubicBezTo>
                    <a:cubicBezTo>
                      <a:pt x="2621" y="21440"/>
                      <a:pt x="4341" y="23308"/>
                      <a:pt x="6473" y="24606"/>
                    </a:cubicBezTo>
                    <a:cubicBezTo>
                      <a:pt x="8556" y="25861"/>
                      <a:pt x="10936" y="26524"/>
                      <a:pt x="13358" y="26524"/>
                    </a:cubicBezTo>
                    <a:cubicBezTo>
                      <a:pt x="15424" y="26524"/>
                      <a:pt x="17425" y="26052"/>
                      <a:pt x="19284" y="25117"/>
                    </a:cubicBezTo>
                    <a:cubicBezTo>
                      <a:pt x="20889" y="24316"/>
                      <a:pt x="22285" y="23225"/>
                      <a:pt x="23434" y="21878"/>
                    </a:cubicBezTo>
                    <a:cubicBezTo>
                      <a:pt x="24548" y="20573"/>
                      <a:pt x="25384" y="19085"/>
                      <a:pt x="25929" y="17449"/>
                    </a:cubicBezTo>
                    <a:cubicBezTo>
                      <a:pt x="26475" y="15812"/>
                      <a:pt x="26691" y="14116"/>
                      <a:pt x="26582" y="12406"/>
                    </a:cubicBezTo>
                    <a:cubicBezTo>
                      <a:pt x="26467" y="10637"/>
                      <a:pt x="26004" y="8927"/>
                      <a:pt x="25203" y="7322"/>
                    </a:cubicBezTo>
                    <a:cubicBezTo>
                      <a:pt x="24078" y="5082"/>
                      <a:pt x="22358" y="3216"/>
                      <a:pt x="20218" y="1926"/>
                    </a:cubicBezTo>
                    <a:cubicBezTo>
                      <a:pt x="18143" y="669"/>
                      <a:pt x="15763" y="0"/>
                      <a:pt x="13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930600" y="3833000"/>
                <a:ext cx="769350" cy="674300"/>
              </a:xfrm>
              <a:custGeom>
                <a:avLst/>
                <a:gdLst/>
                <a:ahLst/>
                <a:cxnLst/>
                <a:rect l="l" t="t" r="r" b="b"/>
                <a:pathLst>
                  <a:path w="30774" h="26972" extrusionOk="0">
                    <a:moveTo>
                      <a:pt x="15382" y="447"/>
                    </a:moveTo>
                    <a:cubicBezTo>
                      <a:pt x="17762" y="447"/>
                      <a:pt x="20103" y="1100"/>
                      <a:pt x="22152" y="2340"/>
                    </a:cubicBezTo>
                    <a:cubicBezTo>
                      <a:pt x="24251" y="3605"/>
                      <a:pt x="25945" y="5440"/>
                      <a:pt x="27046" y="7646"/>
                    </a:cubicBezTo>
                    <a:cubicBezTo>
                      <a:pt x="27839" y="9225"/>
                      <a:pt x="28293" y="10903"/>
                      <a:pt x="28401" y="12647"/>
                    </a:cubicBezTo>
                    <a:cubicBezTo>
                      <a:pt x="28508" y="14325"/>
                      <a:pt x="28293" y="15995"/>
                      <a:pt x="27764" y="17598"/>
                    </a:cubicBezTo>
                    <a:cubicBezTo>
                      <a:pt x="27226" y="19211"/>
                      <a:pt x="26401" y="20673"/>
                      <a:pt x="25310" y="21954"/>
                    </a:cubicBezTo>
                    <a:cubicBezTo>
                      <a:pt x="24177" y="23285"/>
                      <a:pt x="22805" y="24359"/>
                      <a:pt x="21226" y="25144"/>
                    </a:cubicBezTo>
                    <a:cubicBezTo>
                      <a:pt x="20309" y="25608"/>
                      <a:pt x="19341" y="25955"/>
                      <a:pt x="18349" y="26186"/>
                    </a:cubicBezTo>
                    <a:cubicBezTo>
                      <a:pt x="17383" y="26410"/>
                      <a:pt x="16391" y="26525"/>
                      <a:pt x="15399" y="26525"/>
                    </a:cubicBezTo>
                    <a:cubicBezTo>
                      <a:pt x="13019" y="26525"/>
                      <a:pt x="10670" y="25872"/>
                      <a:pt x="8629" y="24640"/>
                    </a:cubicBezTo>
                    <a:cubicBezTo>
                      <a:pt x="6530" y="23367"/>
                      <a:pt x="4836" y="21532"/>
                      <a:pt x="3737" y="19326"/>
                    </a:cubicBezTo>
                    <a:cubicBezTo>
                      <a:pt x="2944" y="17755"/>
                      <a:pt x="2488" y="16069"/>
                      <a:pt x="2373" y="14333"/>
                    </a:cubicBezTo>
                    <a:cubicBezTo>
                      <a:pt x="2266" y="12647"/>
                      <a:pt x="2488" y="10979"/>
                      <a:pt x="3017" y="9374"/>
                    </a:cubicBezTo>
                    <a:cubicBezTo>
                      <a:pt x="3555" y="7763"/>
                      <a:pt x="4382" y="6299"/>
                      <a:pt x="5473" y="5018"/>
                    </a:cubicBezTo>
                    <a:cubicBezTo>
                      <a:pt x="6604" y="3689"/>
                      <a:pt x="7977" y="2621"/>
                      <a:pt x="9556" y="1828"/>
                    </a:cubicBezTo>
                    <a:cubicBezTo>
                      <a:pt x="10472" y="1374"/>
                      <a:pt x="11440" y="1019"/>
                      <a:pt x="12432" y="786"/>
                    </a:cubicBezTo>
                    <a:cubicBezTo>
                      <a:pt x="13398" y="564"/>
                      <a:pt x="14390" y="447"/>
                      <a:pt x="15382" y="447"/>
                    </a:cubicBezTo>
                    <a:close/>
                    <a:moveTo>
                      <a:pt x="15382" y="1"/>
                    </a:moveTo>
                    <a:cubicBezTo>
                      <a:pt x="13348" y="1"/>
                      <a:pt x="11291" y="465"/>
                      <a:pt x="9357" y="1431"/>
                    </a:cubicBezTo>
                    <a:cubicBezTo>
                      <a:pt x="2696" y="4770"/>
                      <a:pt x="0" y="12871"/>
                      <a:pt x="3341" y="19524"/>
                    </a:cubicBezTo>
                    <a:cubicBezTo>
                      <a:pt x="5703" y="24244"/>
                      <a:pt x="10456" y="26971"/>
                      <a:pt x="15399" y="26971"/>
                    </a:cubicBezTo>
                    <a:cubicBezTo>
                      <a:pt x="17433" y="26971"/>
                      <a:pt x="19490" y="26509"/>
                      <a:pt x="21424" y="25541"/>
                    </a:cubicBezTo>
                    <a:cubicBezTo>
                      <a:pt x="28077" y="22202"/>
                      <a:pt x="30773" y="14111"/>
                      <a:pt x="27442" y="7448"/>
                    </a:cubicBezTo>
                    <a:cubicBezTo>
                      <a:pt x="25078" y="2729"/>
                      <a:pt x="20317" y="1"/>
                      <a:pt x="15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999825" y="3893750"/>
                <a:ext cx="631075" cy="553000"/>
              </a:xfrm>
              <a:custGeom>
                <a:avLst/>
                <a:gdLst/>
                <a:ahLst/>
                <a:cxnLst/>
                <a:rect l="l" t="t" r="r" b="b"/>
                <a:pathLst>
                  <a:path w="25243" h="22120" extrusionOk="0">
                    <a:moveTo>
                      <a:pt x="12613" y="439"/>
                    </a:moveTo>
                    <a:cubicBezTo>
                      <a:pt x="14557" y="439"/>
                      <a:pt x="16457" y="969"/>
                      <a:pt x="18127" y="1977"/>
                    </a:cubicBezTo>
                    <a:cubicBezTo>
                      <a:pt x="19837" y="3010"/>
                      <a:pt x="21210" y="4506"/>
                      <a:pt x="22111" y="6299"/>
                    </a:cubicBezTo>
                    <a:cubicBezTo>
                      <a:pt x="22755" y="7589"/>
                      <a:pt x="23126" y="8953"/>
                      <a:pt x="23217" y="10374"/>
                    </a:cubicBezTo>
                    <a:cubicBezTo>
                      <a:pt x="23301" y="11738"/>
                      <a:pt x="23126" y="13101"/>
                      <a:pt x="22698" y="14408"/>
                    </a:cubicBezTo>
                    <a:cubicBezTo>
                      <a:pt x="22259" y="15714"/>
                      <a:pt x="21589" y="16912"/>
                      <a:pt x="20696" y="17953"/>
                    </a:cubicBezTo>
                    <a:cubicBezTo>
                      <a:pt x="19772" y="19036"/>
                      <a:pt x="18655" y="19905"/>
                      <a:pt x="17373" y="20550"/>
                    </a:cubicBezTo>
                    <a:cubicBezTo>
                      <a:pt x="16622" y="20921"/>
                      <a:pt x="15836" y="21210"/>
                      <a:pt x="15027" y="21401"/>
                    </a:cubicBezTo>
                    <a:cubicBezTo>
                      <a:pt x="14241" y="21581"/>
                      <a:pt x="13440" y="21673"/>
                      <a:pt x="12630" y="21673"/>
                    </a:cubicBezTo>
                    <a:cubicBezTo>
                      <a:pt x="10688" y="21673"/>
                      <a:pt x="8778" y="21145"/>
                      <a:pt x="7118" y="20135"/>
                    </a:cubicBezTo>
                    <a:cubicBezTo>
                      <a:pt x="5406" y="19102"/>
                      <a:pt x="4025" y="17606"/>
                      <a:pt x="3133" y="15813"/>
                    </a:cubicBezTo>
                    <a:cubicBezTo>
                      <a:pt x="2488" y="14531"/>
                      <a:pt x="2117" y="13161"/>
                      <a:pt x="2026" y="11746"/>
                    </a:cubicBezTo>
                    <a:cubicBezTo>
                      <a:pt x="1934" y="10374"/>
                      <a:pt x="2117" y="9019"/>
                      <a:pt x="2545" y="7706"/>
                    </a:cubicBezTo>
                    <a:cubicBezTo>
                      <a:pt x="2984" y="6398"/>
                      <a:pt x="3654" y="5208"/>
                      <a:pt x="4547" y="4159"/>
                    </a:cubicBezTo>
                    <a:cubicBezTo>
                      <a:pt x="5471" y="3084"/>
                      <a:pt x="6588" y="2209"/>
                      <a:pt x="7870" y="1564"/>
                    </a:cubicBezTo>
                    <a:cubicBezTo>
                      <a:pt x="8614" y="1191"/>
                      <a:pt x="9407" y="902"/>
                      <a:pt x="10216" y="713"/>
                    </a:cubicBezTo>
                    <a:cubicBezTo>
                      <a:pt x="11002" y="531"/>
                      <a:pt x="11803" y="439"/>
                      <a:pt x="12613" y="439"/>
                    </a:cubicBezTo>
                    <a:close/>
                    <a:moveTo>
                      <a:pt x="12613" y="1"/>
                    </a:moveTo>
                    <a:cubicBezTo>
                      <a:pt x="10952" y="1"/>
                      <a:pt x="9258" y="374"/>
                      <a:pt x="7671" y="1167"/>
                    </a:cubicBezTo>
                    <a:cubicBezTo>
                      <a:pt x="2208" y="3903"/>
                      <a:pt x="0" y="10548"/>
                      <a:pt x="2736" y="16011"/>
                    </a:cubicBezTo>
                    <a:cubicBezTo>
                      <a:pt x="4670" y="19879"/>
                      <a:pt x="8572" y="22119"/>
                      <a:pt x="12630" y="22119"/>
                    </a:cubicBezTo>
                    <a:cubicBezTo>
                      <a:pt x="14291" y="22119"/>
                      <a:pt x="15985" y="21740"/>
                      <a:pt x="17572" y="20947"/>
                    </a:cubicBezTo>
                    <a:cubicBezTo>
                      <a:pt x="23037" y="18209"/>
                      <a:pt x="25243" y="11564"/>
                      <a:pt x="22507" y="6109"/>
                    </a:cubicBezTo>
                    <a:cubicBezTo>
                      <a:pt x="20565" y="2233"/>
                      <a:pt x="16663" y="1"/>
                      <a:pt x="12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4146325" y="3971875"/>
                <a:ext cx="317000" cy="398450"/>
              </a:xfrm>
              <a:custGeom>
                <a:avLst/>
                <a:gdLst/>
                <a:ahLst/>
                <a:cxnLst/>
                <a:rect l="l" t="t" r="r" b="b"/>
                <a:pathLst>
                  <a:path w="12680" h="15938" extrusionOk="0">
                    <a:moveTo>
                      <a:pt x="3678" y="3952"/>
                    </a:moveTo>
                    <a:lnTo>
                      <a:pt x="5207" y="6993"/>
                    </a:lnTo>
                    <a:cubicBezTo>
                      <a:pt x="5021" y="7017"/>
                      <a:pt x="4845" y="7029"/>
                      <a:pt x="4679" y="7029"/>
                    </a:cubicBezTo>
                    <a:cubicBezTo>
                      <a:pt x="4384" y="7029"/>
                      <a:pt x="4122" y="6990"/>
                      <a:pt x="3894" y="6911"/>
                    </a:cubicBezTo>
                    <a:cubicBezTo>
                      <a:pt x="3539" y="6794"/>
                      <a:pt x="3265" y="6538"/>
                      <a:pt x="3067" y="6150"/>
                    </a:cubicBezTo>
                    <a:cubicBezTo>
                      <a:pt x="2853" y="5711"/>
                      <a:pt x="2803" y="5307"/>
                      <a:pt x="2918" y="4928"/>
                    </a:cubicBezTo>
                    <a:cubicBezTo>
                      <a:pt x="3033" y="4547"/>
                      <a:pt x="3291" y="4224"/>
                      <a:pt x="3678" y="3952"/>
                    </a:cubicBezTo>
                    <a:close/>
                    <a:moveTo>
                      <a:pt x="8171" y="8858"/>
                    </a:moveTo>
                    <a:cubicBezTo>
                      <a:pt x="8450" y="8858"/>
                      <a:pt x="8698" y="8892"/>
                      <a:pt x="8911" y="8961"/>
                    </a:cubicBezTo>
                    <a:cubicBezTo>
                      <a:pt x="9274" y="9068"/>
                      <a:pt x="9556" y="9316"/>
                      <a:pt x="9754" y="9704"/>
                    </a:cubicBezTo>
                    <a:cubicBezTo>
                      <a:pt x="9952" y="10101"/>
                      <a:pt x="9994" y="10506"/>
                      <a:pt x="9887" y="10911"/>
                    </a:cubicBezTo>
                    <a:cubicBezTo>
                      <a:pt x="9770" y="11315"/>
                      <a:pt x="9514" y="11680"/>
                      <a:pt x="9109" y="11978"/>
                    </a:cubicBezTo>
                    <a:lnTo>
                      <a:pt x="7572" y="8903"/>
                    </a:lnTo>
                    <a:cubicBezTo>
                      <a:pt x="7784" y="8873"/>
                      <a:pt x="7984" y="8858"/>
                      <a:pt x="8171" y="8858"/>
                    </a:cubicBezTo>
                    <a:close/>
                    <a:moveTo>
                      <a:pt x="3109" y="0"/>
                    </a:moveTo>
                    <a:lnTo>
                      <a:pt x="1984" y="564"/>
                    </a:lnTo>
                    <a:lnTo>
                      <a:pt x="2696" y="1984"/>
                    </a:lnTo>
                    <a:cubicBezTo>
                      <a:pt x="1587" y="2662"/>
                      <a:pt x="819" y="3505"/>
                      <a:pt x="415" y="4513"/>
                    </a:cubicBezTo>
                    <a:cubicBezTo>
                      <a:pt x="0" y="5523"/>
                      <a:pt x="58" y="6538"/>
                      <a:pt x="564" y="7556"/>
                    </a:cubicBezTo>
                    <a:cubicBezTo>
                      <a:pt x="968" y="8365"/>
                      <a:pt x="1480" y="8911"/>
                      <a:pt x="2083" y="9193"/>
                    </a:cubicBezTo>
                    <a:cubicBezTo>
                      <a:pt x="2605" y="9431"/>
                      <a:pt x="3125" y="9551"/>
                      <a:pt x="3656" y="9551"/>
                    </a:cubicBezTo>
                    <a:cubicBezTo>
                      <a:pt x="3749" y="9551"/>
                      <a:pt x="3842" y="9547"/>
                      <a:pt x="3936" y="9540"/>
                    </a:cubicBezTo>
                    <a:cubicBezTo>
                      <a:pt x="4555" y="9498"/>
                      <a:pt x="5340" y="9365"/>
                      <a:pt x="6290" y="9151"/>
                    </a:cubicBezTo>
                    <a:lnTo>
                      <a:pt x="7969" y="12505"/>
                    </a:lnTo>
                    <a:cubicBezTo>
                      <a:pt x="7776" y="12554"/>
                      <a:pt x="7593" y="12579"/>
                      <a:pt x="7419" y="12579"/>
                    </a:cubicBezTo>
                    <a:cubicBezTo>
                      <a:pt x="6794" y="12579"/>
                      <a:pt x="6290" y="12264"/>
                      <a:pt x="5902" y="11631"/>
                    </a:cubicBezTo>
                    <a:lnTo>
                      <a:pt x="3265" y="12952"/>
                    </a:lnTo>
                    <a:cubicBezTo>
                      <a:pt x="3803" y="13969"/>
                      <a:pt x="4588" y="14606"/>
                      <a:pt x="5604" y="14846"/>
                    </a:cubicBezTo>
                    <a:cubicBezTo>
                      <a:pt x="5950" y="14931"/>
                      <a:pt x="6308" y="14973"/>
                      <a:pt x="6677" y="14973"/>
                    </a:cubicBezTo>
                    <a:cubicBezTo>
                      <a:pt x="7393" y="14973"/>
                      <a:pt x="8153" y="14814"/>
                      <a:pt x="8960" y="14499"/>
                    </a:cubicBezTo>
                    <a:lnTo>
                      <a:pt x="9688" y="15937"/>
                    </a:lnTo>
                    <a:lnTo>
                      <a:pt x="10811" y="15374"/>
                    </a:lnTo>
                    <a:lnTo>
                      <a:pt x="10093" y="13953"/>
                    </a:lnTo>
                    <a:cubicBezTo>
                      <a:pt x="10887" y="13481"/>
                      <a:pt x="11498" y="12920"/>
                      <a:pt x="11928" y="12275"/>
                    </a:cubicBezTo>
                    <a:cubicBezTo>
                      <a:pt x="12357" y="11623"/>
                      <a:pt x="12597" y="10960"/>
                      <a:pt x="12638" y="10266"/>
                    </a:cubicBezTo>
                    <a:cubicBezTo>
                      <a:pt x="12680" y="9579"/>
                      <a:pt x="12547" y="8935"/>
                      <a:pt x="12241" y="8324"/>
                    </a:cubicBezTo>
                    <a:cubicBezTo>
                      <a:pt x="11837" y="7514"/>
                      <a:pt x="11333" y="6977"/>
                      <a:pt x="10730" y="6695"/>
                    </a:cubicBezTo>
                    <a:cubicBezTo>
                      <a:pt x="10209" y="6464"/>
                      <a:pt x="9695" y="6345"/>
                      <a:pt x="9177" y="6345"/>
                    </a:cubicBezTo>
                    <a:cubicBezTo>
                      <a:pt x="9086" y="6345"/>
                      <a:pt x="8994" y="6349"/>
                      <a:pt x="8903" y="6356"/>
                    </a:cubicBezTo>
                    <a:cubicBezTo>
                      <a:pt x="8290" y="6415"/>
                      <a:pt x="7489" y="6546"/>
                      <a:pt x="6497" y="6763"/>
                    </a:cubicBezTo>
                    <a:lnTo>
                      <a:pt x="4836" y="3440"/>
                    </a:lnTo>
                    <a:cubicBezTo>
                      <a:pt x="4951" y="3420"/>
                      <a:pt x="5063" y="3410"/>
                      <a:pt x="5173" y="3410"/>
                    </a:cubicBezTo>
                    <a:cubicBezTo>
                      <a:pt x="5436" y="3410"/>
                      <a:pt x="5686" y="3466"/>
                      <a:pt x="5919" y="3571"/>
                    </a:cubicBezTo>
                    <a:cubicBezTo>
                      <a:pt x="6249" y="3720"/>
                      <a:pt x="6523" y="3952"/>
                      <a:pt x="6721" y="4273"/>
                    </a:cubicBezTo>
                    <a:lnTo>
                      <a:pt x="9373" y="2944"/>
                    </a:lnTo>
                    <a:cubicBezTo>
                      <a:pt x="8778" y="1960"/>
                      <a:pt x="7992" y="1339"/>
                      <a:pt x="7026" y="1091"/>
                    </a:cubicBezTo>
                    <a:cubicBezTo>
                      <a:pt x="6690" y="1005"/>
                      <a:pt x="6342" y="962"/>
                      <a:pt x="5982" y="962"/>
                    </a:cubicBezTo>
                    <a:cubicBezTo>
                      <a:pt x="5305" y="962"/>
                      <a:pt x="4585" y="1114"/>
                      <a:pt x="3819" y="1423"/>
                    </a:cubicBezTo>
                    <a:lnTo>
                      <a:pt x="31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3"/>
        <p:cNvGrpSpPr/>
        <p:nvPr/>
      </p:nvGrpSpPr>
      <p:grpSpPr>
        <a:xfrm>
          <a:off x="0" y="0"/>
          <a:ext cx="0" cy="0"/>
          <a:chOff x="0" y="0"/>
          <a:chExt cx="0" cy="0"/>
        </a:xfrm>
      </p:grpSpPr>
      <p:grpSp>
        <p:nvGrpSpPr>
          <p:cNvPr id="244" name="Google Shape;244;p23"/>
          <p:cNvGrpSpPr/>
          <p:nvPr/>
        </p:nvGrpSpPr>
        <p:grpSpPr>
          <a:xfrm>
            <a:off x="3900487" y="4700297"/>
            <a:ext cx="1343027" cy="202952"/>
            <a:chOff x="342900" y="4648200"/>
            <a:chExt cx="1729145" cy="261300"/>
          </a:xfrm>
        </p:grpSpPr>
        <p:sp>
          <p:nvSpPr>
            <p:cNvPr id="245" name="Google Shape;245;p23"/>
            <p:cNvSpPr/>
            <p:nvPr/>
          </p:nvSpPr>
          <p:spPr>
            <a:xfrm>
              <a:off x="342900"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32182"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321463" y="4648200"/>
              <a:ext cx="261300" cy="261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1810745" y="4648200"/>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49"/>
        <p:cNvGrpSpPr/>
        <p:nvPr/>
      </p:nvGrpSpPr>
      <p:grpSpPr>
        <a:xfrm>
          <a:off x="0" y="0"/>
          <a:ext cx="0" cy="0"/>
          <a:chOff x="0" y="0"/>
          <a:chExt cx="0" cy="0"/>
        </a:xfrm>
      </p:grpSpPr>
      <p:grpSp>
        <p:nvGrpSpPr>
          <p:cNvPr id="250" name="Google Shape;250;p24"/>
          <p:cNvGrpSpPr/>
          <p:nvPr/>
        </p:nvGrpSpPr>
        <p:grpSpPr>
          <a:xfrm>
            <a:off x="713225" y="-3108200"/>
            <a:ext cx="11009575" cy="9451850"/>
            <a:chOff x="713225" y="-3108200"/>
            <a:chExt cx="11009575" cy="9451850"/>
          </a:xfrm>
        </p:grpSpPr>
        <p:grpSp>
          <p:nvGrpSpPr>
            <p:cNvPr id="251" name="Google Shape;251;p24"/>
            <p:cNvGrpSpPr/>
            <p:nvPr/>
          </p:nvGrpSpPr>
          <p:grpSpPr>
            <a:xfrm>
              <a:off x="713225" y="4700297"/>
              <a:ext cx="1343027" cy="202952"/>
              <a:chOff x="342900" y="4772176"/>
              <a:chExt cx="1729145" cy="261300"/>
            </a:xfrm>
          </p:grpSpPr>
          <p:sp>
            <p:nvSpPr>
              <p:cNvPr id="252" name="Google Shape;252;p24"/>
              <p:cNvSpPr/>
              <p:nvPr/>
            </p:nvSpPr>
            <p:spPr>
              <a:xfrm>
                <a:off x="342900"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32182"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1321463" y="4772176"/>
                <a:ext cx="261300" cy="261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1810745"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4"/>
            <p:cNvSpPr/>
            <p:nvPr/>
          </p:nvSpPr>
          <p:spPr>
            <a:xfrm>
              <a:off x="8598600" y="3219450"/>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2748150" y="-3108200"/>
              <a:ext cx="3647700" cy="3647700"/>
            </a:xfrm>
            <a:prstGeom prst="donut">
              <a:avLst>
                <a:gd name="adj" fmla="val 1103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p:cSld name="BLANK_1">
    <p:spTree>
      <p:nvGrpSpPr>
        <p:cNvPr id="1" name="Shape 25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2_1">
    <p:spTree>
      <p:nvGrpSpPr>
        <p:cNvPr id="1" name="Shape 259"/>
        <p:cNvGrpSpPr/>
        <p:nvPr/>
      </p:nvGrpSpPr>
      <p:grpSpPr>
        <a:xfrm>
          <a:off x="0" y="0"/>
          <a:ext cx="0" cy="0"/>
          <a:chOff x="0" y="0"/>
          <a:chExt cx="0" cy="0"/>
        </a:xfrm>
      </p:grpSpPr>
      <p:sp>
        <p:nvSpPr>
          <p:cNvPr id="260" name="Google Shape;260;p26"/>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61" name="Google Shape;261;p26"/>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2_1_1">
    <p:spTree>
      <p:nvGrpSpPr>
        <p:cNvPr id="1" name="Shape 262"/>
        <p:cNvGrpSpPr/>
        <p:nvPr/>
      </p:nvGrpSpPr>
      <p:grpSpPr>
        <a:xfrm>
          <a:off x="0" y="0"/>
          <a:ext cx="0" cy="0"/>
          <a:chOff x="0" y="0"/>
          <a:chExt cx="0" cy="0"/>
        </a:xfrm>
      </p:grpSpPr>
      <p:sp>
        <p:nvSpPr>
          <p:cNvPr id="263" name="Google Shape;263;p27"/>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64" name="Google Shape;264;p27"/>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atin typeface="Inter"/>
                <a:ea typeface="Inter"/>
                <a:cs typeface="Inter"/>
                <a:sym typeface="Inter"/>
              </a:defRPr>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
        <p:nvSpPr>
          <p:cNvPr id="265" name="Google Shape;265;p27"/>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atin typeface="Inter"/>
                <a:ea typeface="Inter"/>
                <a:cs typeface="Inter"/>
                <a:sym typeface="Inter"/>
              </a:defRPr>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047175" y="3044084"/>
            <a:ext cx="4383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5621125" y="1794084"/>
            <a:ext cx="12357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867175" y="210300"/>
            <a:ext cx="4722900" cy="4722900"/>
          </a:xfrm>
          <a:prstGeom prst="ellipse">
            <a:avLst/>
          </a:prstGeom>
          <a:noFill/>
          <a:ln>
            <a:noFill/>
          </a:ln>
        </p:spPr>
      </p:sp>
      <p:grpSp>
        <p:nvGrpSpPr>
          <p:cNvPr id="20" name="Google Shape;20;p3"/>
          <p:cNvGrpSpPr/>
          <p:nvPr/>
        </p:nvGrpSpPr>
        <p:grpSpPr>
          <a:xfrm>
            <a:off x="7087750" y="240264"/>
            <a:ext cx="3377750" cy="7055886"/>
            <a:chOff x="7087750" y="240264"/>
            <a:chExt cx="3377750" cy="7055886"/>
          </a:xfrm>
        </p:grpSpPr>
        <p:sp>
          <p:nvSpPr>
            <p:cNvPr id="21" name="Google Shape;21;p3"/>
            <p:cNvSpPr/>
            <p:nvPr/>
          </p:nvSpPr>
          <p:spPr>
            <a:xfrm>
              <a:off x="7341300" y="4171950"/>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7087750" y="240264"/>
              <a:ext cx="1343027" cy="202952"/>
              <a:chOff x="342900" y="4524224"/>
              <a:chExt cx="1729145" cy="261300"/>
            </a:xfrm>
          </p:grpSpPr>
          <p:sp>
            <p:nvSpPr>
              <p:cNvPr id="23" name="Google Shape;23;p3"/>
              <p:cNvSpPr/>
              <p:nvPr/>
            </p:nvSpPr>
            <p:spPr>
              <a:xfrm>
                <a:off x="342900" y="4524224"/>
                <a:ext cx="261300" cy="26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32182" y="4524224"/>
                <a:ext cx="261300" cy="26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321463" y="4524224"/>
                <a:ext cx="261300" cy="261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810745" y="4524224"/>
                <a:ext cx="261300" cy="26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CUSTOM_2_1">
    <p:spTree>
      <p:nvGrpSpPr>
        <p:cNvPr id="1" name="Shape 270"/>
        <p:cNvGrpSpPr/>
        <p:nvPr/>
      </p:nvGrpSpPr>
      <p:grpSpPr>
        <a:xfrm>
          <a:off x="0" y="0"/>
          <a:ext cx="0" cy="0"/>
          <a:chOff x="0" y="0"/>
          <a:chExt cx="0" cy="0"/>
        </a:xfrm>
      </p:grpSpPr>
      <p:sp>
        <p:nvSpPr>
          <p:cNvPr id="271" name="Google Shape;271;p30"/>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72" name="Google Shape;272;p30"/>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p:cSld name="CUSTOM_2_1_1">
    <p:spTree>
      <p:nvGrpSpPr>
        <p:cNvPr id="1" name="Shape 273"/>
        <p:cNvGrpSpPr/>
        <p:nvPr/>
      </p:nvGrpSpPr>
      <p:grpSpPr>
        <a:xfrm>
          <a:off x="0" y="0"/>
          <a:ext cx="0" cy="0"/>
          <a:chOff x="0" y="0"/>
          <a:chExt cx="0" cy="0"/>
        </a:xfrm>
      </p:grpSpPr>
      <p:sp>
        <p:nvSpPr>
          <p:cNvPr id="274" name="Google Shape;274;p31"/>
          <p:cNvSpPr/>
          <p:nvPr/>
        </p:nvSpPr>
        <p:spPr>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75" name="Google Shape;275;p31"/>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atin typeface="Inter"/>
                <a:ea typeface="Inter"/>
                <a:cs typeface="Inter"/>
                <a:sym typeface="Inter"/>
              </a:defRPr>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
        <p:nvSpPr>
          <p:cNvPr id="276" name="Google Shape;276;p31"/>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200" b="1">
                <a:latin typeface="Inter"/>
                <a:ea typeface="Inter"/>
                <a:cs typeface="Inter"/>
                <a:sym typeface="Inter"/>
              </a:defRPr>
            </a:lvl1pPr>
            <a:lvl2pPr lvl="1" algn="ctr" rtl="0">
              <a:spcBef>
                <a:spcPts val="0"/>
              </a:spcBef>
              <a:spcAft>
                <a:spcPts val="0"/>
              </a:spcAft>
              <a:buSzPts val="2400"/>
              <a:buFont typeface="Inter"/>
              <a:buNone/>
              <a:defRPr sz="2400" b="1">
                <a:latin typeface="Inter"/>
                <a:ea typeface="Inter"/>
                <a:cs typeface="Inter"/>
                <a:sym typeface="Inter"/>
              </a:defRPr>
            </a:lvl2pPr>
            <a:lvl3pPr lvl="2" algn="ctr" rtl="0">
              <a:spcBef>
                <a:spcPts val="0"/>
              </a:spcBef>
              <a:spcAft>
                <a:spcPts val="0"/>
              </a:spcAft>
              <a:buSzPts val="2400"/>
              <a:buFont typeface="Inter"/>
              <a:buNone/>
              <a:defRPr sz="2400" b="1">
                <a:latin typeface="Inter"/>
                <a:ea typeface="Inter"/>
                <a:cs typeface="Inter"/>
                <a:sym typeface="Inter"/>
              </a:defRPr>
            </a:lvl3pPr>
            <a:lvl4pPr lvl="3" algn="ctr" rtl="0">
              <a:spcBef>
                <a:spcPts val="0"/>
              </a:spcBef>
              <a:spcAft>
                <a:spcPts val="0"/>
              </a:spcAft>
              <a:buSzPts val="2400"/>
              <a:buFont typeface="Inter"/>
              <a:buNone/>
              <a:defRPr sz="2400" b="1">
                <a:latin typeface="Inter"/>
                <a:ea typeface="Inter"/>
                <a:cs typeface="Inter"/>
                <a:sym typeface="Inter"/>
              </a:defRPr>
            </a:lvl4pPr>
            <a:lvl5pPr lvl="4" algn="ctr" rtl="0">
              <a:spcBef>
                <a:spcPts val="0"/>
              </a:spcBef>
              <a:spcAft>
                <a:spcPts val="0"/>
              </a:spcAft>
              <a:buSzPts val="2400"/>
              <a:buFont typeface="Inter"/>
              <a:buNone/>
              <a:defRPr sz="2400" b="1">
                <a:latin typeface="Inter"/>
                <a:ea typeface="Inter"/>
                <a:cs typeface="Inter"/>
                <a:sym typeface="Inter"/>
              </a:defRPr>
            </a:lvl5pPr>
            <a:lvl6pPr lvl="5" algn="ctr" rtl="0">
              <a:spcBef>
                <a:spcPts val="0"/>
              </a:spcBef>
              <a:spcAft>
                <a:spcPts val="0"/>
              </a:spcAft>
              <a:buSzPts val="2400"/>
              <a:buFont typeface="Inter"/>
              <a:buNone/>
              <a:defRPr sz="2400" b="1">
                <a:latin typeface="Inter"/>
                <a:ea typeface="Inter"/>
                <a:cs typeface="Inter"/>
                <a:sym typeface="Inter"/>
              </a:defRPr>
            </a:lvl6pPr>
            <a:lvl7pPr lvl="6" algn="ctr" rtl="0">
              <a:spcBef>
                <a:spcPts val="0"/>
              </a:spcBef>
              <a:spcAft>
                <a:spcPts val="0"/>
              </a:spcAft>
              <a:buSzPts val="2400"/>
              <a:buFont typeface="Inter"/>
              <a:buNone/>
              <a:defRPr sz="2400" b="1">
                <a:latin typeface="Inter"/>
                <a:ea typeface="Inter"/>
                <a:cs typeface="Inter"/>
                <a:sym typeface="Inter"/>
              </a:defRPr>
            </a:lvl7pPr>
            <a:lvl8pPr lvl="7" algn="ctr" rtl="0">
              <a:spcBef>
                <a:spcPts val="0"/>
              </a:spcBef>
              <a:spcAft>
                <a:spcPts val="0"/>
              </a:spcAft>
              <a:buSzPts val="2400"/>
              <a:buFont typeface="Inter"/>
              <a:buNone/>
              <a:defRPr sz="2400" b="1">
                <a:latin typeface="Inter"/>
                <a:ea typeface="Inter"/>
                <a:cs typeface="Inter"/>
                <a:sym typeface="Inter"/>
              </a:defRPr>
            </a:lvl8pPr>
            <a:lvl9pPr lvl="8" algn="ctr" rtl="0">
              <a:spcBef>
                <a:spcPts val="0"/>
              </a:spcBef>
              <a:spcAft>
                <a:spcPts val="0"/>
              </a:spcAft>
              <a:buSzPts val="2400"/>
              <a:buFont typeface="Inter"/>
              <a:buNone/>
              <a:defRPr sz="2400" b="1">
                <a:latin typeface="Inter"/>
                <a:ea typeface="Inter"/>
                <a:cs typeface="Inter"/>
                <a:sym typeface="Int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5782411" y="21878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5"/>
          <p:cNvSpPr txBox="1">
            <a:spLocks noGrp="1"/>
          </p:cNvSpPr>
          <p:nvPr>
            <p:ph type="subTitle" idx="2"/>
          </p:nvPr>
        </p:nvSpPr>
        <p:spPr>
          <a:xfrm>
            <a:off x="1793488" y="21878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3"/>
          </p:nvPr>
        </p:nvSpPr>
        <p:spPr>
          <a:xfrm>
            <a:off x="1793488" y="1762129"/>
            <a:ext cx="2505600" cy="42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43" name="Google Shape;43;p5"/>
          <p:cNvSpPr txBox="1">
            <a:spLocks noGrp="1"/>
          </p:cNvSpPr>
          <p:nvPr>
            <p:ph type="subTitle" idx="4"/>
          </p:nvPr>
        </p:nvSpPr>
        <p:spPr>
          <a:xfrm>
            <a:off x="5782413" y="1762129"/>
            <a:ext cx="2505600" cy="42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grpSp>
        <p:nvGrpSpPr>
          <p:cNvPr id="44" name="Google Shape;44;p5"/>
          <p:cNvGrpSpPr/>
          <p:nvPr/>
        </p:nvGrpSpPr>
        <p:grpSpPr>
          <a:xfrm>
            <a:off x="-2944100" y="-1178700"/>
            <a:ext cx="14600225" cy="8084250"/>
            <a:chOff x="-2944100" y="-1178700"/>
            <a:chExt cx="14600225" cy="8084250"/>
          </a:xfrm>
        </p:grpSpPr>
        <p:sp>
          <p:nvSpPr>
            <p:cNvPr id="45" name="Google Shape;45;p5"/>
            <p:cNvSpPr/>
            <p:nvPr/>
          </p:nvSpPr>
          <p:spPr>
            <a:xfrm>
              <a:off x="8531925" y="-1178700"/>
              <a:ext cx="3124200" cy="3124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5"/>
            <p:cNvGrpSpPr/>
            <p:nvPr/>
          </p:nvGrpSpPr>
          <p:grpSpPr>
            <a:xfrm>
              <a:off x="7087750" y="4700297"/>
              <a:ext cx="1343027" cy="202952"/>
              <a:chOff x="342900" y="4772176"/>
              <a:chExt cx="1729145" cy="261300"/>
            </a:xfrm>
          </p:grpSpPr>
          <p:sp>
            <p:nvSpPr>
              <p:cNvPr id="47" name="Google Shape;47;p5"/>
              <p:cNvSpPr/>
              <p:nvPr/>
            </p:nvSpPr>
            <p:spPr>
              <a:xfrm>
                <a:off x="342900"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32182"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321463" y="4772176"/>
                <a:ext cx="261300" cy="2613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810745"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5"/>
            <p:cNvSpPr/>
            <p:nvPr/>
          </p:nvSpPr>
          <p:spPr>
            <a:xfrm>
              <a:off x="-2944100" y="3257850"/>
              <a:ext cx="3647700" cy="3647700"/>
            </a:xfrm>
            <a:prstGeom prst="donut">
              <a:avLst>
                <a:gd name="adj" fmla="val 1103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5" name="Google Shape;75;p8"/>
          <p:cNvGrpSpPr/>
          <p:nvPr/>
        </p:nvGrpSpPr>
        <p:grpSpPr>
          <a:xfrm>
            <a:off x="-2887225" y="-571500"/>
            <a:ext cx="14343325" cy="5987425"/>
            <a:chOff x="-2887225" y="-571500"/>
            <a:chExt cx="14343325" cy="5987425"/>
          </a:xfrm>
        </p:grpSpPr>
        <p:grpSp>
          <p:nvGrpSpPr>
            <p:cNvPr id="76" name="Google Shape;76;p8"/>
            <p:cNvGrpSpPr/>
            <p:nvPr/>
          </p:nvGrpSpPr>
          <p:grpSpPr>
            <a:xfrm>
              <a:off x="7087750" y="4700297"/>
              <a:ext cx="1343027" cy="202952"/>
              <a:chOff x="342900" y="4772176"/>
              <a:chExt cx="1729145" cy="261300"/>
            </a:xfrm>
          </p:grpSpPr>
          <p:sp>
            <p:nvSpPr>
              <p:cNvPr id="77" name="Google Shape;77;p8"/>
              <p:cNvSpPr/>
              <p:nvPr/>
            </p:nvSpPr>
            <p:spPr>
              <a:xfrm>
                <a:off x="342900"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832182"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1321463" y="4772176"/>
                <a:ext cx="261300" cy="261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1810745"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8"/>
            <p:cNvSpPr/>
            <p:nvPr/>
          </p:nvSpPr>
          <p:spPr>
            <a:xfrm>
              <a:off x="-2887225" y="1768225"/>
              <a:ext cx="3647700" cy="3647700"/>
            </a:xfrm>
            <a:prstGeom prst="donut">
              <a:avLst>
                <a:gd name="adj" fmla="val 171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8331900" y="-571500"/>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grpSp>
        <p:nvGrpSpPr>
          <p:cNvPr id="84" name="Google Shape;84;p9"/>
          <p:cNvGrpSpPr/>
          <p:nvPr/>
        </p:nvGrpSpPr>
        <p:grpSpPr>
          <a:xfrm>
            <a:off x="-391675" y="-2927600"/>
            <a:ext cx="9888100" cy="10490450"/>
            <a:chOff x="-391675" y="-2927600"/>
            <a:chExt cx="9888100" cy="10490450"/>
          </a:xfrm>
        </p:grpSpPr>
        <p:grpSp>
          <p:nvGrpSpPr>
            <p:cNvPr id="85" name="Google Shape;85;p9"/>
            <p:cNvGrpSpPr/>
            <p:nvPr/>
          </p:nvGrpSpPr>
          <p:grpSpPr>
            <a:xfrm>
              <a:off x="713225" y="4700297"/>
              <a:ext cx="1343027" cy="202952"/>
              <a:chOff x="342900" y="4772176"/>
              <a:chExt cx="1729145" cy="261300"/>
            </a:xfrm>
          </p:grpSpPr>
          <p:sp>
            <p:nvSpPr>
              <p:cNvPr id="86" name="Google Shape;86;p9"/>
              <p:cNvSpPr/>
              <p:nvPr/>
            </p:nvSpPr>
            <p:spPr>
              <a:xfrm>
                <a:off x="342900"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32182"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1321463" y="4772176"/>
                <a:ext cx="261300" cy="261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1810745"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9"/>
            <p:cNvSpPr/>
            <p:nvPr/>
          </p:nvSpPr>
          <p:spPr>
            <a:xfrm>
              <a:off x="-391675" y="-2927600"/>
              <a:ext cx="3647700" cy="3647700"/>
            </a:xfrm>
            <a:prstGeom prst="donut">
              <a:avLst>
                <a:gd name="adj" fmla="val 171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6372225" y="4438650"/>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3" name="Google Shape;9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 name="Google Shape;107;p13"/>
          <p:cNvSpPr txBox="1">
            <a:spLocks noGrp="1"/>
          </p:cNvSpPr>
          <p:nvPr>
            <p:ph type="title" idx="2" hasCustomPrompt="1"/>
          </p:nvPr>
        </p:nvSpPr>
        <p:spPr>
          <a:xfrm>
            <a:off x="1670850" y="1347525"/>
            <a:ext cx="785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300" b="1">
                <a:solidFill>
                  <a:schemeClr val="lt1"/>
                </a:solidFill>
                <a:latin typeface="Urbanist"/>
                <a:ea typeface="Urbanist"/>
                <a:cs typeface="Urbanist"/>
                <a:sym typeface="Urbanis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3" hasCustomPrompt="1"/>
          </p:nvPr>
        </p:nvSpPr>
        <p:spPr>
          <a:xfrm>
            <a:off x="1670850" y="3085746"/>
            <a:ext cx="785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300" b="1">
                <a:solidFill>
                  <a:schemeClr val="lt1"/>
                </a:solidFill>
                <a:latin typeface="Urbanist"/>
                <a:ea typeface="Urbanist"/>
                <a:cs typeface="Urbanist"/>
                <a:sym typeface="Urbanis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4" hasCustomPrompt="1"/>
          </p:nvPr>
        </p:nvSpPr>
        <p:spPr>
          <a:xfrm>
            <a:off x="4179450" y="1347525"/>
            <a:ext cx="785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300" b="1">
                <a:solidFill>
                  <a:schemeClr val="lt1"/>
                </a:solidFill>
                <a:latin typeface="Urbanist"/>
                <a:ea typeface="Urbanist"/>
                <a:cs typeface="Urbanist"/>
                <a:sym typeface="Urbanis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5" hasCustomPrompt="1"/>
          </p:nvPr>
        </p:nvSpPr>
        <p:spPr>
          <a:xfrm>
            <a:off x="4179450" y="3085746"/>
            <a:ext cx="785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300" b="1">
                <a:solidFill>
                  <a:schemeClr val="lt1"/>
                </a:solidFill>
                <a:latin typeface="Urbanist"/>
                <a:ea typeface="Urbanist"/>
                <a:cs typeface="Urbanist"/>
                <a:sym typeface="Urbanis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6" hasCustomPrompt="1"/>
          </p:nvPr>
        </p:nvSpPr>
        <p:spPr>
          <a:xfrm>
            <a:off x="6688050" y="1347525"/>
            <a:ext cx="785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300" b="1">
                <a:solidFill>
                  <a:schemeClr val="lt1"/>
                </a:solidFill>
                <a:latin typeface="Urbanist"/>
                <a:ea typeface="Urbanist"/>
                <a:cs typeface="Urbanist"/>
                <a:sym typeface="Urbanis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7" hasCustomPrompt="1"/>
          </p:nvPr>
        </p:nvSpPr>
        <p:spPr>
          <a:xfrm>
            <a:off x="6688050" y="3085746"/>
            <a:ext cx="785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300" b="1">
                <a:solidFill>
                  <a:schemeClr val="lt1"/>
                </a:solidFill>
                <a:latin typeface="Urbanist"/>
                <a:ea typeface="Urbanist"/>
                <a:cs typeface="Urbanist"/>
                <a:sym typeface="Urbanis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1"/>
          </p:nvPr>
        </p:nvSpPr>
        <p:spPr>
          <a:xfrm>
            <a:off x="1075800" y="1976100"/>
            <a:ext cx="19752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14" name="Google Shape;114;p13"/>
          <p:cNvSpPr txBox="1">
            <a:spLocks noGrp="1"/>
          </p:cNvSpPr>
          <p:nvPr>
            <p:ph type="subTitle" idx="8"/>
          </p:nvPr>
        </p:nvSpPr>
        <p:spPr>
          <a:xfrm>
            <a:off x="3584400" y="1976100"/>
            <a:ext cx="19752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15" name="Google Shape;115;p13"/>
          <p:cNvSpPr txBox="1">
            <a:spLocks noGrp="1"/>
          </p:cNvSpPr>
          <p:nvPr>
            <p:ph type="subTitle" idx="9"/>
          </p:nvPr>
        </p:nvSpPr>
        <p:spPr>
          <a:xfrm>
            <a:off x="6093000" y="1976100"/>
            <a:ext cx="19752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16" name="Google Shape;116;p13"/>
          <p:cNvSpPr txBox="1">
            <a:spLocks noGrp="1"/>
          </p:cNvSpPr>
          <p:nvPr>
            <p:ph type="subTitle" idx="13"/>
          </p:nvPr>
        </p:nvSpPr>
        <p:spPr>
          <a:xfrm>
            <a:off x="1075800" y="3714325"/>
            <a:ext cx="1975200" cy="75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17" name="Google Shape;117;p13"/>
          <p:cNvSpPr txBox="1">
            <a:spLocks noGrp="1"/>
          </p:cNvSpPr>
          <p:nvPr>
            <p:ph type="subTitle" idx="14"/>
          </p:nvPr>
        </p:nvSpPr>
        <p:spPr>
          <a:xfrm>
            <a:off x="3584400" y="3714325"/>
            <a:ext cx="1975200" cy="75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18" name="Google Shape;118;p13"/>
          <p:cNvSpPr txBox="1">
            <a:spLocks noGrp="1"/>
          </p:cNvSpPr>
          <p:nvPr>
            <p:ph type="subTitle" idx="15"/>
          </p:nvPr>
        </p:nvSpPr>
        <p:spPr>
          <a:xfrm>
            <a:off x="6093000" y="3714325"/>
            <a:ext cx="1975200" cy="75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grpSp>
        <p:nvGrpSpPr>
          <p:cNvPr id="119" name="Google Shape;119;p13"/>
          <p:cNvGrpSpPr/>
          <p:nvPr/>
        </p:nvGrpSpPr>
        <p:grpSpPr>
          <a:xfrm>
            <a:off x="-2493200" y="-1552275"/>
            <a:ext cx="14653900" cy="6455524"/>
            <a:chOff x="-2493200" y="-1552275"/>
            <a:chExt cx="14653900" cy="6455524"/>
          </a:xfrm>
        </p:grpSpPr>
        <p:sp>
          <p:nvSpPr>
            <p:cNvPr id="120" name="Google Shape;120;p13"/>
            <p:cNvSpPr/>
            <p:nvPr/>
          </p:nvSpPr>
          <p:spPr>
            <a:xfrm>
              <a:off x="8513000" y="-1552275"/>
              <a:ext cx="3647700" cy="3647700"/>
            </a:xfrm>
            <a:prstGeom prst="donut">
              <a:avLst>
                <a:gd name="adj" fmla="val 1103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493200" y="1414200"/>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3"/>
            <p:cNvGrpSpPr/>
            <p:nvPr/>
          </p:nvGrpSpPr>
          <p:grpSpPr>
            <a:xfrm>
              <a:off x="7087750" y="4700297"/>
              <a:ext cx="1343027" cy="202952"/>
              <a:chOff x="342900" y="4772176"/>
              <a:chExt cx="1729145" cy="261300"/>
            </a:xfrm>
          </p:grpSpPr>
          <p:sp>
            <p:nvSpPr>
              <p:cNvPr id="123" name="Google Shape;123;p13"/>
              <p:cNvSpPr/>
              <p:nvPr/>
            </p:nvSpPr>
            <p:spPr>
              <a:xfrm>
                <a:off x="342900"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832182"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321463" y="4772176"/>
                <a:ext cx="261300" cy="261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810745" y="4772176"/>
                <a:ext cx="261300" cy="26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2391754" y="1482412"/>
            <a:ext cx="5298000" cy="7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4"/>
          <p:cNvSpPr txBox="1">
            <a:spLocks noGrp="1"/>
          </p:cNvSpPr>
          <p:nvPr>
            <p:ph type="subTitle" idx="2"/>
          </p:nvPr>
        </p:nvSpPr>
        <p:spPr>
          <a:xfrm>
            <a:off x="2391750" y="2692662"/>
            <a:ext cx="5298000" cy="7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14"/>
          <p:cNvSpPr txBox="1">
            <a:spLocks noGrp="1"/>
          </p:cNvSpPr>
          <p:nvPr>
            <p:ph type="subTitle" idx="3"/>
          </p:nvPr>
        </p:nvSpPr>
        <p:spPr>
          <a:xfrm>
            <a:off x="2391762" y="3902900"/>
            <a:ext cx="5298000" cy="7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4"/>
          <p:cNvSpPr txBox="1">
            <a:spLocks noGrp="1"/>
          </p:cNvSpPr>
          <p:nvPr>
            <p:ph type="subTitle" idx="4"/>
          </p:nvPr>
        </p:nvSpPr>
        <p:spPr>
          <a:xfrm>
            <a:off x="2391753" y="1201863"/>
            <a:ext cx="5298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33" name="Google Shape;133;p14"/>
          <p:cNvSpPr txBox="1">
            <a:spLocks noGrp="1"/>
          </p:cNvSpPr>
          <p:nvPr>
            <p:ph type="subTitle" idx="5"/>
          </p:nvPr>
        </p:nvSpPr>
        <p:spPr>
          <a:xfrm>
            <a:off x="2391757" y="2412113"/>
            <a:ext cx="5298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134" name="Google Shape;134;p14"/>
          <p:cNvSpPr txBox="1">
            <a:spLocks noGrp="1"/>
          </p:cNvSpPr>
          <p:nvPr>
            <p:ph type="subTitle" idx="6"/>
          </p:nvPr>
        </p:nvSpPr>
        <p:spPr>
          <a:xfrm>
            <a:off x="2391760" y="3622350"/>
            <a:ext cx="5298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Urbanist"/>
              <a:buNone/>
              <a:defRPr sz="1900">
                <a:solidFill>
                  <a:schemeClr val="dk1"/>
                </a:solidFill>
                <a:latin typeface="Urbanist ExtraBold"/>
                <a:ea typeface="Urbanist ExtraBold"/>
                <a:cs typeface="Urbanist ExtraBold"/>
                <a:sym typeface="Urbanist ExtraBold"/>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grpSp>
        <p:nvGrpSpPr>
          <p:cNvPr id="135" name="Google Shape;135;p14"/>
          <p:cNvGrpSpPr/>
          <p:nvPr/>
        </p:nvGrpSpPr>
        <p:grpSpPr>
          <a:xfrm>
            <a:off x="-2536675" y="-660725"/>
            <a:ext cx="14783100" cy="6301175"/>
            <a:chOff x="-2536675" y="-660725"/>
            <a:chExt cx="14783100" cy="6301175"/>
          </a:xfrm>
        </p:grpSpPr>
        <p:grpSp>
          <p:nvGrpSpPr>
            <p:cNvPr id="136" name="Google Shape;136;p14"/>
            <p:cNvGrpSpPr/>
            <p:nvPr/>
          </p:nvGrpSpPr>
          <p:grpSpPr>
            <a:xfrm>
              <a:off x="713225" y="4700297"/>
              <a:ext cx="1343027" cy="202952"/>
              <a:chOff x="342900" y="4772176"/>
              <a:chExt cx="1729145" cy="261300"/>
            </a:xfrm>
          </p:grpSpPr>
          <p:sp>
            <p:nvSpPr>
              <p:cNvPr id="137" name="Google Shape;137;p14"/>
              <p:cNvSpPr/>
              <p:nvPr/>
            </p:nvSpPr>
            <p:spPr>
              <a:xfrm>
                <a:off x="342900"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832182"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321463" y="4772176"/>
                <a:ext cx="261300" cy="2613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1810745" y="4772176"/>
                <a:ext cx="261300" cy="26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a:off x="-2536675" y="-660725"/>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598725" y="1992750"/>
              <a:ext cx="3647700" cy="3647700"/>
            </a:xfrm>
            <a:prstGeom prst="donut">
              <a:avLst>
                <a:gd name="adj" fmla="val 1103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1pPr>
            <a:lvl2pPr lvl="1"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2pPr>
            <a:lvl3pPr lvl="2"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3pPr>
            <a:lvl4pPr lvl="3"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4pPr>
            <a:lvl5pPr lvl="4"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5pPr>
            <a:lvl6pPr lvl="5"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6pPr>
            <a:lvl7pPr lvl="6"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7pPr>
            <a:lvl8pPr lvl="7"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8pPr>
            <a:lvl9pPr lvl="8" rtl="0">
              <a:spcBef>
                <a:spcPts val="0"/>
              </a:spcBef>
              <a:spcAft>
                <a:spcPts val="0"/>
              </a:spcAft>
              <a:buClr>
                <a:schemeClr val="dk1"/>
              </a:buClr>
              <a:buSzPts val="3000"/>
              <a:buFont typeface="Urbanist ExtraBold"/>
              <a:buNone/>
              <a:defRPr sz="3000">
                <a:solidFill>
                  <a:schemeClr val="dk1"/>
                </a:solidFill>
                <a:latin typeface="Urbanist ExtraBold"/>
                <a:ea typeface="Urbanist ExtraBold"/>
                <a:cs typeface="Urbanist ExtraBold"/>
                <a:sym typeface="Urbanis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8" r:id="rId13"/>
    <p:sldLayoutId id="2147483669" r:id="rId14"/>
    <p:sldLayoutId id="2147483670" r:id="rId15"/>
    <p:sldLayoutId id="2147483671" r:id="rId16"/>
    <p:sldLayoutId id="2147483672" r:id="rId17"/>
    <p:sldLayoutId id="2147483673"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266"/>
        <p:cNvGrpSpPr/>
        <p:nvPr/>
      </p:nvGrpSpPr>
      <p:grpSpPr>
        <a:xfrm>
          <a:off x="0" y="0"/>
          <a:ext cx="0" cy="0"/>
          <a:chOff x="0" y="0"/>
          <a:chExt cx="0" cy="0"/>
        </a:xfrm>
      </p:grpSpPr>
      <p:sp>
        <p:nvSpPr>
          <p:cNvPr id="267" name="Google Shape;267;p28"/>
          <p:cNvSpPr txBox="1">
            <a:spLocks noGrp="1"/>
          </p:cNvSpPr>
          <p:nvPr>
            <p:ph type="title"/>
          </p:nvPr>
        </p:nvSpPr>
        <p:spPr>
          <a:xfrm>
            <a:off x="713225" y="539500"/>
            <a:ext cx="77175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268" name="Google Shape;268;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hyperlink" Target="http://bit.ly/30B07Gq" TargetMode="External"/><Relationship Id="rId5" Type="http://schemas.openxmlformats.org/officeDocument/2006/relationships/hyperlink" Target="http://bit.ly/33VAFh3" TargetMode="External"/><Relationship Id="rId4" Type="http://schemas.openxmlformats.org/officeDocument/2006/relationships/slide" Target="slide24.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hyperlink" Target="http://bit.ly/30B07Gq" TargetMode="External"/><Relationship Id="rId5" Type="http://schemas.openxmlformats.org/officeDocument/2006/relationships/hyperlink" Target="http://bit.ly/33VAFh3" TargetMode="External"/><Relationship Id="rId4" Type="http://schemas.openxmlformats.org/officeDocument/2006/relationships/slide" Target="slide24.xml"/></Relationships>
</file>

<file path=ppt/slides/_rels/slide18.xml.rels><?xml version="1.0" encoding="UTF-8" standalone="yes"?>
<Relationships xmlns="http://schemas.openxmlformats.org/package/2006/relationships"><Relationship Id="rId3" Type="http://schemas.openxmlformats.org/officeDocument/2006/relationships/hyperlink" Target="https://fonts.google.com/specimen/Urbanist" TargetMode="External"/><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hyperlink" Target="https://fonts.google.com/specimen/Open+Sans"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slidesgo.com/ai-presentations#rs=banner-top" TargetMode="External"/><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slidesgo.com/presentation-maker?order=recent#rs=collections-trending-search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workspace.google.com/marketplace/app/icons_for_slides_docs/381578326502"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0.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ctrTitle"/>
          </p:nvPr>
        </p:nvSpPr>
        <p:spPr>
          <a:xfrm>
            <a:off x="1177861" y="1591985"/>
            <a:ext cx="7048996" cy="172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Financial Complaint Analysis </a:t>
            </a:r>
            <a:r>
              <a:rPr lang="en-US" dirty="0">
                <a:solidFill>
                  <a:schemeClr val="tx1">
                    <a:lumMod val="85000"/>
                    <a:lumOff val="15000"/>
                  </a:schemeClr>
                </a:solidFill>
              </a:rPr>
              <a:t>and</a:t>
            </a:r>
            <a:r>
              <a:rPr lang="en-US" dirty="0"/>
              <a:t> </a:t>
            </a:r>
            <a:br>
              <a:rPr lang="tr-TR" dirty="0"/>
            </a:br>
            <a:r>
              <a:rPr lang="en-US" dirty="0"/>
              <a:t>Workload Reduction</a:t>
            </a:r>
            <a:r>
              <a:rPr lang="tr-TR" dirty="0"/>
              <a:t> </a:t>
            </a:r>
            <a:r>
              <a:rPr lang="en-US" dirty="0"/>
              <a:t>Strategies</a:t>
            </a:r>
            <a:endParaRPr dirty="0"/>
          </a:p>
        </p:txBody>
      </p:sp>
      <p:sp>
        <p:nvSpPr>
          <p:cNvPr id="283" name="Google Shape;283;p32"/>
          <p:cNvSpPr/>
          <p:nvPr/>
        </p:nvSpPr>
        <p:spPr>
          <a:xfrm>
            <a:off x="-1813350" y="-1552275"/>
            <a:ext cx="3642150" cy="3468161"/>
          </a:xfrm>
          <a:prstGeom prst="donut">
            <a:avLst>
              <a:gd name="adj" fmla="val 171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32"/>
          <p:cNvGrpSpPr/>
          <p:nvPr/>
        </p:nvGrpSpPr>
        <p:grpSpPr>
          <a:xfrm>
            <a:off x="7137646" y="3341513"/>
            <a:ext cx="3124200" cy="3642302"/>
            <a:chOff x="7065075" y="3425248"/>
            <a:chExt cx="3124200" cy="3642302"/>
          </a:xfrm>
        </p:grpSpPr>
        <p:sp>
          <p:nvSpPr>
            <p:cNvPr id="285" name="Google Shape;285;p32"/>
            <p:cNvSpPr/>
            <p:nvPr/>
          </p:nvSpPr>
          <p:spPr>
            <a:xfrm>
              <a:off x="7065075" y="3943350"/>
              <a:ext cx="3124200" cy="312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32"/>
            <p:cNvGrpSpPr/>
            <p:nvPr/>
          </p:nvGrpSpPr>
          <p:grpSpPr>
            <a:xfrm>
              <a:off x="7567685" y="3425248"/>
              <a:ext cx="971227" cy="896620"/>
              <a:chOff x="3930600" y="3833000"/>
              <a:chExt cx="769350" cy="710250"/>
            </a:xfrm>
          </p:grpSpPr>
          <p:sp>
            <p:nvSpPr>
              <p:cNvPr id="287" name="Google Shape;287;p32"/>
              <p:cNvSpPr/>
              <p:nvPr/>
            </p:nvSpPr>
            <p:spPr>
              <a:xfrm>
                <a:off x="3967975" y="3880125"/>
                <a:ext cx="667050" cy="663125"/>
              </a:xfrm>
              <a:custGeom>
                <a:avLst/>
                <a:gdLst/>
                <a:ahLst/>
                <a:cxnLst/>
                <a:rect l="l" t="t" r="r" b="b"/>
                <a:pathLst>
                  <a:path w="26682" h="26525" extrusionOk="0">
                    <a:moveTo>
                      <a:pt x="13333" y="0"/>
                    </a:moveTo>
                    <a:cubicBezTo>
                      <a:pt x="11258" y="0"/>
                      <a:pt x="9267" y="473"/>
                      <a:pt x="7408" y="1407"/>
                    </a:cubicBezTo>
                    <a:cubicBezTo>
                      <a:pt x="5803" y="2208"/>
                      <a:pt x="4407" y="3299"/>
                      <a:pt x="3258" y="4654"/>
                    </a:cubicBezTo>
                    <a:cubicBezTo>
                      <a:pt x="2143" y="5951"/>
                      <a:pt x="1308" y="7447"/>
                      <a:pt x="763" y="9076"/>
                    </a:cubicBezTo>
                    <a:cubicBezTo>
                      <a:pt x="217" y="10712"/>
                      <a:pt x="1" y="12406"/>
                      <a:pt x="110" y="14118"/>
                    </a:cubicBezTo>
                    <a:cubicBezTo>
                      <a:pt x="225" y="15888"/>
                      <a:pt x="687" y="17598"/>
                      <a:pt x="1489" y="19201"/>
                    </a:cubicBezTo>
                    <a:cubicBezTo>
                      <a:pt x="2613" y="21442"/>
                      <a:pt x="4333" y="23309"/>
                      <a:pt x="6474" y="24598"/>
                    </a:cubicBezTo>
                    <a:cubicBezTo>
                      <a:pt x="8549" y="25856"/>
                      <a:pt x="10929" y="26524"/>
                      <a:pt x="13351" y="26524"/>
                    </a:cubicBezTo>
                    <a:cubicBezTo>
                      <a:pt x="15424" y="26524"/>
                      <a:pt x="17418" y="26054"/>
                      <a:pt x="19276" y="25120"/>
                    </a:cubicBezTo>
                    <a:cubicBezTo>
                      <a:pt x="20879" y="24318"/>
                      <a:pt x="22278" y="23227"/>
                      <a:pt x="23426" y="21871"/>
                    </a:cubicBezTo>
                    <a:cubicBezTo>
                      <a:pt x="24541" y="20573"/>
                      <a:pt x="25376" y="19078"/>
                      <a:pt x="25922" y="17449"/>
                    </a:cubicBezTo>
                    <a:cubicBezTo>
                      <a:pt x="26467" y="15812"/>
                      <a:pt x="26681" y="14118"/>
                      <a:pt x="26574" y="12406"/>
                    </a:cubicBezTo>
                    <a:cubicBezTo>
                      <a:pt x="26459" y="10639"/>
                      <a:pt x="25997" y="8927"/>
                      <a:pt x="25194" y="7324"/>
                    </a:cubicBezTo>
                    <a:cubicBezTo>
                      <a:pt x="24071" y="5085"/>
                      <a:pt x="22351" y="3216"/>
                      <a:pt x="20219" y="1927"/>
                    </a:cubicBezTo>
                    <a:cubicBezTo>
                      <a:pt x="18136" y="663"/>
                      <a:pt x="15755" y="0"/>
                      <a:pt x="13333" y="0"/>
                    </a:cubicBez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3981625" y="3838625"/>
                <a:ext cx="667275" cy="663100"/>
              </a:xfrm>
              <a:custGeom>
                <a:avLst/>
                <a:gdLst/>
                <a:ahLst/>
                <a:cxnLst/>
                <a:rect l="l" t="t" r="r" b="b"/>
                <a:pathLst>
                  <a:path w="26691" h="26524" extrusionOk="0">
                    <a:moveTo>
                      <a:pt x="13341" y="0"/>
                    </a:moveTo>
                    <a:cubicBezTo>
                      <a:pt x="11268" y="0"/>
                      <a:pt x="9274" y="470"/>
                      <a:pt x="7415" y="1405"/>
                    </a:cubicBezTo>
                    <a:cubicBezTo>
                      <a:pt x="5813" y="2206"/>
                      <a:pt x="4414" y="3297"/>
                      <a:pt x="3265" y="4654"/>
                    </a:cubicBezTo>
                    <a:cubicBezTo>
                      <a:pt x="2151" y="5951"/>
                      <a:pt x="1316" y="7447"/>
                      <a:pt x="770" y="9075"/>
                    </a:cubicBezTo>
                    <a:cubicBezTo>
                      <a:pt x="225" y="10712"/>
                      <a:pt x="0" y="12406"/>
                      <a:pt x="117" y="14116"/>
                    </a:cubicBezTo>
                    <a:cubicBezTo>
                      <a:pt x="232" y="15885"/>
                      <a:pt x="695" y="17597"/>
                      <a:pt x="1498" y="19200"/>
                    </a:cubicBezTo>
                    <a:cubicBezTo>
                      <a:pt x="2621" y="21440"/>
                      <a:pt x="4341" y="23308"/>
                      <a:pt x="6473" y="24606"/>
                    </a:cubicBezTo>
                    <a:cubicBezTo>
                      <a:pt x="8556" y="25861"/>
                      <a:pt x="10936" y="26524"/>
                      <a:pt x="13358" y="26524"/>
                    </a:cubicBezTo>
                    <a:cubicBezTo>
                      <a:pt x="15424" y="26524"/>
                      <a:pt x="17425" y="26052"/>
                      <a:pt x="19284" y="25117"/>
                    </a:cubicBezTo>
                    <a:cubicBezTo>
                      <a:pt x="20889" y="24316"/>
                      <a:pt x="22285" y="23225"/>
                      <a:pt x="23434" y="21878"/>
                    </a:cubicBezTo>
                    <a:cubicBezTo>
                      <a:pt x="24548" y="20573"/>
                      <a:pt x="25384" y="19085"/>
                      <a:pt x="25929" y="17449"/>
                    </a:cubicBezTo>
                    <a:cubicBezTo>
                      <a:pt x="26475" y="15812"/>
                      <a:pt x="26691" y="14116"/>
                      <a:pt x="26582" y="12406"/>
                    </a:cubicBezTo>
                    <a:cubicBezTo>
                      <a:pt x="26467" y="10637"/>
                      <a:pt x="26004" y="8927"/>
                      <a:pt x="25203" y="7322"/>
                    </a:cubicBezTo>
                    <a:cubicBezTo>
                      <a:pt x="24078" y="5082"/>
                      <a:pt x="22358" y="3216"/>
                      <a:pt x="20218" y="1926"/>
                    </a:cubicBezTo>
                    <a:cubicBezTo>
                      <a:pt x="18143" y="669"/>
                      <a:pt x="15763" y="0"/>
                      <a:pt x="13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3930600" y="3833000"/>
                <a:ext cx="769350" cy="674300"/>
              </a:xfrm>
              <a:custGeom>
                <a:avLst/>
                <a:gdLst/>
                <a:ahLst/>
                <a:cxnLst/>
                <a:rect l="l" t="t" r="r" b="b"/>
                <a:pathLst>
                  <a:path w="30774" h="26972" extrusionOk="0">
                    <a:moveTo>
                      <a:pt x="15382" y="447"/>
                    </a:moveTo>
                    <a:cubicBezTo>
                      <a:pt x="17762" y="447"/>
                      <a:pt x="20103" y="1100"/>
                      <a:pt x="22152" y="2340"/>
                    </a:cubicBezTo>
                    <a:cubicBezTo>
                      <a:pt x="24251" y="3605"/>
                      <a:pt x="25945" y="5440"/>
                      <a:pt x="27046" y="7646"/>
                    </a:cubicBezTo>
                    <a:cubicBezTo>
                      <a:pt x="27839" y="9225"/>
                      <a:pt x="28293" y="10903"/>
                      <a:pt x="28401" y="12647"/>
                    </a:cubicBezTo>
                    <a:cubicBezTo>
                      <a:pt x="28508" y="14325"/>
                      <a:pt x="28293" y="15995"/>
                      <a:pt x="27764" y="17598"/>
                    </a:cubicBezTo>
                    <a:cubicBezTo>
                      <a:pt x="27226" y="19211"/>
                      <a:pt x="26401" y="20673"/>
                      <a:pt x="25310" y="21954"/>
                    </a:cubicBezTo>
                    <a:cubicBezTo>
                      <a:pt x="24177" y="23285"/>
                      <a:pt x="22805" y="24359"/>
                      <a:pt x="21226" y="25144"/>
                    </a:cubicBezTo>
                    <a:cubicBezTo>
                      <a:pt x="20309" y="25608"/>
                      <a:pt x="19341" y="25955"/>
                      <a:pt x="18349" y="26186"/>
                    </a:cubicBezTo>
                    <a:cubicBezTo>
                      <a:pt x="17383" y="26410"/>
                      <a:pt x="16391" y="26525"/>
                      <a:pt x="15399" y="26525"/>
                    </a:cubicBezTo>
                    <a:cubicBezTo>
                      <a:pt x="13019" y="26525"/>
                      <a:pt x="10670" y="25872"/>
                      <a:pt x="8629" y="24640"/>
                    </a:cubicBezTo>
                    <a:cubicBezTo>
                      <a:pt x="6530" y="23367"/>
                      <a:pt x="4836" y="21532"/>
                      <a:pt x="3737" y="19326"/>
                    </a:cubicBezTo>
                    <a:cubicBezTo>
                      <a:pt x="2944" y="17755"/>
                      <a:pt x="2488" y="16069"/>
                      <a:pt x="2373" y="14333"/>
                    </a:cubicBezTo>
                    <a:cubicBezTo>
                      <a:pt x="2266" y="12647"/>
                      <a:pt x="2488" y="10979"/>
                      <a:pt x="3017" y="9374"/>
                    </a:cubicBezTo>
                    <a:cubicBezTo>
                      <a:pt x="3555" y="7763"/>
                      <a:pt x="4382" y="6299"/>
                      <a:pt x="5473" y="5018"/>
                    </a:cubicBezTo>
                    <a:cubicBezTo>
                      <a:pt x="6604" y="3689"/>
                      <a:pt x="7977" y="2621"/>
                      <a:pt x="9556" y="1828"/>
                    </a:cubicBezTo>
                    <a:cubicBezTo>
                      <a:pt x="10472" y="1374"/>
                      <a:pt x="11440" y="1019"/>
                      <a:pt x="12432" y="786"/>
                    </a:cubicBezTo>
                    <a:cubicBezTo>
                      <a:pt x="13398" y="564"/>
                      <a:pt x="14390" y="447"/>
                      <a:pt x="15382" y="447"/>
                    </a:cubicBezTo>
                    <a:close/>
                    <a:moveTo>
                      <a:pt x="15382" y="1"/>
                    </a:moveTo>
                    <a:cubicBezTo>
                      <a:pt x="13348" y="1"/>
                      <a:pt x="11291" y="465"/>
                      <a:pt x="9357" y="1431"/>
                    </a:cubicBezTo>
                    <a:cubicBezTo>
                      <a:pt x="2696" y="4770"/>
                      <a:pt x="0" y="12871"/>
                      <a:pt x="3341" y="19524"/>
                    </a:cubicBezTo>
                    <a:cubicBezTo>
                      <a:pt x="5703" y="24244"/>
                      <a:pt x="10456" y="26971"/>
                      <a:pt x="15399" y="26971"/>
                    </a:cubicBezTo>
                    <a:cubicBezTo>
                      <a:pt x="17433" y="26971"/>
                      <a:pt x="19490" y="26509"/>
                      <a:pt x="21424" y="25541"/>
                    </a:cubicBezTo>
                    <a:cubicBezTo>
                      <a:pt x="28077" y="22202"/>
                      <a:pt x="30773" y="14111"/>
                      <a:pt x="27442" y="7448"/>
                    </a:cubicBezTo>
                    <a:cubicBezTo>
                      <a:pt x="25078" y="2729"/>
                      <a:pt x="20317" y="1"/>
                      <a:pt x="15382" y="1"/>
                    </a:cubicBez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3999825" y="3893750"/>
                <a:ext cx="631075" cy="553000"/>
              </a:xfrm>
              <a:custGeom>
                <a:avLst/>
                <a:gdLst/>
                <a:ahLst/>
                <a:cxnLst/>
                <a:rect l="l" t="t" r="r" b="b"/>
                <a:pathLst>
                  <a:path w="25243" h="22120" extrusionOk="0">
                    <a:moveTo>
                      <a:pt x="12613" y="439"/>
                    </a:moveTo>
                    <a:cubicBezTo>
                      <a:pt x="14557" y="439"/>
                      <a:pt x="16457" y="969"/>
                      <a:pt x="18127" y="1977"/>
                    </a:cubicBezTo>
                    <a:cubicBezTo>
                      <a:pt x="19837" y="3010"/>
                      <a:pt x="21210" y="4506"/>
                      <a:pt x="22111" y="6299"/>
                    </a:cubicBezTo>
                    <a:cubicBezTo>
                      <a:pt x="22755" y="7589"/>
                      <a:pt x="23126" y="8953"/>
                      <a:pt x="23217" y="10374"/>
                    </a:cubicBezTo>
                    <a:cubicBezTo>
                      <a:pt x="23301" y="11738"/>
                      <a:pt x="23126" y="13101"/>
                      <a:pt x="22698" y="14408"/>
                    </a:cubicBezTo>
                    <a:cubicBezTo>
                      <a:pt x="22259" y="15714"/>
                      <a:pt x="21589" y="16912"/>
                      <a:pt x="20696" y="17953"/>
                    </a:cubicBezTo>
                    <a:cubicBezTo>
                      <a:pt x="19772" y="19036"/>
                      <a:pt x="18655" y="19905"/>
                      <a:pt x="17373" y="20550"/>
                    </a:cubicBezTo>
                    <a:cubicBezTo>
                      <a:pt x="16622" y="20921"/>
                      <a:pt x="15836" y="21210"/>
                      <a:pt x="15027" y="21401"/>
                    </a:cubicBezTo>
                    <a:cubicBezTo>
                      <a:pt x="14241" y="21581"/>
                      <a:pt x="13440" y="21673"/>
                      <a:pt x="12630" y="21673"/>
                    </a:cubicBezTo>
                    <a:cubicBezTo>
                      <a:pt x="10688" y="21673"/>
                      <a:pt x="8778" y="21145"/>
                      <a:pt x="7118" y="20135"/>
                    </a:cubicBezTo>
                    <a:cubicBezTo>
                      <a:pt x="5406" y="19102"/>
                      <a:pt x="4025" y="17606"/>
                      <a:pt x="3133" y="15813"/>
                    </a:cubicBezTo>
                    <a:cubicBezTo>
                      <a:pt x="2488" y="14531"/>
                      <a:pt x="2117" y="13161"/>
                      <a:pt x="2026" y="11746"/>
                    </a:cubicBezTo>
                    <a:cubicBezTo>
                      <a:pt x="1934" y="10374"/>
                      <a:pt x="2117" y="9019"/>
                      <a:pt x="2545" y="7706"/>
                    </a:cubicBezTo>
                    <a:cubicBezTo>
                      <a:pt x="2984" y="6398"/>
                      <a:pt x="3654" y="5208"/>
                      <a:pt x="4547" y="4159"/>
                    </a:cubicBezTo>
                    <a:cubicBezTo>
                      <a:pt x="5471" y="3084"/>
                      <a:pt x="6588" y="2209"/>
                      <a:pt x="7870" y="1564"/>
                    </a:cubicBezTo>
                    <a:cubicBezTo>
                      <a:pt x="8614" y="1191"/>
                      <a:pt x="9407" y="902"/>
                      <a:pt x="10216" y="713"/>
                    </a:cubicBezTo>
                    <a:cubicBezTo>
                      <a:pt x="11002" y="531"/>
                      <a:pt x="11803" y="439"/>
                      <a:pt x="12613" y="439"/>
                    </a:cubicBezTo>
                    <a:close/>
                    <a:moveTo>
                      <a:pt x="12613" y="1"/>
                    </a:moveTo>
                    <a:cubicBezTo>
                      <a:pt x="10952" y="1"/>
                      <a:pt x="9258" y="374"/>
                      <a:pt x="7671" y="1167"/>
                    </a:cubicBezTo>
                    <a:cubicBezTo>
                      <a:pt x="2208" y="3903"/>
                      <a:pt x="0" y="10548"/>
                      <a:pt x="2736" y="16011"/>
                    </a:cubicBezTo>
                    <a:cubicBezTo>
                      <a:pt x="4670" y="19879"/>
                      <a:pt x="8572" y="22119"/>
                      <a:pt x="12630" y="22119"/>
                    </a:cubicBezTo>
                    <a:cubicBezTo>
                      <a:pt x="14291" y="22119"/>
                      <a:pt x="15985" y="21740"/>
                      <a:pt x="17572" y="20947"/>
                    </a:cubicBezTo>
                    <a:cubicBezTo>
                      <a:pt x="23037" y="18209"/>
                      <a:pt x="25243" y="11564"/>
                      <a:pt x="22507" y="6109"/>
                    </a:cubicBezTo>
                    <a:cubicBezTo>
                      <a:pt x="20565" y="2233"/>
                      <a:pt x="16663" y="1"/>
                      <a:pt x="12613" y="1"/>
                    </a:cubicBez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146325" y="3971875"/>
                <a:ext cx="317000" cy="398450"/>
              </a:xfrm>
              <a:custGeom>
                <a:avLst/>
                <a:gdLst/>
                <a:ahLst/>
                <a:cxnLst/>
                <a:rect l="l" t="t" r="r" b="b"/>
                <a:pathLst>
                  <a:path w="12680" h="15938" extrusionOk="0">
                    <a:moveTo>
                      <a:pt x="3678" y="3952"/>
                    </a:moveTo>
                    <a:lnTo>
                      <a:pt x="5207" y="6993"/>
                    </a:lnTo>
                    <a:cubicBezTo>
                      <a:pt x="5021" y="7017"/>
                      <a:pt x="4845" y="7029"/>
                      <a:pt x="4679" y="7029"/>
                    </a:cubicBezTo>
                    <a:cubicBezTo>
                      <a:pt x="4384" y="7029"/>
                      <a:pt x="4122" y="6990"/>
                      <a:pt x="3894" y="6911"/>
                    </a:cubicBezTo>
                    <a:cubicBezTo>
                      <a:pt x="3539" y="6794"/>
                      <a:pt x="3265" y="6538"/>
                      <a:pt x="3067" y="6150"/>
                    </a:cubicBezTo>
                    <a:cubicBezTo>
                      <a:pt x="2853" y="5711"/>
                      <a:pt x="2803" y="5307"/>
                      <a:pt x="2918" y="4928"/>
                    </a:cubicBezTo>
                    <a:cubicBezTo>
                      <a:pt x="3033" y="4547"/>
                      <a:pt x="3291" y="4224"/>
                      <a:pt x="3678" y="3952"/>
                    </a:cubicBezTo>
                    <a:close/>
                    <a:moveTo>
                      <a:pt x="8171" y="8858"/>
                    </a:moveTo>
                    <a:cubicBezTo>
                      <a:pt x="8450" y="8858"/>
                      <a:pt x="8698" y="8892"/>
                      <a:pt x="8911" y="8961"/>
                    </a:cubicBezTo>
                    <a:cubicBezTo>
                      <a:pt x="9274" y="9068"/>
                      <a:pt x="9556" y="9316"/>
                      <a:pt x="9754" y="9704"/>
                    </a:cubicBezTo>
                    <a:cubicBezTo>
                      <a:pt x="9952" y="10101"/>
                      <a:pt x="9994" y="10506"/>
                      <a:pt x="9887" y="10911"/>
                    </a:cubicBezTo>
                    <a:cubicBezTo>
                      <a:pt x="9770" y="11315"/>
                      <a:pt x="9514" y="11680"/>
                      <a:pt x="9109" y="11978"/>
                    </a:cubicBezTo>
                    <a:lnTo>
                      <a:pt x="7572" y="8903"/>
                    </a:lnTo>
                    <a:cubicBezTo>
                      <a:pt x="7784" y="8873"/>
                      <a:pt x="7984" y="8858"/>
                      <a:pt x="8171" y="8858"/>
                    </a:cubicBezTo>
                    <a:close/>
                    <a:moveTo>
                      <a:pt x="3109" y="0"/>
                    </a:moveTo>
                    <a:lnTo>
                      <a:pt x="1984" y="564"/>
                    </a:lnTo>
                    <a:lnTo>
                      <a:pt x="2696" y="1984"/>
                    </a:lnTo>
                    <a:cubicBezTo>
                      <a:pt x="1587" y="2662"/>
                      <a:pt x="819" y="3505"/>
                      <a:pt x="415" y="4513"/>
                    </a:cubicBezTo>
                    <a:cubicBezTo>
                      <a:pt x="0" y="5523"/>
                      <a:pt x="58" y="6538"/>
                      <a:pt x="564" y="7556"/>
                    </a:cubicBezTo>
                    <a:cubicBezTo>
                      <a:pt x="968" y="8365"/>
                      <a:pt x="1480" y="8911"/>
                      <a:pt x="2083" y="9193"/>
                    </a:cubicBezTo>
                    <a:cubicBezTo>
                      <a:pt x="2605" y="9431"/>
                      <a:pt x="3125" y="9551"/>
                      <a:pt x="3656" y="9551"/>
                    </a:cubicBezTo>
                    <a:cubicBezTo>
                      <a:pt x="3749" y="9551"/>
                      <a:pt x="3842" y="9547"/>
                      <a:pt x="3936" y="9540"/>
                    </a:cubicBezTo>
                    <a:cubicBezTo>
                      <a:pt x="4555" y="9498"/>
                      <a:pt x="5340" y="9365"/>
                      <a:pt x="6290" y="9151"/>
                    </a:cubicBezTo>
                    <a:lnTo>
                      <a:pt x="7969" y="12505"/>
                    </a:lnTo>
                    <a:cubicBezTo>
                      <a:pt x="7776" y="12554"/>
                      <a:pt x="7593" y="12579"/>
                      <a:pt x="7419" y="12579"/>
                    </a:cubicBezTo>
                    <a:cubicBezTo>
                      <a:pt x="6794" y="12579"/>
                      <a:pt x="6290" y="12264"/>
                      <a:pt x="5902" y="11631"/>
                    </a:cubicBezTo>
                    <a:lnTo>
                      <a:pt x="3265" y="12952"/>
                    </a:lnTo>
                    <a:cubicBezTo>
                      <a:pt x="3803" y="13969"/>
                      <a:pt x="4588" y="14606"/>
                      <a:pt x="5604" y="14846"/>
                    </a:cubicBezTo>
                    <a:cubicBezTo>
                      <a:pt x="5950" y="14931"/>
                      <a:pt x="6308" y="14973"/>
                      <a:pt x="6677" y="14973"/>
                    </a:cubicBezTo>
                    <a:cubicBezTo>
                      <a:pt x="7393" y="14973"/>
                      <a:pt x="8153" y="14814"/>
                      <a:pt x="8960" y="14499"/>
                    </a:cubicBezTo>
                    <a:lnTo>
                      <a:pt x="9688" y="15937"/>
                    </a:lnTo>
                    <a:lnTo>
                      <a:pt x="10811" y="15374"/>
                    </a:lnTo>
                    <a:lnTo>
                      <a:pt x="10093" y="13953"/>
                    </a:lnTo>
                    <a:cubicBezTo>
                      <a:pt x="10887" y="13481"/>
                      <a:pt x="11498" y="12920"/>
                      <a:pt x="11928" y="12275"/>
                    </a:cubicBezTo>
                    <a:cubicBezTo>
                      <a:pt x="12357" y="11623"/>
                      <a:pt x="12597" y="10960"/>
                      <a:pt x="12638" y="10266"/>
                    </a:cubicBezTo>
                    <a:cubicBezTo>
                      <a:pt x="12680" y="9579"/>
                      <a:pt x="12547" y="8935"/>
                      <a:pt x="12241" y="8324"/>
                    </a:cubicBezTo>
                    <a:cubicBezTo>
                      <a:pt x="11837" y="7514"/>
                      <a:pt x="11333" y="6977"/>
                      <a:pt x="10730" y="6695"/>
                    </a:cubicBezTo>
                    <a:cubicBezTo>
                      <a:pt x="10209" y="6464"/>
                      <a:pt x="9695" y="6345"/>
                      <a:pt x="9177" y="6345"/>
                    </a:cubicBezTo>
                    <a:cubicBezTo>
                      <a:pt x="9086" y="6345"/>
                      <a:pt x="8994" y="6349"/>
                      <a:pt x="8903" y="6356"/>
                    </a:cubicBezTo>
                    <a:cubicBezTo>
                      <a:pt x="8290" y="6415"/>
                      <a:pt x="7489" y="6546"/>
                      <a:pt x="6497" y="6763"/>
                    </a:cubicBezTo>
                    <a:lnTo>
                      <a:pt x="4836" y="3440"/>
                    </a:lnTo>
                    <a:cubicBezTo>
                      <a:pt x="4951" y="3420"/>
                      <a:pt x="5063" y="3410"/>
                      <a:pt x="5173" y="3410"/>
                    </a:cubicBezTo>
                    <a:cubicBezTo>
                      <a:pt x="5436" y="3410"/>
                      <a:pt x="5686" y="3466"/>
                      <a:pt x="5919" y="3571"/>
                    </a:cubicBezTo>
                    <a:cubicBezTo>
                      <a:pt x="6249" y="3720"/>
                      <a:pt x="6523" y="3952"/>
                      <a:pt x="6721" y="4273"/>
                    </a:cubicBezTo>
                    <a:lnTo>
                      <a:pt x="9373" y="2944"/>
                    </a:lnTo>
                    <a:cubicBezTo>
                      <a:pt x="8778" y="1960"/>
                      <a:pt x="7992" y="1339"/>
                      <a:pt x="7026" y="1091"/>
                    </a:cubicBezTo>
                    <a:cubicBezTo>
                      <a:pt x="6690" y="1005"/>
                      <a:pt x="6342" y="962"/>
                      <a:pt x="5982" y="962"/>
                    </a:cubicBezTo>
                    <a:cubicBezTo>
                      <a:pt x="5305" y="962"/>
                      <a:pt x="4585" y="1114"/>
                      <a:pt x="3819" y="1423"/>
                    </a:cubicBezTo>
                    <a:lnTo>
                      <a:pt x="3109"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4A0CBBD9-F730-8C21-61F7-766ADBD4AA7B}"/>
            </a:ext>
          </a:extLst>
        </p:cNvPr>
        <p:cNvGrpSpPr/>
        <p:nvPr/>
      </p:nvGrpSpPr>
      <p:grpSpPr>
        <a:xfrm>
          <a:off x="0" y="0"/>
          <a:ext cx="0" cy="0"/>
          <a:chOff x="0" y="0"/>
          <a:chExt cx="0" cy="0"/>
        </a:xfrm>
      </p:grpSpPr>
      <p:sp>
        <p:nvSpPr>
          <p:cNvPr id="342" name="Google Shape;342;p36">
            <a:extLst>
              <a:ext uri="{FF2B5EF4-FFF2-40B4-BE49-F238E27FC236}">
                <a16:creationId xmlns:a16="http://schemas.microsoft.com/office/drawing/2014/main" id="{1F8138FE-416C-4E5B-E5EE-5AAE2FEA0DAA}"/>
              </a:ext>
            </a:extLst>
          </p:cNvPr>
          <p:cNvSpPr/>
          <p:nvPr/>
        </p:nvSpPr>
        <p:spPr>
          <a:xfrm>
            <a:off x="-950650" y="-1764546"/>
            <a:ext cx="3647700" cy="3647700"/>
          </a:xfrm>
          <a:prstGeom prst="donut">
            <a:avLst>
              <a:gd name="adj" fmla="val 171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a:extLst>
              <a:ext uri="{FF2B5EF4-FFF2-40B4-BE49-F238E27FC236}">
                <a16:creationId xmlns:a16="http://schemas.microsoft.com/office/drawing/2014/main" id="{44D04833-95E8-8B76-748B-7C58109B3BC2}"/>
              </a:ext>
            </a:extLst>
          </p:cNvPr>
          <p:cNvSpPr/>
          <p:nvPr/>
        </p:nvSpPr>
        <p:spPr>
          <a:xfrm>
            <a:off x="3808332" y="1511541"/>
            <a:ext cx="1421400" cy="14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a:extLst>
              <a:ext uri="{FF2B5EF4-FFF2-40B4-BE49-F238E27FC236}">
                <a16:creationId xmlns:a16="http://schemas.microsoft.com/office/drawing/2014/main" id="{B4FA62AC-3EF5-75A6-EBDD-E53F4F6B48C3}"/>
              </a:ext>
            </a:extLst>
          </p:cNvPr>
          <p:cNvSpPr txBox="1">
            <a:spLocks noGrp="1"/>
          </p:cNvSpPr>
          <p:nvPr>
            <p:ph type="title"/>
          </p:nvPr>
        </p:nvSpPr>
        <p:spPr>
          <a:xfrm>
            <a:off x="2281512" y="3058961"/>
            <a:ext cx="438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FEEDBACK</a:t>
            </a:r>
            <a:endParaRPr dirty="0"/>
          </a:p>
        </p:txBody>
      </p:sp>
      <p:grpSp>
        <p:nvGrpSpPr>
          <p:cNvPr id="4" name="Google Shape;3272;p66">
            <a:extLst>
              <a:ext uri="{FF2B5EF4-FFF2-40B4-BE49-F238E27FC236}">
                <a16:creationId xmlns:a16="http://schemas.microsoft.com/office/drawing/2014/main" id="{0A74E2E7-9B20-FB11-448B-A5A901CCE351}"/>
              </a:ext>
            </a:extLst>
          </p:cNvPr>
          <p:cNvGrpSpPr/>
          <p:nvPr/>
        </p:nvGrpSpPr>
        <p:grpSpPr>
          <a:xfrm>
            <a:off x="4115525" y="1821364"/>
            <a:ext cx="807013" cy="801754"/>
            <a:chOff x="580725" y="3617925"/>
            <a:chExt cx="299325" cy="297375"/>
          </a:xfrm>
          <a:solidFill>
            <a:schemeClr val="bg1"/>
          </a:solidFill>
        </p:grpSpPr>
        <p:sp>
          <p:nvSpPr>
            <p:cNvPr id="5" name="Google Shape;3273;p66">
              <a:extLst>
                <a:ext uri="{FF2B5EF4-FFF2-40B4-BE49-F238E27FC236}">
                  <a16:creationId xmlns:a16="http://schemas.microsoft.com/office/drawing/2014/main" id="{BEEC919A-9A92-5CD5-7773-0DAD77C45C45}"/>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74;p66">
              <a:extLst>
                <a:ext uri="{FF2B5EF4-FFF2-40B4-BE49-F238E27FC236}">
                  <a16:creationId xmlns:a16="http://schemas.microsoft.com/office/drawing/2014/main" id="{666248B4-ED28-1260-03B8-E256DA3641B9}"/>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75;p66">
              <a:extLst>
                <a:ext uri="{FF2B5EF4-FFF2-40B4-BE49-F238E27FC236}">
                  <a16:creationId xmlns:a16="http://schemas.microsoft.com/office/drawing/2014/main" id="{1DA6123C-A42A-EB2E-B090-1CAE90CDC816}"/>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76;p66">
              <a:extLst>
                <a:ext uri="{FF2B5EF4-FFF2-40B4-BE49-F238E27FC236}">
                  <a16:creationId xmlns:a16="http://schemas.microsoft.com/office/drawing/2014/main" id="{FA521744-8A54-C5E2-E32E-FC6347AE5772}"/>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77;p66">
              <a:extLst>
                <a:ext uri="{FF2B5EF4-FFF2-40B4-BE49-F238E27FC236}">
                  <a16:creationId xmlns:a16="http://schemas.microsoft.com/office/drawing/2014/main" id="{782FDFA8-3A06-C26B-53B1-3047692A99CB}"/>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629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a:extLst>
            <a:ext uri="{FF2B5EF4-FFF2-40B4-BE49-F238E27FC236}">
              <a16:creationId xmlns:a16="http://schemas.microsoft.com/office/drawing/2014/main" id="{681FD655-34B6-7E23-AC57-9EE55E61B266}"/>
            </a:ext>
          </a:extLst>
        </p:cNvPr>
        <p:cNvGrpSpPr/>
        <p:nvPr/>
      </p:nvGrpSpPr>
      <p:grpSpPr>
        <a:xfrm>
          <a:off x="0" y="0"/>
          <a:ext cx="0" cy="0"/>
          <a:chOff x="0" y="0"/>
          <a:chExt cx="0" cy="0"/>
        </a:xfrm>
      </p:grpSpPr>
      <p:sp>
        <p:nvSpPr>
          <p:cNvPr id="410" name="Google Shape;410;p39">
            <a:extLst>
              <a:ext uri="{FF2B5EF4-FFF2-40B4-BE49-F238E27FC236}">
                <a16:creationId xmlns:a16="http://schemas.microsoft.com/office/drawing/2014/main" id="{8E54FC95-665C-AA1C-C9D9-9D72EE0421A3}"/>
              </a:ext>
            </a:extLst>
          </p:cNvPr>
          <p:cNvSpPr txBox="1">
            <a:spLocks noGrp="1"/>
          </p:cNvSpPr>
          <p:nvPr>
            <p:ph type="title"/>
          </p:nvPr>
        </p:nvSpPr>
        <p:spPr>
          <a:xfrm>
            <a:off x="574857"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FEEDBACK</a:t>
            </a:r>
          </a:p>
        </p:txBody>
      </p:sp>
      <p:sp>
        <p:nvSpPr>
          <p:cNvPr id="411" name="Google Shape;411;p39">
            <a:extLst>
              <a:ext uri="{FF2B5EF4-FFF2-40B4-BE49-F238E27FC236}">
                <a16:creationId xmlns:a16="http://schemas.microsoft.com/office/drawing/2014/main" id="{EEC20ACA-8219-60F1-A439-5AC90652B860}"/>
              </a:ext>
            </a:extLst>
          </p:cNvPr>
          <p:cNvSpPr txBox="1">
            <a:spLocks noGrp="1"/>
          </p:cNvSpPr>
          <p:nvPr>
            <p:ph type="subTitle" idx="1"/>
          </p:nvPr>
        </p:nvSpPr>
        <p:spPr>
          <a:xfrm>
            <a:off x="574857" y="2154920"/>
            <a:ext cx="3670572" cy="236038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Closed with relief, i.e. the provision of a solution in general terms, is the method that most reduces the likelihood that customers will complain again. Closed with monetary relief is also very effective, indicating that customers are satisfied that they have received a financial response to their complaint. The least effective method is Closed with explanation. This may indicate that just giving an explanation is not enough to ensure customer satisfaction and that the complaint requires a solution.</a:t>
            </a:r>
          </a:p>
        </p:txBody>
      </p:sp>
      <p:sp>
        <p:nvSpPr>
          <p:cNvPr id="415" name="Google Shape;415;p39">
            <a:extLst>
              <a:ext uri="{FF2B5EF4-FFF2-40B4-BE49-F238E27FC236}">
                <a16:creationId xmlns:a16="http://schemas.microsoft.com/office/drawing/2014/main" id="{AB1FD38F-7EAC-3542-C640-208A45255922}"/>
              </a:ext>
            </a:extLst>
          </p:cNvPr>
          <p:cNvSpPr txBox="1">
            <a:spLocks noGrp="1"/>
          </p:cNvSpPr>
          <p:nvPr>
            <p:ph type="subTitle" idx="5"/>
          </p:nvPr>
        </p:nvSpPr>
        <p:spPr>
          <a:xfrm>
            <a:off x="574857" y="1163414"/>
            <a:ext cx="3722914" cy="99150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600" dirty="0"/>
              <a:t>Is there a link between the answer given for the solution and the feedback of the customers?</a:t>
            </a:r>
          </a:p>
        </p:txBody>
      </p:sp>
      <p:pic>
        <p:nvPicPr>
          <p:cNvPr id="5" name="Picture 4">
            <a:extLst>
              <a:ext uri="{FF2B5EF4-FFF2-40B4-BE49-F238E27FC236}">
                <a16:creationId xmlns:a16="http://schemas.microsoft.com/office/drawing/2014/main" id="{15A9D234-3990-5FDC-49C9-953633673BFA}"/>
              </a:ext>
            </a:extLst>
          </p:cNvPr>
          <p:cNvPicPr>
            <a:picLocks noChangeAspect="1"/>
          </p:cNvPicPr>
          <p:nvPr/>
        </p:nvPicPr>
        <p:blipFill>
          <a:blip r:embed="rId3"/>
          <a:stretch>
            <a:fillRect/>
          </a:stretch>
        </p:blipFill>
        <p:spPr>
          <a:xfrm>
            <a:off x="4297771" y="1246897"/>
            <a:ext cx="4489659" cy="3386063"/>
          </a:xfrm>
          <a:prstGeom prst="rect">
            <a:avLst/>
          </a:prstGeom>
        </p:spPr>
      </p:pic>
      <p:cxnSp>
        <p:nvCxnSpPr>
          <p:cNvPr id="12" name="Straight Connector 11">
            <a:extLst>
              <a:ext uri="{FF2B5EF4-FFF2-40B4-BE49-F238E27FC236}">
                <a16:creationId xmlns:a16="http://schemas.microsoft.com/office/drawing/2014/main" id="{2A5AA5F6-6F93-588D-49D8-CC1984321B90}"/>
              </a:ext>
            </a:extLst>
          </p:cNvPr>
          <p:cNvCxnSpPr/>
          <p:nvPr/>
        </p:nvCxnSpPr>
        <p:spPr>
          <a:xfrm flipH="1">
            <a:off x="4752341" y="3804983"/>
            <a:ext cx="413657" cy="42091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64A5BD-1951-3BDF-DB5A-49FAED7E7D7F}"/>
              </a:ext>
            </a:extLst>
          </p:cNvPr>
          <p:cNvCxnSpPr>
            <a:cxnSpLocks/>
          </p:cNvCxnSpPr>
          <p:nvPr/>
        </p:nvCxnSpPr>
        <p:spPr>
          <a:xfrm flipH="1">
            <a:off x="7856583" y="3871959"/>
            <a:ext cx="541020" cy="55816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40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8">
          <a:extLst>
            <a:ext uri="{FF2B5EF4-FFF2-40B4-BE49-F238E27FC236}">
              <a16:creationId xmlns:a16="http://schemas.microsoft.com/office/drawing/2014/main" id="{B97B98AE-87AD-B962-4593-814B505B5E4B}"/>
            </a:ext>
          </a:extLst>
        </p:cNvPr>
        <p:cNvGrpSpPr/>
        <p:nvPr/>
      </p:nvGrpSpPr>
      <p:grpSpPr>
        <a:xfrm>
          <a:off x="0" y="0"/>
          <a:ext cx="0" cy="0"/>
          <a:chOff x="0" y="0"/>
          <a:chExt cx="0" cy="0"/>
        </a:xfrm>
      </p:grpSpPr>
      <p:sp>
        <p:nvSpPr>
          <p:cNvPr id="411" name="Google Shape;411;p39">
            <a:extLst>
              <a:ext uri="{FF2B5EF4-FFF2-40B4-BE49-F238E27FC236}">
                <a16:creationId xmlns:a16="http://schemas.microsoft.com/office/drawing/2014/main" id="{34BAFFD2-03F5-A46A-12DA-01E2DAE0226F}"/>
              </a:ext>
            </a:extLst>
          </p:cNvPr>
          <p:cNvSpPr txBox="1">
            <a:spLocks noGrp="1"/>
          </p:cNvSpPr>
          <p:nvPr>
            <p:ph type="subTitle" idx="1"/>
          </p:nvPr>
        </p:nvSpPr>
        <p:spPr>
          <a:xfrm>
            <a:off x="574857" y="2008616"/>
            <a:ext cx="3670572" cy="236038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Analyzing the graph, it is clear that proactively providing assistance and financial relief is effective in reducing disputes. Particularly between 2020-2022, the noticeable </a:t>
            </a:r>
            <a:r>
              <a:rPr lang="en-US" sz="1100" b="1" dirty="0"/>
              <a:t>increase</a:t>
            </a:r>
            <a:r>
              <a:rPr lang="en-US" dirty="0"/>
              <a:t> in the Monetary Relief and Relief categories directly coincides with the decline in the Consumer Disputed category, highlighting the impact of proactive solutions on customer satisfaction. However, the rise in disputes between 2022-2023 suggests that the strategy needs to be continuously reviewed. The 2024 data may indicate that recent improvements are once again yielding positive results.</a:t>
            </a:r>
          </a:p>
        </p:txBody>
      </p:sp>
      <p:sp>
        <p:nvSpPr>
          <p:cNvPr id="415" name="Google Shape;415;p39">
            <a:extLst>
              <a:ext uri="{FF2B5EF4-FFF2-40B4-BE49-F238E27FC236}">
                <a16:creationId xmlns:a16="http://schemas.microsoft.com/office/drawing/2014/main" id="{84353E82-2EE4-A15B-F6C5-0952C715B472}"/>
              </a:ext>
            </a:extLst>
          </p:cNvPr>
          <p:cNvSpPr txBox="1">
            <a:spLocks noGrp="1"/>
          </p:cNvSpPr>
          <p:nvPr>
            <p:ph type="subTitle" idx="5"/>
          </p:nvPr>
        </p:nvSpPr>
        <p:spPr>
          <a:xfrm>
            <a:off x="574857" y="1017110"/>
            <a:ext cx="3722914" cy="99150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600" dirty="0"/>
              <a:t>What is the annual graph of consumers discussed with the answers given?</a:t>
            </a:r>
          </a:p>
        </p:txBody>
      </p:sp>
      <p:pic>
        <p:nvPicPr>
          <p:cNvPr id="3" name="Picture 2">
            <a:extLst>
              <a:ext uri="{FF2B5EF4-FFF2-40B4-BE49-F238E27FC236}">
                <a16:creationId xmlns:a16="http://schemas.microsoft.com/office/drawing/2014/main" id="{11A228CD-627E-0514-585A-3BE324D70FA1}"/>
              </a:ext>
            </a:extLst>
          </p:cNvPr>
          <p:cNvPicPr>
            <a:picLocks noChangeAspect="1"/>
          </p:cNvPicPr>
          <p:nvPr/>
        </p:nvPicPr>
        <p:blipFill>
          <a:blip r:embed="rId3"/>
          <a:stretch>
            <a:fillRect/>
          </a:stretch>
        </p:blipFill>
        <p:spPr>
          <a:xfrm>
            <a:off x="4297771" y="1152143"/>
            <a:ext cx="4393890" cy="3306321"/>
          </a:xfrm>
          <a:prstGeom prst="rect">
            <a:avLst/>
          </a:prstGeom>
        </p:spPr>
      </p:pic>
      <p:sp>
        <p:nvSpPr>
          <p:cNvPr id="7" name="Google Shape;2441;p64">
            <a:extLst>
              <a:ext uri="{FF2B5EF4-FFF2-40B4-BE49-F238E27FC236}">
                <a16:creationId xmlns:a16="http://schemas.microsoft.com/office/drawing/2014/main" id="{65EEA6A9-CC3E-1129-0842-5495F22505E5}"/>
              </a:ext>
            </a:extLst>
          </p:cNvPr>
          <p:cNvSpPr/>
          <p:nvPr/>
        </p:nvSpPr>
        <p:spPr>
          <a:xfrm>
            <a:off x="160654" y="1236780"/>
            <a:ext cx="291685" cy="276083"/>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4" name="Straight Arrow Connector 3">
            <a:extLst>
              <a:ext uri="{FF2B5EF4-FFF2-40B4-BE49-F238E27FC236}">
                <a16:creationId xmlns:a16="http://schemas.microsoft.com/office/drawing/2014/main" id="{C952EF35-E7A1-B3A9-1CE8-31A324B87B46}"/>
              </a:ext>
            </a:extLst>
          </p:cNvPr>
          <p:cNvCxnSpPr>
            <a:cxnSpLocks/>
          </p:cNvCxnSpPr>
          <p:nvPr/>
        </p:nvCxnSpPr>
        <p:spPr>
          <a:xfrm>
            <a:off x="5579110" y="3512185"/>
            <a:ext cx="734060" cy="370840"/>
          </a:xfrm>
          <a:prstGeom prst="straightConnector1">
            <a:avLst/>
          </a:prstGeom>
          <a:ln>
            <a:solidFill>
              <a:srgbClr val="FF0000"/>
            </a:solidFill>
            <a:prstDash val="lgDash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704B4A-621F-D22D-A152-7534A8AC17B1}"/>
              </a:ext>
            </a:extLst>
          </p:cNvPr>
          <p:cNvCxnSpPr>
            <a:cxnSpLocks/>
          </p:cNvCxnSpPr>
          <p:nvPr/>
        </p:nvCxnSpPr>
        <p:spPr>
          <a:xfrm>
            <a:off x="7594600" y="3291587"/>
            <a:ext cx="528320" cy="118363"/>
          </a:xfrm>
          <a:prstGeom prst="straightConnector1">
            <a:avLst/>
          </a:prstGeom>
          <a:ln>
            <a:solidFill>
              <a:srgbClr val="FF0000"/>
            </a:solidFill>
            <a:prstDash val="lgDash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33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9EAEB1-94B3-32B1-29B2-900ACF14FFFF}"/>
            </a:ext>
          </a:extLst>
        </p:cNvPr>
        <p:cNvGrpSpPr/>
        <p:nvPr/>
      </p:nvGrpSpPr>
      <p:grpSpPr>
        <a:xfrm>
          <a:off x="0" y="0"/>
          <a:ext cx="0" cy="0"/>
          <a:chOff x="0" y="0"/>
          <a:chExt cx="0" cy="0"/>
        </a:xfrm>
      </p:grpSpPr>
      <p:sp>
        <p:nvSpPr>
          <p:cNvPr id="342" name="Google Shape;342;p36">
            <a:extLst>
              <a:ext uri="{FF2B5EF4-FFF2-40B4-BE49-F238E27FC236}">
                <a16:creationId xmlns:a16="http://schemas.microsoft.com/office/drawing/2014/main" id="{9375BF92-9EBF-C6BB-D8A9-F9EDDCD54FFD}"/>
              </a:ext>
            </a:extLst>
          </p:cNvPr>
          <p:cNvSpPr/>
          <p:nvPr/>
        </p:nvSpPr>
        <p:spPr>
          <a:xfrm>
            <a:off x="-950650" y="-1764546"/>
            <a:ext cx="3647700" cy="3647700"/>
          </a:xfrm>
          <a:prstGeom prst="donut">
            <a:avLst>
              <a:gd name="adj" fmla="val 171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a:extLst>
              <a:ext uri="{FF2B5EF4-FFF2-40B4-BE49-F238E27FC236}">
                <a16:creationId xmlns:a16="http://schemas.microsoft.com/office/drawing/2014/main" id="{F1B7915F-9A09-9011-05B9-1022DFF12AA4}"/>
              </a:ext>
            </a:extLst>
          </p:cNvPr>
          <p:cNvSpPr/>
          <p:nvPr/>
        </p:nvSpPr>
        <p:spPr>
          <a:xfrm>
            <a:off x="3808332" y="1511541"/>
            <a:ext cx="1421400" cy="14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a:extLst>
              <a:ext uri="{FF2B5EF4-FFF2-40B4-BE49-F238E27FC236}">
                <a16:creationId xmlns:a16="http://schemas.microsoft.com/office/drawing/2014/main" id="{FECE99A0-E1B2-A1DC-5DF7-2DD13A0BF68C}"/>
              </a:ext>
            </a:extLst>
          </p:cNvPr>
          <p:cNvSpPr txBox="1">
            <a:spLocks noGrp="1"/>
          </p:cNvSpPr>
          <p:nvPr>
            <p:ph type="title"/>
          </p:nvPr>
        </p:nvSpPr>
        <p:spPr>
          <a:xfrm>
            <a:off x="1762330" y="3044084"/>
            <a:ext cx="561933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RECOMMENDATIONS</a:t>
            </a:r>
            <a:endParaRPr dirty="0"/>
          </a:p>
        </p:txBody>
      </p:sp>
      <p:sp>
        <p:nvSpPr>
          <p:cNvPr id="345" name="Google Shape;345;p36">
            <a:extLst>
              <a:ext uri="{FF2B5EF4-FFF2-40B4-BE49-F238E27FC236}">
                <a16:creationId xmlns:a16="http://schemas.microsoft.com/office/drawing/2014/main" id="{67F88D91-16FE-92EE-7C15-EE32CDDDEECE}"/>
              </a:ext>
            </a:extLst>
          </p:cNvPr>
          <p:cNvSpPr txBox="1">
            <a:spLocks noGrp="1"/>
          </p:cNvSpPr>
          <p:nvPr>
            <p:ph type="title" idx="2"/>
          </p:nvPr>
        </p:nvSpPr>
        <p:spPr>
          <a:xfrm>
            <a:off x="3901182" y="1801341"/>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201428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0"/>
          <p:cNvSpPr txBox="1">
            <a:spLocks noGrp="1"/>
          </p:cNvSpPr>
          <p:nvPr>
            <p:ph type="title"/>
          </p:nvPr>
        </p:nvSpPr>
        <p:spPr>
          <a:xfrm>
            <a:off x="720000" y="140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RECOMMENDATIONS</a:t>
            </a:r>
            <a:endParaRPr dirty="0"/>
          </a:p>
        </p:txBody>
      </p:sp>
      <p:sp>
        <p:nvSpPr>
          <p:cNvPr id="447" name="Google Shape;447;p40"/>
          <p:cNvSpPr txBox="1">
            <a:spLocks noGrp="1"/>
          </p:cNvSpPr>
          <p:nvPr>
            <p:ph type="subTitle" idx="1"/>
          </p:nvPr>
        </p:nvSpPr>
        <p:spPr>
          <a:xfrm>
            <a:off x="391889" y="1270253"/>
            <a:ext cx="3998676" cy="11052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b="1" dirty="0"/>
              <a:t>Account Information Passport</a:t>
            </a:r>
          </a:p>
          <a:p>
            <a:pPr marL="0" lvl="0" indent="0" algn="just" rtl="0">
              <a:spcBef>
                <a:spcPts val="0"/>
              </a:spcBef>
              <a:spcAft>
                <a:spcPts val="0"/>
              </a:spcAft>
            </a:pPr>
            <a:r>
              <a:rPr lang="en-US" dirty="0"/>
              <a:t>Creating an account information passport to ensure seamless and secure information flow between departments.</a:t>
            </a:r>
          </a:p>
          <a:p>
            <a:pPr marL="171450" lvl="0" indent="-171450" algn="just" rtl="0">
              <a:spcBef>
                <a:spcPts val="0"/>
              </a:spcBef>
              <a:spcAft>
                <a:spcPts val="0"/>
              </a:spcAft>
              <a:buFont typeface="Arial" panose="020B0604020202020204" pitchFamily="34" charset="0"/>
              <a:buChar char="•"/>
            </a:pPr>
            <a:endParaRPr lang="en-GB" dirty="0"/>
          </a:p>
          <a:p>
            <a:pPr marL="171450" lvl="0" indent="-171450" algn="just" rtl="0">
              <a:spcBef>
                <a:spcPts val="0"/>
              </a:spcBef>
              <a:spcAft>
                <a:spcPts val="0"/>
              </a:spcAft>
              <a:buFont typeface="Arial" panose="020B0604020202020204" pitchFamily="34" charset="0"/>
              <a:buChar char="•"/>
            </a:pPr>
            <a:r>
              <a:rPr lang="en-US" b="1" dirty="0"/>
              <a:t>Mandatory Information Control in Routing</a:t>
            </a:r>
          </a:p>
          <a:p>
            <a:pPr marL="0" lvl="0" indent="0" algn="just" rtl="0">
              <a:spcBef>
                <a:spcPts val="0"/>
              </a:spcBef>
              <a:spcAft>
                <a:spcPts val="0"/>
              </a:spcAft>
            </a:pPr>
            <a:r>
              <a:rPr lang="en-US" dirty="0"/>
              <a:t>Processes Implementing mandatory information control steps in routing processes to minimize missing or incorrect data entries. This prevents departments from proceeding with incomplete information, ensuring a smooth workflow and eliminating delays.</a:t>
            </a:r>
          </a:p>
          <a:p>
            <a:pPr marL="171450" lvl="0" indent="-171450" algn="just" rtl="0">
              <a:spcBef>
                <a:spcPts val="0"/>
              </a:spcBef>
              <a:spcAft>
                <a:spcPts val="0"/>
              </a:spcAft>
              <a:buFont typeface="Arial" panose="020B0604020202020204" pitchFamily="34" charset="0"/>
              <a:buChar char="•"/>
            </a:pPr>
            <a:endParaRPr lang="en-US" dirty="0"/>
          </a:p>
          <a:p>
            <a:pPr marL="171450" lvl="0" indent="-171450" algn="just" rtl="0">
              <a:spcBef>
                <a:spcPts val="0"/>
              </a:spcBef>
              <a:spcAft>
                <a:spcPts val="0"/>
              </a:spcAft>
              <a:buFont typeface="Arial" panose="020B0604020202020204" pitchFamily="34" charset="0"/>
              <a:buChar char="•"/>
            </a:pPr>
            <a:r>
              <a:rPr lang="en-US" b="1" dirty="0"/>
              <a:t>User-Friendly Interface and Guidance</a:t>
            </a:r>
          </a:p>
          <a:p>
            <a:pPr marL="0" lvl="0" indent="0" algn="just" rtl="0">
              <a:spcBef>
                <a:spcPts val="0"/>
              </a:spcBef>
              <a:spcAft>
                <a:spcPts val="0"/>
              </a:spcAft>
            </a:pPr>
            <a:r>
              <a:rPr lang="en-US" dirty="0"/>
              <a:t>Designing a more user-friendly interface and providing guidance through interactive tutorials to simplify complex like account management tasks.</a:t>
            </a:r>
          </a:p>
          <a:p>
            <a:pPr marL="171450" lvl="0" indent="-171450" algn="just" rtl="0">
              <a:spcBef>
                <a:spcPts val="0"/>
              </a:spcBef>
              <a:spcAft>
                <a:spcPts val="0"/>
              </a:spcAft>
              <a:buFont typeface="Arial" panose="020B0604020202020204" pitchFamily="34" charset="0"/>
              <a:buChar char="•"/>
            </a:pPr>
            <a:endParaRPr lang="en-GB" dirty="0"/>
          </a:p>
        </p:txBody>
      </p:sp>
      <p:sp>
        <p:nvSpPr>
          <p:cNvPr id="451" name="Google Shape;451;p40"/>
          <p:cNvSpPr txBox="1">
            <a:spLocks noGrp="1"/>
          </p:cNvSpPr>
          <p:nvPr>
            <p:ph type="subTitle" idx="7"/>
          </p:nvPr>
        </p:nvSpPr>
        <p:spPr>
          <a:xfrm>
            <a:off x="1053328" y="957923"/>
            <a:ext cx="22635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950" dirty="0"/>
              <a:t>FOR PLATFORM</a:t>
            </a:r>
            <a:endParaRPr sz="1950" dirty="0"/>
          </a:p>
        </p:txBody>
      </p:sp>
      <p:sp>
        <p:nvSpPr>
          <p:cNvPr id="453" name="Google Shape;453;p40"/>
          <p:cNvSpPr txBox="1">
            <a:spLocks noGrp="1"/>
          </p:cNvSpPr>
          <p:nvPr>
            <p:ph type="subTitle" idx="9"/>
          </p:nvPr>
        </p:nvSpPr>
        <p:spPr>
          <a:xfrm>
            <a:off x="5653001" y="987203"/>
            <a:ext cx="22635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950" dirty="0"/>
              <a:t>FOR FEEDBACK</a:t>
            </a:r>
            <a:endParaRPr sz="1950" dirty="0"/>
          </a:p>
        </p:txBody>
      </p:sp>
      <p:cxnSp>
        <p:nvCxnSpPr>
          <p:cNvPr id="21" name="Straight Connector 20">
            <a:extLst>
              <a:ext uri="{FF2B5EF4-FFF2-40B4-BE49-F238E27FC236}">
                <a16:creationId xmlns:a16="http://schemas.microsoft.com/office/drawing/2014/main" id="{DE3580A7-7C3C-9CFC-1E61-CE35C320997D}"/>
              </a:ext>
            </a:extLst>
          </p:cNvPr>
          <p:cNvCxnSpPr/>
          <p:nvPr/>
        </p:nvCxnSpPr>
        <p:spPr>
          <a:xfrm>
            <a:off x="4572000" y="1221541"/>
            <a:ext cx="0" cy="3089202"/>
          </a:xfrm>
          <a:prstGeom prst="line">
            <a:avLst/>
          </a:prstGeom>
          <a:ln w="6350">
            <a:solidFill>
              <a:schemeClr val="tx1">
                <a:lumMod val="85000"/>
                <a:lumOff val="15000"/>
              </a:schemeClr>
            </a:solidFill>
          </a:ln>
        </p:spPr>
        <p:style>
          <a:lnRef idx="2">
            <a:schemeClr val="dk1"/>
          </a:lnRef>
          <a:fillRef idx="0">
            <a:schemeClr val="dk1"/>
          </a:fillRef>
          <a:effectRef idx="1">
            <a:schemeClr val="dk1"/>
          </a:effectRef>
          <a:fontRef idx="minor">
            <a:schemeClr val="tx1"/>
          </a:fontRef>
        </p:style>
      </p:cxnSp>
      <p:sp>
        <p:nvSpPr>
          <p:cNvPr id="2" name="Google Shape;447;p40">
            <a:extLst>
              <a:ext uri="{FF2B5EF4-FFF2-40B4-BE49-F238E27FC236}">
                <a16:creationId xmlns:a16="http://schemas.microsoft.com/office/drawing/2014/main" id="{8A846BA7-9489-65A1-B184-C7D6DF458373}"/>
              </a:ext>
            </a:extLst>
          </p:cNvPr>
          <p:cNvSpPr txBox="1">
            <a:spLocks/>
          </p:cNvSpPr>
          <p:nvPr/>
        </p:nvSpPr>
        <p:spPr>
          <a:xfrm>
            <a:off x="4651828" y="1345164"/>
            <a:ext cx="3693883" cy="26029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lgn="l"/>
            <a:r>
              <a:rPr lang="en-US" dirty="0"/>
              <a:t>Instead of merely providing explanations, adopt an approach of offering support in every situation, ensuring that users receive tangible assistance rather than just guidance when faced with challenges.</a:t>
            </a:r>
          </a:p>
          <a:p>
            <a:pPr marL="152400" indent="0" algn="l"/>
            <a:endParaRPr lang="en-GB" dirty="0"/>
          </a:p>
          <a:p>
            <a:pPr marL="152400" indent="0" algn="l"/>
            <a:r>
              <a:rPr lang="en-GB" b="1" dirty="0" err="1"/>
              <a:t>Başarılı</a:t>
            </a:r>
            <a:r>
              <a:rPr lang="en-GB" b="1" dirty="0"/>
              <a:t> </a:t>
            </a:r>
            <a:r>
              <a:rPr lang="en-GB" b="1" dirty="0" err="1"/>
              <a:t>çözüm</a:t>
            </a:r>
            <a:r>
              <a:rPr lang="en-GB" b="1" dirty="0"/>
              <a:t> </a:t>
            </a:r>
            <a:r>
              <a:rPr lang="en-GB" b="1" dirty="0" err="1"/>
              <a:t>örneklerinden</a:t>
            </a:r>
            <a:r>
              <a:rPr lang="en-GB" b="1" dirty="0"/>
              <a:t> </a:t>
            </a:r>
            <a:r>
              <a:rPr lang="en-GB" b="1" dirty="0" err="1"/>
              <a:t>oluşan</a:t>
            </a:r>
            <a:r>
              <a:rPr lang="en-GB" b="1" dirty="0"/>
              <a:t> </a:t>
            </a:r>
            <a:r>
              <a:rPr lang="en-GB" b="1" dirty="0" err="1"/>
              <a:t>bir</a:t>
            </a:r>
            <a:r>
              <a:rPr lang="en-GB" b="1" dirty="0"/>
              <a:t> </a:t>
            </a:r>
            <a:r>
              <a:rPr lang="en-GB" b="1" dirty="0" err="1"/>
              <a:t>uygulama</a:t>
            </a:r>
            <a:r>
              <a:rPr lang="en-GB" b="1" dirty="0"/>
              <a:t> </a:t>
            </a:r>
            <a:r>
              <a:rPr lang="en-GB" b="1" dirty="0" err="1"/>
              <a:t>kütüphanesi</a:t>
            </a:r>
            <a:r>
              <a:rPr lang="en-GB" b="1" dirty="0"/>
              <a:t> </a:t>
            </a:r>
            <a:r>
              <a:rPr lang="en-GB" b="1" dirty="0" err="1"/>
              <a:t>oluşturarak</a:t>
            </a:r>
            <a:r>
              <a:rPr lang="en-GB" dirty="0"/>
              <a:t>, </a:t>
            </a:r>
            <a:r>
              <a:rPr lang="en-GB" dirty="0" err="1"/>
              <a:t>geçmişte</a:t>
            </a:r>
            <a:r>
              <a:rPr lang="en-GB" dirty="0"/>
              <a:t> </a:t>
            </a:r>
            <a:r>
              <a:rPr lang="en-GB" dirty="0" err="1"/>
              <a:t>etkili</a:t>
            </a:r>
            <a:r>
              <a:rPr lang="en-GB" dirty="0"/>
              <a:t> </a:t>
            </a:r>
            <a:r>
              <a:rPr lang="en-GB" dirty="0" err="1"/>
              <a:t>sonuçlar</a:t>
            </a:r>
            <a:r>
              <a:rPr lang="en-GB" dirty="0"/>
              <a:t> </a:t>
            </a:r>
            <a:r>
              <a:rPr lang="en-GB" dirty="0" err="1"/>
              <a:t>veren</a:t>
            </a:r>
            <a:r>
              <a:rPr lang="en-GB" dirty="0"/>
              <a:t> </a:t>
            </a:r>
            <a:r>
              <a:rPr lang="en-GB" dirty="0" err="1"/>
              <a:t>yaklaşımları</a:t>
            </a:r>
            <a:r>
              <a:rPr lang="en-GB" dirty="0"/>
              <a:t> </a:t>
            </a:r>
            <a:r>
              <a:rPr lang="en-GB" dirty="0" err="1"/>
              <a:t>merkezi</a:t>
            </a:r>
            <a:r>
              <a:rPr lang="en-GB" dirty="0"/>
              <a:t> </a:t>
            </a:r>
            <a:r>
              <a:rPr lang="en-GB" dirty="0" err="1"/>
              <a:t>bir</a:t>
            </a:r>
            <a:r>
              <a:rPr lang="en-GB" dirty="0"/>
              <a:t> </a:t>
            </a:r>
            <a:r>
              <a:rPr lang="en-GB" dirty="0" err="1"/>
              <a:t>yerde</a:t>
            </a:r>
            <a:r>
              <a:rPr lang="en-GB" dirty="0"/>
              <a:t> </a:t>
            </a:r>
            <a:r>
              <a:rPr lang="en-GB" dirty="0" err="1"/>
              <a:t>toplama</a:t>
            </a:r>
            <a:r>
              <a:rPr lang="en-GB" dirty="0"/>
              <a:t>. </a:t>
            </a:r>
            <a:r>
              <a:rPr lang="en-GB" dirty="0" err="1"/>
              <a:t>Böylece</a:t>
            </a:r>
            <a:r>
              <a:rPr lang="en-GB" dirty="0"/>
              <a:t> </a:t>
            </a:r>
            <a:r>
              <a:rPr lang="en-GB" dirty="0" err="1"/>
              <a:t>benzer</a:t>
            </a:r>
            <a:r>
              <a:rPr lang="en-GB" dirty="0"/>
              <a:t> </a:t>
            </a:r>
            <a:r>
              <a:rPr lang="en-GB" dirty="0" err="1"/>
              <a:t>sorunlarla</a:t>
            </a:r>
            <a:r>
              <a:rPr lang="en-GB" dirty="0"/>
              <a:t> </a:t>
            </a:r>
            <a:r>
              <a:rPr lang="en-GB" dirty="0" err="1"/>
              <a:t>karşılaşan</a:t>
            </a:r>
            <a:r>
              <a:rPr lang="en-GB" dirty="0"/>
              <a:t> </a:t>
            </a:r>
            <a:r>
              <a:rPr lang="en-GB" dirty="0" err="1"/>
              <a:t>kullanıcılar</a:t>
            </a:r>
            <a:r>
              <a:rPr lang="en-GB" dirty="0"/>
              <a:t>, </a:t>
            </a:r>
            <a:r>
              <a:rPr lang="en-GB" dirty="0" err="1"/>
              <a:t>kanıtlanmış</a:t>
            </a:r>
            <a:r>
              <a:rPr lang="en-GB" dirty="0"/>
              <a:t> </a:t>
            </a:r>
            <a:r>
              <a:rPr lang="en-GB" dirty="0" err="1"/>
              <a:t>çözümlere</a:t>
            </a:r>
            <a:r>
              <a:rPr lang="en-GB" dirty="0"/>
              <a:t> </a:t>
            </a:r>
            <a:r>
              <a:rPr lang="en-GB" dirty="0" err="1"/>
              <a:t>hızlıca</a:t>
            </a:r>
            <a:r>
              <a:rPr lang="en-GB" dirty="0"/>
              <a:t> </a:t>
            </a:r>
            <a:r>
              <a:rPr lang="en-GB" dirty="0" err="1"/>
              <a:t>erişebilir</a:t>
            </a:r>
            <a:r>
              <a:rPr lang="en-GB"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30031FF4-D3C2-E1F3-8631-0C3D265CD5E2}"/>
            </a:ext>
          </a:extLst>
        </p:cNvPr>
        <p:cNvGrpSpPr/>
        <p:nvPr/>
      </p:nvGrpSpPr>
      <p:grpSpPr>
        <a:xfrm>
          <a:off x="0" y="0"/>
          <a:ext cx="0" cy="0"/>
          <a:chOff x="0" y="0"/>
          <a:chExt cx="0" cy="0"/>
        </a:xfrm>
      </p:grpSpPr>
      <p:sp>
        <p:nvSpPr>
          <p:cNvPr id="342" name="Google Shape;342;p36">
            <a:extLst>
              <a:ext uri="{FF2B5EF4-FFF2-40B4-BE49-F238E27FC236}">
                <a16:creationId xmlns:a16="http://schemas.microsoft.com/office/drawing/2014/main" id="{2E378E30-1B4B-6FC7-EE13-3BA075A35DBD}"/>
              </a:ext>
            </a:extLst>
          </p:cNvPr>
          <p:cNvSpPr/>
          <p:nvPr/>
        </p:nvSpPr>
        <p:spPr>
          <a:xfrm>
            <a:off x="-950650" y="-1764546"/>
            <a:ext cx="3647700" cy="3647700"/>
          </a:xfrm>
          <a:prstGeom prst="donut">
            <a:avLst>
              <a:gd name="adj" fmla="val 171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a:extLst>
              <a:ext uri="{FF2B5EF4-FFF2-40B4-BE49-F238E27FC236}">
                <a16:creationId xmlns:a16="http://schemas.microsoft.com/office/drawing/2014/main" id="{AA4EE360-C7AB-52F5-37A8-E2DFAE2BCD83}"/>
              </a:ext>
            </a:extLst>
          </p:cNvPr>
          <p:cNvSpPr txBox="1">
            <a:spLocks noGrp="1"/>
          </p:cNvSpPr>
          <p:nvPr>
            <p:ph type="title"/>
          </p:nvPr>
        </p:nvSpPr>
        <p:spPr>
          <a:xfrm>
            <a:off x="2380200" y="2012694"/>
            <a:ext cx="438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THANK YOU</a:t>
            </a:r>
            <a:br>
              <a:rPr lang="en-US" sz="5400" dirty="0"/>
            </a:br>
            <a:r>
              <a:rPr lang="en-US" sz="1400" dirty="0">
                <a:solidFill>
                  <a:schemeClr val="tx1">
                    <a:lumMod val="75000"/>
                    <a:lumOff val="25000"/>
                  </a:schemeClr>
                </a:solidFill>
              </a:rPr>
              <a:t>Do you have any questions?</a:t>
            </a:r>
            <a:endParaRPr sz="1400" dirty="0">
              <a:solidFill>
                <a:schemeClr val="tx1">
                  <a:lumMod val="75000"/>
                  <a:lumOff val="25000"/>
                </a:schemeClr>
              </a:solidFill>
            </a:endParaRPr>
          </a:p>
        </p:txBody>
      </p:sp>
    </p:spTree>
    <p:extLst>
      <p:ext uri="{BB962C8B-B14F-4D97-AF65-F5344CB8AC3E}">
        <p14:creationId xmlns:p14="http://schemas.microsoft.com/office/powerpoint/2010/main" val="290015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6"/>
        <p:cNvGrpSpPr/>
        <p:nvPr/>
      </p:nvGrpSpPr>
      <p:grpSpPr>
        <a:xfrm>
          <a:off x="0" y="0"/>
          <a:ext cx="0" cy="0"/>
          <a:chOff x="0" y="0"/>
          <a:chExt cx="0" cy="0"/>
        </a:xfrm>
      </p:grpSpPr>
      <p:grpSp>
        <p:nvGrpSpPr>
          <p:cNvPr id="737" name="Google Shape;737;p54"/>
          <p:cNvGrpSpPr/>
          <p:nvPr/>
        </p:nvGrpSpPr>
        <p:grpSpPr>
          <a:xfrm>
            <a:off x="1343061" y="3305297"/>
            <a:ext cx="291737" cy="289845"/>
            <a:chOff x="5049575" y="4993600"/>
            <a:chExt cx="482050" cy="478925"/>
          </a:xfrm>
        </p:grpSpPr>
        <p:sp>
          <p:nvSpPr>
            <p:cNvPr id="738" name="Google Shape;738;p54"/>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 name="Google Shape;739;p54"/>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 name="Google Shape;740;p54"/>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 name="Google Shape;741;p54"/>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2" name="Google Shape;742;p54"/>
          <p:cNvGrpSpPr/>
          <p:nvPr/>
        </p:nvGrpSpPr>
        <p:grpSpPr>
          <a:xfrm>
            <a:off x="1343052" y="2010830"/>
            <a:ext cx="291746" cy="286082"/>
            <a:chOff x="1490050" y="3805975"/>
            <a:chExt cx="491900" cy="482350"/>
          </a:xfrm>
        </p:grpSpPr>
        <p:sp>
          <p:nvSpPr>
            <p:cNvPr id="743" name="Google Shape;743;p54"/>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54"/>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54"/>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54"/>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7" name="Google Shape;747;p54"/>
          <p:cNvGrpSpPr/>
          <p:nvPr/>
        </p:nvGrpSpPr>
        <p:grpSpPr>
          <a:xfrm>
            <a:off x="942179" y="2419464"/>
            <a:ext cx="291890" cy="291890"/>
            <a:chOff x="2085525" y="4992125"/>
            <a:chExt cx="481825" cy="481825"/>
          </a:xfrm>
        </p:grpSpPr>
        <p:sp>
          <p:nvSpPr>
            <p:cNvPr id="748" name="Google Shape;748;p5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5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50" name="Google Shape;750;p54"/>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Instructions for use</a:t>
            </a:r>
            <a:endParaRPr/>
          </a:p>
        </p:txBody>
      </p:sp>
      <p:sp>
        <p:nvSpPr>
          <p:cNvPr id="751" name="Google Shape;751;p54"/>
          <p:cNvSpPr txBox="1"/>
          <p:nvPr/>
        </p:nvSpPr>
        <p:spPr>
          <a:xfrm>
            <a:off x="723400" y="1187975"/>
            <a:ext cx="7697100" cy="36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400"/>
              </a:spcAft>
              <a:buClr>
                <a:srgbClr val="000000"/>
              </a:buClr>
              <a:buSzPts val="1100"/>
              <a:buFont typeface="Arial"/>
              <a:buNone/>
            </a:pPr>
            <a:r>
              <a:rPr lang="en" sz="1100">
                <a:solidFill>
                  <a:schemeClr val="lt1"/>
                </a:solidFill>
                <a:latin typeface="Inter"/>
                <a:ea typeface="Inter"/>
                <a:cs typeface="Inter"/>
                <a:sym typeface="Inter"/>
              </a:rPr>
              <a:t>If you have a free account, in order to use this template, you must credit </a:t>
            </a:r>
            <a:r>
              <a:rPr lang="en" sz="1100" b="1" u="sng">
                <a:solidFill>
                  <a:schemeClr val="hlink"/>
                </a:solidFill>
                <a:latin typeface="Inter"/>
                <a:ea typeface="Inter"/>
                <a:cs typeface="Inter"/>
                <a:sym typeface="Inter"/>
                <a:hlinkClick r:id="rId3"/>
              </a:rPr>
              <a:t>Slidesgo</a:t>
            </a:r>
            <a:r>
              <a:rPr lang="en" sz="1100">
                <a:solidFill>
                  <a:schemeClr val="lt1"/>
                </a:solidFill>
                <a:latin typeface="Inter"/>
                <a:ea typeface="Inter"/>
                <a:cs typeface="Inter"/>
                <a:sym typeface="Inter"/>
              </a:rPr>
              <a:t> by keeping the </a:t>
            </a:r>
            <a:r>
              <a:rPr lang="en" sz="1100" b="1" u="sng">
                <a:solidFill>
                  <a:schemeClr val="hlink"/>
                </a:solidFill>
                <a:latin typeface="Inter"/>
                <a:ea typeface="Inter"/>
                <a:cs typeface="Inter"/>
                <a:sym typeface="Inter"/>
                <a:hlinkClick r:id="rId4" action="ppaction://hlinksldjump"/>
              </a:rPr>
              <a:t>Thanks</a:t>
            </a:r>
            <a:r>
              <a:rPr lang="en" sz="1100">
                <a:solidFill>
                  <a:schemeClr val="lt1"/>
                </a:solidFill>
                <a:latin typeface="Inter"/>
                <a:ea typeface="Inter"/>
                <a:cs typeface="Inter"/>
                <a:sym typeface="Inter"/>
              </a:rPr>
              <a:t> slide </a:t>
            </a:r>
            <a:endParaRPr sz="1100" b="1">
              <a:solidFill>
                <a:schemeClr val="dk2"/>
              </a:solidFill>
              <a:latin typeface="Inter"/>
              <a:ea typeface="Inter"/>
              <a:cs typeface="Inter"/>
              <a:sym typeface="Inter"/>
            </a:endParaRPr>
          </a:p>
        </p:txBody>
      </p:sp>
      <p:sp>
        <p:nvSpPr>
          <p:cNvPr id="752" name="Google Shape;752;p54"/>
          <p:cNvSpPr txBox="1"/>
          <p:nvPr/>
        </p:nvSpPr>
        <p:spPr>
          <a:xfrm>
            <a:off x="559900" y="4339600"/>
            <a:ext cx="8024100" cy="27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Inter"/>
                <a:ea typeface="Inter"/>
                <a:cs typeface="Inter"/>
                <a:sym typeface="Inter"/>
              </a:rPr>
              <a:t>For more information about editing slides, please read our </a:t>
            </a:r>
            <a:r>
              <a:rPr lang="en" sz="1100" b="1" u="sng">
                <a:solidFill>
                  <a:schemeClr val="hlink"/>
                </a:solidFill>
                <a:latin typeface="Inter"/>
                <a:ea typeface="Inter"/>
                <a:cs typeface="Inter"/>
                <a:sym typeface="Inter"/>
                <a:hlinkClick r:id="rId5"/>
              </a:rPr>
              <a:t>FAQs</a:t>
            </a:r>
            <a:r>
              <a:rPr lang="en" sz="1100">
                <a:solidFill>
                  <a:schemeClr val="lt1"/>
                </a:solidFill>
                <a:latin typeface="Inter"/>
                <a:ea typeface="Inter"/>
                <a:cs typeface="Inter"/>
                <a:sym typeface="Inter"/>
              </a:rPr>
              <a:t> or visit our </a:t>
            </a:r>
            <a:r>
              <a:rPr lang="en" sz="1100" b="1" u="sng">
                <a:solidFill>
                  <a:schemeClr val="hlink"/>
                </a:solidFill>
                <a:latin typeface="Inter"/>
                <a:ea typeface="Inter"/>
                <a:cs typeface="Inter"/>
                <a:sym typeface="Inter"/>
                <a:hlinkClick r:id="rId6"/>
              </a:rPr>
              <a:t>blog</a:t>
            </a:r>
            <a:endParaRPr b="1"/>
          </a:p>
        </p:txBody>
      </p:sp>
      <p:sp>
        <p:nvSpPr>
          <p:cNvPr id="753" name="Google Shape;753;p54"/>
          <p:cNvSpPr txBox="1"/>
          <p:nvPr/>
        </p:nvSpPr>
        <p:spPr>
          <a:xfrm>
            <a:off x="1254000" y="1543625"/>
            <a:ext cx="3000000" cy="354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400"/>
              </a:spcAft>
              <a:buNone/>
            </a:pPr>
            <a:r>
              <a:rPr lang="en" sz="1100" b="1">
                <a:solidFill>
                  <a:schemeClr val="lt1"/>
                </a:solidFill>
                <a:latin typeface="Inter"/>
                <a:ea typeface="Inter"/>
                <a:cs typeface="Inter"/>
                <a:sym typeface="Inter"/>
              </a:rPr>
              <a:t>As a Free user, you are allowed to:</a:t>
            </a:r>
            <a:endParaRPr/>
          </a:p>
        </p:txBody>
      </p:sp>
      <p:grpSp>
        <p:nvGrpSpPr>
          <p:cNvPr id="754" name="Google Shape;754;p54"/>
          <p:cNvGrpSpPr/>
          <p:nvPr/>
        </p:nvGrpSpPr>
        <p:grpSpPr>
          <a:xfrm>
            <a:off x="942192" y="1551114"/>
            <a:ext cx="291890" cy="291890"/>
            <a:chOff x="1492675" y="4992125"/>
            <a:chExt cx="481825" cy="481825"/>
          </a:xfrm>
        </p:grpSpPr>
        <p:sp>
          <p:nvSpPr>
            <p:cNvPr id="755" name="Google Shape;755;p5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5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57" name="Google Shape;757;p54"/>
          <p:cNvSpPr/>
          <p:nvPr/>
        </p:nvSpPr>
        <p:spPr>
          <a:xfrm>
            <a:off x="4541072" y="2011594"/>
            <a:ext cx="254859" cy="286108"/>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 name="Google Shape;758;p54"/>
          <p:cNvSpPr txBox="1"/>
          <p:nvPr/>
        </p:nvSpPr>
        <p:spPr>
          <a:xfrm>
            <a:off x="1616350" y="1943440"/>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Modify this template</a:t>
            </a:r>
            <a:endParaRPr>
              <a:solidFill>
                <a:schemeClr val="lt1"/>
              </a:solidFill>
            </a:endParaRPr>
          </a:p>
        </p:txBody>
      </p:sp>
      <p:sp>
        <p:nvSpPr>
          <p:cNvPr id="759" name="Google Shape;759;p54"/>
          <p:cNvSpPr txBox="1"/>
          <p:nvPr/>
        </p:nvSpPr>
        <p:spPr>
          <a:xfrm>
            <a:off x="4814375" y="1943446"/>
            <a:ext cx="36105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Use it for both personal and commercial projects</a:t>
            </a:r>
            <a:endParaRPr>
              <a:solidFill>
                <a:schemeClr val="lt1"/>
              </a:solidFill>
            </a:endParaRPr>
          </a:p>
        </p:txBody>
      </p:sp>
      <p:sp>
        <p:nvSpPr>
          <p:cNvPr id="760" name="Google Shape;760;p54"/>
          <p:cNvSpPr txBox="1"/>
          <p:nvPr/>
        </p:nvSpPr>
        <p:spPr>
          <a:xfrm>
            <a:off x="1254000" y="2419350"/>
            <a:ext cx="3000000" cy="354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400"/>
              </a:spcAft>
              <a:buNone/>
            </a:pPr>
            <a:r>
              <a:rPr lang="en" sz="1100" b="1">
                <a:solidFill>
                  <a:schemeClr val="lt1"/>
                </a:solidFill>
                <a:latin typeface="Inter"/>
                <a:ea typeface="Inter"/>
                <a:cs typeface="Inter"/>
                <a:sym typeface="Inter"/>
              </a:rPr>
              <a:t>You are not allowed to:</a:t>
            </a:r>
            <a:endParaRPr/>
          </a:p>
        </p:txBody>
      </p:sp>
      <p:sp>
        <p:nvSpPr>
          <p:cNvPr id="761" name="Google Shape;761;p54"/>
          <p:cNvSpPr txBox="1"/>
          <p:nvPr/>
        </p:nvSpPr>
        <p:spPr>
          <a:xfrm>
            <a:off x="1616350" y="2828225"/>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Sublicense, sell or rent any of Slidesgo Content</a:t>
            </a:r>
            <a:endParaRPr>
              <a:solidFill>
                <a:schemeClr val="lt1"/>
              </a:solidFill>
            </a:endParaRPr>
          </a:p>
        </p:txBody>
      </p:sp>
      <p:sp>
        <p:nvSpPr>
          <p:cNvPr id="762" name="Google Shape;762;p54"/>
          <p:cNvSpPr txBox="1"/>
          <p:nvPr/>
        </p:nvSpPr>
        <p:spPr>
          <a:xfrm>
            <a:off x="4814375" y="2828224"/>
            <a:ext cx="36105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Distribute Slidesgo Content unless it has been expressly authorized by Slidesgo</a:t>
            </a:r>
            <a:endParaRPr>
              <a:solidFill>
                <a:schemeClr val="lt1"/>
              </a:solidFill>
            </a:endParaRPr>
          </a:p>
        </p:txBody>
      </p:sp>
      <p:sp>
        <p:nvSpPr>
          <p:cNvPr id="763" name="Google Shape;763;p54"/>
          <p:cNvSpPr txBox="1"/>
          <p:nvPr/>
        </p:nvSpPr>
        <p:spPr>
          <a:xfrm>
            <a:off x="1616350" y="3296001"/>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Include Slidesgo Content in an online or offline database or file</a:t>
            </a:r>
            <a:endParaRPr>
              <a:solidFill>
                <a:schemeClr val="lt1"/>
              </a:solidFill>
            </a:endParaRPr>
          </a:p>
        </p:txBody>
      </p:sp>
      <p:sp>
        <p:nvSpPr>
          <p:cNvPr id="764" name="Google Shape;764;p54"/>
          <p:cNvSpPr txBox="1"/>
          <p:nvPr/>
        </p:nvSpPr>
        <p:spPr>
          <a:xfrm>
            <a:off x="4814375" y="3295999"/>
            <a:ext cx="36105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Offer Slidesgo templates (or modified versions of Slidesgo templates) for download</a:t>
            </a:r>
            <a:endParaRPr>
              <a:solidFill>
                <a:schemeClr val="lt1"/>
              </a:solidFill>
            </a:endParaRPr>
          </a:p>
        </p:txBody>
      </p:sp>
      <p:sp>
        <p:nvSpPr>
          <p:cNvPr id="765" name="Google Shape;765;p54"/>
          <p:cNvSpPr txBox="1"/>
          <p:nvPr/>
        </p:nvSpPr>
        <p:spPr>
          <a:xfrm>
            <a:off x="1616350" y="3763776"/>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Acquire the copyright of </a:t>
            </a:r>
            <a:endParaRPr sz="1100">
              <a:solidFill>
                <a:schemeClr val="lt1"/>
              </a:solidFill>
              <a:latin typeface="Inter"/>
              <a:ea typeface="Inter"/>
              <a:cs typeface="Inter"/>
              <a:sym typeface="Inter"/>
            </a:endParaRPr>
          </a:p>
          <a:p>
            <a:pPr marL="0" lvl="0" indent="0" algn="l" rtl="0">
              <a:spcBef>
                <a:spcPts val="0"/>
              </a:spcBef>
              <a:spcAft>
                <a:spcPts val="0"/>
              </a:spcAft>
              <a:buNone/>
            </a:pPr>
            <a:r>
              <a:rPr lang="en" sz="1100">
                <a:solidFill>
                  <a:schemeClr val="lt1"/>
                </a:solidFill>
                <a:latin typeface="Inter"/>
                <a:ea typeface="Inter"/>
                <a:cs typeface="Inter"/>
                <a:sym typeface="Inter"/>
              </a:rPr>
              <a:t>Slidesgo Content</a:t>
            </a:r>
            <a:endParaRPr>
              <a:solidFill>
                <a:schemeClr val="lt1"/>
              </a:solidFill>
            </a:endParaRPr>
          </a:p>
        </p:txBody>
      </p:sp>
      <p:grpSp>
        <p:nvGrpSpPr>
          <p:cNvPr id="766" name="Google Shape;766;p54"/>
          <p:cNvGrpSpPr/>
          <p:nvPr/>
        </p:nvGrpSpPr>
        <p:grpSpPr>
          <a:xfrm>
            <a:off x="4522635" y="2884257"/>
            <a:ext cx="291741" cy="255607"/>
            <a:chOff x="899850" y="871450"/>
            <a:chExt cx="483175" cy="423400"/>
          </a:xfrm>
        </p:grpSpPr>
        <p:sp>
          <p:nvSpPr>
            <p:cNvPr id="767" name="Google Shape;767;p54"/>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8" name="Google Shape;768;p54"/>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9" name="Google Shape;769;p54"/>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 name="Google Shape;770;p54"/>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71" name="Google Shape;771;p54"/>
          <p:cNvSpPr/>
          <p:nvPr/>
        </p:nvSpPr>
        <p:spPr>
          <a:xfrm>
            <a:off x="1343062" y="2889787"/>
            <a:ext cx="291729" cy="280808"/>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72" name="Google Shape;772;p54"/>
          <p:cNvGrpSpPr/>
          <p:nvPr/>
        </p:nvGrpSpPr>
        <p:grpSpPr>
          <a:xfrm>
            <a:off x="1343054" y="3797714"/>
            <a:ext cx="291752" cy="270260"/>
            <a:chOff x="4266025" y="3609275"/>
            <a:chExt cx="299325" cy="277275"/>
          </a:xfrm>
        </p:grpSpPr>
        <p:sp>
          <p:nvSpPr>
            <p:cNvPr id="773" name="Google Shape;773;p54"/>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4"/>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54"/>
          <p:cNvGrpSpPr/>
          <p:nvPr/>
        </p:nvGrpSpPr>
        <p:grpSpPr>
          <a:xfrm>
            <a:off x="4541087" y="3353101"/>
            <a:ext cx="254844" cy="253474"/>
            <a:chOff x="-6329100" y="3632100"/>
            <a:chExt cx="293025" cy="291450"/>
          </a:xfrm>
        </p:grpSpPr>
        <p:sp>
          <p:nvSpPr>
            <p:cNvPr id="776" name="Google Shape;776;p54"/>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4"/>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4"/>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2"/>
        <p:cNvGrpSpPr/>
        <p:nvPr/>
      </p:nvGrpSpPr>
      <p:grpSpPr>
        <a:xfrm>
          <a:off x="0" y="0"/>
          <a:ext cx="0" cy="0"/>
          <a:chOff x="0" y="0"/>
          <a:chExt cx="0" cy="0"/>
        </a:xfrm>
      </p:grpSpPr>
      <p:grpSp>
        <p:nvGrpSpPr>
          <p:cNvPr id="783" name="Google Shape;783;p55"/>
          <p:cNvGrpSpPr/>
          <p:nvPr/>
        </p:nvGrpSpPr>
        <p:grpSpPr>
          <a:xfrm>
            <a:off x="1343043" y="3832782"/>
            <a:ext cx="291745" cy="222188"/>
            <a:chOff x="3271200" y="3863875"/>
            <a:chExt cx="481825" cy="366950"/>
          </a:xfrm>
        </p:grpSpPr>
        <p:sp>
          <p:nvSpPr>
            <p:cNvPr id="784" name="Google Shape;784;p55"/>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5" name="Google Shape;785;p55"/>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6" name="Google Shape;786;p55"/>
          <p:cNvGrpSpPr/>
          <p:nvPr/>
        </p:nvGrpSpPr>
        <p:grpSpPr>
          <a:xfrm>
            <a:off x="4541062" y="3799828"/>
            <a:ext cx="254864" cy="257380"/>
            <a:chOff x="-37804925" y="3953450"/>
            <a:chExt cx="315075" cy="318225"/>
          </a:xfrm>
        </p:grpSpPr>
        <p:sp>
          <p:nvSpPr>
            <p:cNvPr id="787" name="Google Shape;787;p55"/>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5"/>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5"/>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55"/>
          <p:cNvGrpSpPr/>
          <p:nvPr/>
        </p:nvGrpSpPr>
        <p:grpSpPr>
          <a:xfrm>
            <a:off x="4522635" y="3285732"/>
            <a:ext cx="291741" cy="255607"/>
            <a:chOff x="899850" y="871450"/>
            <a:chExt cx="483175" cy="423400"/>
          </a:xfrm>
        </p:grpSpPr>
        <p:sp>
          <p:nvSpPr>
            <p:cNvPr id="791" name="Google Shape;791;p55"/>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2" name="Google Shape;792;p55"/>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3" name="Google Shape;793;p55"/>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4" name="Google Shape;794;p55"/>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95" name="Google Shape;795;p55"/>
          <p:cNvSpPr/>
          <p:nvPr/>
        </p:nvSpPr>
        <p:spPr>
          <a:xfrm>
            <a:off x="1343062" y="3291262"/>
            <a:ext cx="291729" cy="280808"/>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96" name="Google Shape;796;p55"/>
          <p:cNvGrpSpPr/>
          <p:nvPr/>
        </p:nvGrpSpPr>
        <p:grpSpPr>
          <a:xfrm>
            <a:off x="1343039" y="2440320"/>
            <a:ext cx="291768" cy="290652"/>
            <a:chOff x="2085450" y="842250"/>
            <a:chExt cx="483700" cy="481850"/>
          </a:xfrm>
        </p:grpSpPr>
        <p:sp>
          <p:nvSpPr>
            <p:cNvPr id="797" name="Google Shape;797;p5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8" name="Google Shape;798;p5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5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0" name="Google Shape;800;p55"/>
          <p:cNvGrpSpPr/>
          <p:nvPr/>
        </p:nvGrpSpPr>
        <p:grpSpPr>
          <a:xfrm>
            <a:off x="4541083" y="2436280"/>
            <a:ext cx="254847" cy="289962"/>
            <a:chOff x="2707500" y="249400"/>
            <a:chExt cx="423475" cy="481825"/>
          </a:xfrm>
        </p:grpSpPr>
        <p:sp>
          <p:nvSpPr>
            <p:cNvPr id="801" name="Google Shape;801;p55"/>
            <p:cNvSpPr/>
            <p:nvPr/>
          </p:nvSpPr>
          <p:spPr>
            <a:xfrm>
              <a:off x="2739175" y="420675"/>
              <a:ext cx="360100" cy="310550"/>
            </a:xfrm>
            <a:custGeom>
              <a:avLst/>
              <a:gdLst/>
              <a:ahLst/>
              <a:cxnLst/>
              <a:rect l="l" t="t" r="r" b="b"/>
              <a:pathLst>
                <a:path w="14404" h="12422" extrusionOk="0">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2" name="Google Shape;802;p55"/>
            <p:cNvSpPr/>
            <p:nvPr/>
          </p:nvSpPr>
          <p:spPr>
            <a:xfrm>
              <a:off x="2707500" y="249400"/>
              <a:ext cx="423475" cy="141175"/>
            </a:xfrm>
            <a:custGeom>
              <a:avLst/>
              <a:gdLst/>
              <a:ahLst/>
              <a:cxnLst/>
              <a:rect l="l" t="t" r="r" b="b"/>
              <a:pathLst>
                <a:path w="16939" h="5647" extrusionOk="0">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3" name="Google Shape;803;p55"/>
          <p:cNvSpPr txBox="1"/>
          <p:nvPr/>
        </p:nvSpPr>
        <p:spPr>
          <a:xfrm>
            <a:off x="723450" y="1187975"/>
            <a:ext cx="7697100" cy="36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chemeClr val="lt1"/>
                </a:solidFill>
                <a:latin typeface="Inter"/>
                <a:ea typeface="Inter"/>
                <a:cs typeface="Inter"/>
                <a:sym typeface="Inter"/>
              </a:rPr>
              <a:t>As a Premium user, you can use this template without attributing </a:t>
            </a:r>
            <a:r>
              <a:rPr lang="en" sz="1100" b="1" u="sng">
                <a:solidFill>
                  <a:schemeClr val="hlink"/>
                </a:solidFill>
                <a:latin typeface="Inter"/>
                <a:ea typeface="Inter"/>
                <a:cs typeface="Inter"/>
                <a:sym typeface="Inter"/>
                <a:hlinkClick r:id="rId3"/>
              </a:rPr>
              <a:t>Slidesgo</a:t>
            </a:r>
            <a:r>
              <a:rPr lang="en" sz="1100">
                <a:solidFill>
                  <a:schemeClr val="lt1"/>
                </a:solidFill>
                <a:latin typeface="Inter"/>
                <a:ea typeface="Inter"/>
                <a:cs typeface="Inter"/>
                <a:sym typeface="Inter"/>
              </a:rPr>
              <a:t> or keeping the </a:t>
            </a:r>
            <a:r>
              <a:rPr lang="en" sz="1100" b="1" u="sng">
                <a:solidFill>
                  <a:schemeClr val="hlink"/>
                </a:solidFill>
                <a:latin typeface="Inter"/>
                <a:ea typeface="Inter"/>
                <a:cs typeface="Inter"/>
                <a:sym typeface="Inter"/>
                <a:hlinkClick r:id="rId4" action="ppaction://hlinksldjump"/>
              </a:rPr>
              <a:t>Thanks</a:t>
            </a:r>
            <a:r>
              <a:rPr lang="en" sz="1100">
                <a:solidFill>
                  <a:schemeClr val="lt1"/>
                </a:solidFill>
                <a:latin typeface="Inter"/>
                <a:ea typeface="Inter"/>
                <a:cs typeface="Inter"/>
                <a:sym typeface="Inter"/>
              </a:rPr>
              <a:t> slide</a:t>
            </a:r>
            <a:endParaRPr sz="1100" b="1">
              <a:solidFill>
                <a:schemeClr val="dk2"/>
              </a:solidFill>
              <a:latin typeface="Inter"/>
              <a:ea typeface="Inter"/>
              <a:cs typeface="Inter"/>
              <a:sym typeface="Inter"/>
            </a:endParaRPr>
          </a:p>
        </p:txBody>
      </p:sp>
      <p:sp>
        <p:nvSpPr>
          <p:cNvPr id="804" name="Google Shape;804;p55"/>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Instructions for use (premium users)</a:t>
            </a:r>
            <a:endParaRPr/>
          </a:p>
        </p:txBody>
      </p:sp>
      <p:grpSp>
        <p:nvGrpSpPr>
          <p:cNvPr id="805" name="Google Shape;805;p55"/>
          <p:cNvGrpSpPr/>
          <p:nvPr/>
        </p:nvGrpSpPr>
        <p:grpSpPr>
          <a:xfrm>
            <a:off x="1343052" y="2010830"/>
            <a:ext cx="291746" cy="286082"/>
            <a:chOff x="1490050" y="3805975"/>
            <a:chExt cx="491900" cy="482350"/>
          </a:xfrm>
        </p:grpSpPr>
        <p:sp>
          <p:nvSpPr>
            <p:cNvPr id="806" name="Google Shape;806;p55"/>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7" name="Google Shape;807;p55"/>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8" name="Google Shape;808;p55"/>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9" name="Google Shape;809;p55"/>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10" name="Google Shape;810;p55"/>
          <p:cNvSpPr txBox="1"/>
          <p:nvPr/>
        </p:nvSpPr>
        <p:spPr>
          <a:xfrm>
            <a:off x="1254000" y="1543625"/>
            <a:ext cx="3000000" cy="354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400"/>
              </a:spcAft>
              <a:buNone/>
            </a:pPr>
            <a:r>
              <a:rPr lang="en" sz="1100" b="1">
                <a:solidFill>
                  <a:schemeClr val="lt1"/>
                </a:solidFill>
                <a:latin typeface="Inter"/>
                <a:ea typeface="Inter"/>
                <a:cs typeface="Inter"/>
                <a:sym typeface="Inter"/>
              </a:rPr>
              <a:t>You are allowed to:</a:t>
            </a:r>
            <a:endParaRPr/>
          </a:p>
        </p:txBody>
      </p:sp>
      <p:sp>
        <p:nvSpPr>
          <p:cNvPr id="811" name="Google Shape;811;p55"/>
          <p:cNvSpPr/>
          <p:nvPr/>
        </p:nvSpPr>
        <p:spPr>
          <a:xfrm>
            <a:off x="4541072" y="2011594"/>
            <a:ext cx="254859" cy="286108"/>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12" name="Google Shape;812;p55"/>
          <p:cNvSpPr txBox="1"/>
          <p:nvPr/>
        </p:nvSpPr>
        <p:spPr>
          <a:xfrm>
            <a:off x="1616350" y="1943440"/>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Modify this template</a:t>
            </a:r>
            <a:endParaRPr>
              <a:solidFill>
                <a:schemeClr val="lt1"/>
              </a:solidFill>
            </a:endParaRPr>
          </a:p>
        </p:txBody>
      </p:sp>
      <p:sp>
        <p:nvSpPr>
          <p:cNvPr id="813" name="Google Shape;813;p55"/>
          <p:cNvSpPr txBox="1"/>
          <p:nvPr/>
        </p:nvSpPr>
        <p:spPr>
          <a:xfrm>
            <a:off x="4814375" y="1943446"/>
            <a:ext cx="36105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Use it for both personal and commercial projects</a:t>
            </a:r>
            <a:endParaRPr>
              <a:solidFill>
                <a:schemeClr val="lt1"/>
              </a:solidFill>
            </a:endParaRPr>
          </a:p>
        </p:txBody>
      </p:sp>
      <p:sp>
        <p:nvSpPr>
          <p:cNvPr id="814" name="Google Shape;814;p55"/>
          <p:cNvSpPr txBox="1"/>
          <p:nvPr/>
        </p:nvSpPr>
        <p:spPr>
          <a:xfrm>
            <a:off x="1254000" y="2886463"/>
            <a:ext cx="3000000" cy="354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400"/>
              </a:spcAft>
              <a:buNone/>
            </a:pPr>
            <a:r>
              <a:rPr lang="en" sz="1100" b="1">
                <a:solidFill>
                  <a:schemeClr val="lt1"/>
                </a:solidFill>
                <a:latin typeface="Inter"/>
                <a:ea typeface="Inter"/>
                <a:cs typeface="Inter"/>
                <a:sym typeface="Inter"/>
              </a:rPr>
              <a:t>You are not allowed to:</a:t>
            </a:r>
            <a:endParaRPr/>
          </a:p>
        </p:txBody>
      </p:sp>
      <p:sp>
        <p:nvSpPr>
          <p:cNvPr id="815" name="Google Shape;815;p55"/>
          <p:cNvSpPr txBox="1"/>
          <p:nvPr/>
        </p:nvSpPr>
        <p:spPr>
          <a:xfrm>
            <a:off x="1616350" y="3287025"/>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Sublicense, sell or rent any of Slidesgo Content</a:t>
            </a:r>
            <a:endParaRPr>
              <a:solidFill>
                <a:schemeClr val="lt1"/>
              </a:solidFill>
            </a:endParaRPr>
          </a:p>
        </p:txBody>
      </p:sp>
      <p:sp>
        <p:nvSpPr>
          <p:cNvPr id="816" name="Google Shape;816;p55"/>
          <p:cNvSpPr txBox="1"/>
          <p:nvPr/>
        </p:nvSpPr>
        <p:spPr>
          <a:xfrm>
            <a:off x="4814375" y="3287024"/>
            <a:ext cx="36105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Distribute Slidesgo Content unless it has been expressly authorized by Slidesgo</a:t>
            </a:r>
            <a:endParaRPr>
              <a:solidFill>
                <a:schemeClr val="lt1"/>
              </a:solidFill>
            </a:endParaRPr>
          </a:p>
        </p:txBody>
      </p:sp>
      <p:sp>
        <p:nvSpPr>
          <p:cNvPr id="817" name="Google Shape;817;p55"/>
          <p:cNvSpPr txBox="1"/>
          <p:nvPr/>
        </p:nvSpPr>
        <p:spPr>
          <a:xfrm>
            <a:off x="1616350" y="3751379"/>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Use any of the elements that are part in a separated way</a:t>
            </a:r>
            <a:endParaRPr>
              <a:solidFill>
                <a:schemeClr val="lt1"/>
              </a:solidFill>
            </a:endParaRPr>
          </a:p>
        </p:txBody>
      </p:sp>
      <p:sp>
        <p:nvSpPr>
          <p:cNvPr id="818" name="Google Shape;818;p55"/>
          <p:cNvSpPr txBox="1"/>
          <p:nvPr/>
        </p:nvSpPr>
        <p:spPr>
          <a:xfrm>
            <a:off x="4814375" y="3751378"/>
            <a:ext cx="36105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Register any of the elements as a trademark or logo in an intellectual property registry</a:t>
            </a:r>
            <a:endParaRPr>
              <a:solidFill>
                <a:schemeClr val="lt1"/>
              </a:solidFill>
            </a:endParaRPr>
          </a:p>
        </p:txBody>
      </p:sp>
      <p:sp>
        <p:nvSpPr>
          <p:cNvPr id="819" name="Google Shape;819;p55"/>
          <p:cNvSpPr txBox="1"/>
          <p:nvPr/>
        </p:nvSpPr>
        <p:spPr>
          <a:xfrm>
            <a:off x="1616350" y="2408933"/>
            <a:ext cx="25968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Share this template in an </a:t>
            </a:r>
            <a:endParaRPr sz="1100">
              <a:solidFill>
                <a:schemeClr val="lt1"/>
              </a:solidFill>
              <a:latin typeface="Inter"/>
              <a:ea typeface="Inter"/>
              <a:cs typeface="Inter"/>
              <a:sym typeface="Inter"/>
            </a:endParaRPr>
          </a:p>
          <a:p>
            <a:pPr marL="0" lvl="0" indent="0" algn="l" rtl="0">
              <a:spcBef>
                <a:spcPts val="0"/>
              </a:spcBef>
              <a:spcAft>
                <a:spcPts val="0"/>
              </a:spcAft>
              <a:buNone/>
            </a:pPr>
            <a:r>
              <a:rPr lang="en" sz="1100">
                <a:solidFill>
                  <a:schemeClr val="lt1"/>
                </a:solidFill>
                <a:latin typeface="Inter"/>
                <a:ea typeface="Inter"/>
                <a:cs typeface="Inter"/>
                <a:sym typeface="Inter"/>
              </a:rPr>
              <a:t>editable format  </a:t>
            </a:r>
            <a:endParaRPr>
              <a:solidFill>
                <a:schemeClr val="lt1"/>
              </a:solidFill>
            </a:endParaRPr>
          </a:p>
        </p:txBody>
      </p:sp>
      <p:sp>
        <p:nvSpPr>
          <p:cNvPr id="820" name="Google Shape;820;p55"/>
          <p:cNvSpPr txBox="1"/>
          <p:nvPr/>
        </p:nvSpPr>
        <p:spPr>
          <a:xfrm>
            <a:off x="4814375" y="2408939"/>
            <a:ext cx="3610500" cy="422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a:solidFill>
                  <a:schemeClr val="lt1"/>
                </a:solidFill>
                <a:latin typeface="Inter"/>
                <a:ea typeface="Inter"/>
                <a:cs typeface="Inter"/>
                <a:sym typeface="Inter"/>
              </a:rPr>
              <a:t>Hide or delete the “Thanks” slide and the mention to Slidesgo in the credits</a:t>
            </a:r>
            <a:endParaRPr>
              <a:solidFill>
                <a:schemeClr val="lt1"/>
              </a:solidFill>
            </a:endParaRPr>
          </a:p>
        </p:txBody>
      </p:sp>
      <p:sp>
        <p:nvSpPr>
          <p:cNvPr id="821" name="Google Shape;821;p55"/>
          <p:cNvSpPr txBox="1"/>
          <p:nvPr/>
        </p:nvSpPr>
        <p:spPr>
          <a:xfrm>
            <a:off x="559900" y="4339600"/>
            <a:ext cx="8024100" cy="27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Inter"/>
                <a:ea typeface="Inter"/>
                <a:cs typeface="Inter"/>
                <a:sym typeface="Inter"/>
              </a:rPr>
              <a:t>For more information about editing slides, please read our </a:t>
            </a:r>
            <a:r>
              <a:rPr lang="en" sz="1100" b="1" u="sng">
                <a:solidFill>
                  <a:schemeClr val="hlink"/>
                </a:solidFill>
                <a:latin typeface="Inter"/>
                <a:ea typeface="Inter"/>
                <a:cs typeface="Inter"/>
                <a:sym typeface="Inter"/>
                <a:hlinkClick r:id="rId5"/>
              </a:rPr>
              <a:t>FAQs</a:t>
            </a:r>
            <a:r>
              <a:rPr lang="en" sz="1100">
                <a:solidFill>
                  <a:schemeClr val="lt1"/>
                </a:solidFill>
                <a:latin typeface="Inter"/>
                <a:ea typeface="Inter"/>
                <a:cs typeface="Inter"/>
                <a:sym typeface="Inter"/>
              </a:rPr>
              <a:t> or visit our </a:t>
            </a:r>
            <a:r>
              <a:rPr lang="en" sz="1100" b="1" u="sng">
                <a:solidFill>
                  <a:schemeClr val="hlink"/>
                </a:solidFill>
                <a:latin typeface="Inter"/>
                <a:ea typeface="Inter"/>
                <a:cs typeface="Inter"/>
                <a:sym typeface="Inter"/>
                <a:hlinkClick r:id="rId6"/>
              </a:rPr>
              <a:t>blog</a:t>
            </a:r>
            <a:endParaRPr b="1"/>
          </a:p>
        </p:txBody>
      </p:sp>
      <p:grpSp>
        <p:nvGrpSpPr>
          <p:cNvPr id="822" name="Google Shape;822;p55"/>
          <p:cNvGrpSpPr/>
          <p:nvPr/>
        </p:nvGrpSpPr>
        <p:grpSpPr>
          <a:xfrm>
            <a:off x="8430787" y="228418"/>
            <a:ext cx="346490" cy="311075"/>
            <a:chOff x="5655285" y="1922218"/>
            <a:chExt cx="2946347" cy="2645192"/>
          </a:xfrm>
        </p:grpSpPr>
        <p:sp>
          <p:nvSpPr>
            <p:cNvPr id="823" name="Google Shape;823;p55"/>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55"/>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55"/>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55"/>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7" name="Google Shape;827;p55"/>
          <p:cNvGrpSpPr/>
          <p:nvPr/>
        </p:nvGrpSpPr>
        <p:grpSpPr>
          <a:xfrm>
            <a:off x="942179" y="2910127"/>
            <a:ext cx="291890" cy="291890"/>
            <a:chOff x="2085525" y="4992125"/>
            <a:chExt cx="481825" cy="481825"/>
          </a:xfrm>
        </p:grpSpPr>
        <p:sp>
          <p:nvSpPr>
            <p:cNvPr id="828" name="Google Shape;828;p55"/>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9" name="Google Shape;829;p55"/>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30" name="Google Shape;830;p55"/>
          <p:cNvGrpSpPr/>
          <p:nvPr/>
        </p:nvGrpSpPr>
        <p:grpSpPr>
          <a:xfrm>
            <a:off x="942192" y="1551114"/>
            <a:ext cx="291890" cy="291890"/>
            <a:chOff x="1492675" y="4992125"/>
            <a:chExt cx="481825" cy="481825"/>
          </a:xfrm>
        </p:grpSpPr>
        <p:sp>
          <p:nvSpPr>
            <p:cNvPr id="831" name="Google Shape;831;p5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2" name="Google Shape;832;p5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6"/>
        <p:cNvGrpSpPr/>
        <p:nvPr/>
      </p:nvGrpSpPr>
      <p:grpSpPr>
        <a:xfrm>
          <a:off x="0" y="0"/>
          <a:ext cx="0" cy="0"/>
          <a:chOff x="0" y="0"/>
          <a:chExt cx="0" cy="0"/>
        </a:xfrm>
      </p:grpSpPr>
      <p:sp>
        <p:nvSpPr>
          <p:cNvPr id="837" name="Google Shape;837;p56"/>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Fonts</a:t>
            </a:r>
            <a:endParaRPr/>
          </a:p>
        </p:txBody>
      </p:sp>
      <p:sp>
        <p:nvSpPr>
          <p:cNvPr id="838" name="Google Shape;838;p56"/>
          <p:cNvSpPr txBox="1"/>
          <p:nvPr/>
        </p:nvSpPr>
        <p:spPr>
          <a:xfrm>
            <a:off x="713225" y="2426538"/>
            <a:ext cx="3195900" cy="302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chemeClr val="lt1"/>
                </a:solidFill>
                <a:latin typeface="Inter"/>
                <a:ea typeface="Inter"/>
                <a:cs typeface="Inter"/>
                <a:sym typeface="Inter"/>
              </a:rPr>
              <a:t>Click on the button of the link to the fonts </a:t>
            </a:r>
            <a:endParaRPr sz="1100">
              <a:solidFill>
                <a:schemeClr val="lt1"/>
              </a:solidFill>
              <a:latin typeface="Inter"/>
              <a:ea typeface="Inter"/>
              <a:cs typeface="Inter"/>
              <a:sym typeface="Inter"/>
            </a:endParaRPr>
          </a:p>
        </p:txBody>
      </p:sp>
      <p:sp>
        <p:nvSpPr>
          <p:cNvPr id="839" name="Google Shape;839;p56"/>
          <p:cNvSpPr/>
          <p:nvPr/>
        </p:nvSpPr>
        <p:spPr>
          <a:xfrm>
            <a:off x="5068946" y="2360912"/>
            <a:ext cx="689100" cy="656700"/>
          </a:xfrm>
          <a:prstGeom prst="roundRect">
            <a:avLst>
              <a:gd name="adj" fmla="val 16667"/>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Inter"/>
              <a:ea typeface="Inter"/>
              <a:cs typeface="Inter"/>
              <a:sym typeface="Inter"/>
            </a:endParaRPr>
          </a:p>
        </p:txBody>
      </p:sp>
      <p:sp>
        <p:nvSpPr>
          <p:cNvPr id="840" name="Google Shape;840;p56"/>
          <p:cNvSpPr txBox="1"/>
          <p:nvPr/>
        </p:nvSpPr>
        <p:spPr>
          <a:xfrm>
            <a:off x="5068946" y="2497662"/>
            <a:ext cx="6891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1"/>
                </a:solidFill>
                <a:latin typeface="Inter"/>
                <a:ea typeface="Inter"/>
                <a:cs typeface="Inter"/>
                <a:sym typeface="Inter"/>
              </a:rPr>
              <a:t>#000000</a:t>
            </a:r>
            <a:endParaRPr sz="900">
              <a:solidFill>
                <a:schemeClr val="dk1"/>
              </a:solidFill>
              <a:latin typeface="Inter"/>
              <a:ea typeface="Inter"/>
              <a:cs typeface="Inter"/>
              <a:sym typeface="Inter"/>
            </a:endParaRPr>
          </a:p>
        </p:txBody>
      </p:sp>
      <p:sp>
        <p:nvSpPr>
          <p:cNvPr id="841" name="Google Shape;841;p56"/>
          <p:cNvSpPr txBox="1"/>
          <p:nvPr/>
        </p:nvSpPr>
        <p:spPr>
          <a:xfrm>
            <a:off x="4972375" y="1187975"/>
            <a:ext cx="3458400" cy="50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FFFF"/>
              </a:buClr>
              <a:buSzPts val="1100"/>
              <a:buFont typeface="Arial"/>
              <a:buNone/>
            </a:pPr>
            <a:r>
              <a:rPr lang="en" sz="1100">
                <a:solidFill>
                  <a:schemeClr val="lt1"/>
                </a:solidFill>
                <a:latin typeface="Inter"/>
                <a:ea typeface="Inter"/>
                <a:cs typeface="Inter"/>
                <a:sym typeface="Inter"/>
              </a:rPr>
              <a:t>All the colors used in this presentation</a:t>
            </a:r>
            <a:endParaRPr sz="1100" b="1">
              <a:solidFill>
                <a:schemeClr val="lt1"/>
              </a:solidFill>
              <a:latin typeface="Inter"/>
              <a:ea typeface="Inter"/>
              <a:cs typeface="Inter"/>
              <a:sym typeface="Inter"/>
            </a:endParaRPr>
          </a:p>
        </p:txBody>
      </p:sp>
      <p:sp>
        <p:nvSpPr>
          <p:cNvPr id="842" name="Google Shape;842;p56"/>
          <p:cNvSpPr/>
          <p:nvPr/>
        </p:nvSpPr>
        <p:spPr>
          <a:xfrm>
            <a:off x="5881037" y="2360912"/>
            <a:ext cx="689100" cy="656700"/>
          </a:xfrm>
          <a:prstGeom prst="roundRect">
            <a:avLst>
              <a:gd name="adj" fmla="val 16667"/>
            </a:avLst>
          </a:prstGeom>
          <a:solidFill>
            <a:srgbClr val="F3F3F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Inter"/>
              <a:ea typeface="Inter"/>
              <a:cs typeface="Inter"/>
              <a:sym typeface="Inter"/>
            </a:endParaRPr>
          </a:p>
        </p:txBody>
      </p:sp>
      <p:sp>
        <p:nvSpPr>
          <p:cNvPr id="843" name="Google Shape;843;p56"/>
          <p:cNvSpPr txBox="1"/>
          <p:nvPr/>
        </p:nvSpPr>
        <p:spPr>
          <a:xfrm>
            <a:off x="5881037" y="2497662"/>
            <a:ext cx="6891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#f3f3f3</a:t>
            </a:r>
            <a:endParaRPr sz="900">
              <a:solidFill>
                <a:schemeClr val="lt1"/>
              </a:solidFill>
              <a:latin typeface="Inter"/>
              <a:ea typeface="Inter"/>
              <a:cs typeface="Inter"/>
              <a:sym typeface="Inter"/>
            </a:endParaRPr>
          </a:p>
        </p:txBody>
      </p:sp>
      <p:sp>
        <p:nvSpPr>
          <p:cNvPr id="844" name="Google Shape;844;p56"/>
          <p:cNvSpPr/>
          <p:nvPr/>
        </p:nvSpPr>
        <p:spPr>
          <a:xfrm>
            <a:off x="5068946" y="3142437"/>
            <a:ext cx="689100" cy="656700"/>
          </a:xfrm>
          <a:prstGeom prst="roundRect">
            <a:avLst>
              <a:gd name="adj" fmla="val 16667"/>
            </a:avLst>
          </a:prstGeom>
          <a:solidFill>
            <a:srgbClr val="134F5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Inter"/>
              <a:ea typeface="Inter"/>
              <a:cs typeface="Inter"/>
              <a:sym typeface="Inter"/>
            </a:endParaRPr>
          </a:p>
        </p:txBody>
      </p:sp>
      <p:sp>
        <p:nvSpPr>
          <p:cNvPr id="845" name="Google Shape;845;p56"/>
          <p:cNvSpPr txBox="1"/>
          <p:nvPr/>
        </p:nvSpPr>
        <p:spPr>
          <a:xfrm>
            <a:off x="5068946" y="3279187"/>
            <a:ext cx="6891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1"/>
                </a:solidFill>
                <a:latin typeface="Inter"/>
                <a:ea typeface="Inter"/>
                <a:cs typeface="Inter"/>
                <a:sym typeface="Inter"/>
              </a:rPr>
              <a:t>#134f5c</a:t>
            </a:r>
            <a:endParaRPr sz="900">
              <a:solidFill>
                <a:schemeClr val="dk1"/>
              </a:solidFill>
              <a:latin typeface="Inter"/>
              <a:ea typeface="Inter"/>
              <a:cs typeface="Inter"/>
              <a:sym typeface="Inter"/>
            </a:endParaRPr>
          </a:p>
        </p:txBody>
      </p:sp>
      <p:sp>
        <p:nvSpPr>
          <p:cNvPr id="846" name="Google Shape;846;p56"/>
          <p:cNvSpPr/>
          <p:nvPr/>
        </p:nvSpPr>
        <p:spPr>
          <a:xfrm>
            <a:off x="5881037" y="3142437"/>
            <a:ext cx="689100" cy="656700"/>
          </a:xfrm>
          <a:prstGeom prst="roundRect">
            <a:avLst>
              <a:gd name="adj" fmla="val 16667"/>
            </a:avLst>
          </a:prstGeom>
          <a:solidFill>
            <a:srgbClr val="0C343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Inter"/>
              <a:ea typeface="Inter"/>
              <a:cs typeface="Inter"/>
              <a:sym typeface="Inter"/>
            </a:endParaRPr>
          </a:p>
        </p:txBody>
      </p:sp>
      <p:sp>
        <p:nvSpPr>
          <p:cNvPr id="847" name="Google Shape;847;p56"/>
          <p:cNvSpPr txBox="1"/>
          <p:nvPr/>
        </p:nvSpPr>
        <p:spPr>
          <a:xfrm>
            <a:off x="5881037" y="3279187"/>
            <a:ext cx="6891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dk1"/>
                </a:solidFill>
                <a:latin typeface="Inter"/>
                <a:ea typeface="Inter"/>
                <a:cs typeface="Inter"/>
                <a:sym typeface="Inter"/>
              </a:rPr>
              <a:t>#0c343d</a:t>
            </a:r>
            <a:endParaRPr sz="900">
              <a:solidFill>
                <a:schemeClr val="dk1"/>
              </a:solidFill>
              <a:latin typeface="Inter"/>
              <a:ea typeface="Inter"/>
              <a:cs typeface="Inter"/>
              <a:sym typeface="Inter"/>
            </a:endParaRPr>
          </a:p>
        </p:txBody>
      </p:sp>
      <p:sp>
        <p:nvSpPr>
          <p:cNvPr id="848" name="Google Shape;848;p56"/>
          <p:cNvSpPr/>
          <p:nvPr/>
        </p:nvSpPr>
        <p:spPr>
          <a:xfrm>
            <a:off x="6693137" y="2360912"/>
            <a:ext cx="689100" cy="656700"/>
          </a:xfrm>
          <a:prstGeom prst="roundRect">
            <a:avLst>
              <a:gd name="adj" fmla="val 16667"/>
            </a:avLst>
          </a:prstGeom>
          <a:solidFill>
            <a:srgbClr val="76A5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Inter"/>
              <a:ea typeface="Inter"/>
              <a:cs typeface="Inter"/>
              <a:sym typeface="Inter"/>
            </a:endParaRPr>
          </a:p>
        </p:txBody>
      </p:sp>
      <p:sp>
        <p:nvSpPr>
          <p:cNvPr id="849" name="Google Shape;849;p56"/>
          <p:cNvSpPr txBox="1"/>
          <p:nvPr/>
        </p:nvSpPr>
        <p:spPr>
          <a:xfrm>
            <a:off x="6693137" y="2497662"/>
            <a:ext cx="6891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#76a5af</a:t>
            </a:r>
            <a:endParaRPr sz="900">
              <a:solidFill>
                <a:schemeClr val="lt1"/>
              </a:solidFill>
              <a:latin typeface="Inter"/>
              <a:ea typeface="Inter"/>
              <a:cs typeface="Inter"/>
              <a:sym typeface="Inter"/>
            </a:endParaRPr>
          </a:p>
        </p:txBody>
      </p:sp>
      <p:sp>
        <p:nvSpPr>
          <p:cNvPr id="850" name="Google Shape;850;p56"/>
          <p:cNvSpPr/>
          <p:nvPr/>
        </p:nvSpPr>
        <p:spPr>
          <a:xfrm>
            <a:off x="6693137" y="3142437"/>
            <a:ext cx="689100" cy="656700"/>
          </a:xfrm>
          <a:prstGeom prst="roundRect">
            <a:avLst>
              <a:gd name="adj" fmla="val 16667"/>
            </a:avLst>
          </a:prstGeom>
          <a:solidFill>
            <a:srgbClr val="BED4D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Inter"/>
              <a:ea typeface="Inter"/>
              <a:cs typeface="Inter"/>
              <a:sym typeface="Inter"/>
            </a:endParaRPr>
          </a:p>
        </p:txBody>
      </p:sp>
      <p:sp>
        <p:nvSpPr>
          <p:cNvPr id="851" name="Google Shape;851;p56"/>
          <p:cNvSpPr txBox="1"/>
          <p:nvPr/>
        </p:nvSpPr>
        <p:spPr>
          <a:xfrm>
            <a:off x="6693137" y="3279187"/>
            <a:ext cx="6891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#bed4d8</a:t>
            </a:r>
            <a:endParaRPr sz="900">
              <a:solidFill>
                <a:schemeClr val="lt1"/>
              </a:solidFill>
              <a:latin typeface="Inter"/>
              <a:ea typeface="Inter"/>
              <a:cs typeface="Inter"/>
              <a:sym typeface="Inter"/>
            </a:endParaRPr>
          </a:p>
        </p:txBody>
      </p:sp>
      <p:grpSp>
        <p:nvGrpSpPr>
          <p:cNvPr id="852" name="Google Shape;852;p56"/>
          <p:cNvGrpSpPr/>
          <p:nvPr/>
        </p:nvGrpSpPr>
        <p:grpSpPr>
          <a:xfrm>
            <a:off x="5084767" y="1811403"/>
            <a:ext cx="412865" cy="384035"/>
            <a:chOff x="-49397175" y="3192625"/>
            <a:chExt cx="300900" cy="281200"/>
          </a:xfrm>
        </p:grpSpPr>
        <p:sp>
          <p:nvSpPr>
            <p:cNvPr id="853" name="Google Shape;853;p56"/>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6"/>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6"/>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6"/>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6"/>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6"/>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6"/>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56"/>
          <p:cNvGrpSpPr/>
          <p:nvPr/>
        </p:nvGrpSpPr>
        <p:grpSpPr>
          <a:xfrm>
            <a:off x="794294" y="1812811"/>
            <a:ext cx="381187" cy="381219"/>
            <a:chOff x="-50134375" y="3550975"/>
            <a:chExt cx="300100" cy="300125"/>
          </a:xfrm>
        </p:grpSpPr>
        <p:sp>
          <p:nvSpPr>
            <p:cNvPr id="861" name="Google Shape;861;p56"/>
            <p:cNvSpPr/>
            <p:nvPr/>
          </p:nvSpPr>
          <p:spPr>
            <a:xfrm>
              <a:off x="-50134375" y="3550975"/>
              <a:ext cx="300100" cy="300125"/>
            </a:xfrm>
            <a:custGeom>
              <a:avLst/>
              <a:gdLst/>
              <a:ahLst/>
              <a:cxnLst/>
              <a:rect l="l" t="t" r="r" b="b"/>
              <a:pathLst>
                <a:path w="12004" h="12005" extrusionOk="0">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6"/>
            <p:cNvSpPr/>
            <p:nvPr/>
          </p:nvSpPr>
          <p:spPr>
            <a:xfrm>
              <a:off x="-50054825" y="3603750"/>
              <a:ext cx="141800" cy="194575"/>
            </a:xfrm>
            <a:custGeom>
              <a:avLst/>
              <a:gdLst/>
              <a:ahLst/>
              <a:cxnLst/>
              <a:rect l="l" t="t" r="r" b="b"/>
              <a:pathLst>
                <a:path w="5672" h="7783" extrusionOk="0">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56"/>
          <p:cNvSpPr txBox="1"/>
          <p:nvPr/>
        </p:nvSpPr>
        <p:spPr>
          <a:xfrm>
            <a:off x="713225" y="1187975"/>
            <a:ext cx="3458400" cy="50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FFFF"/>
              </a:buClr>
              <a:buSzPts val="1100"/>
              <a:buFont typeface="Arial"/>
              <a:buNone/>
            </a:pPr>
            <a:r>
              <a:rPr lang="en" sz="1100">
                <a:solidFill>
                  <a:schemeClr val="lt1"/>
                </a:solidFill>
                <a:latin typeface="Inter"/>
                <a:ea typeface="Inter"/>
                <a:cs typeface="Inter"/>
                <a:sym typeface="Inter"/>
              </a:rPr>
              <a:t>This presentation has been made using the following fonts:</a:t>
            </a:r>
            <a:endParaRPr sz="1100" b="1">
              <a:solidFill>
                <a:schemeClr val="lt1"/>
              </a:solidFill>
              <a:latin typeface="Inter"/>
              <a:ea typeface="Inter"/>
              <a:cs typeface="Inter"/>
              <a:sym typeface="Inter"/>
            </a:endParaRPr>
          </a:p>
        </p:txBody>
      </p:sp>
      <p:sp>
        <p:nvSpPr>
          <p:cNvPr id="864" name="Google Shape;864;p56">
            <a:hlinkClick r:id="rId3"/>
          </p:cNvPr>
          <p:cNvSpPr/>
          <p:nvPr/>
        </p:nvSpPr>
        <p:spPr>
          <a:xfrm>
            <a:off x="794300" y="2880750"/>
            <a:ext cx="2797500" cy="405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u="sng">
                <a:solidFill>
                  <a:schemeClr val="dk1"/>
                </a:solidFill>
                <a:latin typeface="Inter"/>
                <a:ea typeface="Inter"/>
                <a:cs typeface="Inter"/>
                <a:sym typeface="Inter"/>
              </a:rPr>
              <a:t>Urbanist</a:t>
            </a:r>
            <a:endParaRPr sz="1100" b="1" u="sng">
              <a:solidFill>
                <a:schemeClr val="dk1"/>
              </a:solidFill>
              <a:latin typeface="Inter"/>
              <a:ea typeface="Inter"/>
              <a:cs typeface="Inter"/>
              <a:sym typeface="Inter"/>
            </a:endParaRPr>
          </a:p>
        </p:txBody>
      </p:sp>
      <p:sp>
        <p:nvSpPr>
          <p:cNvPr id="865" name="Google Shape;865;p56">
            <a:hlinkClick r:id="rId4"/>
          </p:cNvPr>
          <p:cNvSpPr/>
          <p:nvPr/>
        </p:nvSpPr>
        <p:spPr>
          <a:xfrm>
            <a:off x="794300" y="3460800"/>
            <a:ext cx="2797500" cy="405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u="sng">
                <a:solidFill>
                  <a:schemeClr val="dk1"/>
                </a:solidFill>
                <a:latin typeface="Inter"/>
                <a:ea typeface="Inter"/>
                <a:cs typeface="Inter"/>
                <a:sym typeface="Inter"/>
              </a:rPr>
              <a:t>Open Sans</a:t>
            </a:r>
            <a:endParaRPr sz="1100" b="1" u="sng">
              <a:solidFill>
                <a:schemeClr val="dk1"/>
              </a:solidFill>
              <a:latin typeface="Inter"/>
              <a:ea typeface="Inter"/>
              <a:cs typeface="Inter"/>
              <a:sym typeface="Inter"/>
            </a:endParaRPr>
          </a:p>
        </p:txBody>
      </p:sp>
      <p:sp>
        <p:nvSpPr>
          <p:cNvPr id="866" name="Google Shape;866;p56"/>
          <p:cNvSpPr txBox="1"/>
          <p:nvPr/>
        </p:nvSpPr>
        <p:spPr>
          <a:xfrm>
            <a:off x="713225" y="4102175"/>
            <a:ext cx="3458400" cy="50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FFFF"/>
              </a:buClr>
              <a:buSzPts val="1100"/>
              <a:buFont typeface="Arial"/>
              <a:buNone/>
            </a:pPr>
            <a:r>
              <a:rPr lang="en" sz="1100">
                <a:solidFill>
                  <a:schemeClr val="lt1"/>
                </a:solidFill>
                <a:latin typeface="Inter"/>
                <a:ea typeface="Inter"/>
                <a:cs typeface="Inter"/>
                <a:sym typeface="Inter"/>
              </a:rPr>
              <a:t>To view this template correctly in PowerPoint, download and install the fonts we used</a:t>
            </a:r>
            <a:endParaRPr sz="1100" b="1">
              <a:solidFill>
                <a:schemeClr val="lt1"/>
              </a:solidFill>
              <a:latin typeface="Inter"/>
              <a:ea typeface="Inter"/>
              <a:cs typeface="Inter"/>
              <a:sym typeface="Inter"/>
            </a:endParaRPr>
          </a:p>
        </p:txBody>
      </p:sp>
      <p:sp>
        <p:nvSpPr>
          <p:cNvPr id="867" name="Google Shape;867;p56"/>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1"/>
        <p:cNvGrpSpPr/>
        <p:nvPr/>
      </p:nvGrpSpPr>
      <p:grpSpPr>
        <a:xfrm>
          <a:off x="0" y="0"/>
          <a:ext cx="0" cy="0"/>
          <a:chOff x="0" y="0"/>
          <a:chExt cx="0" cy="0"/>
        </a:xfrm>
      </p:grpSpPr>
      <p:sp>
        <p:nvSpPr>
          <p:cNvPr id="872" name="Google Shape;872;p57"/>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Presentation Maker</a:t>
            </a:r>
            <a:endParaRPr/>
          </a:p>
        </p:txBody>
      </p:sp>
      <p:sp>
        <p:nvSpPr>
          <p:cNvPr id="873" name="Google Shape;873;p57"/>
          <p:cNvSpPr txBox="1"/>
          <p:nvPr/>
        </p:nvSpPr>
        <p:spPr>
          <a:xfrm>
            <a:off x="584550" y="3192650"/>
            <a:ext cx="7974900" cy="89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1"/>
                </a:solidFill>
                <a:latin typeface="Inter"/>
                <a:ea typeface="Inter"/>
                <a:cs typeface="Inter"/>
                <a:sym typeface="Inter"/>
              </a:rPr>
              <a:t>Slidesgo introduces its </a:t>
            </a:r>
            <a:r>
              <a:rPr lang="en" sz="1100" b="1">
                <a:solidFill>
                  <a:schemeClr val="lt1"/>
                </a:solidFill>
                <a:latin typeface="Inter"/>
                <a:ea typeface="Inter"/>
                <a:cs typeface="Inter"/>
                <a:sym typeface="Inter"/>
              </a:rPr>
              <a:t>latest feature</a:t>
            </a:r>
            <a:r>
              <a:rPr lang="en" sz="1100">
                <a:solidFill>
                  <a:schemeClr val="lt1"/>
                </a:solidFill>
                <a:latin typeface="Inter"/>
                <a:ea typeface="Inter"/>
                <a:cs typeface="Inter"/>
                <a:sym typeface="Inter"/>
              </a:rPr>
              <a:t>: the </a:t>
            </a:r>
            <a:r>
              <a:rPr lang="en" sz="1100" b="1">
                <a:solidFill>
                  <a:schemeClr val="lt1"/>
                </a:solidFill>
                <a:latin typeface="Inter"/>
                <a:ea typeface="Inter"/>
                <a:cs typeface="Inter"/>
                <a:sym typeface="Inter"/>
              </a:rPr>
              <a:t>Presentation Maker</a:t>
            </a:r>
            <a:r>
              <a:rPr lang="en" sz="1100">
                <a:solidFill>
                  <a:schemeClr val="lt1"/>
                </a:solidFill>
                <a:latin typeface="Inter"/>
                <a:ea typeface="Inter"/>
                <a:cs typeface="Inter"/>
                <a:sym typeface="Inter"/>
              </a:rPr>
              <a:t>. Enjoy </a:t>
            </a:r>
            <a:r>
              <a:rPr lang="en" sz="1100" b="1">
                <a:solidFill>
                  <a:schemeClr val="lt1"/>
                </a:solidFill>
                <a:latin typeface="Inter"/>
                <a:ea typeface="Inter"/>
                <a:cs typeface="Inter"/>
                <a:sym typeface="Inter"/>
              </a:rPr>
              <a:t>two main functionalities</a:t>
            </a:r>
            <a:r>
              <a:rPr lang="en" sz="1100">
                <a:solidFill>
                  <a:schemeClr val="lt1"/>
                </a:solidFill>
                <a:latin typeface="Inter"/>
                <a:ea typeface="Inter"/>
                <a:cs typeface="Inter"/>
                <a:sym typeface="Inter"/>
              </a:rPr>
              <a:t> - </a:t>
            </a:r>
            <a:r>
              <a:rPr lang="en" sz="1100" b="1">
                <a:solidFill>
                  <a:schemeClr val="lt1"/>
                </a:solidFill>
                <a:latin typeface="Inter"/>
                <a:ea typeface="Inter"/>
                <a:cs typeface="Inter"/>
                <a:sym typeface="Inter"/>
              </a:rPr>
              <a:t>firstly</a:t>
            </a:r>
            <a:r>
              <a:rPr lang="en" sz="1100">
                <a:solidFill>
                  <a:schemeClr val="lt1"/>
                </a:solidFill>
                <a:latin typeface="Inter"/>
                <a:ea typeface="Inter"/>
                <a:cs typeface="Inter"/>
                <a:sym typeface="Inter"/>
              </a:rPr>
              <a:t>, with a few clicks, </a:t>
            </a:r>
            <a:r>
              <a:rPr lang="en" sz="1100" b="1">
                <a:solidFill>
                  <a:schemeClr val="lt1"/>
                </a:solidFill>
                <a:latin typeface="Inter"/>
                <a:ea typeface="Inter"/>
                <a:cs typeface="Inter"/>
                <a:sym typeface="Inter"/>
              </a:rPr>
              <a:t>create marvelous presentations with Artificial Intelligence</a:t>
            </a:r>
            <a:r>
              <a:rPr lang="en" sz="1100">
                <a:solidFill>
                  <a:schemeClr val="lt1"/>
                </a:solidFill>
                <a:latin typeface="Inter"/>
                <a:ea typeface="Inter"/>
                <a:cs typeface="Inter"/>
                <a:sym typeface="Inter"/>
              </a:rPr>
              <a:t> that adapt to your needs. And it's completely free!</a:t>
            </a:r>
            <a:endParaRPr sz="1100">
              <a:solidFill>
                <a:schemeClr val="lt1"/>
              </a:solidFill>
              <a:latin typeface="Inter"/>
              <a:ea typeface="Inter"/>
              <a:cs typeface="Inter"/>
              <a:sym typeface="Inter"/>
            </a:endParaRPr>
          </a:p>
          <a:p>
            <a:pPr marL="0" lvl="0" indent="0" algn="ctr" rtl="0">
              <a:lnSpc>
                <a:spcPct val="100000"/>
              </a:lnSpc>
              <a:spcBef>
                <a:spcPts val="1000"/>
              </a:spcBef>
              <a:spcAft>
                <a:spcPts val="0"/>
              </a:spcAft>
              <a:buNone/>
            </a:pPr>
            <a:r>
              <a:rPr lang="en" sz="1100">
                <a:solidFill>
                  <a:schemeClr val="lt1"/>
                </a:solidFill>
                <a:latin typeface="Inter"/>
                <a:ea typeface="Inter"/>
                <a:cs typeface="Inter"/>
                <a:sym typeface="Inter"/>
              </a:rPr>
              <a:t>The </a:t>
            </a:r>
            <a:r>
              <a:rPr lang="en" sz="1100" b="1">
                <a:solidFill>
                  <a:schemeClr val="lt1"/>
                </a:solidFill>
                <a:latin typeface="Inter"/>
                <a:ea typeface="Inter"/>
                <a:cs typeface="Inter"/>
                <a:sym typeface="Inter"/>
              </a:rPr>
              <a:t>second functionality</a:t>
            </a:r>
            <a:r>
              <a:rPr lang="en" sz="1100">
                <a:solidFill>
                  <a:schemeClr val="lt1"/>
                </a:solidFill>
                <a:latin typeface="Inter"/>
                <a:ea typeface="Inter"/>
                <a:cs typeface="Inter"/>
                <a:sym typeface="Inter"/>
              </a:rPr>
              <a:t> of this tool is that </a:t>
            </a:r>
            <a:r>
              <a:rPr lang="en" sz="1100" b="1">
                <a:solidFill>
                  <a:schemeClr val="lt1"/>
                </a:solidFill>
                <a:latin typeface="Inter"/>
                <a:ea typeface="Inter"/>
                <a:cs typeface="Inter"/>
                <a:sym typeface="Inter"/>
              </a:rPr>
              <a:t>you can edit presentations through the online editor</a:t>
            </a:r>
            <a:r>
              <a:rPr lang="en" sz="1100">
                <a:solidFill>
                  <a:schemeClr val="lt1"/>
                </a:solidFill>
                <a:latin typeface="Inter"/>
                <a:ea typeface="Inter"/>
                <a:cs typeface="Inter"/>
                <a:sym typeface="Inter"/>
              </a:rPr>
              <a:t>. Create interactive resources easily, quickly and without the need for any software. Change everything or start from scratch</a:t>
            </a:r>
            <a:endParaRPr sz="1100">
              <a:solidFill>
                <a:schemeClr val="lt1"/>
              </a:solidFill>
              <a:latin typeface="Inter"/>
              <a:ea typeface="Inter"/>
              <a:cs typeface="Inter"/>
              <a:sym typeface="Inter"/>
            </a:endParaRPr>
          </a:p>
        </p:txBody>
      </p:sp>
      <p:sp>
        <p:nvSpPr>
          <p:cNvPr id="874" name="Google Shape;874;p57">
            <a:hlinkClick r:id="rId3"/>
          </p:cNvPr>
          <p:cNvSpPr/>
          <p:nvPr/>
        </p:nvSpPr>
        <p:spPr>
          <a:xfrm>
            <a:off x="1337488" y="4202775"/>
            <a:ext cx="2797500" cy="405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u="sng">
                <a:solidFill>
                  <a:schemeClr val="dk1"/>
                </a:solidFill>
                <a:latin typeface="Inter"/>
                <a:ea typeface="Inter"/>
                <a:cs typeface="Inter"/>
                <a:sym typeface="Inter"/>
              </a:rPr>
              <a:t>Generate AI Presentation</a:t>
            </a:r>
            <a:endParaRPr sz="1300" b="1" u="sng">
              <a:solidFill>
                <a:schemeClr val="dk1"/>
              </a:solidFill>
              <a:latin typeface="Inter"/>
              <a:ea typeface="Inter"/>
              <a:cs typeface="Inter"/>
              <a:sym typeface="Inter"/>
            </a:endParaRPr>
          </a:p>
        </p:txBody>
      </p:sp>
      <p:sp>
        <p:nvSpPr>
          <p:cNvPr id="875" name="Google Shape;875;p57">
            <a:hlinkClick r:id="rId4"/>
          </p:cNvPr>
          <p:cNvSpPr/>
          <p:nvPr/>
        </p:nvSpPr>
        <p:spPr>
          <a:xfrm>
            <a:off x="5009013" y="4202775"/>
            <a:ext cx="2797500" cy="405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u="sng">
                <a:solidFill>
                  <a:schemeClr val="dk1"/>
                </a:solidFill>
                <a:latin typeface="Inter"/>
                <a:ea typeface="Inter"/>
                <a:cs typeface="Inter"/>
                <a:sym typeface="Inter"/>
              </a:rPr>
              <a:t>Edit online</a:t>
            </a:r>
            <a:endParaRPr sz="1300" b="1" u="sng">
              <a:solidFill>
                <a:schemeClr val="dk1"/>
              </a:solidFill>
              <a:latin typeface="Inter"/>
              <a:ea typeface="Inter"/>
              <a:cs typeface="Inter"/>
              <a:sym typeface="Inter"/>
            </a:endParaRPr>
          </a:p>
        </p:txBody>
      </p:sp>
      <p:pic>
        <p:nvPicPr>
          <p:cNvPr id="876" name="Google Shape;876;p57"/>
          <p:cNvPicPr preferRelativeResize="0"/>
          <p:nvPr/>
        </p:nvPicPr>
        <p:blipFill rotWithShape="1">
          <a:blip r:embed="rId5">
            <a:alphaModFix/>
          </a:blip>
          <a:srcRect l="15471" t="9884" r="10607" b="23100"/>
          <a:stretch/>
        </p:blipFill>
        <p:spPr>
          <a:xfrm>
            <a:off x="4518334" y="1364175"/>
            <a:ext cx="2985900" cy="1679700"/>
          </a:xfrm>
          <a:prstGeom prst="roundRect">
            <a:avLst>
              <a:gd name="adj" fmla="val 16667"/>
            </a:avLst>
          </a:prstGeom>
          <a:noFill/>
          <a:ln>
            <a:noFill/>
          </a:ln>
          <a:effectLst>
            <a:outerShdw blurRad="114300" dist="9525" dir="6900000" algn="bl" rotWithShape="0">
              <a:schemeClr val="dk2">
                <a:alpha val="52999"/>
              </a:schemeClr>
            </a:outerShdw>
          </a:effectLst>
        </p:spPr>
      </p:pic>
      <p:pic>
        <p:nvPicPr>
          <p:cNvPr id="877" name="Google Shape;877;p57"/>
          <p:cNvPicPr preferRelativeResize="0"/>
          <p:nvPr/>
        </p:nvPicPr>
        <p:blipFill rotWithShape="1">
          <a:blip r:embed="rId6">
            <a:alphaModFix/>
          </a:blip>
          <a:srcRect l="19756" t="20517" b="58024"/>
          <a:stretch/>
        </p:blipFill>
        <p:spPr>
          <a:xfrm>
            <a:off x="1639766" y="1544530"/>
            <a:ext cx="1362600" cy="766800"/>
          </a:xfrm>
          <a:prstGeom prst="roundRect">
            <a:avLst>
              <a:gd name="adj" fmla="val 16667"/>
            </a:avLst>
          </a:prstGeom>
          <a:noFill/>
          <a:ln>
            <a:noFill/>
          </a:ln>
          <a:effectLst>
            <a:outerShdw blurRad="114300" dist="9525" dir="6900000" algn="bl" rotWithShape="0">
              <a:schemeClr val="dk2">
                <a:alpha val="52999"/>
              </a:schemeClr>
            </a:outerShdw>
          </a:effectLst>
        </p:spPr>
      </p:pic>
      <p:pic>
        <p:nvPicPr>
          <p:cNvPr id="878" name="Google Shape;878;p57"/>
          <p:cNvPicPr preferRelativeResize="0"/>
          <p:nvPr/>
        </p:nvPicPr>
        <p:blipFill rotWithShape="1">
          <a:blip r:embed="rId7">
            <a:alphaModFix/>
          </a:blip>
          <a:srcRect t="53087" b="-1590"/>
          <a:stretch/>
        </p:blipFill>
        <p:spPr>
          <a:xfrm>
            <a:off x="2339532" y="2209261"/>
            <a:ext cx="1551600" cy="872700"/>
          </a:xfrm>
          <a:prstGeom prst="roundRect">
            <a:avLst>
              <a:gd name="adj" fmla="val 16667"/>
            </a:avLst>
          </a:prstGeom>
          <a:noFill/>
          <a:ln>
            <a:noFill/>
          </a:ln>
          <a:effectLst>
            <a:outerShdw blurRad="114300" dist="9525" dir="6900000" algn="bl" rotWithShape="0">
              <a:schemeClr val="dk2">
                <a:alpha val="52999"/>
              </a:schemeClr>
            </a:outerShdw>
          </a:effectLst>
        </p:spPr>
      </p:pic>
      <p:pic>
        <p:nvPicPr>
          <p:cNvPr id="879" name="Google Shape;879;p57"/>
          <p:cNvPicPr preferRelativeResize="0"/>
          <p:nvPr/>
        </p:nvPicPr>
        <p:blipFill rotWithShape="1">
          <a:blip r:embed="rId8">
            <a:alphaModFix/>
          </a:blip>
          <a:srcRect l="3891" t="22370" r="3882" b="15832"/>
          <a:stretch/>
        </p:blipFill>
        <p:spPr>
          <a:xfrm>
            <a:off x="3274028" y="1544530"/>
            <a:ext cx="1648500" cy="927300"/>
          </a:xfrm>
          <a:prstGeom prst="roundRect">
            <a:avLst>
              <a:gd name="adj" fmla="val 16667"/>
            </a:avLst>
          </a:prstGeom>
          <a:noFill/>
          <a:ln>
            <a:noFill/>
          </a:ln>
          <a:effectLst>
            <a:outerShdw blurRad="114300" dist="9525" dir="6900000" algn="bl" rotWithShape="0">
              <a:schemeClr val="dk2">
                <a:alpha val="52999"/>
              </a:scheme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8" name="Google Shape;308;p34"/>
          <p:cNvSpPr/>
          <p:nvPr/>
        </p:nvSpPr>
        <p:spPr>
          <a:xfrm>
            <a:off x="4216200" y="2035118"/>
            <a:ext cx="785100" cy="7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724800" y="2035118"/>
            <a:ext cx="785100" cy="7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1707600" y="2035118"/>
            <a:ext cx="785100" cy="7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txBox="1">
            <a:spLocks noGrp="1"/>
          </p:cNvSpPr>
          <p:nvPr>
            <p:ph type="title"/>
          </p:nvPr>
        </p:nvSpPr>
        <p:spPr>
          <a:xfrm>
            <a:off x="720000" y="10565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12" name="Google Shape;312;p34"/>
          <p:cNvSpPr txBox="1">
            <a:spLocks noGrp="1"/>
          </p:cNvSpPr>
          <p:nvPr>
            <p:ph type="title" idx="2"/>
          </p:nvPr>
        </p:nvSpPr>
        <p:spPr>
          <a:xfrm>
            <a:off x="1707600" y="2203868"/>
            <a:ext cx="785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4" name="Google Shape;314;p34"/>
          <p:cNvSpPr txBox="1">
            <a:spLocks noGrp="1"/>
          </p:cNvSpPr>
          <p:nvPr>
            <p:ph type="title" idx="4"/>
          </p:nvPr>
        </p:nvSpPr>
        <p:spPr>
          <a:xfrm>
            <a:off x="4216200" y="2203868"/>
            <a:ext cx="785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6" name="Google Shape;316;p34"/>
          <p:cNvSpPr txBox="1">
            <a:spLocks noGrp="1"/>
          </p:cNvSpPr>
          <p:nvPr>
            <p:ph type="title" idx="6"/>
          </p:nvPr>
        </p:nvSpPr>
        <p:spPr>
          <a:xfrm>
            <a:off x="6724800" y="2203868"/>
            <a:ext cx="785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8" name="Google Shape;318;p34"/>
          <p:cNvSpPr txBox="1">
            <a:spLocks noGrp="1"/>
          </p:cNvSpPr>
          <p:nvPr>
            <p:ph type="subTitle" idx="1"/>
          </p:nvPr>
        </p:nvSpPr>
        <p:spPr>
          <a:xfrm>
            <a:off x="1112550" y="2832443"/>
            <a:ext cx="19752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319" name="Google Shape;319;p34"/>
          <p:cNvSpPr txBox="1">
            <a:spLocks noGrp="1"/>
          </p:cNvSpPr>
          <p:nvPr>
            <p:ph type="subTitle" idx="8"/>
          </p:nvPr>
        </p:nvSpPr>
        <p:spPr>
          <a:xfrm>
            <a:off x="3657435" y="2832443"/>
            <a:ext cx="19752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r>
              <a:rPr lang="tr-TR" dirty="0"/>
              <a:t>S</a:t>
            </a:r>
            <a:endParaRPr dirty="0"/>
          </a:p>
        </p:txBody>
      </p:sp>
      <p:sp>
        <p:nvSpPr>
          <p:cNvPr id="320" name="Google Shape;320;p34"/>
          <p:cNvSpPr txBox="1">
            <a:spLocks noGrp="1"/>
          </p:cNvSpPr>
          <p:nvPr>
            <p:ph type="subTitle" idx="9"/>
          </p:nvPr>
        </p:nvSpPr>
        <p:spPr>
          <a:xfrm>
            <a:off x="5653315" y="2832443"/>
            <a:ext cx="302622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RECOMMENDATION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3"/>
        <p:cNvGrpSpPr/>
        <p:nvPr/>
      </p:nvGrpSpPr>
      <p:grpSpPr>
        <a:xfrm>
          <a:off x="0" y="0"/>
          <a:ext cx="0" cy="0"/>
          <a:chOff x="0" y="0"/>
          <a:chExt cx="0" cy="0"/>
        </a:xfrm>
      </p:grpSpPr>
      <p:sp>
        <p:nvSpPr>
          <p:cNvPr id="884" name="Google Shape;884;p58"/>
          <p:cNvSpPr/>
          <p:nvPr/>
        </p:nvSpPr>
        <p:spPr>
          <a:xfrm>
            <a:off x="2099009" y="3282468"/>
            <a:ext cx="1283100" cy="219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85" name="Google Shape;885;p58"/>
          <p:cNvSpPr/>
          <p:nvPr/>
        </p:nvSpPr>
        <p:spPr>
          <a:xfrm>
            <a:off x="2102902" y="3284568"/>
            <a:ext cx="236100" cy="215100"/>
          </a:xfrm>
          <a:prstGeom prst="roundRect">
            <a:avLst>
              <a:gd name="adj" fmla="val 1666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86" name="Google Shape;886;p58"/>
          <p:cNvSpPr/>
          <p:nvPr/>
        </p:nvSpPr>
        <p:spPr>
          <a:xfrm>
            <a:off x="8191833" y="4393685"/>
            <a:ext cx="160800" cy="207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87" name="Google Shape;887;p58"/>
          <p:cNvSpPr/>
          <p:nvPr/>
        </p:nvSpPr>
        <p:spPr>
          <a:xfrm>
            <a:off x="8140083" y="3164975"/>
            <a:ext cx="264300" cy="207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88" name="Google Shape;888;p58"/>
          <p:cNvSpPr/>
          <p:nvPr/>
        </p:nvSpPr>
        <p:spPr>
          <a:xfrm>
            <a:off x="7689945" y="1949083"/>
            <a:ext cx="243000" cy="199800"/>
          </a:xfrm>
          <a:prstGeom prst="rightArrow">
            <a:avLst>
              <a:gd name="adj1" fmla="val 25609"/>
              <a:gd name="adj2"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89" name="Google Shape;889;p58"/>
          <p:cNvGrpSpPr/>
          <p:nvPr/>
        </p:nvGrpSpPr>
        <p:grpSpPr>
          <a:xfrm>
            <a:off x="6057249" y="2960428"/>
            <a:ext cx="547157" cy="635405"/>
            <a:chOff x="4727025" y="1332775"/>
            <a:chExt cx="59900" cy="69625"/>
          </a:xfrm>
        </p:grpSpPr>
        <p:sp>
          <p:nvSpPr>
            <p:cNvPr id="890" name="Google Shape;890;p58"/>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8"/>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58"/>
          <p:cNvGrpSpPr/>
          <p:nvPr/>
        </p:nvGrpSpPr>
        <p:grpSpPr>
          <a:xfrm>
            <a:off x="6828373" y="1960663"/>
            <a:ext cx="618887" cy="618883"/>
            <a:chOff x="4820425" y="1329900"/>
            <a:chExt cx="70175" cy="70350"/>
          </a:xfrm>
        </p:grpSpPr>
        <p:sp>
          <p:nvSpPr>
            <p:cNvPr id="893" name="Google Shape;893;p58"/>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8"/>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8"/>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8"/>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58"/>
          <p:cNvGrpSpPr/>
          <p:nvPr/>
        </p:nvGrpSpPr>
        <p:grpSpPr>
          <a:xfrm>
            <a:off x="5953936" y="1975259"/>
            <a:ext cx="664883" cy="609273"/>
            <a:chOff x="4903200" y="1331525"/>
            <a:chExt cx="73575" cy="67425"/>
          </a:xfrm>
        </p:grpSpPr>
        <p:sp>
          <p:nvSpPr>
            <p:cNvPr id="898" name="Google Shape;898;p58"/>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solidFill>
              <a:schemeClr val="dk2"/>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899" name="Google Shape;899;p58"/>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58"/>
          <p:cNvGrpSpPr/>
          <p:nvPr/>
        </p:nvGrpSpPr>
        <p:grpSpPr>
          <a:xfrm>
            <a:off x="6801402" y="2947166"/>
            <a:ext cx="672829" cy="632468"/>
            <a:chOff x="4815575" y="1416800"/>
            <a:chExt cx="73750" cy="71400"/>
          </a:xfrm>
        </p:grpSpPr>
        <p:sp>
          <p:nvSpPr>
            <p:cNvPr id="901" name="Google Shape;901;p58"/>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8"/>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8"/>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58"/>
          <p:cNvGrpSpPr/>
          <p:nvPr/>
        </p:nvGrpSpPr>
        <p:grpSpPr>
          <a:xfrm>
            <a:off x="6017811" y="3967835"/>
            <a:ext cx="633900" cy="633900"/>
            <a:chOff x="5771961" y="3831737"/>
            <a:chExt cx="633900" cy="633900"/>
          </a:xfrm>
        </p:grpSpPr>
        <p:sp>
          <p:nvSpPr>
            <p:cNvPr id="905" name="Google Shape;905;p58"/>
            <p:cNvSpPr/>
            <p:nvPr/>
          </p:nvSpPr>
          <p:spPr>
            <a:xfrm flipH="1">
              <a:off x="5771961" y="3831737"/>
              <a:ext cx="633900" cy="633900"/>
            </a:xfrm>
            <a:prstGeom prst="blockArc">
              <a:avLst>
                <a:gd name="adj1" fmla="val 16275737"/>
                <a:gd name="adj2" fmla="val 15898772"/>
                <a:gd name="adj3" fmla="val 172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8"/>
            <p:cNvSpPr/>
            <p:nvPr/>
          </p:nvSpPr>
          <p:spPr>
            <a:xfrm>
              <a:off x="5805520" y="3832711"/>
              <a:ext cx="597190" cy="632197"/>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58"/>
          <p:cNvGrpSpPr/>
          <p:nvPr/>
        </p:nvGrpSpPr>
        <p:grpSpPr>
          <a:xfrm>
            <a:off x="6819423" y="3950890"/>
            <a:ext cx="636787" cy="649524"/>
            <a:chOff x="4818100" y="1507675"/>
            <a:chExt cx="71225" cy="71625"/>
          </a:xfrm>
        </p:grpSpPr>
        <p:sp>
          <p:nvSpPr>
            <p:cNvPr id="908" name="Google Shape;908;p58"/>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8"/>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8"/>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8"/>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58"/>
          <p:cNvGrpSpPr/>
          <p:nvPr/>
        </p:nvGrpSpPr>
        <p:grpSpPr>
          <a:xfrm>
            <a:off x="5184293" y="3944970"/>
            <a:ext cx="649520" cy="661559"/>
            <a:chOff x="4906800" y="1507500"/>
            <a:chExt cx="70350" cy="71075"/>
          </a:xfrm>
        </p:grpSpPr>
        <p:sp>
          <p:nvSpPr>
            <p:cNvPr id="913" name="Google Shape;913;p58"/>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8"/>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8"/>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8"/>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58"/>
          <p:cNvGrpSpPr/>
          <p:nvPr/>
        </p:nvGrpSpPr>
        <p:grpSpPr>
          <a:xfrm>
            <a:off x="5195217" y="1960672"/>
            <a:ext cx="627699" cy="627780"/>
            <a:chOff x="3736598" y="2170606"/>
            <a:chExt cx="404889" cy="404889"/>
          </a:xfrm>
        </p:grpSpPr>
        <p:sp>
          <p:nvSpPr>
            <p:cNvPr id="919" name="Google Shape;919;p58"/>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8"/>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8"/>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8"/>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58"/>
          <p:cNvGrpSpPr/>
          <p:nvPr/>
        </p:nvGrpSpPr>
        <p:grpSpPr>
          <a:xfrm>
            <a:off x="4348491" y="1960790"/>
            <a:ext cx="711386" cy="627545"/>
            <a:chOff x="3161917" y="2170682"/>
            <a:chExt cx="458870" cy="404737"/>
          </a:xfrm>
        </p:grpSpPr>
        <p:sp>
          <p:nvSpPr>
            <p:cNvPr id="924" name="Google Shape;924;p58"/>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chemeClr val="lt1"/>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925" name="Google Shape;925;p58"/>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8"/>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58"/>
          <p:cNvGrpSpPr/>
          <p:nvPr/>
        </p:nvGrpSpPr>
        <p:grpSpPr>
          <a:xfrm>
            <a:off x="4382541" y="2970114"/>
            <a:ext cx="643364" cy="616032"/>
            <a:chOff x="3179914" y="2889488"/>
            <a:chExt cx="422876" cy="404911"/>
          </a:xfrm>
        </p:grpSpPr>
        <p:sp>
          <p:nvSpPr>
            <p:cNvPr id="928" name="Google Shape;928;p58"/>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8"/>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8"/>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8"/>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8"/>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8"/>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58"/>
          <p:cNvGrpSpPr/>
          <p:nvPr/>
        </p:nvGrpSpPr>
        <p:grpSpPr>
          <a:xfrm>
            <a:off x="5200057" y="2970064"/>
            <a:ext cx="637699" cy="616132"/>
            <a:chOff x="3729467" y="2889422"/>
            <a:chExt cx="419153" cy="404977"/>
          </a:xfrm>
        </p:grpSpPr>
        <p:sp>
          <p:nvSpPr>
            <p:cNvPr id="935" name="Google Shape;935;p58"/>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8"/>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8"/>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8"/>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8"/>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8"/>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8"/>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58"/>
          <p:cNvSpPr/>
          <p:nvPr/>
        </p:nvSpPr>
        <p:spPr>
          <a:xfrm>
            <a:off x="8131280" y="1977517"/>
            <a:ext cx="281906" cy="142932"/>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8"/>
          <p:cNvSpPr/>
          <p:nvPr/>
        </p:nvSpPr>
        <p:spPr>
          <a:xfrm>
            <a:off x="8144658" y="3770920"/>
            <a:ext cx="255150" cy="177554"/>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58"/>
          <p:cNvGrpSpPr/>
          <p:nvPr/>
        </p:nvGrpSpPr>
        <p:grpSpPr>
          <a:xfrm>
            <a:off x="7684888" y="2251259"/>
            <a:ext cx="253114" cy="215138"/>
            <a:chOff x="4660325" y="1866850"/>
            <a:chExt cx="68350" cy="58100"/>
          </a:xfrm>
        </p:grpSpPr>
        <p:sp>
          <p:nvSpPr>
            <p:cNvPr id="945" name="Google Shape;945;p58"/>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8"/>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58"/>
          <p:cNvGrpSpPr/>
          <p:nvPr/>
        </p:nvGrpSpPr>
        <p:grpSpPr>
          <a:xfrm>
            <a:off x="8148685" y="2290371"/>
            <a:ext cx="247096" cy="136915"/>
            <a:chOff x="4791775" y="1877500"/>
            <a:chExt cx="66725" cy="36975"/>
          </a:xfrm>
        </p:grpSpPr>
        <p:sp>
          <p:nvSpPr>
            <p:cNvPr id="948" name="Google Shape;948;p58"/>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8"/>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58"/>
          <p:cNvGrpSpPr/>
          <p:nvPr/>
        </p:nvGrpSpPr>
        <p:grpSpPr>
          <a:xfrm>
            <a:off x="8162017" y="3518149"/>
            <a:ext cx="220433" cy="136915"/>
            <a:chOff x="4923925" y="1877500"/>
            <a:chExt cx="59525" cy="36975"/>
          </a:xfrm>
        </p:grpSpPr>
        <p:sp>
          <p:nvSpPr>
            <p:cNvPr id="951" name="Google Shape;951;p58"/>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8"/>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58"/>
          <p:cNvGrpSpPr/>
          <p:nvPr/>
        </p:nvGrpSpPr>
        <p:grpSpPr>
          <a:xfrm>
            <a:off x="7703914" y="3491072"/>
            <a:ext cx="215063" cy="191070"/>
            <a:chOff x="5058450" y="1870100"/>
            <a:chExt cx="58075" cy="51600"/>
          </a:xfrm>
        </p:grpSpPr>
        <p:sp>
          <p:nvSpPr>
            <p:cNvPr id="954" name="Google Shape;954;p58"/>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8"/>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58"/>
          <p:cNvGrpSpPr/>
          <p:nvPr/>
        </p:nvGrpSpPr>
        <p:grpSpPr>
          <a:xfrm>
            <a:off x="7716273" y="3171274"/>
            <a:ext cx="190344" cy="194402"/>
            <a:chOff x="4676550" y="2160575"/>
            <a:chExt cx="51400" cy="52500"/>
          </a:xfrm>
        </p:grpSpPr>
        <p:sp>
          <p:nvSpPr>
            <p:cNvPr id="957" name="Google Shape;957;p58"/>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8"/>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8"/>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58"/>
          <p:cNvSpPr/>
          <p:nvPr/>
        </p:nvSpPr>
        <p:spPr>
          <a:xfrm>
            <a:off x="7698544" y="3774160"/>
            <a:ext cx="225803" cy="171074"/>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58"/>
          <p:cNvGrpSpPr/>
          <p:nvPr/>
        </p:nvGrpSpPr>
        <p:grpSpPr>
          <a:xfrm>
            <a:off x="8131604" y="4049152"/>
            <a:ext cx="281258" cy="243836"/>
            <a:chOff x="5037700" y="2430325"/>
            <a:chExt cx="75950" cy="65850"/>
          </a:xfrm>
        </p:grpSpPr>
        <p:sp>
          <p:nvSpPr>
            <p:cNvPr id="962" name="Google Shape;962;p58"/>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8"/>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58"/>
          <p:cNvGrpSpPr/>
          <p:nvPr/>
        </p:nvGrpSpPr>
        <p:grpSpPr>
          <a:xfrm>
            <a:off x="721961" y="1949359"/>
            <a:ext cx="2665005" cy="270860"/>
            <a:chOff x="6336019" y="3733725"/>
            <a:chExt cx="2566206" cy="351310"/>
          </a:xfrm>
        </p:grpSpPr>
        <p:sp>
          <p:nvSpPr>
            <p:cNvPr id="965" name="Google Shape;965;p58"/>
            <p:cNvSpPr/>
            <p:nvPr/>
          </p:nvSpPr>
          <p:spPr>
            <a:xfrm>
              <a:off x="6336019" y="3733735"/>
              <a:ext cx="1881300" cy="351300"/>
            </a:xfrm>
            <a:prstGeom prst="homePlate">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8"/>
            <p:cNvSpPr/>
            <p:nvPr/>
          </p:nvSpPr>
          <p:spPr>
            <a:xfrm>
              <a:off x="8098525" y="3733725"/>
              <a:ext cx="346500" cy="351300"/>
            </a:xfrm>
            <a:prstGeom prst="chevron">
              <a:avLst>
                <a:gd name="adj" fmla="val 5000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8"/>
            <p:cNvSpPr/>
            <p:nvPr/>
          </p:nvSpPr>
          <p:spPr>
            <a:xfrm>
              <a:off x="8327125" y="3733725"/>
              <a:ext cx="346500" cy="351300"/>
            </a:xfrm>
            <a:prstGeom prst="chevron">
              <a:avLst>
                <a:gd name="adj" fmla="val 5000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8"/>
            <p:cNvSpPr/>
            <p:nvPr/>
          </p:nvSpPr>
          <p:spPr>
            <a:xfrm>
              <a:off x="8555725" y="3733725"/>
              <a:ext cx="346500" cy="351300"/>
            </a:xfrm>
            <a:prstGeom prst="chevron">
              <a:avLst>
                <a:gd name="adj" fmla="val 5000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9" name="Google Shape;969;p58" descr="Timeline background shape"/>
          <p:cNvSpPr/>
          <p:nvPr/>
        </p:nvSpPr>
        <p:spPr>
          <a:xfrm>
            <a:off x="2099075" y="4390775"/>
            <a:ext cx="1287900" cy="1983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58"/>
          <p:cNvGrpSpPr/>
          <p:nvPr/>
        </p:nvGrpSpPr>
        <p:grpSpPr>
          <a:xfrm flipH="1">
            <a:off x="3575516" y="1954083"/>
            <a:ext cx="631989" cy="631989"/>
            <a:chOff x="5681300" y="2527788"/>
            <a:chExt cx="805800" cy="805800"/>
          </a:xfrm>
        </p:grpSpPr>
        <p:sp>
          <p:nvSpPr>
            <p:cNvPr id="971" name="Google Shape;971;p58"/>
            <p:cNvSpPr/>
            <p:nvPr/>
          </p:nvSpPr>
          <p:spPr>
            <a:xfrm>
              <a:off x="5681300" y="2527788"/>
              <a:ext cx="805800" cy="80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8"/>
            <p:cNvSpPr/>
            <p:nvPr/>
          </p:nvSpPr>
          <p:spPr>
            <a:xfrm>
              <a:off x="5681300" y="2527788"/>
              <a:ext cx="805800" cy="805800"/>
            </a:xfrm>
            <a:prstGeom prst="pie">
              <a:avLst>
                <a:gd name="adj1" fmla="val 0"/>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58"/>
          <p:cNvGrpSpPr/>
          <p:nvPr/>
        </p:nvGrpSpPr>
        <p:grpSpPr>
          <a:xfrm flipH="1">
            <a:off x="3573551" y="3964578"/>
            <a:ext cx="633954" cy="633782"/>
            <a:chOff x="4049800" y="640400"/>
            <a:chExt cx="858900" cy="858900"/>
          </a:xfrm>
        </p:grpSpPr>
        <p:sp>
          <p:nvSpPr>
            <p:cNvPr id="974" name="Google Shape;974;p58"/>
            <p:cNvSpPr/>
            <p:nvPr/>
          </p:nvSpPr>
          <p:spPr>
            <a:xfrm>
              <a:off x="4049800" y="640400"/>
              <a:ext cx="858900" cy="858900"/>
            </a:xfrm>
            <a:prstGeom prst="donut">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8"/>
            <p:cNvSpPr/>
            <p:nvPr/>
          </p:nvSpPr>
          <p:spPr>
            <a:xfrm>
              <a:off x="4049800" y="640400"/>
              <a:ext cx="858900" cy="858900"/>
            </a:xfrm>
            <a:prstGeom prst="blockArc">
              <a:avLst>
                <a:gd name="adj1" fmla="val 21598365"/>
                <a:gd name="adj2" fmla="val 16242758"/>
                <a:gd name="adj3" fmla="val 249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58"/>
          <p:cNvGrpSpPr/>
          <p:nvPr/>
        </p:nvGrpSpPr>
        <p:grpSpPr>
          <a:xfrm flipH="1">
            <a:off x="4280059" y="3853009"/>
            <a:ext cx="848259" cy="848355"/>
            <a:chOff x="5080188" y="927900"/>
            <a:chExt cx="961200" cy="961200"/>
          </a:xfrm>
        </p:grpSpPr>
        <p:sp>
          <p:nvSpPr>
            <p:cNvPr id="977" name="Google Shape;977;p58"/>
            <p:cNvSpPr/>
            <p:nvPr/>
          </p:nvSpPr>
          <p:spPr>
            <a:xfrm>
              <a:off x="5201900" y="1050116"/>
              <a:ext cx="716700" cy="716700"/>
            </a:xfrm>
            <a:prstGeom prst="donut">
              <a:avLst>
                <a:gd name="adj" fmla="val 47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8"/>
            <p:cNvSpPr/>
            <p:nvPr/>
          </p:nvSpPr>
          <p:spPr>
            <a:xfrm>
              <a:off x="5269594" y="1117818"/>
              <a:ext cx="581100" cy="581100"/>
            </a:xfrm>
            <a:prstGeom prst="donut">
              <a:avLst>
                <a:gd name="adj" fmla="val 581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8"/>
            <p:cNvSpPr/>
            <p:nvPr/>
          </p:nvSpPr>
          <p:spPr>
            <a:xfrm>
              <a:off x="5339279" y="1187526"/>
              <a:ext cx="441900" cy="441600"/>
            </a:xfrm>
            <a:prstGeom prst="donut">
              <a:avLst>
                <a:gd name="adj" fmla="val 76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8"/>
            <p:cNvSpPr/>
            <p:nvPr/>
          </p:nvSpPr>
          <p:spPr>
            <a:xfrm>
              <a:off x="5414892" y="1263155"/>
              <a:ext cx="290700" cy="290700"/>
            </a:xfrm>
            <a:prstGeom prst="donut">
              <a:avLst>
                <a:gd name="adj" fmla="val 1018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8"/>
            <p:cNvSpPr/>
            <p:nvPr/>
          </p:nvSpPr>
          <p:spPr>
            <a:xfrm rot="-3809958">
              <a:off x="5202435" y="1050148"/>
              <a:ext cx="716705" cy="716705"/>
            </a:xfrm>
            <a:prstGeom prst="blockArc">
              <a:avLst>
                <a:gd name="adj1" fmla="val 5266439"/>
                <a:gd name="adj2" fmla="val 19995741"/>
                <a:gd name="adj3" fmla="val 469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8"/>
            <p:cNvSpPr/>
            <p:nvPr/>
          </p:nvSpPr>
          <p:spPr>
            <a:xfrm rot="-3906059">
              <a:off x="5269616" y="1117617"/>
              <a:ext cx="581445" cy="581445"/>
            </a:xfrm>
            <a:prstGeom prst="blockArc">
              <a:avLst>
                <a:gd name="adj1" fmla="val 3085776"/>
                <a:gd name="adj2" fmla="val 20100839"/>
                <a:gd name="adj3" fmla="val 556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8"/>
            <p:cNvSpPr/>
            <p:nvPr/>
          </p:nvSpPr>
          <p:spPr>
            <a:xfrm rot="-4222340">
              <a:off x="5339825" y="1187386"/>
              <a:ext cx="442087" cy="442087"/>
            </a:xfrm>
            <a:prstGeom prst="blockArc">
              <a:avLst>
                <a:gd name="adj1" fmla="val 8884448"/>
                <a:gd name="adj2" fmla="val 20414899"/>
                <a:gd name="adj3" fmla="val 768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8"/>
            <p:cNvSpPr/>
            <p:nvPr/>
          </p:nvSpPr>
          <p:spPr>
            <a:xfrm rot="-4538880">
              <a:off x="5414922" y="1262925"/>
              <a:ext cx="290465" cy="290465"/>
            </a:xfrm>
            <a:prstGeom prst="blockArc">
              <a:avLst>
                <a:gd name="adj1" fmla="val 6490304"/>
                <a:gd name="adj2" fmla="val 20700625"/>
                <a:gd name="adj3" fmla="val 1015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58"/>
          <p:cNvSpPr/>
          <p:nvPr/>
        </p:nvSpPr>
        <p:spPr>
          <a:xfrm>
            <a:off x="7721595" y="2575830"/>
            <a:ext cx="179700" cy="179700"/>
          </a:xfrm>
          <a:prstGeom prst="curvedRightArrow">
            <a:avLst>
              <a:gd name="adj1" fmla="val 25000"/>
              <a:gd name="adj2" fmla="val 5000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8"/>
          <p:cNvSpPr/>
          <p:nvPr/>
        </p:nvSpPr>
        <p:spPr>
          <a:xfrm flipH="1">
            <a:off x="8182383" y="2575830"/>
            <a:ext cx="179700" cy="179700"/>
          </a:xfrm>
          <a:prstGeom prst="curvedRightArrow">
            <a:avLst>
              <a:gd name="adj1" fmla="val 25000"/>
              <a:gd name="adj2" fmla="val 5000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8"/>
          <p:cNvSpPr txBox="1"/>
          <p:nvPr/>
        </p:nvSpPr>
        <p:spPr>
          <a:xfrm>
            <a:off x="723350" y="1264175"/>
            <a:ext cx="7697100" cy="55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chemeClr val="lt1"/>
                </a:solidFill>
                <a:latin typeface="Inter"/>
                <a:ea typeface="Inter"/>
                <a:cs typeface="Inter"/>
                <a:sym typeface="Inter"/>
              </a:rPr>
              <a:t>You can easily </a:t>
            </a:r>
            <a:r>
              <a:rPr lang="en" sz="1100" b="1">
                <a:solidFill>
                  <a:schemeClr val="lt1"/>
                </a:solidFill>
                <a:latin typeface="Inter"/>
                <a:ea typeface="Inter"/>
                <a:cs typeface="Inter"/>
                <a:sym typeface="Inter"/>
              </a:rPr>
              <a:t>resize </a:t>
            </a:r>
            <a:r>
              <a:rPr lang="en" sz="1100">
                <a:solidFill>
                  <a:schemeClr val="lt1"/>
                </a:solidFill>
                <a:latin typeface="Inter"/>
                <a:ea typeface="Inter"/>
                <a:cs typeface="Inter"/>
                <a:sym typeface="Inter"/>
              </a:rPr>
              <a:t>these resources without losing quality. To </a:t>
            </a:r>
            <a:r>
              <a:rPr lang="en" sz="1100" b="1">
                <a:solidFill>
                  <a:schemeClr val="lt1"/>
                </a:solidFill>
                <a:latin typeface="Inter"/>
                <a:ea typeface="Inter"/>
                <a:cs typeface="Inter"/>
                <a:sym typeface="Inter"/>
              </a:rPr>
              <a:t>change the color</a:t>
            </a:r>
            <a:r>
              <a:rPr lang="en" sz="1100">
                <a:solidFill>
                  <a:schemeClr val="lt1"/>
                </a:solidFill>
                <a:latin typeface="Inter"/>
                <a:ea typeface="Inter"/>
                <a:cs typeface="Inter"/>
                <a:sym typeface="Inter"/>
              </a:rPr>
              <a:t>, just ungroup the resource and click on the object you want to change. You can also look for more </a:t>
            </a:r>
            <a:r>
              <a:rPr lang="en" sz="1100" b="1" u="sng">
                <a:solidFill>
                  <a:schemeClr val="hlink"/>
                </a:solidFill>
                <a:latin typeface="Inter"/>
                <a:ea typeface="Inter"/>
                <a:cs typeface="Inter"/>
                <a:sym typeface="Inter"/>
                <a:hlinkClick r:id="rId3"/>
              </a:rPr>
              <a:t>infographics</a:t>
            </a:r>
            <a:r>
              <a:rPr lang="en" sz="1100" b="1">
                <a:solidFill>
                  <a:schemeClr val="dk2"/>
                </a:solidFill>
                <a:latin typeface="Inter"/>
                <a:ea typeface="Inter"/>
                <a:cs typeface="Inter"/>
                <a:sym typeface="Inter"/>
              </a:rPr>
              <a:t> </a:t>
            </a:r>
            <a:r>
              <a:rPr lang="en" sz="1100">
                <a:solidFill>
                  <a:schemeClr val="lt1"/>
                </a:solidFill>
                <a:latin typeface="Inter"/>
                <a:ea typeface="Inter"/>
                <a:cs typeface="Inter"/>
                <a:sym typeface="Inter"/>
              </a:rPr>
              <a:t>on Slidesgo</a:t>
            </a:r>
            <a:endParaRPr sz="1100">
              <a:solidFill>
                <a:schemeClr val="lt1"/>
              </a:solidFill>
              <a:latin typeface="Inter"/>
              <a:ea typeface="Inter"/>
              <a:cs typeface="Inter"/>
              <a:sym typeface="Inter"/>
            </a:endParaRPr>
          </a:p>
        </p:txBody>
      </p:sp>
      <p:sp>
        <p:nvSpPr>
          <p:cNvPr id="988" name="Google Shape;988;p58"/>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our editable graphic resources...</a:t>
            </a:r>
            <a:endParaRPr/>
          </a:p>
        </p:txBody>
      </p:sp>
      <p:grpSp>
        <p:nvGrpSpPr>
          <p:cNvPr id="989" name="Google Shape;989;p58"/>
          <p:cNvGrpSpPr/>
          <p:nvPr/>
        </p:nvGrpSpPr>
        <p:grpSpPr>
          <a:xfrm>
            <a:off x="3574205" y="2962074"/>
            <a:ext cx="633300" cy="632112"/>
            <a:chOff x="3309128" y="2874033"/>
            <a:chExt cx="633300" cy="632113"/>
          </a:xfrm>
        </p:grpSpPr>
        <p:grpSp>
          <p:nvGrpSpPr>
            <p:cNvPr id="990" name="Google Shape;990;p58"/>
            <p:cNvGrpSpPr/>
            <p:nvPr/>
          </p:nvGrpSpPr>
          <p:grpSpPr>
            <a:xfrm flipH="1">
              <a:off x="3310391" y="2874095"/>
              <a:ext cx="631989" cy="631989"/>
              <a:chOff x="5681300" y="2527788"/>
              <a:chExt cx="805800" cy="805800"/>
            </a:xfrm>
          </p:grpSpPr>
          <p:sp>
            <p:nvSpPr>
              <p:cNvPr id="991" name="Google Shape;991;p58"/>
              <p:cNvSpPr/>
              <p:nvPr/>
            </p:nvSpPr>
            <p:spPr>
              <a:xfrm>
                <a:off x="5681300" y="2527788"/>
                <a:ext cx="805800" cy="8058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a:off x="5681300" y="2527788"/>
                <a:ext cx="805800" cy="805800"/>
              </a:xfrm>
              <a:prstGeom prst="pie">
                <a:avLst>
                  <a:gd name="adj1" fmla="val 10752091"/>
                  <a:gd name="adj2" fmla="val 1620000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58"/>
            <p:cNvSpPr/>
            <p:nvPr/>
          </p:nvSpPr>
          <p:spPr>
            <a:xfrm flipH="1">
              <a:off x="3310328" y="2874045"/>
              <a:ext cx="632100" cy="632100"/>
            </a:xfrm>
            <a:prstGeom prst="pie">
              <a:avLst>
                <a:gd name="adj1" fmla="val 5390934"/>
                <a:gd name="adj2" fmla="val 10831396"/>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flipH="1">
              <a:off x="3309128" y="2874033"/>
              <a:ext cx="632100" cy="632100"/>
            </a:xfrm>
            <a:prstGeom prst="pie">
              <a:avLst>
                <a:gd name="adj1" fmla="val 0"/>
                <a:gd name="adj2" fmla="val 539672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58"/>
          <p:cNvSpPr/>
          <p:nvPr/>
        </p:nvSpPr>
        <p:spPr>
          <a:xfrm>
            <a:off x="7684845" y="2845178"/>
            <a:ext cx="253200" cy="207000"/>
          </a:xfrm>
          <a:prstGeom prst="stripedRightArrow">
            <a:avLst>
              <a:gd name="adj1" fmla="val 34775"/>
              <a:gd name="adj2" fmla="val 4541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996" name="Google Shape;996;p58"/>
          <p:cNvSpPr/>
          <p:nvPr/>
        </p:nvSpPr>
        <p:spPr>
          <a:xfrm>
            <a:off x="8131233" y="2845178"/>
            <a:ext cx="282000" cy="207000"/>
          </a:xfrm>
          <a:prstGeom prst="notched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997" name="Google Shape;997;p58"/>
          <p:cNvSpPr/>
          <p:nvPr/>
        </p:nvSpPr>
        <p:spPr>
          <a:xfrm>
            <a:off x="7679295" y="4067570"/>
            <a:ext cx="264300" cy="207000"/>
          </a:xfrm>
          <a:prstGeom prst="chevron">
            <a:avLst>
              <a:gd name="adj" fmla="val 7813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998" name="Google Shape;998;p58"/>
          <p:cNvSpPr/>
          <p:nvPr/>
        </p:nvSpPr>
        <p:spPr>
          <a:xfrm>
            <a:off x="7689945" y="4397283"/>
            <a:ext cx="243000" cy="199800"/>
          </a:xfrm>
          <a:prstGeom prst="rightArrow">
            <a:avLst>
              <a:gd name="adj1" fmla="val 67726"/>
              <a:gd name="adj2" fmla="val 7646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999" name="Google Shape;999;p58"/>
          <p:cNvSpPr/>
          <p:nvPr/>
        </p:nvSpPr>
        <p:spPr>
          <a:xfrm flipH="1">
            <a:off x="729250" y="3642663"/>
            <a:ext cx="1275900" cy="482400"/>
          </a:xfrm>
          <a:prstGeom prst="wedgeRoundRectCallout">
            <a:avLst>
              <a:gd name="adj1" fmla="val -20828"/>
              <a:gd name="adj2" fmla="val 74256"/>
              <a:gd name="adj3"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000" name="Google Shape;1000;p58"/>
          <p:cNvGrpSpPr/>
          <p:nvPr/>
        </p:nvGrpSpPr>
        <p:grpSpPr>
          <a:xfrm>
            <a:off x="727325" y="3289926"/>
            <a:ext cx="1275785" cy="243900"/>
            <a:chOff x="727100" y="2805863"/>
            <a:chExt cx="1052975" cy="243900"/>
          </a:xfrm>
        </p:grpSpPr>
        <p:sp>
          <p:nvSpPr>
            <p:cNvPr id="1001" name="Google Shape;1001;p58"/>
            <p:cNvSpPr/>
            <p:nvPr/>
          </p:nvSpPr>
          <p:spPr>
            <a:xfrm>
              <a:off x="958075" y="2805863"/>
              <a:ext cx="822000" cy="243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002" name="Google Shape;1002;p58"/>
            <p:cNvSpPr/>
            <p:nvPr/>
          </p:nvSpPr>
          <p:spPr>
            <a:xfrm>
              <a:off x="727100" y="2805863"/>
              <a:ext cx="203700" cy="243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003" name="Google Shape;1003;p58"/>
          <p:cNvGrpSpPr/>
          <p:nvPr/>
        </p:nvGrpSpPr>
        <p:grpSpPr>
          <a:xfrm>
            <a:off x="2098996" y="2365190"/>
            <a:ext cx="1283157" cy="280500"/>
            <a:chOff x="2098900" y="2390725"/>
            <a:chExt cx="1245300" cy="280500"/>
          </a:xfrm>
        </p:grpSpPr>
        <p:sp>
          <p:nvSpPr>
            <p:cNvPr id="1004" name="Google Shape;1004;p58"/>
            <p:cNvSpPr/>
            <p:nvPr/>
          </p:nvSpPr>
          <p:spPr>
            <a:xfrm>
              <a:off x="2098900" y="2390725"/>
              <a:ext cx="1245300" cy="28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005" name="Google Shape;1005;p58"/>
            <p:cNvSpPr/>
            <p:nvPr/>
          </p:nvSpPr>
          <p:spPr>
            <a:xfrm>
              <a:off x="2098900" y="2390725"/>
              <a:ext cx="355500" cy="280500"/>
            </a:xfrm>
            <a:prstGeom prst="homePlate">
              <a:avLst>
                <a:gd name="adj" fmla="val 5000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006" name="Google Shape;1006;p58"/>
          <p:cNvGrpSpPr/>
          <p:nvPr/>
        </p:nvGrpSpPr>
        <p:grpSpPr>
          <a:xfrm>
            <a:off x="721950" y="2767089"/>
            <a:ext cx="1284825" cy="414000"/>
            <a:chOff x="721950" y="2306059"/>
            <a:chExt cx="1284825" cy="414000"/>
          </a:xfrm>
        </p:grpSpPr>
        <p:sp>
          <p:nvSpPr>
            <p:cNvPr id="1007" name="Google Shape;1007;p58"/>
            <p:cNvSpPr/>
            <p:nvPr/>
          </p:nvSpPr>
          <p:spPr>
            <a:xfrm>
              <a:off x="1073775" y="2368013"/>
              <a:ext cx="933000" cy="290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008" name="Google Shape;1008;p58"/>
            <p:cNvSpPr/>
            <p:nvPr/>
          </p:nvSpPr>
          <p:spPr>
            <a:xfrm>
              <a:off x="721950" y="2306059"/>
              <a:ext cx="429900" cy="414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009" name="Google Shape;1009;p58"/>
          <p:cNvGrpSpPr/>
          <p:nvPr/>
        </p:nvGrpSpPr>
        <p:grpSpPr>
          <a:xfrm>
            <a:off x="713229" y="2329056"/>
            <a:ext cx="1293618" cy="329196"/>
            <a:chOff x="713225" y="3210638"/>
            <a:chExt cx="1242550" cy="316200"/>
          </a:xfrm>
        </p:grpSpPr>
        <p:sp>
          <p:nvSpPr>
            <p:cNvPr id="1010" name="Google Shape;1010;p58"/>
            <p:cNvSpPr/>
            <p:nvPr/>
          </p:nvSpPr>
          <p:spPr>
            <a:xfrm>
              <a:off x="870075" y="3246788"/>
              <a:ext cx="1085700" cy="243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011" name="Google Shape;1011;p58"/>
            <p:cNvSpPr/>
            <p:nvPr/>
          </p:nvSpPr>
          <p:spPr>
            <a:xfrm>
              <a:off x="713225" y="3210638"/>
              <a:ext cx="320100" cy="316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012" name="Google Shape;1012;p58"/>
          <p:cNvGrpSpPr/>
          <p:nvPr/>
        </p:nvGrpSpPr>
        <p:grpSpPr>
          <a:xfrm>
            <a:off x="721985" y="4382375"/>
            <a:ext cx="1283160" cy="215100"/>
            <a:chOff x="721950" y="4382375"/>
            <a:chExt cx="1247725" cy="215100"/>
          </a:xfrm>
        </p:grpSpPr>
        <p:sp>
          <p:nvSpPr>
            <p:cNvPr id="1013" name="Google Shape;1013;p58"/>
            <p:cNvSpPr/>
            <p:nvPr/>
          </p:nvSpPr>
          <p:spPr>
            <a:xfrm>
              <a:off x="724375" y="4382375"/>
              <a:ext cx="1245300" cy="215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014" name="Google Shape;1014;p58"/>
            <p:cNvSpPr/>
            <p:nvPr/>
          </p:nvSpPr>
          <p:spPr>
            <a:xfrm>
              <a:off x="721950" y="4386425"/>
              <a:ext cx="324600" cy="207000"/>
            </a:xfrm>
            <a:prstGeom prst="round1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015" name="Google Shape;1015;p58"/>
          <p:cNvGrpSpPr/>
          <p:nvPr/>
        </p:nvGrpSpPr>
        <p:grpSpPr>
          <a:xfrm>
            <a:off x="2098906" y="2790661"/>
            <a:ext cx="1283103" cy="344100"/>
            <a:chOff x="2098900" y="2843850"/>
            <a:chExt cx="1227850" cy="344100"/>
          </a:xfrm>
        </p:grpSpPr>
        <p:sp>
          <p:nvSpPr>
            <p:cNvPr id="1016" name="Google Shape;1016;p58"/>
            <p:cNvSpPr/>
            <p:nvPr/>
          </p:nvSpPr>
          <p:spPr>
            <a:xfrm>
              <a:off x="2130650" y="2870850"/>
              <a:ext cx="1196100" cy="290100"/>
            </a:xfrm>
            <a:prstGeom prst="homePlat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017" name="Google Shape;1017;p58"/>
            <p:cNvSpPr/>
            <p:nvPr/>
          </p:nvSpPr>
          <p:spPr>
            <a:xfrm>
              <a:off x="2098900" y="2843850"/>
              <a:ext cx="729600" cy="34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018" name="Google Shape;1018;p58"/>
          <p:cNvSpPr/>
          <p:nvPr/>
        </p:nvSpPr>
        <p:spPr>
          <a:xfrm rot="10800000" flipH="1">
            <a:off x="2101350" y="3644004"/>
            <a:ext cx="1283100" cy="601800"/>
          </a:xfrm>
          <a:prstGeom prst="upArrowCallout">
            <a:avLst>
              <a:gd name="adj1" fmla="val 25000"/>
              <a:gd name="adj2" fmla="val 23097"/>
              <a:gd name="adj3" fmla="val 12474"/>
              <a:gd name="adj4" fmla="val 68581"/>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grpSp>
        <p:nvGrpSpPr>
          <p:cNvPr id="1023" name="Google Shape;1023;p59"/>
          <p:cNvGrpSpPr/>
          <p:nvPr/>
        </p:nvGrpSpPr>
        <p:grpSpPr>
          <a:xfrm>
            <a:off x="870168" y="539716"/>
            <a:ext cx="3548604" cy="1964364"/>
            <a:chOff x="2654821" y="2311071"/>
            <a:chExt cx="2279715" cy="1262120"/>
          </a:xfrm>
        </p:grpSpPr>
        <p:grpSp>
          <p:nvGrpSpPr>
            <p:cNvPr id="1024" name="Google Shape;1024;p59"/>
            <p:cNvGrpSpPr/>
            <p:nvPr/>
          </p:nvGrpSpPr>
          <p:grpSpPr>
            <a:xfrm>
              <a:off x="4034269" y="2840745"/>
              <a:ext cx="40212" cy="36437"/>
              <a:chOff x="4293400" y="2574725"/>
              <a:chExt cx="84425" cy="80100"/>
            </a:xfrm>
          </p:grpSpPr>
          <p:sp>
            <p:nvSpPr>
              <p:cNvPr id="1025" name="Google Shape;1025;p59"/>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dk2"/>
              </a:solidFill>
              <a:ln>
                <a:noFill/>
              </a:ln>
            </p:spPr>
          </p:sp>
          <p:sp>
            <p:nvSpPr>
              <p:cNvPr id="1026" name="Google Shape;1026;p59"/>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59"/>
            <p:cNvGrpSpPr/>
            <p:nvPr/>
          </p:nvGrpSpPr>
          <p:grpSpPr>
            <a:xfrm>
              <a:off x="3894606" y="2334874"/>
              <a:ext cx="913198" cy="518984"/>
              <a:chOff x="4000175" y="1462675"/>
              <a:chExt cx="1917275" cy="1140875"/>
            </a:xfrm>
          </p:grpSpPr>
          <p:sp>
            <p:nvSpPr>
              <p:cNvPr id="1028" name="Google Shape;1028;p59"/>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dk2"/>
              </a:solidFill>
              <a:ln>
                <a:noFill/>
              </a:ln>
            </p:spPr>
          </p:sp>
          <p:grpSp>
            <p:nvGrpSpPr>
              <p:cNvPr id="1029" name="Google Shape;1029;p59"/>
              <p:cNvGrpSpPr/>
              <p:nvPr/>
            </p:nvGrpSpPr>
            <p:grpSpPr>
              <a:xfrm>
                <a:off x="4000175" y="1462675"/>
                <a:ext cx="1917275" cy="1140875"/>
                <a:chOff x="4000175" y="1462675"/>
                <a:chExt cx="1917275" cy="1140875"/>
              </a:xfrm>
            </p:grpSpPr>
            <p:sp>
              <p:nvSpPr>
                <p:cNvPr id="1030" name="Google Shape;1030;p59"/>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dk2"/>
                </a:solidFill>
                <a:ln>
                  <a:noFill/>
                </a:ln>
              </p:spPr>
            </p:sp>
            <p:sp>
              <p:nvSpPr>
                <p:cNvPr id="1031" name="Google Shape;1031;p59"/>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9"/>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9"/>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9"/>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035" name="Google Shape;1035;p59"/>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6" name="Google Shape;1036;p59"/>
            <p:cNvGrpSpPr/>
            <p:nvPr/>
          </p:nvGrpSpPr>
          <p:grpSpPr>
            <a:xfrm>
              <a:off x="3875768" y="2846704"/>
              <a:ext cx="44796" cy="47366"/>
              <a:chOff x="3960625" y="2587825"/>
              <a:chExt cx="94050" cy="104125"/>
            </a:xfrm>
          </p:grpSpPr>
          <p:sp>
            <p:nvSpPr>
              <p:cNvPr id="1037" name="Google Shape;1037;p59"/>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dk2"/>
              </a:solidFill>
              <a:ln>
                <a:noFill/>
              </a:ln>
            </p:spPr>
          </p:sp>
          <p:sp>
            <p:nvSpPr>
              <p:cNvPr id="1038" name="Google Shape;1038;p59"/>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59"/>
            <p:cNvGrpSpPr/>
            <p:nvPr/>
          </p:nvGrpSpPr>
          <p:grpSpPr>
            <a:xfrm>
              <a:off x="3782759" y="2807162"/>
              <a:ext cx="82686" cy="85487"/>
              <a:chOff x="3765350" y="2500900"/>
              <a:chExt cx="173600" cy="187925"/>
            </a:xfrm>
          </p:grpSpPr>
          <p:sp>
            <p:nvSpPr>
              <p:cNvPr id="1040" name="Google Shape;1040;p59"/>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dk2"/>
              </a:solidFill>
              <a:ln>
                <a:noFill/>
              </a:ln>
            </p:spPr>
          </p:sp>
          <p:sp>
            <p:nvSpPr>
              <p:cNvPr id="1041" name="Google Shape;1041;p59"/>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9"/>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9"/>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9"/>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9"/>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59"/>
            <p:cNvGrpSpPr/>
            <p:nvPr/>
          </p:nvGrpSpPr>
          <p:grpSpPr>
            <a:xfrm>
              <a:off x="3775674" y="2798496"/>
              <a:ext cx="40545" cy="23564"/>
              <a:chOff x="3750475" y="2481850"/>
              <a:chExt cx="85125" cy="51800"/>
            </a:xfrm>
          </p:grpSpPr>
          <p:sp>
            <p:nvSpPr>
              <p:cNvPr id="1047" name="Google Shape;1047;p59"/>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9"/>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dk2"/>
              </a:solidFill>
              <a:ln>
                <a:noFill/>
              </a:ln>
            </p:spPr>
          </p:sp>
        </p:grpSp>
        <p:grpSp>
          <p:nvGrpSpPr>
            <p:cNvPr id="1049" name="Google Shape;1049;p59"/>
            <p:cNvGrpSpPr/>
            <p:nvPr/>
          </p:nvGrpSpPr>
          <p:grpSpPr>
            <a:xfrm>
              <a:off x="3716946" y="2776024"/>
              <a:ext cx="81971" cy="76912"/>
              <a:chOff x="3627175" y="2432450"/>
              <a:chExt cx="172100" cy="169075"/>
            </a:xfrm>
          </p:grpSpPr>
          <p:sp>
            <p:nvSpPr>
              <p:cNvPr id="1050" name="Google Shape;1050;p59"/>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9"/>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dk2"/>
              </a:solidFill>
              <a:ln>
                <a:noFill/>
              </a:ln>
            </p:spPr>
          </p:sp>
          <p:sp>
            <p:nvSpPr>
              <p:cNvPr id="1052" name="Google Shape;1052;p59"/>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dk2"/>
              </a:solidFill>
              <a:ln>
                <a:noFill/>
              </a:ln>
            </p:spPr>
          </p:sp>
        </p:grpSp>
        <p:grpSp>
          <p:nvGrpSpPr>
            <p:cNvPr id="1053" name="Google Shape;1053;p59"/>
            <p:cNvGrpSpPr/>
            <p:nvPr/>
          </p:nvGrpSpPr>
          <p:grpSpPr>
            <a:xfrm>
              <a:off x="3685682" y="2845624"/>
              <a:ext cx="29311" cy="45055"/>
              <a:chOff x="3561536" y="2585450"/>
              <a:chExt cx="61539" cy="99045"/>
            </a:xfrm>
          </p:grpSpPr>
          <p:sp>
            <p:nvSpPr>
              <p:cNvPr id="1054" name="Google Shape;1054;p59"/>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9"/>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dk2"/>
              </a:solidFill>
              <a:ln>
                <a:noFill/>
              </a:ln>
            </p:spPr>
          </p:sp>
        </p:grpSp>
        <p:grpSp>
          <p:nvGrpSpPr>
            <p:cNvPr id="1056" name="Google Shape;1056;p59"/>
            <p:cNvGrpSpPr/>
            <p:nvPr/>
          </p:nvGrpSpPr>
          <p:grpSpPr>
            <a:xfrm>
              <a:off x="3849905" y="2572252"/>
              <a:ext cx="74339" cy="119559"/>
              <a:chOff x="3906325" y="1984500"/>
              <a:chExt cx="156075" cy="262825"/>
            </a:xfrm>
          </p:grpSpPr>
          <p:sp>
            <p:nvSpPr>
              <p:cNvPr id="1057" name="Google Shape;1057;p59"/>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dk2"/>
              </a:solidFill>
              <a:ln>
                <a:noFill/>
              </a:ln>
            </p:spPr>
          </p:sp>
          <p:sp>
            <p:nvSpPr>
              <p:cNvPr id="1058" name="Google Shape;1058;p59"/>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59"/>
            <p:cNvGrpSpPr/>
            <p:nvPr/>
          </p:nvGrpSpPr>
          <p:grpSpPr>
            <a:xfrm>
              <a:off x="2654821" y="2414345"/>
              <a:ext cx="667570" cy="558731"/>
              <a:chOff x="1397225" y="1637375"/>
              <a:chExt cx="1401575" cy="1228250"/>
            </a:xfrm>
          </p:grpSpPr>
          <p:sp>
            <p:nvSpPr>
              <p:cNvPr id="1060" name="Google Shape;1060;p59"/>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dk2"/>
              </a:solidFill>
              <a:ln>
                <a:noFill/>
              </a:ln>
            </p:spPr>
          </p:sp>
          <p:grpSp>
            <p:nvGrpSpPr>
              <p:cNvPr id="1061" name="Google Shape;1061;p59"/>
              <p:cNvGrpSpPr/>
              <p:nvPr/>
            </p:nvGrpSpPr>
            <p:grpSpPr>
              <a:xfrm>
                <a:off x="1397225" y="1637375"/>
                <a:ext cx="1398775" cy="1228250"/>
                <a:chOff x="1397225" y="1637375"/>
                <a:chExt cx="1398775" cy="1228250"/>
              </a:xfrm>
            </p:grpSpPr>
            <p:sp>
              <p:nvSpPr>
                <p:cNvPr id="1062" name="Google Shape;1062;p59"/>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9"/>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4" name="Google Shape;1064;p59"/>
            <p:cNvGrpSpPr/>
            <p:nvPr/>
          </p:nvGrpSpPr>
          <p:grpSpPr>
            <a:xfrm>
              <a:off x="3230417" y="3103734"/>
              <a:ext cx="282982" cy="280332"/>
              <a:chOff x="2605700" y="3152850"/>
              <a:chExt cx="594125" cy="616250"/>
            </a:xfrm>
          </p:grpSpPr>
          <p:sp>
            <p:nvSpPr>
              <p:cNvPr id="1065" name="Google Shape;1065;p59"/>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dk2"/>
              </a:solidFill>
              <a:ln>
                <a:noFill/>
              </a:ln>
            </p:spPr>
          </p:sp>
          <p:sp>
            <p:nvSpPr>
              <p:cNvPr id="1066" name="Google Shape;1066;p59"/>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1067" name="Google Shape;1067;p59"/>
            <p:cNvGrpSpPr/>
            <p:nvPr/>
          </p:nvGrpSpPr>
          <p:grpSpPr>
            <a:xfrm>
              <a:off x="3265985" y="3226989"/>
              <a:ext cx="87151" cy="346202"/>
              <a:chOff x="2680375" y="3423800"/>
              <a:chExt cx="182975" cy="761050"/>
            </a:xfrm>
          </p:grpSpPr>
          <p:sp>
            <p:nvSpPr>
              <p:cNvPr id="1068" name="Google Shape;1068;p59"/>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dk2"/>
              </a:solidFill>
              <a:ln>
                <a:noFill/>
              </a:ln>
            </p:spPr>
          </p:sp>
          <p:sp>
            <p:nvSpPr>
              <p:cNvPr id="1069" name="Google Shape;1069;p59"/>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59"/>
            <p:cNvGrpSpPr/>
            <p:nvPr/>
          </p:nvGrpSpPr>
          <p:grpSpPr>
            <a:xfrm>
              <a:off x="3855466" y="3289811"/>
              <a:ext cx="112514" cy="94210"/>
              <a:chOff x="3918000" y="3561900"/>
              <a:chExt cx="236225" cy="207100"/>
            </a:xfrm>
          </p:grpSpPr>
          <p:sp>
            <p:nvSpPr>
              <p:cNvPr id="1071" name="Google Shape;1071;p59"/>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dk2"/>
              </a:solidFill>
              <a:ln>
                <a:noFill/>
              </a:ln>
            </p:spPr>
          </p:sp>
          <p:sp>
            <p:nvSpPr>
              <p:cNvPr id="1072" name="Google Shape;1072;p59"/>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59"/>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9"/>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9"/>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1076" name="Google Shape;1076;p59"/>
            <p:cNvGrpSpPr/>
            <p:nvPr/>
          </p:nvGrpSpPr>
          <p:grpSpPr>
            <a:xfrm>
              <a:off x="2905224" y="2311071"/>
              <a:ext cx="596721" cy="528992"/>
              <a:chOff x="1922950" y="1410350"/>
              <a:chExt cx="1252825" cy="1162875"/>
            </a:xfrm>
          </p:grpSpPr>
          <p:sp>
            <p:nvSpPr>
              <p:cNvPr id="1077" name="Google Shape;1077;p59"/>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9"/>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9"/>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9"/>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9"/>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9"/>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9"/>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9"/>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9"/>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9"/>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9"/>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9"/>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9"/>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1093" name="Google Shape;1093;p59"/>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9"/>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9"/>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9"/>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9"/>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9"/>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9"/>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9"/>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9"/>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9"/>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9"/>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9"/>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9"/>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9"/>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9"/>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9"/>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113" name="Google Shape;1113;p59"/>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114" name="Google Shape;1114;p59"/>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59"/>
            <p:cNvGrpSpPr/>
            <p:nvPr/>
          </p:nvGrpSpPr>
          <p:grpSpPr>
            <a:xfrm>
              <a:off x="3280929" y="3294542"/>
              <a:ext cx="109894" cy="272224"/>
              <a:chOff x="2711750" y="3572300"/>
              <a:chExt cx="230725" cy="598425"/>
            </a:xfrm>
          </p:grpSpPr>
          <p:sp>
            <p:nvSpPr>
              <p:cNvPr id="1116" name="Google Shape;1116;p59"/>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9"/>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59"/>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59"/>
            <p:cNvGrpSpPr/>
            <p:nvPr/>
          </p:nvGrpSpPr>
          <p:grpSpPr>
            <a:xfrm>
              <a:off x="3790439" y="2408636"/>
              <a:ext cx="73017" cy="75684"/>
              <a:chOff x="3781475" y="1624825"/>
              <a:chExt cx="153300" cy="166375"/>
            </a:xfrm>
          </p:grpSpPr>
          <p:sp>
            <p:nvSpPr>
              <p:cNvPr id="1120" name="Google Shape;1120;p59"/>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9"/>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9"/>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9"/>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59"/>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9"/>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9"/>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9"/>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9"/>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9"/>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9"/>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59"/>
            <p:cNvGrpSpPr/>
            <p:nvPr/>
          </p:nvGrpSpPr>
          <p:grpSpPr>
            <a:xfrm>
              <a:off x="4403342" y="3107749"/>
              <a:ext cx="316680" cy="101374"/>
              <a:chOff x="5068275" y="3161675"/>
              <a:chExt cx="664875" cy="222850"/>
            </a:xfrm>
          </p:grpSpPr>
          <p:sp>
            <p:nvSpPr>
              <p:cNvPr id="1132" name="Google Shape;1132;p59"/>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9"/>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9"/>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9"/>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6" name="Google Shape;1136;p59"/>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9"/>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9"/>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9"/>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9"/>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9"/>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9"/>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9"/>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9"/>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9"/>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9"/>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9"/>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9"/>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9"/>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9"/>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9"/>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9"/>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9"/>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9"/>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9"/>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9"/>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9"/>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9"/>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9"/>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9"/>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9"/>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9"/>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9"/>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9"/>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59"/>
            <p:cNvGrpSpPr/>
            <p:nvPr/>
          </p:nvGrpSpPr>
          <p:grpSpPr>
            <a:xfrm>
              <a:off x="3697513" y="2707266"/>
              <a:ext cx="59549" cy="79733"/>
              <a:chOff x="3586375" y="2281300"/>
              <a:chExt cx="125025" cy="175275"/>
            </a:xfrm>
          </p:grpSpPr>
          <p:sp>
            <p:nvSpPr>
              <p:cNvPr id="1166" name="Google Shape;1166;p59"/>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9"/>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59"/>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59"/>
            <p:cNvGrpSpPr/>
            <p:nvPr/>
          </p:nvGrpSpPr>
          <p:grpSpPr>
            <a:xfrm>
              <a:off x="4513224" y="3221724"/>
              <a:ext cx="274563" cy="280321"/>
              <a:chOff x="5298975" y="3412225"/>
              <a:chExt cx="576450" cy="616225"/>
            </a:xfrm>
          </p:grpSpPr>
          <p:sp>
            <p:nvSpPr>
              <p:cNvPr id="1170" name="Google Shape;1170;p59"/>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171" name="Google Shape;1171;p59"/>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59"/>
            <p:cNvGrpSpPr/>
            <p:nvPr/>
          </p:nvGrpSpPr>
          <p:grpSpPr>
            <a:xfrm>
              <a:off x="4824403" y="3421846"/>
              <a:ext cx="110132" cy="130647"/>
              <a:chOff x="5952300" y="3852150"/>
              <a:chExt cx="231225" cy="287200"/>
            </a:xfrm>
          </p:grpSpPr>
          <p:sp>
            <p:nvSpPr>
              <p:cNvPr id="1173" name="Google Shape;1173;p59"/>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9"/>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59"/>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9"/>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9"/>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9"/>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9"/>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9"/>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9"/>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9"/>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3" name="Google Shape;1183;p59"/>
            <p:cNvGrpSpPr/>
            <p:nvPr/>
          </p:nvGrpSpPr>
          <p:grpSpPr>
            <a:xfrm>
              <a:off x="4295710" y="3079670"/>
              <a:ext cx="14968" cy="27135"/>
              <a:chOff x="4842300" y="3099950"/>
              <a:chExt cx="31425" cy="59650"/>
            </a:xfrm>
          </p:grpSpPr>
          <p:sp>
            <p:nvSpPr>
              <p:cNvPr id="1184" name="Google Shape;1184;p59"/>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9"/>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9"/>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9"/>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59"/>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9"/>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9"/>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9"/>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9"/>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9"/>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9"/>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9"/>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59"/>
            <p:cNvGrpSpPr/>
            <p:nvPr/>
          </p:nvGrpSpPr>
          <p:grpSpPr>
            <a:xfrm>
              <a:off x="3831056" y="2816010"/>
              <a:ext cx="37378" cy="27612"/>
              <a:chOff x="3866750" y="2520350"/>
              <a:chExt cx="78475" cy="60700"/>
            </a:xfrm>
          </p:grpSpPr>
          <p:sp>
            <p:nvSpPr>
              <p:cNvPr id="1197" name="Google Shape;1197;p59"/>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9"/>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9"/>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9"/>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59"/>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9"/>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9"/>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9"/>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9"/>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9"/>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9"/>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9"/>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9"/>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9"/>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9"/>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9"/>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9"/>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9"/>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9"/>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9"/>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9"/>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218" name="Google Shape;1218;p59"/>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9"/>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9"/>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9"/>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9"/>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9"/>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9"/>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9"/>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9"/>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9"/>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9"/>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9"/>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230" name="Google Shape;1230;p59"/>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9"/>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9"/>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9"/>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9"/>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9"/>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9"/>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9"/>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9"/>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9"/>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9"/>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9"/>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9"/>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59"/>
            <p:cNvGrpSpPr/>
            <p:nvPr/>
          </p:nvGrpSpPr>
          <p:grpSpPr>
            <a:xfrm>
              <a:off x="3632736" y="3051591"/>
              <a:ext cx="63288" cy="45217"/>
              <a:chOff x="3450375" y="3038225"/>
              <a:chExt cx="132875" cy="99400"/>
            </a:xfrm>
          </p:grpSpPr>
          <p:sp>
            <p:nvSpPr>
              <p:cNvPr id="1244" name="Google Shape;1244;p59"/>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9"/>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6" name="Google Shape;1246;p59"/>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9"/>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9"/>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9"/>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9"/>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9"/>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9"/>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9"/>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9"/>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255" name="Google Shape;1255;p59"/>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9"/>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9"/>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9"/>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9"/>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9"/>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9"/>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9"/>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9"/>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9"/>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265" name="Google Shape;1265;p59"/>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9"/>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9"/>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9"/>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9"/>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9"/>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271" name="Google Shape;1271;p59"/>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9"/>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9"/>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9"/>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9"/>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9"/>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9"/>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dk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9"/>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9"/>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9"/>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59"/>
          <p:cNvGrpSpPr/>
          <p:nvPr/>
        </p:nvGrpSpPr>
        <p:grpSpPr>
          <a:xfrm>
            <a:off x="4725312" y="544080"/>
            <a:ext cx="3548666" cy="1964268"/>
            <a:chOff x="233350" y="949250"/>
            <a:chExt cx="7137300" cy="3802300"/>
          </a:xfrm>
        </p:grpSpPr>
        <p:sp>
          <p:nvSpPr>
            <p:cNvPr id="1282" name="Google Shape;1282;p5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9"/>
          <p:cNvGrpSpPr/>
          <p:nvPr/>
        </p:nvGrpSpPr>
        <p:grpSpPr>
          <a:xfrm>
            <a:off x="7726617" y="3097734"/>
            <a:ext cx="99863" cy="306916"/>
            <a:chOff x="7564426" y="3224343"/>
            <a:chExt cx="119985" cy="368801"/>
          </a:xfrm>
        </p:grpSpPr>
        <p:sp>
          <p:nvSpPr>
            <p:cNvPr id="1334" name="Google Shape;1334;p59"/>
            <p:cNvSpPr/>
            <p:nvPr/>
          </p:nvSpPr>
          <p:spPr>
            <a:xfrm>
              <a:off x="7564426" y="3224379"/>
              <a:ext cx="119985" cy="368765"/>
            </a:xfrm>
            <a:custGeom>
              <a:avLst/>
              <a:gdLst/>
              <a:ahLst/>
              <a:cxnLst/>
              <a:rect l="l" t="t" r="r" b="b"/>
              <a:pathLst>
                <a:path w="13196" h="40557" extrusionOk="0">
                  <a:moveTo>
                    <a:pt x="2529" y="1"/>
                  </a:moveTo>
                  <a:lnTo>
                    <a:pt x="2547" y="1348"/>
                  </a:lnTo>
                  <a:lnTo>
                    <a:pt x="10244" y="1459"/>
                  </a:lnTo>
                  <a:lnTo>
                    <a:pt x="10227" y="108"/>
                  </a:lnTo>
                  <a:lnTo>
                    <a:pt x="2529" y="1"/>
                  </a:lnTo>
                  <a:close/>
                  <a:moveTo>
                    <a:pt x="3107" y="1850"/>
                  </a:moveTo>
                  <a:lnTo>
                    <a:pt x="556" y="15262"/>
                  </a:lnTo>
                  <a:lnTo>
                    <a:pt x="12617" y="15439"/>
                  </a:lnTo>
                  <a:lnTo>
                    <a:pt x="9489" y="1872"/>
                  </a:lnTo>
                  <a:lnTo>
                    <a:pt x="3107" y="1850"/>
                  </a:lnTo>
                  <a:close/>
                  <a:moveTo>
                    <a:pt x="1" y="15688"/>
                  </a:moveTo>
                  <a:lnTo>
                    <a:pt x="23" y="17035"/>
                  </a:lnTo>
                  <a:lnTo>
                    <a:pt x="13195" y="17226"/>
                  </a:lnTo>
                  <a:lnTo>
                    <a:pt x="13177" y="15879"/>
                  </a:lnTo>
                  <a:lnTo>
                    <a:pt x="1" y="15688"/>
                  </a:lnTo>
                  <a:close/>
                  <a:moveTo>
                    <a:pt x="4658" y="17528"/>
                  </a:moveTo>
                  <a:lnTo>
                    <a:pt x="4658" y="17528"/>
                  </a:lnTo>
                  <a:cubicBezTo>
                    <a:pt x="4685" y="21359"/>
                    <a:pt x="6027" y="32838"/>
                    <a:pt x="6902" y="40557"/>
                  </a:cubicBezTo>
                  <a:cubicBezTo>
                    <a:pt x="6902" y="40557"/>
                    <a:pt x="8813" y="21274"/>
                    <a:pt x="8560" y="17586"/>
                  </a:cubicBezTo>
                  <a:lnTo>
                    <a:pt x="4658" y="175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9"/>
            <p:cNvSpPr/>
            <p:nvPr/>
          </p:nvSpPr>
          <p:spPr>
            <a:xfrm>
              <a:off x="7564426" y="3224343"/>
              <a:ext cx="119985" cy="368801"/>
            </a:xfrm>
            <a:custGeom>
              <a:avLst/>
              <a:gdLst/>
              <a:ahLst/>
              <a:cxnLst/>
              <a:rect l="l" t="t" r="r" b="b"/>
              <a:pathLst>
                <a:path w="13196" h="40561" extrusionOk="0">
                  <a:moveTo>
                    <a:pt x="2529" y="1"/>
                  </a:moveTo>
                  <a:lnTo>
                    <a:pt x="2529" y="5"/>
                  </a:lnTo>
                  <a:lnTo>
                    <a:pt x="2547" y="1352"/>
                  </a:lnTo>
                  <a:lnTo>
                    <a:pt x="10244" y="1463"/>
                  </a:lnTo>
                  <a:lnTo>
                    <a:pt x="10227" y="112"/>
                  </a:lnTo>
                  <a:lnTo>
                    <a:pt x="2529" y="1"/>
                  </a:lnTo>
                  <a:close/>
                  <a:moveTo>
                    <a:pt x="3107" y="1854"/>
                  </a:moveTo>
                  <a:lnTo>
                    <a:pt x="556" y="15266"/>
                  </a:lnTo>
                  <a:lnTo>
                    <a:pt x="12617" y="15443"/>
                  </a:lnTo>
                  <a:lnTo>
                    <a:pt x="9489" y="1876"/>
                  </a:lnTo>
                  <a:lnTo>
                    <a:pt x="3107" y="1854"/>
                  </a:lnTo>
                  <a:close/>
                  <a:moveTo>
                    <a:pt x="1" y="15692"/>
                  </a:moveTo>
                  <a:lnTo>
                    <a:pt x="23" y="17039"/>
                  </a:lnTo>
                  <a:lnTo>
                    <a:pt x="13195" y="17230"/>
                  </a:lnTo>
                  <a:lnTo>
                    <a:pt x="13177" y="15883"/>
                  </a:lnTo>
                  <a:lnTo>
                    <a:pt x="1" y="15692"/>
                  </a:lnTo>
                  <a:close/>
                  <a:moveTo>
                    <a:pt x="4658" y="17532"/>
                  </a:moveTo>
                  <a:lnTo>
                    <a:pt x="4658" y="17532"/>
                  </a:lnTo>
                  <a:cubicBezTo>
                    <a:pt x="4685" y="21363"/>
                    <a:pt x="6027" y="32842"/>
                    <a:pt x="6902" y="40561"/>
                  </a:cubicBezTo>
                  <a:cubicBezTo>
                    <a:pt x="6902" y="40561"/>
                    <a:pt x="8813" y="21278"/>
                    <a:pt x="8560" y="17590"/>
                  </a:cubicBezTo>
                  <a:lnTo>
                    <a:pt x="4658" y="1753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59"/>
          <p:cNvGrpSpPr/>
          <p:nvPr/>
        </p:nvGrpSpPr>
        <p:grpSpPr>
          <a:xfrm>
            <a:off x="7307879" y="3097560"/>
            <a:ext cx="170315" cy="307316"/>
            <a:chOff x="8370831" y="3202002"/>
            <a:chExt cx="218129" cy="382376"/>
          </a:xfrm>
        </p:grpSpPr>
        <p:sp>
          <p:nvSpPr>
            <p:cNvPr id="1337" name="Google Shape;1337;p59"/>
            <p:cNvSpPr/>
            <p:nvPr/>
          </p:nvSpPr>
          <p:spPr>
            <a:xfrm>
              <a:off x="8370831" y="3202002"/>
              <a:ext cx="218129" cy="382376"/>
            </a:xfrm>
            <a:custGeom>
              <a:avLst/>
              <a:gdLst/>
              <a:ahLst/>
              <a:cxnLst/>
              <a:rect l="l" t="t" r="r" b="b"/>
              <a:pathLst>
                <a:path w="23990" h="42054" extrusionOk="0">
                  <a:moveTo>
                    <a:pt x="11991" y="0"/>
                  </a:moveTo>
                  <a:cubicBezTo>
                    <a:pt x="11992" y="0"/>
                    <a:pt x="11992" y="0"/>
                    <a:pt x="11993" y="0"/>
                  </a:cubicBezTo>
                  <a:lnTo>
                    <a:pt x="11993" y="0"/>
                  </a:lnTo>
                  <a:cubicBezTo>
                    <a:pt x="11994" y="0"/>
                    <a:pt x="11995" y="0"/>
                    <a:pt x="11995" y="0"/>
                  </a:cubicBezTo>
                  <a:close/>
                  <a:moveTo>
                    <a:pt x="11993" y="0"/>
                  </a:moveTo>
                  <a:cubicBezTo>
                    <a:pt x="5373" y="1"/>
                    <a:pt x="1" y="4974"/>
                    <a:pt x="1" y="11110"/>
                  </a:cubicBezTo>
                  <a:cubicBezTo>
                    <a:pt x="1" y="14754"/>
                    <a:pt x="1894" y="17985"/>
                    <a:pt x="4823" y="20011"/>
                  </a:cubicBezTo>
                  <a:lnTo>
                    <a:pt x="12062" y="42054"/>
                  </a:lnTo>
                  <a:lnTo>
                    <a:pt x="18950" y="20154"/>
                  </a:lnTo>
                  <a:cubicBezTo>
                    <a:pt x="21999" y="18136"/>
                    <a:pt x="23990" y="14843"/>
                    <a:pt x="23990" y="11110"/>
                  </a:cubicBezTo>
                  <a:cubicBezTo>
                    <a:pt x="23990" y="4978"/>
                    <a:pt x="18618" y="1"/>
                    <a:pt x="11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9"/>
            <p:cNvSpPr/>
            <p:nvPr/>
          </p:nvSpPr>
          <p:spPr>
            <a:xfrm>
              <a:off x="8397745" y="3226607"/>
              <a:ext cx="164347" cy="152181"/>
            </a:xfrm>
            <a:custGeom>
              <a:avLst/>
              <a:gdLst/>
              <a:ahLst/>
              <a:cxnLst/>
              <a:rect l="l" t="t" r="r" b="b"/>
              <a:pathLst>
                <a:path w="18075" h="16737" extrusionOk="0">
                  <a:moveTo>
                    <a:pt x="9035" y="0"/>
                  </a:moveTo>
                  <a:cubicBezTo>
                    <a:pt x="4045" y="0"/>
                    <a:pt x="1" y="3747"/>
                    <a:pt x="1" y="8368"/>
                  </a:cubicBezTo>
                  <a:cubicBezTo>
                    <a:pt x="1" y="12990"/>
                    <a:pt x="4045" y="16736"/>
                    <a:pt x="9035" y="16736"/>
                  </a:cubicBezTo>
                  <a:cubicBezTo>
                    <a:pt x="14026" y="16736"/>
                    <a:pt x="18075" y="12990"/>
                    <a:pt x="18075" y="8368"/>
                  </a:cubicBezTo>
                  <a:cubicBezTo>
                    <a:pt x="18075" y="3747"/>
                    <a:pt x="14030" y="0"/>
                    <a:pt x="9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9"/>
          <p:cNvGrpSpPr/>
          <p:nvPr/>
        </p:nvGrpSpPr>
        <p:grpSpPr>
          <a:xfrm>
            <a:off x="7627205" y="4023858"/>
            <a:ext cx="298688" cy="257800"/>
            <a:chOff x="6742064" y="3750480"/>
            <a:chExt cx="399315" cy="344560"/>
          </a:xfrm>
        </p:grpSpPr>
        <p:sp>
          <p:nvSpPr>
            <p:cNvPr id="1340" name="Google Shape;1340;p59"/>
            <p:cNvSpPr/>
            <p:nvPr/>
          </p:nvSpPr>
          <p:spPr>
            <a:xfrm>
              <a:off x="6742064" y="3750480"/>
              <a:ext cx="399315" cy="344560"/>
            </a:xfrm>
            <a:custGeom>
              <a:avLst/>
              <a:gdLst/>
              <a:ahLst/>
              <a:cxnLst/>
              <a:rect l="l" t="t" r="r" b="b"/>
              <a:pathLst>
                <a:path w="43917" h="37895" extrusionOk="0">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9"/>
            <p:cNvSpPr/>
            <p:nvPr/>
          </p:nvSpPr>
          <p:spPr>
            <a:xfrm>
              <a:off x="6764168" y="3772584"/>
              <a:ext cx="355108" cy="176549"/>
            </a:xfrm>
            <a:custGeom>
              <a:avLst/>
              <a:gdLst/>
              <a:ahLst/>
              <a:cxnLst/>
              <a:rect l="l" t="t" r="r" b="b"/>
              <a:pathLst>
                <a:path w="39055" h="19417" extrusionOk="0">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59"/>
          <p:cNvGrpSpPr/>
          <p:nvPr/>
        </p:nvGrpSpPr>
        <p:grpSpPr>
          <a:xfrm>
            <a:off x="8059131" y="3997448"/>
            <a:ext cx="198487" cy="309779"/>
            <a:chOff x="7248525" y="3739696"/>
            <a:chExt cx="230531" cy="359790"/>
          </a:xfrm>
        </p:grpSpPr>
        <p:sp>
          <p:nvSpPr>
            <p:cNvPr id="1343" name="Google Shape;1343;p59"/>
            <p:cNvSpPr/>
            <p:nvPr/>
          </p:nvSpPr>
          <p:spPr>
            <a:xfrm>
              <a:off x="7248525" y="3739696"/>
              <a:ext cx="230531" cy="359790"/>
            </a:xfrm>
            <a:custGeom>
              <a:avLst/>
              <a:gdLst/>
              <a:ahLst/>
              <a:cxnLst/>
              <a:rect l="l" t="t" r="r" b="b"/>
              <a:pathLst>
                <a:path w="25354" h="39570" extrusionOk="0">
                  <a:moveTo>
                    <a:pt x="19434" y="18"/>
                  </a:moveTo>
                  <a:lnTo>
                    <a:pt x="6338" y="5"/>
                  </a:lnTo>
                  <a:cubicBezTo>
                    <a:pt x="2854" y="0"/>
                    <a:pt x="1" y="2858"/>
                    <a:pt x="1" y="6342"/>
                  </a:cubicBezTo>
                  <a:lnTo>
                    <a:pt x="1" y="19016"/>
                  </a:lnTo>
                  <a:cubicBezTo>
                    <a:pt x="1" y="29006"/>
                    <a:pt x="6280" y="22820"/>
                    <a:pt x="12679" y="39570"/>
                  </a:cubicBezTo>
                  <a:cubicBezTo>
                    <a:pt x="19074" y="22820"/>
                    <a:pt x="25354" y="29006"/>
                    <a:pt x="25354" y="19016"/>
                  </a:cubicBezTo>
                  <a:lnTo>
                    <a:pt x="25354" y="6342"/>
                  </a:lnTo>
                  <a:cubicBezTo>
                    <a:pt x="25354" y="2858"/>
                    <a:pt x="22923" y="18"/>
                    <a:pt x="19434" y="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9"/>
            <p:cNvSpPr/>
            <p:nvPr/>
          </p:nvSpPr>
          <p:spPr>
            <a:xfrm>
              <a:off x="7271639" y="3762810"/>
              <a:ext cx="184350" cy="184387"/>
            </a:xfrm>
            <a:custGeom>
              <a:avLst/>
              <a:gdLst/>
              <a:ahLst/>
              <a:cxnLst/>
              <a:rect l="l" t="t" r="r" b="b"/>
              <a:pathLst>
                <a:path w="20275" h="20279" extrusionOk="0">
                  <a:moveTo>
                    <a:pt x="3738" y="0"/>
                  </a:moveTo>
                  <a:lnTo>
                    <a:pt x="16532" y="0"/>
                  </a:lnTo>
                  <a:cubicBezTo>
                    <a:pt x="18594" y="5"/>
                    <a:pt x="20270" y="1680"/>
                    <a:pt x="20274" y="3742"/>
                  </a:cubicBezTo>
                  <a:lnTo>
                    <a:pt x="20274" y="16536"/>
                  </a:lnTo>
                  <a:cubicBezTo>
                    <a:pt x="20270" y="18598"/>
                    <a:pt x="18594" y="20274"/>
                    <a:pt x="16532" y="20278"/>
                  </a:cubicBezTo>
                  <a:lnTo>
                    <a:pt x="3738" y="20278"/>
                  </a:lnTo>
                  <a:cubicBezTo>
                    <a:pt x="1676" y="20274"/>
                    <a:pt x="5" y="18598"/>
                    <a:pt x="1" y="16536"/>
                  </a:cubicBezTo>
                  <a:lnTo>
                    <a:pt x="1" y="3742"/>
                  </a:lnTo>
                  <a:cubicBezTo>
                    <a:pt x="5" y="1680"/>
                    <a:pt x="1676" y="5"/>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9"/>
          <p:cNvGrpSpPr/>
          <p:nvPr/>
        </p:nvGrpSpPr>
        <p:grpSpPr>
          <a:xfrm>
            <a:off x="6933534" y="3097701"/>
            <a:ext cx="179433" cy="306927"/>
            <a:chOff x="7601242" y="3729267"/>
            <a:chExt cx="222566" cy="380803"/>
          </a:xfrm>
        </p:grpSpPr>
        <p:sp>
          <p:nvSpPr>
            <p:cNvPr id="1346" name="Google Shape;1346;p59"/>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9"/>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59"/>
          <p:cNvSpPr/>
          <p:nvPr/>
        </p:nvSpPr>
        <p:spPr>
          <a:xfrm>
            <a:off x="8038933" y="3097656"/>
            <a:ext cx="238882" cy="306902"/>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49" name="Google Shape;1349;p59"/>
          <p:cNvGrpSpPr/>
          <p:nvPr/>
        </p:nvGrpSpPr>
        <p:grpSpPr>
          <a:xfrm>
            <a:off x="7668940" y="3547538"/>
            <a:ext cx="215217" cy="306930"/>
            <a:chOff x="8304647" y="3738687"/>
            <a:chExt cx="225076" cy="320956"/>
          </a:xfrm>
        </p:grpSpPr>
        <p:sp>
          <p:nvSpPr>
            <p:cNvPr id="1350" name="Google Shape;1350;p59"/>
            <p:cNvSpPr/>
            <p:nvPr/>
          </p:nvSpPr>
          <p:spPr>
            <a:xfrm>
              <a:off x="8335725"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9"/>
            <p:cNvSpPr/>
            <p:nvPr/>
          </p:nvSpPr>
          <p:spPr>
            <a:xfrm>
              <a:off x="8337943" y="3738687"/>
              <a:ext cx="191779" cy="86151"/>
            </a:xfrm>
            <a:custGeom>
              <a:avLst/>
              <a:gdLst/>
              <a:ahLst/>
              <a:cxnLst/>
              <a:rect l="l" t="t" r="r" b="b"/>
              <a:pathLst>
                <a:path w="21092" h="9475" extrusionOk="0">
                  <a:moveTo>
                    <a:pt x="1" y="0"/>
                  </a:moveTo>
                  <a:lnTo>
                    <a:pt x="432" y="9475"/>
                  </a:lnTo>
                  <a:lnTo>
                    <a:pt x="21092" y="9475"/>
                  </a:lnTo>
                  <a:lnTo>
                    <a:pt x="17648" y="4524"/>
                  </a:lnTo>
                  <a:lnTo>
                    <a:pt x="2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9"/>
            <p:cNvSpPr/>
            <p:nvPr/>
          </p:nvSpPr>
          <p:spPr>
            <a:xfrm>
              <a:off x="8304647" y="4044004"/>
              <a:ext cx="76341" cy="15639"/>
            </a:xfrm>
            <a:custGeom>
              <a:avLst/>
              <a:gdLst/>
              <a:ahLst/>
              <a:cxnLst/>
              <a:rect l="l" t="t" r="r" b="b"/>
              <a:pathLst>
                <a:path w="8396" h="1720" extrusionOk="0">
                  <a:moveTo>
                    <a:pt x="4200" y="0"/>
                  </a:moveTo>
                  <a:cubicBezTo>
                    <a:pt x="1881" y="0"/>
                    <a:pt x="1" y="382"/>
                    <a:pt x="1" y="862"/>
                  </a:cubicBezTo>
                  <a:cubicBezTo>
                    <a:pt x="1" y="1338"/>
                    <a:pt x="1881" y="1720"/>
                    <a:pt x="4200" y="1720"/>
                  </a:cubicBezTo>
                  <a:cubicBezTo>
                    <a:pt x="6516" y="1720"/>
                    <a:pt x="8395" y="1338"/>
                    <a:pt x="8395" y="862"/>
                  </a:cubicBezTo>
                  <a:cubicBezTo>
                    <a:pt x="8395" y="382"/>
                    <a:pt x="6516" y="0"/>
                    <a:pt x="4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59"/>
          <p:cNvGrpSpPr/>
          <p:nvPr/>
        </p:nvGrpSpPr>
        <p:grpSpPr>
          <a:xfrm>
            <a:off x="8059123" y="3547538"/>
            <a:ext cx="198502" cy="306930"/>
            <a:chOff x="8615101" y="3738687"/>
            <a:chExt cx="207573" cy="320956"/>
          </a:xfrm>
        </p:grpSpPr>
        <p:sp>
          <p:nvSpPr>
            <p:cNvPr id="1354" name="Google Shape;1354;p59"/>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9"/>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9"/>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9"/>
          <p:cNvSpPr/>
          <p:nvPr/>
        </p:nvSpPr>
        <p:spPr>
          <a:xfrm>
            <a:off x="6903801" y="3544361"/>
            <a:ext cx="238899" cy="310107"/>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9"/>
          <p:cNvGrpSpPr/>
          <p:nvPr/>
        </p:nvGrpSpPr>
        <p:grpSpPr>
          <a:xfrm>
            <a:off x="4746786" y="3701808"/>
            <a:ext cx="921718" cy="845049"/>
            <a:chOff x="6015419" y="3716859"/>
            <a:chExt cx="557671" cy="511283"/>
          </a:xfrm>
        </p:grpSpPr>
        <p:sp>
          <p:nvSpPr>
            <p:cNvPr id="1359" name="Google Shape;1359;p59"/>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0" name="Google Shape;1360;p59"/>
            <p:cNvGrpSpPr/>
            <p:nvPr/>
          </p:nvGrpSpPr>
          <p:grpSpPr>
            <a:xfrm>
              <a:off x="6036094" y="3716980"/>
              <a:ext cx="529860" cy="510468"/>
              <a:chOff x="6036094" y="3716980"/>
              <a:chExt cx="529860" cy="510468"/>
            </a:xfrm>
          </p:grpSpPr>
          <p:sp>
            <p:nvSpPr>
              <p:cNvPr id="1361" name="Google Shape;1361;p59"/>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9"/>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9"/>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9"/>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9"/>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9"/>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9"/>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9"/>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9"/>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1" name="Google Shape;1371;p59"/>
          <p:cNvGrpSpPr/>
          <p:nvPr/>
        </p:nvGrpSpPr>
        <p:grpSpPr>
          <a:xfrm>
            <a:off x="5786208" y="2709006"/>
            <a:ext cx="952512" cy="846021"/>
            <a:chOff x="6644304" y="3073628"/>
            <a:chExt cx="576302" cy="511871"/>
          </a:xfrm>
        </p:grpSpPr>
        <p:sp>
          <p:nvSpPr>
            <p:cNvPr id="1372" name="Google Shape;1372;p59"/>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59"/>
            <p:cNvGrpSpPr/>
            <p:nvPr/>
          </p:nvGrpSpPr>
          <p:grpSpPr>
            <a:xfrm>
              <a:off x="6712169" y="3085440"/>
              <a:ext cx="481622" cy="494913"/>
              <a:chOff x="6712169" y="3085440"/>
              <a:chExt cx="481622" cy="494913"/>
            </a:xfrm>
          </p:grpSpPr>
          <p:sp>
            <p:nvSpPr>
              <p:cNvPr id="1374" name="Google Shape;1374;p59"/>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9"/>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9"/>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9"/>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9"/>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59"/>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9"/>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9"/>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59"/>
          <p:cNvGrpSpPr/>
          <p:nvPr/>
        </p:nvGrpSpPr>
        <p:grpSpPr>
          <a:xfrm>
            <a:off x="5799155" y="3701417"/>
            <a:ext cx="926610" cy="845163"/>
            <a:chOff x="6652137" y="3716623"/>
            <a:chExt cx="560631" cy="511352"/>
          </a:xfrm>
        </p:grpSpPr>
        <p:sp>
          <p:nvSpPr>
            <p:cNvPr id="1383" name="Google Shape;1383;p59"/>
            <p:cNvSpPr/>
            <p:nvPr/>
          </p:nvSpPr>
          <p:spPr>
            <a:xfrm>
              <a:off x="6652137"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4" name="Google Shape;1384;p59"/>
            <p:cNvGrpSpPr/>
            <p:nvPr/>
          </p:nvGrpSpPr>
          <p:grpSpPr>
            <a:xfrm>
              <a:off x="6669657" y="3716715"/>
              <a:ext cx="466779" cy="464290"/>
              <a:chOff x="6669657" y="3716715"/>
              <a:chExt cx="466779" cy="464290"/>
            </a:xfrm>
          </p:grpSpPr>
          <p:sp>
            <p:nvSpPr>
              <p:cNvPr id="1385" name="Google Shape;1385;p59"/>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9"/>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9"/>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9"/>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9"/>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9"/>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9"/>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9"/>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9"/>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9"/>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9"/>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9"/>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9"/>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59"/>
          <p:cNvSpPr/>
          <p:nvPr/>
        </p:nvSpPr>
        <p:spPr>
          <a:xfrm>
            <a:off x="6917186" y="4045315"/>
            <a:ext cx="212129" cy="21435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9"/>
          <p:cNvSpPr/>
          <p:nvPr/>
        </p:nvSpPr>
        <p:spPr>
          <a:xfrm flipH="1">
            <a:off x="7287114" y="3547128"/>
            <a:ext cx="211845" cy="307340"/>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59"/>
          <p:cNvGrpSpPr/>
          <p:nvPr/>
        </p:nvGrpSpPr>
        <p:grpSpPr>
          <a:xfrm>
            <a:off x="4721468" y="2713339"/>
            <a:ext cx="971633" cy="846850"/>
            <a:chOff x="6000100" y="3076250"/>
            <a:chExt cx="587871" cy="512373"/>
          </a:xfrm>
        </p:grpSpPr>
        <p:sp>
          <p:nvSpPr>
            <p:cNvPr id="1401" name="Google Shape;1401;p59"/>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59"/>
            <p:cNvGrpSpPr/>
            <p:nvPr/>
          </p:nvGrpSpPr>
          <p:grpSpPr>
            <a:xfrm>
              <a:off x="6031360" y="3076713"/>
              <a:ext cx="539107" cy="480965"/>
              <a:chOff x="6031360" y="3076713"/>
              <a:chExt cx="539107" cy="480965"/>
            </a:xfrm>
          </p:grpSpPr>
          <p:sp>
            <p:nvSpPr>
              <p:cNvPr id="1403" name="Google Shape;1403;p59"/>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9"/>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9"/>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9"/>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9"/>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9"/>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9"/>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59"/>
          <p:cNvGrpSpPr/>
          <p:nvPr/>
        </p:nvGrpSpPr>
        <p:grpSpPr>
          <a:xfrm>
            <a:off x="870086" y="2643886"/>
            <a:ext cx="3548850" cy="1964628"/>
            <a:chOff x="238125" y="732525"/>
            <a:chExt cx="7130500" cy="4241425"/>
          </a:xfrm>
        </p:grpSpPr>
        <p:sp>
          <p:nvSpPr>
            <p:cNvPr id="1411" name="Google Shape;1411;p59"/>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9"/>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9"/>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9"/>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9"/>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9"/>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9"/>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9"/>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9"/>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9"/>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9"/>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9"/>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9"/>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9"/>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9"/>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9"/>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9"/>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9"/>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9"/>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9"/>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9"/>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9"/>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9"/>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9"/>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9"/>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9"/>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9"/>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9"/>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9"/>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9"/>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9"/>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9"/>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9"/>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9"/>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9"/>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9"/>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9"/>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9"/>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9"/>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9"/>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9"/>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9"/>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9"/>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9"/>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9"/>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9"/>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9"/>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9"/>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9"/>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9"/>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9"/>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9"/>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9"/>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9"/>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9"/>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9"/>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9"/>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9"/>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9"/>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9"/>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9"/>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9"/>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9"/>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9"/>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9"/>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9"/>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9"/>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9"/>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9"/>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9"/>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9"/>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9"/>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9"/>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9"/>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9"/>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9"/>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9"/>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9"/>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9"/>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9"/>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9"/>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9"/>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9"/>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9"/>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9"/>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9"/>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9"/>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9"/>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9"/>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9"/>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9"/>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9"/>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9"/>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9"/>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9"/>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9"/>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9"/>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9"/>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9"/>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9"/>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9"/>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9"/>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9"/>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9"/>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9"/>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9"/>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9"/>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9"/>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9"/>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9"/>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9"/>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9"/>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9"/>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59"/>
          <p:cNvGrpSpPr/>
          <p:nvPr/>
        </p:nvGrpSpPr>
        <p:grpSpPr>
          <a:xfrm>
            <a:off x="7287063" y="4046391"/>
            <a:ext cx="211977" cy="211977"/>
            <a:chOff x="7810319" y="3921168"/>
            <a:chExt cx="216657" cy="216657"/>
          </a:xfrm>
        </p:grpSpPr>
        <p:grpSp>
          <p:nvGrpSpPr>
            <p:cNvPr id="1526" name="Google Shape;1526;p59"/>
            <p:cNvGrpSpPr/>
            <p:nvPr/>
          </p:nvGrpSpPr>
          <p:grpSpPr>
            <a:xfrm>
              <a:off x="7810319" y="3921168"/>
              <a:ext cx="216657" cy="216657"/>
              <a:chOff x="7592387" y="4175808"/>
              <a:chExt cx="275400" cy="275400"/>
            </a:xfrm>
          </p:grpSpPr>
          <p:sp>
            <p:nvSpPr>
              <p:cNvPr id="1527" name="Google Shape;1527;p59"/>
              <p:cNvSpPr/>
              <p:nvPr/>
            </p:nvSpPr>
            <p:spPr>
              <a:xfrm>
                <a:off x="7592387" y="4175808"/>
                <a:ext cx="275400" cy="275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9"/>
              <p:cNvSpPr/>
              <p:nvPr/>
            </p:nvSpPr>
            <p:spPr>
              <a:xfrm>
                <a:off x="7629620" y="4213049"/>
                <a:ext cx="201000" cy="20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9" name="Google Shape;1529;p59"/>
            <p:cNvSpPr/>
            <p:nvPr/>
          </p:nvSpPr>
          <p:spPr>
            <a:xfrm>
              <a:off x="7882502" y="3992680"/>
              <a:ext cx="73800" cy="7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grpSp>
        <p:nvGrpSpPr>
          <p:cNvPr id="1534" name="Google Shape;1534;p60"/>
          <p:cNvGrpSpPr/>
          <p:nvPr/>
        </p:nvGrpSpPr>
        <p:grpSpPr>
          <a:xfrm>
            <a:off x="3415025" y="563200"/>
            <a:ext cx="1595286" cy="154800"/>
            <a:chOff x="3415025" y="563200"/>
            <a:chExt cx="1595286" cy="154800"/>
          </a:xfrm>
        </p:grpSpPr>
        <p:sp>
          <p:nvSpPr>
            <p:cNvPr id="1535" name="Google Shape;1535;p60"/>
            <p:cNvSpPr/>
            <p:nvPr/>
          </p:nvSpPr>
          <p:spPr>
            <a:xfrm>
              <a:off x="3415025" y="563200"/>
              <a:ext cx="381000" cy="154800"/>
            </a:xfrm>
            <a:prstGeom prst="chevron">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Inter"/>
                <a:ea typeface="Inter"/>
                <a:cs typeface="Inter"/>
                <a:sym typeface="Inter"/>
              </a:endParaRPr>
            </a:p>
          </p:txBody>
        </p:sp>
        <p:sp>
          <p:nvSpPr>
            <p:cNvPr id="1536" name="Google Shape;1536;p60"/>
            <p:cNvSpPr/>
            <p:nvPr/>
          </p:nvSpPr>
          <p:spPr>
            <a:xfrm>
              <a:off x="3718596" y="563200"/>
              <a:ext cx="381000" cy="1548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Inter"/>
                <a:ea typeface="Inter"/>
                <a:cs typeface="Inter"/>
                <a:sym typeface="Inter"/>
              </a:endParaRPr>
            </a:p>
          </p:txBody>
        </p:sp>
        <p:sp>
          <p:nvSpPr>
            <p:cNvPr id="1537" name="Google Shape;1537;p60"/>
            <p:cNvSpPr/>
            <p:nvPr/>
          </p:nvSpPr>
          <p:spPr>
            <a:xfrm>
              <a:off x="4022168" y="563200"/>
              <a:ext cx="381000" cy="1548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Inter"/>
                <a:ea typeface="Inter"/>
                <a:cs typeface="Inter"/>
                <a:sym typeface="Inter"/>
              </a:endParaRPr>
            </a:p>
          </p:txBody>
        </p:sp>
        <p:sp>
          <p:nvSpPr>
            <p:cNvPr id="1538" name="Google Shape;1538;p60"/>
            <p:cNvSpPr/>
            <p:nvPr/>
          </p:nvSpPr>
          <p:spPr>
            <a:xfrm>
              <a:off x="4325739" y="563200"/>
              <a:ext cx="381000" cy="1548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Inter"/>
                <a:ea typeface="Inter"/>
                <a:cs typeface="Inter"/>
                <a:sym typeface="Inter"/>
              </a:endParaRPr>
            </a:p>
          </p:txBody>
        </p:sp>
        <p:sp>
          <p:nvSpPr>
            <p:cNvPr id="1539" name="Google Shape;1539;p60"/>
            <p:cNvSpPr/>
            <p:nvPr/>
          </p:nvSpPr>
          <p:spPr>
            <a:xfrm>
              <a:off x="4629311" y="563200"/>
              <a:ext cx="381000" cy="154800"/>
            </a:xfrm>
            <a:prstGeom prst="chevron">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Inter"/>
                <a:ea typeface="Inter"/>
                <a:cs typeface="Inter"/>
                <a:sym typeface="Inter"/>
              </a:endParaRPr>
            </a:p>
          </p:txBody>
        </p:sp>
      </p:grpSp>
      <p:grpSp>
        <p:nvGrpSpPr>
          <p:cNvPr id="1540" name="Google Shape;1540;p60"/>
          <p:cNvGrpSpPr/>
          <p:nvPr/>
        </p:nvGrpSpPr>
        <p:grpSpPr>
          <a:xfrm>
            <a:off x="6848306" y="2172844"/>
            <a:ext cx="1572551" cy="372635"/>
            <a:chOff x="3417981" y="2143776"/>
            <a:chExt cx="1652186" cy="391506"/>
          </a:xfrm>
        </p:grpSpPr>
        <p:grpSp>
          <p:nvGrpSpPr>
            <p:cNvPr id="1541" name="Google Shape;1541;p60"/>
            <p:cNvGrpSpPr/>
            <p:nvPr/>
          </p:nvGrpSpPr>
          <p:grpSpPr>
            <a:xfrm>
              <a:off x="3417981" y="2143776"/>
              <a:ext cx="502587" cy="318177"/>
              <a:chOff x="3417981" y="2143776"/>
              <a:chExt cx="502587" cy="318177"/>
            </a:xfrm>
          </p:grpSpPr>
          <p:cxnSp>
            <p:nvCxnSpPr>
              <p:cNvPr id="1542" name="Google Shape;1542;p60"/>
              <p:cNvCxnSpPr>
                <a:endCxn id="1543" idx="2"/>
              </p:cNvCxnSpPr>
              <p:nvPr/>
            </p:nvCxnSpPr>
            <p:spPr>
              <a:xfrm>
                <a:off x="3651468" y="2345269"/>
                <a:ext cx="269100" cy="0"/>
              </a:xfrm>
              <a:prstGeom prst="straightConnector1">
                <a:avLst/>
              </a:prstGeom>
              <a:noFill/>
              <a:ln w="19050" cap="flat" cmpd="sng">
                <a:solidFill>
                  <a:schemeClr val="dk2"/>
                </a:solidFill>
                <a:prstDash val="solid"/>
                <a:round/>
                <a:headEnd type="none" w="med" len="med"/>
                <a:tailEnd type="none" w="med" len="med"/>
              </a:ln>
            </p:spPr>
          </p:cxnSp>
          <p:cxnSp>
            <p:nvCxnSpPr>
              <p:cNvPr id="1544" name="Google Shape;1544;p60"/>
              <p:cNvCxnSpPr>
                <a:stCxn id="1545" idx="0"/>
              </p:cNvCxnSpPr>
              <p:nvPr/>
            </p:nvCxnSpPr>
            <p:spPr>
              <a:xfrm rot="10800000">
                <a:off x="3534651" y="2143776"/>
                <a:ext cx="0" cy="114600"/>
              </a:xfrm>
              <a:prstGeom prst="straightConnector1">
                <a:avLst/>
              </a:prstGeom>
              <a:noFill/>
              <a:ln w="19050" cap="flat" cmpd="sng">
                <a:solidFill>
                  <a:schemeClr val="lt1"/>
                </a:solidFill>
                <a:prstDash val="solid"/>
                <a:round/>
                <a:headEnd type="none" w="med" len="med"/>
                <a:tailEnd type="none" w="med" len="med"/>
              </a:ln>
            </p:spPr>
          </p:cxnSp>
          <p:sp>
            <p:nvSpPr>
              <p:cNvPr id="1546" name="Google Shape;1546;p60"/>
              <p:cNvSpPr/>
              <p:nvPr/>
            </p:nvSpPr>
            <p:spPr>
              <a:xfrm>
                <a:off x="3417981" y="2228553"/>
                <a:ext cx="233400" cy="2334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0"/>
              <p:cNvSpPr/>
              <p:nvPr/>
            </p:nvSpPr>
            <p:spPr>
              <a:xfrm>
                <a:off x="3447801" y="2258376"/>
                <a:ext cx="173700" cy="173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60"/>
            <p:cNvGrpSpPr/>
            <p:nvPr/>
          </p:nvGrpSpPr>
          <p:grpSpPr>
            <a:xfrm>
              <a:off x="3890753" y="2228450"/>
              <a:ext cx="502800" cy="306832"/>
              <a:chOff x="3890753" y="2228450"/>
              <a:chExt cx="502800" cy="306832"/>
            </a:xfrm>
          </p:grpSpPr>
          <p:cxnSp>
            <p:nvCxnSpPr>
              <p:cNvPr id="1548" name="Google Shape;1548;p60"/>
              <p:cNvCxnSpPr>
                <a:stCxn id="1549" idx="6"/>
                <a:endCxn id="1550" idx="2"/>
              </p:cNvCxnSpPr>
              <p:nvPr/>
            </p:nvCxnSpPr>
            <p:spPr>
              <a:xfrm>
                <a:off x="4124453" y="2345300"/>
                <a:ext cx="269100" cy="0"/>
              </a:xfrm>
              <a:prstGeom prst="straightConnector1">
                <a:avLst/>
              </a:prstGeom>
              <a:noFill/>
              <a:ln w="19050" cap="flat" cmpd="sng">
                <a:solidFill>
                  <a:schemeClr val="lt2"/>
                </a:solidFill>
                <a:prstDash val="solid"/>
                <a:round/>
                <a:headEnd type="none" w="med" len="med"/>
                <a:tailEnd type="none" w="med" len="med"/>
              </a:ln>
            </p:spPr>
          </p:cxnSp>
          <p:cxnSp>
            <p:nvCxnSpPr>
              <p:cNvPr id="1551" name="Google Shape;1551;p60"/>
              <p:cNvCxnSpPr/>
              <p:nvPr/>
            </p:nvCxnSpPr>
            <p:spPr>
              <a:xfrm>
                <a:off x="4007365" y="2432082"/>
                <a:ext cx="0" cy="103200"/>
              </a:xfrm>
              <a:prstGeom prst="straightConnector1">
                <a:avLst/>
              </a:prstGeom>
              <a:noFill/>
              <a:ln w="19050" cap="flat" cmpd="sng">
                <a:solidFill>
                  <a:schemeClr val="dk2"/>
                </a:solidFill>
                <a:prstDash val="solid"/>
                <a:round/>
                <a:headEnd type="none" w="med" len="med"/>
                <a:tailEnd type="none" w="med" len="med"/>
              </a:ln>
            </p:spPr>
          </p:cxnSp>
          <p:sp>
            <p:nvSpPr>
              <p:cNvPr id="1549" name="Google Shape;1549;p60"/>
              <p:cNvSpPr/>
              <p:nvPr/>
            </p:nvSpPr>
            <p:spPr>
              <a:xfrm>
                <a:off x="3890753" y="2228450"/>
                <a:ext cx="233700" cy="2337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0"/>
              <p:cNvSpPr/>
              <p:nvPr/>
            </p:nvSpPr>
            <p:spPr>
              <a:xfrm>
                <a:off x="3920568" y="2258269"/>
                <a:ext cx="174000" cy="174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60"/>
            <p:cNvGrpSpPr/>
            <p:nvPr/>
          </p:nvGrpSpPr>
          <p:grpSpPr>
            <a:xfrm>
              <a:off x="4363849" y="2143776"/>
              <a:ext cx="502800" cy="318177"/>
              <a:chOff x="4363849" y="2143776"/>
              <a:chExt cx="502800" cy="318177"/>
            </a:xfrm>
          </p:grpSpPr>
          <p:cxnSp>
            <p:nvCxnSpPr>
              <p:cNvPr id="1553" name="Google Shape;1553;p60"/>
              <p:cNvCxnSpPr>
                <a:stCxn id="1554" idx="6"/>
                <a:endCxn id="1555" idx="2"/>
              </p:cNvCxnSpPr>
              <p:nvPr/>
            </p:nvCxnSpPr>
            <p:spPr>
              <a:xfrm>
                <a:off x="4597249" y="2345253"/>
                <a:ext cx="269400" cy="0"/>
              </a:xfrm>
              <a:prstGeom prst="straightConnector1">
                <a:avLst/>
              </a:prstGeom>
              <a:noFill/>
              <a:ln w="19050" cap="flat" cmpd="sng">
                <a:solidFill>
                  <a:schemeClr val="accent1"/>
                </a:solidFill>
                <a:prstDash val="solid"/>
                <a:round/>
                <a:headEnd type="none" w="med" len="med"/>
                <a:tailEnd type="none" w="med" len="med"/>
              </a:ln>
            </p:spPr>
          </p:cxnSp>
          <p:cxnSp>
            <p:nvCxnSpPr>
              <p:cNvPr id="1556" name="Google Shape;1556;p60"/>
              <p:cNvCxnSpPr>
                <a:stCxn id="1550" idx="0"/>
              </p:cNvCxnSpPr>
              <p:nvPr/>
            </p:nvCxnSpPr>
            <p:spPr>
              <a:xfrm rot="10800000">
                <a:off x="4480518" y="2143776"/>
                <a:ext cx="0" cy="114600"/>
              </a:xfrm>
              <a:prstGeom prst="straightConnector1">
                <a:avLst/>
              </a:prstGeom>
              <a:noFill/>
              <a:ln w="19050" cap="flat" cmpd="sng">
                <a:solidFill>
                  <a:schemeClr val="lt2"/>
                </a:solidFill>
                <a:prstDash val="solid"/>
                <a:round/>
                <a:headEnd type="none" w="med" len="med"/>
                <a:tailEnd type="none" w="med" len="med"/>
              </a:ln>
            </p:spPr>
          </p:cxnSp>
          <p:sp>
            <p:nvSpPr>
              <p:cNvPr id="1554" name="Google Shape;1554;p60"/>
              <p:cNvSpPr/>
              <p:nvPr/>
            </p:nvSpPr>
            <p:spPr>
              <a:xfrm>
                <a:off x="4363849" y="2228553"/>
                <a:ext cx="233400" cy="2334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0"/>
              <p:cNvSpPr/>
              <p:nvPr/>
            </p:nvSpPr>
            <p:spPr>
              <a:xfrm>
                <a:off x="4393668" y="2258376"/>
                <a:ext cx="173700" cy="173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60"/>
            <p:cNvGrpSpPr/>
            <p:nvPr/>
          </p:nvGrpSpPr>
          <p:grpSpPr>
            <a:xfrm>
              <a:off x="4836768" y="2228553"/>
              <a:ext cx="233400" cy="306563"/>
              <a:chOff x="4836768" y="2228553"/>
              <a:chExt cx="233400" cy="306563"/>
            </a:xfrm>
          </p:grpSpPr>
          <p:cxnSp>
            <p:nvCxnSpPr>
              <p:cNvPr id="1558" name="Google Shape;1558;p60"/>
              <p:cNvCxnSpPr/>
              <p:nvPr/>
            </p:nvCxnSpPr>
            <p:spPr>
              <a:xfrm>
                <a:off x="4953531" y="2432216"/>
                <a:ext cx="0" cy="102900"/>
              </a:xfrm>
              <a:prstGeom prst="straightConnector1">
                <a:avLst/>
              </a:prstGeom>
              <a:noFill/>
              <a:ln w="19050" cap="flat" cmpd="sng">
                <a:solidFill>
                  <a:schemeClr val="accent1"/>
                </a:solidFill>
                <a:prstDash val="solid"/>
                <a:round/>
                <a:headEnd type="none" w="med" len="med"/>
                <a:tailEnd type="none" w="med" len="med"/>
              </a:ln>
            </p:spPr>
          </p:cxnSp>
          <p:sp>
            <p:nvSpPr>
              <p:cNvPr id="1559" name="Google Shape;1559;p60"/>
              <p:cNvSpPr/>
              <p:nvPr/>
            </p:nvSpPr>
            <p:spPr>
              <a:xfrm>
                <a:off x="4836768" y="2228553"/>
                <a:ext cx="233400" cy="2334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0"/>
              <p:cNvSpPr/>
              <p:nvPr/>
            </p:nvSpPr>
            <p:spPr>
              <a:xfrm>
                <a:off x="4866587" y="2258376"/>
                <a:ext cx="173700" cy="17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0" name="Google Shape;1560;p60"/>
          <p:cNvGrpSpPr/>
          <p:nvPr/>
        </p:nvGrpSpPr>
        <p:grpSpPr>
          <a:xfrm>
            <a:off x="6838789" y="1191994"/>
            <a:ext cx="1581844" cy="732818"/>
            <a:chOff x="634175" y="2986275"/>
            <a:chExt cx="3147949" cy="1458344"/>
          </a:xfrm>
        </p:grpSpPr>
        <p:cxnSp>
          <p:nvCxnSpPr>
            <p:cNvPr id="1561" name="Google Shape;1561;p60"/>
            <p:cNvCxnSpPr>
              <a:stCxn id="1562" idx="4"/>
              <a:endCxn id="1563" idx="0"/>
            </p:cNvCxnSpPr>
            <p:nvPr/>
          </p:nvCxnSpPr>
          <p:spPr>
            <a:xfrm>
              <a:off x="929975" y="3577875"/>
              <a:ext cx="591300" cy="275100"/>
            </a:xfrm>
            <a:prstGeom prst="straightConnector1">
              <a:avLst/>
            </a:prstGeom>
            <a:noFill/>
            <a:ln w="19050" cap="flat" cmpd="sng">
              <a:solidFill>
                <a:schemeClr val="lt1"/>
              </a:solidFill>
              <a:prstDash val="solid"/>
              <a:round/>
              <a:headEnd type="none" w="med" len="med"/>
              <a:tailEnd type="none" w="med" len="med"/>
            </a:ln>
          </p:spPr>
        </p:cxnSp>
        <p:cxnSp>
          <p:nvCxnSpPr>
            <p:cNvPr id="1564" name="Google Shape;1564;p60"/>
            <p:cNvCxnSpPr>
              <a:stCxn id="1563" idx="0"/>
              <a:endCxn id="1565" idx="4"/>
            </p:cNvCxnSpPr>
            <p:nvPr/>
          </p:nvCxnSpPr>
          <p:spPr>
            <a:xfrm rot="10800000" flipH="1">
              <a:off x="1521366" y="3577919"/>
              <a:ext cx="686700" cy="275100"/>
            </a:xfrm>
            <a:prstGeom prst="straightConnector1">
              <a:avLst/>
            </a:prstGeom>
            <a:noFill/>
            <a:ln w="19050" cap="flat" cmpd="sng">
              <a:solidFill>
                <a:schemeClr val="dk2"/>
              </a:solidFill>
              <a:prstDash val="solid"/>
              <a:round/>
              <a:headEnd type="none" w="med" len="med"/>
              <a:tailEnd type="none" w="med" len="med"/>
            </a:ln>
          </p:spPr>
        </p:cxnSp>
        <p:cxnSp>
          <p:nvCxnSpPr>
            <p:cNvPr id="1566" name="Google Shape;1566;p60"/>
            <p:cNvCxnSpPr>
              <a:stCxn id="1565" idx="4"/>
              <a:endCxn id="1567" idx="0"/>
            </p:cNvCxnSpPr>
            <p:nvPr/>
          </p:nvCxnSpPr>
          <p:spPr>
            <a:xfrm>
              <a:off x="2208152" y="3577875"/>
              <a:ext cx="686700" cy="275100"/>
            </a:xfrm>
            <a:prstGeom prst="straightConnector1">
              <a:avLst/>
            </a:prstGeom>
            <a:noFill/>
            <a:ln w="19050" cap="flat" cmpd="sng">
              <a:solidFill>
                <a:schemeClr val="lt2"/>
              </a:solidFill>
              <a:prstDash val="solid"/>
              <a:round/>
              <a:headEnd type="none" w="med" len="med"/>
              <a:tailEnd type="none" w="med" len="med"/>
            </a:ln>
          </p:spPr>
        </p:cxnSp>
        <p:cxnSp>
          <p:nvCxnSpPr>
            <p:cNvPr id="1568" name="Google Shape;1568;p60"/>
            <p:cNvCxnSpPr>
              <a:stCxn id="1567" idx="0"/>
              <a:endCxn id="1569" idx="4"/>
            </p:cNvCxnSpPr>
            <p:nvPr/>
          </p:nvCxnSpPr>
          <p:spPr>
            <a:xfrm rot="10800000" flipH="1">
              <a:off x="2894933" y="3577918"/>
              <a:ext cx="591300" cy="275100"/>
            </a:xfrm>
            <a:prstGeom prst="straightConnector1">
              <a:avLst/>
            </a:prstGeom>
            <a:noFill/>
            <a:ln w="19050" cap="flat" cmpd="sng">
              <a:solidFill>
                <a:schemeClr val="accent1"/>
              </a:solidFill>
              <a:prstDash val="solid"/>
              <a:round/>
              <a:headEnd type="none" w="med" len="med"/>
              <a:tailEnd type="none" w="med" len="med"/>
            </a:ln>
          </p:spPr>
        </p:cxnSp>
        <p:sp>
          <p:nvSpPr>
            <p:cNvPr id="1569" name="Google Shape;1569;p60"/>
            <p:cNvSpPr/>
            <p:nvPr/>
          </p:nvSpPr>
          <p:spPr>
            <a:xfrm>
              <a:off x="3190524" y="2986275"/>
              <a:ext cx="591600" cy="591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565" name="Google Shape;1565;p60"/>
            <p:cNvSpPr/>
            <p:nvPr/>
          </p:nvSpPr>
          <p:spPr>
            <a:xfrm>
              <a:off x="1912352" y="2986275"/>
              <a:ext cx="591600" cy="5916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562" name="Google Shape;1562;p60"/>
            <p:cNvSpPr/>
            <p:nvPr/>
          </p:nvSpPr>
          <p:spPr>
            <a:xfrm>
              <a:off x="634175" y="2986275"/>
              <a:ext cx="591600" cy="591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567" name="Google Shape;1567;p60"/>
            <p:cNvSpPr/>
            <p:nvPr/>
          </p:nvSpPr>
          <p:spPr>
            <a:xfrm>
              <a:off x="2599133" y="3853018"/>
              <a:ext cx="591600" cy="591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563" name="Google Shape;1563;p60"/>
            <p:cNvSpPr/>
            <p:nvPr/>
          </p:nvSpPr>
          <p:spPr>
            <a:xfrm>
              <a:off x="1225566" y="3853019"/>
              <a:ext cx="591600" cy="5916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1570" name="Google Shape;1570;p60"/>
          <p:cNvGrpSpPr/>
          <p:nvPr/>
        </p:nvGrpSpPr>
        <p:grpSpPr>
          <a:xfrm>
            <a:off x="5238046" y="537481"/>
            <a:ext cx="1415678" cy="2044436"/>
            <a:chOff x="5267818" y="537481"/>
            <a:chExt cx="1415678" cy="2044436"/>
          </a:xfrm>
        </p:grpSpPr>
        <p:sp>
          <p:nvSpPr>
            <p:cNvPr id="1571" name="Google Shape;1571;p60"/>
            <p:cNvSpPr/>
            <p:nvPr/>
          </p:nvSpPr>
          <p:spPr>
            <a:xfrm>
              <a:off x="5267818" y="537481"/>
              <a:ext cx="424500" cy="424500"/>
            </a:xfrm>
            <a:prstGeom prst="flowChartConnector">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0"/>
            <p:cNvSpPr/>
            <p:nvPr/>
          </p:nvSpPr>
          <p:spPr>
            <a:xfrm>
              <a:off x="6258996" y="537481"/>
              <a:ext cx="424500" cy="424500"/>
            </a:xfrm>
            <a:prstGeom prst="flowChart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0"/>
            <p:cNvSpPr/>
            <p:nvPr/>
          </p:nvSpPr>
          <p:spPr>
            <a:xfrm>
              <a:off x="6258996" y="1347449"/>
              <a:ext cx="424500" cy="4245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4" name="Google Shape;1574;p60"/>
            <p:cNvCxnSpPr>
              <a:stCxn id="1571" idx="6"/>
              <a:endCxn id="1572" idx="2"/>
            </p:cNvCxnSpPr>
            <p:nvPr/>
          </p:nvCxnSpPr>
          <p:spPr>
            <a:xfrm>
              <a:off x="5692318" y="749731"/>
              <a:ext cx="566700" cy="600"/>
            </a:xfrm>
            <a:prstGeom prst="bentConnector3">
              <a:avLst>
                <a:gd name="adj1" fmla="val 49998"/>
              </a:avLst>
            </a:prstGeom>
            <a:noFill/>
            <a:ln w="19050" cap="flat" cmpd="sng">
              <a:solidFill>
                <a:schemeClr val="lt1"/>
              </a:solidFill>
              <a:prstDash val="solid"/>
              <a:round/>
              <a:headEnd type="none" w="med" len="med"/>
              <a:tailEnd type="none" w="med" len="med"/>
            </a:ln>
          </p:spPr>
        </p:cxnSp>
        <p:cxnSp>
          <p:nvCxnSpPr>
            <p:cNvPr id="1575" name="Google Shape;1575;p60"/>
            <p:cNvCxnSpPr>
              <a:stCxn id="1572" idx="4"/>
              <a:endCxn id="1576" idx="0"/>
            </p:cNvCxnSpPr>
            <p:nvPr/>
          </p:nvCxnSpPr>
          <p:spPr>
            <a:xfrm rot="5400000">
              <a:off x="5782896" y="659131"/>
              <a:ext cx="385500" cy="991200"/>
            </a:xfrm>
            <a:prstGeom prst="bentConnector3">
              <a:avLst>
                <a:gd name="adj1" fmla="val 49996"/>
              </a:avLst>
            </a:prstGeom>
            <a:noFill/>
            <a:ln w="19050" cap="flat" cmpd="sng">
              <a:solidFill>
                <a:schemeClr val="dk2"/>
              </a:solidFill>
              <a:prstDash val="solid"/>
              <a:round/>
              <a:headEnd type="none" w="med" len="med"/>
              <a:tailEnd type="none" w="med" len="med"/>
            </a:ln>
          </p:spPr>
        </p:cxnSp>
        <p:cxnSp>
          <p:nvCxnSpPr>
            <p:cNvPr id="1577" name="Google Shape;1577;p60"/>
            <p:cNvCxnSpPr>
              <a:stCxn id="1576" idx="6"/>
              <a:endCxn id="1573" idx="2"/>
            </p:cNvCxnSpPr>
            <p:nvPr/>
          </p:nvCxnSpPr>
          <p:spPr>
            <a:xfrm>
              <a:off x="5692318" y="1559699"/>
              <a:ext cx="566700" cy="600"/>
            </a:xfrm>
            <a:prstGeom prst="bentConnector3">
              <a:avLst>
                <a:gd name="adj1" fmla="val 49998"/>
              </a:avLst>
            </a:prstGeom>
            <a:noFill/>
            <a:ln w="19050" cap="flat" cmpd="sng">
              <a:solidFill>
                <a:schemeClr val="lt2"/>
              </a:solidFill>
              <a:prstDash val="solid"/>
              <a:round/>
              <a:headEnd type="none" w="med" len="med"/>
              <a:tailEnd type="none" w="med" len="med"/>
            </a:ln>
          </p:spPr>
        </p:cxnSp>
        <p:cxnSp>
          <p:nvCxnSpPr>
            <p:cNvPr id="1578" name="Google Shape;1578;p60"/>
            <p:cNvCxnSpPr>
              <a:stCxn id="1573" idx="4"/>
              <a:endCxn id="1579" idx="0"/>
            </p:cNvCxnSpPr>
            <p:nvPr/>
          </p:nvCxnSpPr>
          <p:spPr>
            <a:xfrm rot="5400000">
              <a:off x="5782896" y="1469099"/>
              <a:ext cx="385500" cy="991200"/>
            </a:xfrm>
            <a:prstGeom prst="bentConnector3">
              <a:avLst>
                <a:gd name="adj1" fmla="val 49996"/>
              </a:avLst>
            </a:prstGeom>
            <a:noFill/>
            <a:ln w="19050" cap="flat" cmpd="sng">
              <a:solidFill>
                <a:schemeClr val="accent1"/>
              </a:solidFill>
              <a:prstDash val="solid"/>
              <a:round/>
              <a:headEnd type="none" w="med" len="med"/>
              <a:tailEnd type="none" w="med" len="med"/>
            </a:ln>
          </p:spPr>
        </p:cxnSp>
        <p:sp>
          <p:nvSpPr>
            <p:cNvPr id="1576" name="Google Shape;1576;p60"/>
            <p:cNvSpPr/>
            <p:nvPr/>
          </p:nvSpPr>
          <p:spPr>
            <a:xfrm>
              <a:off x="5267818" y="1347449"/>
              <a:ext cx="424500" cy="424500"/>
            </a:xfrm>
            <a:prstGeom prst="flowChart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0"/>
            <p:cNvSpPr/>
            <p:nvPr/>
          </p:nvSpPr>
          <p:spPr>
            <a:xfrm>
              <a:off x="5267818" y="2157418"/>
              <a:ext cx="424500" cy="424500"/>
            </a:xfrm>
            <a:prstGeom prst="flowChartConnector">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0"/>
            <p:cNvSpPr/>
            <p:nvPr/>
          </p:nvSpPr>
          <p:spPr>
            <a:xfrm>
              <a:off x="6258996" y="2157418"/>
              <a:ext cx="424500" cy="424500"/>
            </a:xfrm>
            <a:prstGeom prst="flowChart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1" name="Google Shape;1581;p60"/>
            <p:cNvCxnSpPr>
              <a:endCxn id="1580" idx="2"/>
            </p:cNvCxnSpPr>
            <p:nvPr/>
          </p:nvCxnSpPr>
          <p:spPr>
            <a:xfrm>
              <a:off x="5691996" y="2369068"/>
              <a:ext cx="567000" cy="600"/>
            </a:xfrm>
            <a:prstGeom prst="bentConnector3">
              <a:avLst>
                <a:gd name="adj1" fmla="val 50000"/>
              </a:avLst>
            </a:prstGeom>
            <a:noFill/>
            <a:ln w="19050" cap="flat" cmpd="sng">
              <a:solidFill>
                <a:schemeClr val="lt1"/>
              </a:solidFill>
              <a:prstDash val="solid"/>
              <a:round/>
              <a:headEnd type="none" w="med" len="med"/>
              <a:tailEnd type="none" w="med" len="med"/>
            </a:ln>
          </p:spPr>
        </p:cxnSp>
      </p:grpSp>
      <p:grpSp>
        <p:nvGrpSpPr>
          <p:cNvPr id="1582" name="Google Shape;1582;p60"/>
          <p:cNvGrpSpPr/>
          <p:nvPr/>
        </p:nvGrpSpPr>
        <p:grpSpPr>
          <a:xfrm>
            <a:off x="5238286" y="2931807"/>
            <a:ext cx="1415438" cy="653529"/>
            <a:chOff x="1187400" y="2464355"/>
            <a:chExt cx="6769193" cy="2306846"/>
          </a:xfrm>
        </p:grpSpPr>
        <p:sp>
          <p:nvSpPr>
            <p:cNvPr id="1583" name="Google Shape;1583;p60"/>
            <p:cNvSpPr/>
            <p:nvPr/>
          </p:nvSpPr>
          <p:spPr>
            <a:xfrm>
              <a:off x="3802943" y="2464355"/>
              <a:ext cx="1538100" cy="442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84" name="Google Shape;1584;p60"/>
            <p:cNvSpPr/>
            <p:nvPr/>
          </p:nvSpPr>
          <p:spPr>
            <a:xfrm>
              <a:off x="5573240" y="3314381"/>
              <a:ext cx="1538100" cy="442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85" name="Google Shape;1585;p60"/>
            <p:cNvSpPr/>
            <p:nvPr/>
          </p:nvSpPr>
          <p:spPr>
            <a:xfrm>
              <a:off x="2032647" y="3314381"/>
              <a:ext cx="1538100" cy="442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86" name="Google Shape;1586;p60"/>
            <p:cNvSpPr/>
            <p:nvPr/>
          </p:nvSpPr>
          <p:spPr>
            <a:xfrm>
              <a:off x="1187400" y="4328701"/>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87" name="Google Shape;1587;p60"/>
            <p:cNvSpPr/>
            <p:nvPr/>
          </p:nvSpPr>
          <p:spPr>
            <a:xfrm>
              <a:off x="2877893" y="4328701"/>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88" name="Google Shape;1588;p60"/>
            <p:cNvSpPr/>
            <p:nvPr/>
          </p:nvSpPr>
          <p:spPr>
            <a:xfrm>
              <a:off x="4728000" y="4328701"/>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89" name="Google Shape;1589;p60"/>
            <p:cNvSpPr/>
            <p:nvPr/>
          </p:nvSpPr>
          <p:spPr>
            <a:xfrm>
              <a:off x="6418493" y="4328701"/>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1590" name="Google Shape;1590;p60"/>
            <p:cNvCxnSpPr>
              <a:stCxn id="1583" idx="2"/>
              <a:endCxn id="1584" idx="0"/>
            </p:cNvCxnSpPr>
            <p:nvPr/>
          </p:nvCxnSpPr>
          <p:spPr>
            <a:xfrm rot="-5400000" flipH="1">
              <a:off x="5253443" y="2225405"/>
              <a:ext cx="407400" cy="1770300"/>
            </a:xfrm>
            <a:prstGeom prst="bentConnector3">
              <a:avLst>
                <a:gd name="adj1" fmla="val 50015"/>
              </a:avLst>
            </a:prstGeom>
            <a:noFill/>
            <a:ln w="19050" cap="flat" cmpd="sng">
              <a:solidFill>
                <a:schemeClr val="dk2"/>
              </a:solidFill>
              <a:prstDash val="solid"/>
              <a:round/>
              <a:headEnd type="none" w="sm" len="sm"/>
              <a:tailEnd type="none" w="sm" len="sm"/>
            </a:ln>
          </p:spPr>
        </p:cxnSp>
        <p:cxnSp>
          <p:nvCxnSpPr>
            <p:cNvPr id="1591" name="Google Shape;1591;p60"/>
            <p:cNvCxnSpPr>
              <a:stCxn id="1585" idx="0"/>
              <a:endCxn id="1583" idx="2"/>
            </p:cNvCxnSpPr>
            <p:nvPr/>
          </p:nvCxnSpPr>
          <p:spPr>
            <a:xfrm rot="-5400000">
              <a:off x="3483147" y="2225531"/>
              <a:ext cx="407400" cy="1770300"/>
            </a:xfrm>
            <a:prstGeom prst="bentConnector3">
              <a:avLst>
                <a:gd name="adj1" fmla="val 50015"/>
              </a:avLst>
            </a:prstGeom>
            <a:noFill/>
            <a:ln w="19050" cap="flat" cmpd="sng">
              <a:solidFill>
                <a:schemeClr val="dk2"/>
              </a:solidFill>
              <a:prstDash val="solid"/>
              <a:round/>
              <a:headEnd type="none" w="sm" len="sm"/>
              <a:tailEnd type="none" w="sm" len="sm"/>
            </a:ln>
          </p:spPr>
        </p:cxnSp>
        <p:cxnSp>
          <p:nvCxnSpPr>
            <p:cNvPr id="1592" name="Google Shape;1592;p60"/>
            <p:cNvCxnSpPr>
              <a:stCxn id="1585" idx="2"/>
              <a:endCxn id="1587" idx="0"/>
            </p:cNvCxnSpPr>
            <p:nvPr/>
          </p:nvCxnSpPr>
          <p:spPr>
            <a:xfrm rot="-5400000" flipH="1">
              <a:off x="2938347" y="3620231"/>
              <a:ext cx="571800" cy="845100"/>
            </a:xfrm>
            <a:prstGeom prst="bentConnector3">
              <a:avLst>
                <a:gd name="adj1" fmla="val 50002"/>
              </a:avLst>
            </a:prstGeom>
            <a:noFill/>
            <a:ln w="19050" cap="flat" cmpd="sng">
              <a:solidFill>
                <a:schemeClr val="lt2"/>
              </a:solidFill>
              <a:prstDash val="solid"/>
              <a:round/>
              <a:headEnd type="none" w="sm" len="sm"/>
              <a:tailEnd type="none" w="sm" len="sm"/>
            </a:ln>
          </p:spPr>
        </p:cxnSp>
        <p:cxnSp>
          <p:nvCxnSpPr>
            <p:cNvPr id="1593" name="Google Shape;1593;p60"/>
            <p:cNvCxnSpPr>
              <a:stCxn id="1586" idx="0"/>
              <a:endCxn id="1585" idx="2"/>
            </p:cNvCxnSpPr>
            <p:nvPr/>
          </p:nvCxnSpPr>
          <p:spPr>
            <a:xfrm rot="-5400000">
              <a:off x="2093100" y="3620251"/>
              <a:ext cx="571800" cy="845100"/>
            </a:xfrm>
            <a:prstGeom prst="bentConnector3">
              <a:avLst>
                <a:gd name="adj1" fmla="val 50002"/>
              </a:avLst>
            </a:prstGeom>
            <a:noFill/>
            <a:ln w="19050" cap="flat" cmpd="sng">
              <a:solidFill>
                <a:schemeClr val="lt2"/>
              </a:solidFill>
              <a:prstDash val="solid"/>
              <a:round/>
              <a:headEnd type="none" w="sm" len="sm"/>
              <a:tailEnd type="none" w="sm" len="sm"/>
            </a:ln>
          </p:spPr>
        </p:cxnSp>
        <p:cxnSp>
          <p:nvCxnSpPr>
            <p:cNvPr id="1594" name="Google Shape;1594;p60"/>
            <p:cNvCxnSpPr>
              <a:stCxn id="1584" idx="2"/>
              <a:endCxn id="1589" idx="0"/>
            </p:cNvCxnSpPr>
            <p:nvPr/>
          </p:nvCxnSpPr>
          <p:spPr>
            <a:xfrm rot="-5400000" flipH="1">
              <a:off x="6479090" y="3620081"/>
              <a:ext cx="571800" cy="845400"/>
            </a:xfrm>
            <a:prstGeom prst="bentConnector3">
              <a:avLst>
                <a:gd name="adj1" fmla="val 50002"/>
              </a:avLst>
            </a:prstGeom>
            <a:noFill/>
            <a:ln w="19050" cap="flat" cmpd="sng">
              <a:solidFill>
                <a:schemeClr val="lt2"/>
              </a:solidFill>
              <a:prstDash val="solid"/>
              <a:round/>
              <a:headEnd type="none" w="sm" len="sm"/>
              <a:tailEnd type="none" w="sm" len="sm"/>
            </a:ln>
          </p:spPr>
        </p:cxnSp>
        <p:cxnSp>
          <p:nvCxnSpPr>
            <p:cNvPr id="1595" name="Google Shape;1595;p60"/>
            <p:cNvCxnSpPr>
              <a:stCxn id="1588" idx="0"/>
              <a:endCxn id="1584" idx="2"/>
            </p:cNvCxnSpPr>
            <p:nvPr/>
          </p:nvCxnSpPr>
          <p:spPr>
            <a:xfrm rot="-5400000">
              <a:off x="5633700" y="3620251"/>
              <a:ext cx="571800" cy="845100"/>
            </a:xfrm>
            <a:prstGeom prst="bentConnector3">
              <a:avLst>
                <a:gd name="adj1" fmla="val 50002"/>
              </a:avLst>
            </a:prstGeom>
            <a:noFill/>
            <a:ln w="19050" cap="flat" cmpd="sng">
              <a:solidFill>
                <a:schemeClr val="lt2"/>
              </a:solidFill>
              <a:prstDash val="solid"/>
              <a:round/>
              <a:headEnd type="none" w="sm" len="sm"/>
              <a:tailEnd type="none" w="sm" len="sm"/>
            </a:ln>
          </p:spPr>
        </p:cxnSp>
      </p:grpSp>
      <p:grpSp>
        <p:nvGrpSpPr>
          <p:cNvPr id="1596" name="Google Shape;1596;p60"/>
          <p:cNvGrpSpPr/>
          <p:nvPr/>
        </p:nvGrpSpPr>
        <p:grpSpPr>
          <a:xfrm>
            <a:off x="722344" y="537474"/>
            <a:ext cx="2507605" cy="206262"/>
            <a:chOff x="725394" y="969857"/>
            <a:chExt cx="2507605" cy="206262"/>
          </a:xfrm>
        </p:grpSpPr>
        <p:grpSp>
          <p:nvGrpSpPr>
            <p:cNvPr id="1597" name="Google Shape;1597;p60"/>
            <p:cNvGrpSpPr/>
            <p:nvPr/>
          </p:nvGrpSpPr>
          <p:grpSpPr>
            <a:xfrm>
              <a:off x="725394" y="969857"/>
              <a:ext cx="609022" cy="123212"/>
              <a:chOff x="881025" y="2800065"/>
              <a:chExt cx="2009975" cy="412910"/>
            </a:xfrm>
          </p:grpSpPr>
          <p:sp>
            <p:nvSpPr>
              <p:cNvPr id="1598" name="Google Shape;1598;p60"/>
              <p:cNvSpPr/>
              <p:nvPr/>
            </p:nvSpPr>
            <p:spPr>
              <a:xfrm>
                <a:off x="932600" y="3079475"/>
                <a:ext cx="1958400" cy="1335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60"/>
              <p:cNvGrpSpPr/>
              <p:nvPr/>
            </p:nvGrpSpPr>
            <p:grpSpPr>
              <a:xfrm>
                <a:off x="881025" y="2800065"/>
                <a:ext cx="92400" cy="346200"/>
                <a:chOff x="845575" y="2563700"/>
                <a:chExt cx="92400" cy="346200"/>
              </a:xfrm>
            </p:grpSpPr>
            <p:cxnSp>
              <p:nvCxnSpPr>
                <p:cNvPr id="1600" name="Google Shape;1600;p60"/>
                <p:cNvCxnSpPr>
                  <a:stCxn id="1601" idx="4"/>
                  <a:endCxn id="1598" idx="1"/>
                </p:cNvCxnSpPr>
                <p:nvPr/>
              </p:nvCxnSpPr>
              <p:spPr>
                <a:xfrm>
                  <a:off x="891775" y="2656100"/>
                  <a:ext cx="5400" cy="253800"/>
                </a:xfrm>
                <a:prstGeom prst="straightConnector1">
                  <a:avLst/>
                </a:prstGeom>
                <a:noFill/>
                <a:ln w="19050" cap="flat" cmpd="sng">
                  <a:solidFill>
                    <a:schemeClr val="lt1"/>
                  </a:solidFill>
                  <a:prstDash val="solid"/>
                  <a:round/>
                  <a:headEnd type="none" w="sm" len="sm"/>
                  <a:tailEnd type="none" w="sm" len="sm"/>
                </a:ln>
              </p:spPr>
            </p:cxnSp>
            <p:sp>
              <p:nvSpPr>
                <p:cNvPr id="1601" name="Google Shape;1601;p60"/>
                <p:cNvSpPr/>
                <p:nvPr/>
              </p:nvSpPr>
              <p:spPr>
                <a:xfrm>
                  <a:off x="845575" y="2563700"/>
                  <a:ext cx="92400" cy="924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2" name="Google Shape;1602;p60"/>
            <p:cNvGrpSpPr/>
            <p:nvPr/>
          </p:nvGrpSpPr>
          <p:grpSpPr>
            <a:xfrm>
              <a:off x="1321712" y="1053233"/>
              <a:ext cx="606085" cy="122886"/>
              <a:chOff x="2849073" y="3079475"/>
              <a:chExt cx="2000279" cy="411817"/>
            </a:xfrm>
          </p:grpSpPr>
          <p:sp>
            <p:nvSpPr>
              <p:cNvPr id="1603" name="Google Shape;1603;p60"/>
              <p:cNvSpPr/>
              <p:nvPr/>
            </p:nvSpPr>
            <p:spPr>
              <a:xfrm>
                <a:off x="2890952" y="3079475"/>
                <a:ext cx="1958400" cy="1335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60"/>
              <p:cNvGrpSpPr/>
              <p:nvPr/>
            </p:nvGrpSpPr>
            <p:grpSpPr>
              <a:xfrm rot="10800000">
                <a:off x="2849073" y="3146292"/>
                <a:ext cx="92400" cy="345000"/>
                <a:chOff x="2070100" y="2563700"/>
                <a:chExt cx="92400" cy="345000"/>
              </a:xfrm>
            </p:grpSpPr>
            <p:cxnSp>
              <p:nvCxnSpPr>
                <p:cNvPr id="1605" name="Google Shape;1605;p60"/>
                <p:cNvCxnSpPr>
                  <a:stCxn id="1606" idx="4"/>
                  <a:endCxn id="1603" idx="1"/>
                </p:cNvCxnSpPr>
                <p:nvPr/>
              </p:nvCxnSpPr>
              <p:spPr>
                <a:xfrm>
                  <a:off x="2116300" y="2656100"/>
                  <a:ext cx="4200" cy="252600"/>
                </a:xfrm>
                <a:prstGeom prst="straightConnector1">
                  <a:avLst/>
                </a:prstGeom>
                <a:noFill/>
                <a:ln w="19050" cap="flat" cmpd="sng">
                  <a:solidFill>
                    <a:schemeClr val="dk2"/>
                  </a:solidFill>
                  <a:prstDash val="solid"/>
                  <a:round/>
                  <a:headEnd type="none" w="sm" len="sm"/>
                  <a:tailEnd type="none" w="sm" len="sm"/>
                </a:ln>
              </p:spPr>
            </p:cxnSp>
            <p:sp>
              <p:nvSpPr>
                <p:cNvPr id="1606" name="Google Shape;1606;p60"/>
                <p:cNvSpPr/>
                <p:nvPr/>
              </p:nvSpPr>
              <p:spPr>
                <a:xfrm>
                  <a:off x="2070100" y="2563700"/>
                  <a:ext cx="92400" cy="924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7" name="Google Shape;1607;p60"/>
            <p:cNvGrpSpPr/>
            <p:nvPr/>
          </p:nvGrpSpPr>
          <p:grpSpPr>
            <a:xfrm>
              <a:off x="1915363" y="969857"/>
              <a:ext cx="605814" cy="123212"/>
              <a:chOff x="4808316" y="2800065"/>
              <a:chExt cx="1999386" cy="412910"/>
            </a:xfrm>
          </p:grpSpPr>
          <p:sp>
            <p:nvSpPr>
              <p:cNvPr id="1608" name="Google Shape;1608;p60"/>
              <p:cNvSpPr/>
              <p:nvPr/>
            </p:nvSpPr>
            <p:spPr>
              <a:xfrm>
                <a:off x="4849302" y="3079475"/>
                <a:ext cx="1958400" cy="1335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9" name="Google Shape;1609;p60"/>
              <p:cNvGrpSpPr/>
              <p:nvPr/>
            </p:nvGrpSpPr>
            <p:grpSpPr>
              <a:xfrm>
                <a:off x="4808316" y="2800065"/>
                <a:ext cx="92400" cy="346200"/>
                <a:chOff x="845575" y="2563700"/>
                <a:chExt cx="92400" cy="346200"/>
              </a:xfrm>
            </p:grpSpPr>
            <p:cxnSp>
              <p:nvCxnSpPr>
                <p:cNvPr id="1610" name="Google Shape;1610;p60"/>
                <p:cNvCxnSpPr>
                  <a:stCxn id="1611" idx="4"/>
                  <a:endCxn id="1603" idx="3"/>
                </p:cNvCxnSpPr>
                <p:nvPr/>
              </p:nvCxnSpPr>
              <p:spPr>
                <a:xfrm flipH="1">
                  <a:off x="886675" y="2656100"/>
                  <a:ext cx="5100" cy="253800"/>
                </a:xfrm>
                <a:prstGeom prst="straightConnector1">
                  <a:avLst/>
                </a:prstGeom>
                <a:noFill/>
                <a:ln w="19050" cap="flat" cmpd="sng">
                  <a:solidFill>
                    <a:schemeClr val="lt2"/>
                  </a:solidFill>
                  <a:prstDash val="solid"/>
                  <a:round/>
                  <a:headEnd type="none" w="sm" len="sm"/>
                  <a:tailEnd type="none" w="sm" len="sm"/>
                </a:ln>
              </p:spPr>
            </p:cxnSp>
            <p:sp>
              <p:nvSpPr>
                <p:cNvPr id="1611" name="Google Shape;1611;p60"/>
                <p:cNvSpPr/>
                <p:nvPr/>
              </p:nvSpPr>
              <p:spPr>
                <a:xfrm>
                  <a:off x="845575" y="2563700"/>
                  <a:ext cx="92400" cy="924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2" name="Google Shape;1612;p60"/>
            <p:cNvGrpSpPr/>
            <p:nvPr/>
          </p:nvGrpSpPr>
          <p:grpSpPr>
            <a:xfrm>
              <a:off x="2506734" y="1053233"/>
              <a:ext cx="726265" cy="122886"/>
              <a:chOff x="6760035" y="3079475"/>
              <a:chExt cx="2396914" cy="411817"/>
            </a:xfrm>
          </p:grpSpPr>
          <p:sp>
            <p:nvSpPr>
              <p:cNvPr id="1613" name="Google Shape;1613;p60"/>
              <p:cNvSpPr/>
              <p:nvPr/>
            </p:nvSpPr>
            <p:spPr>
              <a:xfrm>
                <a:off x="6807650" y="3079475"/>
                <a:ext cx="2349300" cy="133500"/>
              </a:xfrm>
              <a:prstGeom prst="rect">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4" name="Google Shape;1614;p60"/>
              <p:cNvGrpSpPr/>
              <p:nvPr/>
            </p:nvGrpSpPr>
            <p:grpSpPr>
              <a:xfrm rot="10800000">
                <a:off x="6760035" y="3146292"/>
                <a:ext cx="92400" cy="345000"/>
                <a:chOff x="2070100" y="2563700"/>
                <a:chExt cx="92400" cy="345000"/>
              </a:xfrm>
            </p:grpSpPr>
            <p:cxnSp>
              <p:nvCxnSpPr>
                <p:cNvPr id="1615" name="Google Shape;1615;p60"/>
                <p:cNvCxnSpPr>
                  <a:stCxn id="1616" idx="4"/>
                  <a:endCxn id="1613" idx="1"/>
                </p:cNvCxnSpPr>
                <p:nvPr/>
              </p:nvCxnSpPr>
              <p:spPr>
                <a:xfrm flipH="1">
                  <a:off x="2114800" y="2656100"/>
                  <a:ext cx="1500" cy="252600"/>
                </a:xfrm>
                <a:prstGeom prst="straightConnector1">
                  <a:avLst/>
                </a:prstGeom>
                <a:noFill/>
                <a:ln w="19050" cap="flat" cmpd="sng">
                  <a:solidFill>
                    <a:schemeClr val="accent1"/>
                  </a:solidFill>
                  <a:prstDash val="solid"/>
                  <a:round/>
                  <a:headEnd type="none" w="sm" len="sm"/>
                  <a:tailEnd type="none" w="sm" len="sm"/>
                </a:ln>
              </p:spPr>
            </p:cxnSp>
            <p:sp>
              <p:nvSpPr>
                <p:cNvPr id="1616" name="Google Shape;1616;p60"/>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17" name="Google Shape;1617;p60"/>
          <p:cNvGrpSpPr/>
          <p:nvPr/>
        </p:nvGrpSpPr>
        <p:grpSpPr>
          <a:xfrm>
            <a:off x="721175" y="1053226"/>
            <a:ext cx="1086848" cy="754219"/>
            <a:chOff x="724225" y="1019530"/>
            <a:chExt cx="1086848" cy="754219"/>
          </a:xfrm>
        </p:grpSpPr>
        <p:sp>
          <p:nvSpPr>
            <p:cNvPr id="1618" name="Google Shape;1618;p60"/>
            <p:cNvSpPr/>
            <p:nvPr/>
          </p:nvSpPr>
          <p:spPr>
            <a:xfrm>
              <a:off x="1733973" y="1019530"/>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19" name="Google Shape;1619;p60"/>
            <p:cNvSpPr/>
            <p:nvPr/>
          </p:nvSpPr>
          <p:spPr>
            <a:xfrm>
              <a:off x="1733973" y="1211791"/>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0" name="Google Shape;1620;p60"/>
            <p:cNvSpPr/>
            <p:nvPr/>
          </p:nvSpPr>
          <p:spPr>
            <a:xfrm>
              <a:off x="1733973" y="1470943"/>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1" name="Google Shape;1621;p60"/>
            <p:cNvSpPr/>
            <p:nvPr/>
          </p:nvSpPr>
          <p:spPr>
            <a:xfrm>
              <a:off x="1733973" y="1696649"/>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2" name="Google Shape;1622;p60"/>
            <p:cNvSpPr/>
            <p:nvPr/>
          </p:nvSpPr>
          <p:spPr>
            <a:xfrm>
              <a:off x="1244849" y="1571196"/>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3" name="Google Shape;1623;p60"/>
            <p:cNvSpPr/>
            <p:nvPr/>
          </p:nvSpPr>
          <p:spPr>
            <a:xfrm>
              <a:off x="1244850" y="1103061"/>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4" name="Google Shape;1624;p60"/>
            <p:cNvSpPr/>
            <p:nvPr/>
          </p:nvSpPr>
          <p:spPr>
            <a:xfrm>
              <a:off x="724225" y="1328956"/>
              <a:ext cx="133800" cy="133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5" name="Google Shape;1625;p60"/>
            <p:cNvSpPr/>
            <p:nvPr/>
          </p:nvSpPr>
          <p:spPr>
            <a:xfrm rot="5400000">
              <a:off x="1663025" y="1039030"/>
              <a:ext cx="44100" cy="38100"/>
            </a:xfrm>
            <a:prstGeom prst="triangle">
              <a:avLst>
                <a:gd name="adj" fmla="val 5000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6" name="Google Shape;1626;p60"/>
            <p:cNvSpPr/>
            <p:nvPr/>
          </p:nvSpPr>
          <p:spPr>
            <a:xfrm rot="5400000">
              <a:off x="1663025" y="1231291"/>
              <a:ext cx="44100" cy="38100"/>
            </a:xfrm>
            <a:prstGeom prst="triangle">
              <a:avLst>
                <a:gd name="adj" fmla="val 5000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7" name="Google Shape;1627;p60"/>
            <p:cNvSpPr/>
            <p:nvPr/>
          </p:nvSpPr>
          <p:spPr>
            <a:xfrm rot="5400000">
              <a:off x="1663025" y="1490453"/>
              <a:ext cx="44100" cy="38100"/>
            </a:xfrm>
            <a:prstGeom prst="triangle">
              <a:avLst>
                <a:gd name="adj" fmla="val 5000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28" name="Google Shape;1628;p60"/>
            <p:cNvSpPr/>
            <p:nvPr/>
          </p:nvSpPr>
          <p:spPr>
            <a:xfrm rot="5400000">
              <a:off x="1663025" y="1716149"/>
              <a:ext cx="44100" cy="38100"/>
            </a:xfrm>
            <a:prstGeom prst="triangle">
              <a:avLst>
                <a:gd name="adj" fmla="val 5000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629" name="Google Shape;1629;p60"/>
            <p:cNvCxnSpPr>
              <a:stCxn id="1624" idx="6"/>
              <a:endCxn id="1630" idx="3"/>
            </p:cNvCxnSpPr>
            <p:nvPr/>
          </p:nvCxnSpPr>
          <p:spPr>
            <a:xfrm rot="10800000" flipH="1">
              <a:off x="858025" y="1154356"/>
              <a:ext cx="318000" cy="241500"/>
            </a:xfrm>
            <a:prstGeom prst="curvedConnector3">
              <a:avLst>
                <a:gd name="adj1" fmla="val 49976"/>
              </a:avLst>
            </a:prstGeom>
            <a:noFill/>
            <a:ln w="19050" cap="flat" cmpd="sng">
              <a:solidFill>
                <a:schemeClr val="dk2"/>
              </a:solidFill>
              <a:prstDash val="solid"/>
              <a:round/>
              <a:headEnd type="none" w="med" len="med"/>
              <a:tailEnd type="none" w="med" len="med"/>
            </a:ln>
          </p:spPr>
        </p:cxnSp>
        <p:cxnSp>
          <p:nvCxnSpPr>
            <p:cNvPr id="1631" name="Google Shape;1631;p60"/>
            <p:cNvCxnSpPr>
              <a:stCxn id="1624" idx="6"/>
              <a:endCxn id="1632" idx="3"/>
            </p:cNvCxnSpPr>
            <p:nvPr/>
          </p:nvCxnSpPr>
          <p:spPr>
            <a:xfrm>
              <a:off x="858025" y="1395856"/>
              <a:ext cx="318000" cy="226500"/>
            </a:xfrm>
            <a:prstGeom prst="curvedConnector3">
              <a:avLst>
                <a:gd name="adj1" fmla="val 49976"/>
              </a:avLst>
            </a:prstGeom>
            <a:noFill/>
            <a:ln w="19050" cap="flat" cmpd="sng">
              <a:solidFill>
                <a:schemeClr val="dk2"/>
              </a:solidFill>
              <a:prstDash val="solid"/>
              <a:round/>
              <a:headEnd type="none" w="med" len="med"/>
              <a:tailEnd type="none" w="med" len="med"/>
            </a:ln>
          </p:spPr>
        </p:cxnSp>
        <p:sp>
          <p:nvSpPr>
            <p:cNvPr id="1632" name="Google Shape;1632;p60"/>
            <p:cNvSpPr/>
            <p:nvPr/>
          </p:nvSpPr>
          <p:spPr>
            <a:xfrm rot="5400000">
              <a:off x="1172875" y="1603296"/>
              <a:ext cx="44100" cy="38100"/>
            </a:xfrm>
            <a:prstGeom prst="triangle">
              <a:avLst>
                <a:gd name="adj" fmla="val 5000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30" name="Google Shape;1630;p60"/>
            <p:cNvSpPr/>
            <p:nvPr/>
          </p:nvSpPr>
          <p:spPr>
            <a:xfrm rot="5400000">
              <a:off x="1172875" y="1135162"/>
              <a:ext cx="44100" cy="38100"/>
            </a:xfrm>
            <a:prstGeom prst="triangle">
              <a:avLst>
                <a:gd name="adj" fmla="val 5000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633" name="Google Shape;1633;p60"/>
            <p:cNvCxnSpPr>
              <a:stCxn id="1623" idx="6"/>
              <a:endCxn id="1625" idx="3"/>
            </p:cNvCxnSpPr>
            <p:nvPr/>
          </p:nvCxnSpPr>
          <p:spPr>
            <a:xfrm rot="10800000" flipH="1">
              <a:off x="1347150" y="1058211"/>
              <a:ext cx="318900" cy="96000"/>
            </a:xfrm>
            <a:prstGeom prst="curvedConnector3">
              <a:avLst>
                <a:gd name="adj1" fmla="val 49996"/>
              </a:avLst>
            </a:prstGeom>
            <a:noFill/>
            <a:ln w="19050" cap="flat" cmpd="sng">
              <a:solidFill>
                <a:schemeClr val="lt2"/>
              </a:solidFill>
              <a:prstDash val="solid"/>
              <a:round/>
              <a:headEnd type="none" w="med" len="med"/>
              <a:tailEnd type="none" w="med" len="med"/>
            </a:ln>
          </p:spPr>
        </p:cxnSp>
        <p:cxnSp>
          <p:nvCxnSpPr>
            <p:cNvPr id="1634" name="Google Shape;1634;p60"/>
            <p:cNvCxnSpPr>
              <a:stCxn id="1623" idx="6"/>
              <a:endCxn id="1626" idx="3"/>
            </p:cNvCxnSpPr>
            <p:nvPr/>
          </p:nvCxnSpPr>
          <p:spPr>
            <a:xfrm>
              <a:off x="1347150" y="1154211"/>
              <a:ext cx="318900" cy="96000"/>
            </a:xfrm>
            <a:prstGeom prst="curvedConnector3">
              <a:avLst>
                <a:gd name="adj1" fmla="val 49996"/>
              </a:avLst>
            </a:prstGeom>
            <a:noFill/>
            <a:ln w="19050" cap="flat" cmpd="sng">
              <a:solidFill>
                <a:schemeClr val="lt2"/>
              </a:solidFill>
              <a:prstDash val="solid"/>
              <a:round/>
              <a:headEnd type="none" w="med" len="med"/>
              <a:tailEnd type="none" w="med" len="med"/>
            </a:ln>
          </p:spPr>
        </p:cxnSp>
        <p:cxnSp>
          <p:nvCxnSpPr>
            <p:cNvPr id="1635" name="Google Shape;1635;p60"/>
            <p:cNvCxnSpPr>
              <a:stCxn id="1622" idx="6"/>
              <a:endCxn id="1627" idx="3"/>
            </p:cNvCxnSpPr>
            <p:nvPr/>
          </p:nvCxnSpPr>
          <p:spPr>
            <a:xfrm rot="10800000" flipH="1">
              <a:off x="1347149" y="1509546"/>
              <a:ext cx="318900" cy="112800"/>
            </a:xfrm>
            <a:prstGeom prst="curvedConnector3">
              <a:avLst>
                <a:gd name="adj1" fmla="val 49996"/>
              </a:avLst>
            </a:prstGeom>
            <a:noFill/>
            <a:ln w="19050" cap="flat" cmpd="sng">
              <a:solidFill>
                <a:schemeClr val="lt2"/>
              </a:solidFill>
              <a:prstDash val="solid"/>
              <a:round/>
              <a:headEnd type="none" w="med" len="med"/>
              <a:tailEnd type="none" w="med" len="med"/>
            </a:ln>
          </p:spPr>
        </p:cxnSp>
        <p:cxnSp>
          <p:nvCxnSpPr>
            <p:cNvPr id="1636" name="Google Shape;1636;p60"/>
            <p:cNvCxnSpPr>
              <a:stCxn id="1622" idx="6"/>
              <a:endCxn id="1628" idx="3"/>
            </p:cNvCxnSpPr>
            <p:nvPr/>
          </p:nvCxnSpPr>
          <p:spPr>
            <a:xfrm>
              <a:off x="1347149" y="1622346"/>
              <a:ext cx="318900" cy="112800"/>
            </a:xfrm>
            <a:prstGeom prst="curvedConnector3">
              <a:avLst>
                <a:gd name="adj1" fmla="val 49996"/>
              </a:avLst>
            </a:prstGeom>
            <a:noFill/>
            <a:ln w="19050" cap="flat" cmpd="sng">
              <a:solidFill>
                <a:schemeClr val="lt2"/>
              </a:solidFill>
              <a:prstDash val="solid"/>
              <a:round/>
              <a:headEnd type="none" w="med" len="med"/>
              <a:tailEnd type="none" w="med" len="med"/>
            </a:ln>
          </p:spPr>
        </p:cxnSp>
      </p:grpSp>
      <p:grpSp>
        <p:nvGrpSpPr>
          <p:cNvPr id="1637" name="Google Shape;1637;p60"/>
          <p:cNvGrpSpPr/>
          <p:nvPr/>
        </p:nvGrpSpPr>
        <p:grpSpPr>
          <a:xfrm>
            <a:off x="2140050" y="1054267"/>
            <a:ext cx="1086848" cy="752138"/>
            <a:chOff x="2143100" y="1328013"/>
            <a:chExt cx="1086848" cy="752138"/>
          </a:xfrm>
        </p:grpSpPr>
        <p:sp>
          <p:nvSpPr>
            <p:cNvPr id="1638" name="Google Shape;1638;p60"/>
            <p:cNvSpPr/>
            <p:nvPr/>
          </p:nvSpPr>
          <p:spPr>
            <a:xfrm>
              <a:off x="3152848" y="1340613"/>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39" name="Google Shape;1639;p60"/>
            <p:cNvSpPr/>
            <p:nvPr/>
          </p:nvSpPr>
          <p:spPr>
            <a:xfrm>
              <a:off x="3152848" y="1557221"/>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40" name="Google Shape;1640;p60"/>
            <p:cNvSpPr/>
            <p:nvPr/>
          </p:nvSpPr>
          <p:spPr>
            <a:xfrm>
              <a:off x="3152848" y="1773829"/>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41" name="Google Shape;1641;p60"/>
            <p:cNvSpPr/>
            <p:nvPr/>
          </p:nvSpPr>
          <p:spPr>
            <a:xfrm>
              <a:off x="3152848" y="1990438"/>
              <a:ext cx="77100" cy="7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42" name="Google Shape;1642;p60"/>
            <p:cNvSpPr/>
            <p:nvPr/>
          </p:nvSpPr>
          <p:spPr>
            <a:xfrm>
              <a:off x="2477249" y="19778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43" name="Google Shape;1643;p60"/>
            <p:cNvSpPr/>
            <p:nvPr/>
          </p:nvSpPr>
          <p:spPr>
            <a:xfrm>
              <a:off x="2477250" y="1328013"/>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44" name="Google Shape;1644;p60"/>
            <p:cNvSpPr/>
            <p:nvPr/>
          </p:nvSpPr>
          <p:spPr>
            <a:xfrm>
              <a:off x="2143177" y="1641385"/>
              <a:ext cx="133646" cy="13386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0"/>
            <p:cNvSpPr/>
            <p:nvPr/>
          </p:nvSpPr>
          <p:spPr>
            <a:xfrm>
              <a:off x="2143100" y="1641919"/>
              <a:ext cx="133800" cy="133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646" name="Google Shape;1646;p60"/>
            <p:cNvCxnSpPr>
              <a:stCxn id="1645" idx="0"/>
              <a:endCxn id="1643" idx="2"/>
            </p:cNvCxnSpPr>
            <p:nvPr/>
          </p:nvCxnSpPr>
          <p:spPr>
            <a:xfrm rot="-5400000">
              <a:off x="2212250" y="1376869"/>
              <a:ext cx="262800" cy="267300"/>
            </a:xfrm>
            <a:prstGeom prst="bentConnector2">
              <a:avLst/>
            </a:prstGeom>
            <a:noFill/>
            <a:ln w="19050" cap="flat" cmpd="sng">
              <a:solidFill>
                <a:schemeClr val="dk2"/>
              </a:solidFill>
              <a:prstDash val="solid"/>
              <a:round/>
              <a:headEnd type="none" w="med" len="med"/>
              <a:tailEnd type="none" w="med" len="med"/>
            </a:ln>
          </p:spPr>
        </p:cxnSp>
        <p:cxnSp>
          <p:nvCxnSpPr>
            <p:cNvPr id="1647" name="Google Shape;1647;p60"/>
            <p:cNvCxnSpPr>
              <a:stCxn id="1645" idx="4"/>
              <a:endCxn id="1642" idx="2"/>
            </p:cNvCxnSpPr>
            <p:nvPr/>
          </p:nvCxnSpPr>
          <p:spPr>
            <a:xfrm rot="-5400000" flipH="1">
              <a:off x="2217050" y="1768669"/>
              <a:ext cx="253200" cy="267300"/>
            </a:xfrm>
            <a:prstGeom prst="bentConnector2">
              <a:avLst/>
            </a:prstGeom>
            <a:noFill/>
            <a:ln w="19050" cap="flat" cmpd="sng">
              <a:solidFill>
                <a:schemeClr val="dk2"/>
              </a:solidFill>
              <a:prstDash val="solid"/>
              <a:round/>
              <a:headEnd type="none" w="med" len="med"/>
              <a:tailEnd type="none" w="med" len="med"/>
            </a:ln>
          </p:spPr>
        </p:cxnSp>
        <p:cxnSp>
          <p:nvCxnSpPr>
            <p:cNvPr id="1648" name="Google Shape;1648;p60"/>
            <p:cNvCxnSpPr>
              <a:stCxn id="1642" idx="6"/>
              <a:endCxn id="1641" idx="2"/>
            </p:cNvCxnSpPr>
            <p:nvPr/>
          </p:nvCxnSpPr>
          <p:spPr>
            <a:xfrm>
              <a:off x="2579549" y="2029000"/>
              <a:ext cx="573300" cy="600"/>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1649" name="Google Shape;1649;p60"/>
            <p:cNvCxnSpPr>
              <a:stCxn id="1642" idx="6"/>
              <a:endCxn id="1640" idx="2"/>
            </p:cNvCxnSpPr>
            <p:nvPr/>
          </p:nvCxnSpPr>
          <p:spPr>
            <a:xfrm rot="10800000" flipH="1">
              <a:off x="2579549" y="1812400"/>
              <a:ext cx="573300" cy="216600"/>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1650" name="Google Shape;1650;p60"/>
            <p:cNvCxnSpPr>
              <a:stCxn id="1643" idx="6"/>
              <a:endCxn id="1639" idx="2"/>
            </p:cNvCxnSpPr>
            <p:nvPr/>
          </p:nvCxnSpPr>
          <p:spPr>
            <a:xfrm>
              <a:off x="2579550" y="1379163"/>
              <a:ext cx="573300" cy="216600"/>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1651" name="Google Shape;1651;p60"/>
            <p:cNvCxnSpPr>
              <a:stCxn id="1643" idx="6"/>
              <a:endCxn id="1638" idx="2"/>
            </p:cNvCxnSpPr>
            <p:nvPr/>
          </p:nvCxnSpPr>
          <p:spPr>
            <a:xfrm>
              <a:off x="2579550" y="1379163"/>
              <a:ext cx="573300" cy="600"/>
            </a:xfrm>
            <a:prstGeom prst="bentConnector3">
              <a:avLst>
                <a:gd name="adj1" fmla="val 50000"/>
              </a:avLst>
            </a:prstGeom>
            <a:noFill/>
            <a:ln w="19050" cap="flat" cmpd="sng">
              <a:solidFill>
                <a:schemeClr val="lt2"/>
              </a:solidFill>
              <a:prstDash val="solid"/>
              <a:round/>
              <a:headEnd type="none" w="med" len="med"/>
              <a:tailEnd type="none" w="med" len="med"/>
            </a:ln>
          </p:spPr>
        </p:cxnSp>
      </p:grpSp>
      <p:grpSp>
        <p:nvGrpSpPr>
          <p:cNvPr id="1652" name="Google Shape;1652;p60"/>
          <p:cNvGrpSpPr/>
          <p:nvPr/>
        </p:nvGrpSpPr>
        <p:grpSpPr>
          <a:xfrm>
            <a:off x="3448271" y="1051252"/>
            <a:ext cx="1572470" cy="758168"/>
            <a:chOff x="3406121" y="972084"/>
            <a:chExt cx="1572470" cy="758168"/>
          </a:xfrm>
        </p:grpSpPr>
        <p:grpSp>
          <p:nvGrpSpPr>
            <p:cNvPr id="1653" name="Google Shape;1653;p60"/>
            <p:cNvGrpSpPr/>
            <p:nvPr/>
          </p:nvGrpSpPr>
          <p:grpSpPr>
            <a:xfrm>
              <a:off x="3406121" y="972084"/>
              <a:ext cx="408247" cy="496945"/>
              <a:chOff x="3406121" y="1290134"/>
              <a:chExt cx="408247" cy="496945"/>
            </a:xfrm>
          </p:grpSpPr>
          <p:cxnSp>
            <p:nvCxnSpPr>
              <p:cNvPr id="1654" name="Google Shape;1654;p60"/>
              <p:cNvCxnSpPr>
                <a:stCxn id="1655" idx="6"/>
                <a:endCxn id="1656" idx="2"/>
              </p:cNvCxnSpPr>
              <p:nvPr/>
            </p:nvCxnSpPr>
            <p:spPr>
              <a:xfrm>
                <a:off x="3607721" y="1686278"/>
                <a:ext cx="185700" cy="0"/>
              </a:xfrm>
              <a:prstGeom prst="straightConnector1">
                <a:avLst/>
              </a:prstGeom>
              <a:noFill/>
              <a:ln w="19050" cap="flat" cmpd="sng">
                <a:solidFill>
                  <a:schemeClr val="lt1"/>
                </a:solidFill>
                <a:prstDash val="solid"/>
                <a:round/>
                <a:headEnd type="none" w="med" len="med"/>
                <a:tailEnd type="none" w="med" len="med"/>
              </a:ln>
            </p:spPr>
          </p:cxnSp>
          <p:cxnSp>
            <p:nvCxnSpPr>
              <p:cNvPr id="1657" name="Google Shape;1657;p60"/>
              <p:cNvCxnSpPr>
                <a:stCxn id="1655" idx="0"/>
                <a:endCxn id="1658" idx="1"/>
              </p:cNvCxnSpPr>
              <p:nvPr/>
            </p:nvCxnSpPr>
            <p:spPr>
              <a:xfrm rot="10800000">
                <a:off x="3506921" y="1343678"/>
                <a:ext cx="0" cy="241800"/>
              </a:xfrm>
              <a:prstGeom prst="straightConnector1">
                <a:avLst/>
              </a:prstGeom>
              <a:noFill/>
              <a:ln w="19050" cap="flat" cmpd="sng">
                <a:solidFill>
                  <a:schemeClr val="lt1"/>
                </a:solidFill>
                <a:prstDash val="solid"/>
                <a:round/>
                <a:headEnd type="none" w="med" len="med"/>
                <a:tailEnd type="none" w="med" len="med"/>
              </a:ln>
            </p:spPr>
          </p:cxnSp>
          <p:sp>
            <p:nvSpPr>
              <p:cNvPr id="1658" name="Google Shape;1658;p60"/>
              <p:cNvSpPr/>
              <p:nvPr/>
            </p:nvSpPr>
            <p:spPr>
              <a:xfrm>
                <a:off x="3506869" y="1290134"/>
                <a:ext cx="307500" cy="1071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0"/>
              <p:cNvSpPr/>
              <p:nvPr/>
            </p:nvSpPr>
            <p:spPr>
              <a:xfrm>
                <a:off x="3406121" y="1585478"/>
                <a:ext cx="201600" cy="20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9" name="Google Shape;1659;p60"/>
            <p:cNvCxnSpPr>
              <a:stCxn id="1660" idx="1"/>
              <a:endCxn id="1661" idx="4"/>
            </p:cNvCxnSpPr>
            <p:nvPr/>
          </p:nvCxnSpPr>
          <p:spPr>
            <a:xfrm rot="10800000">
              <a:off x="4668929" y="1468927"/>
              <a:ext cx="0" cy="191400"/>
            </a:xfrm>
            <a:prstGeom prst="straightConnector1">
              <a:avLst/>
            </a:prstGeom>
            <a:noFill/>
            <a:ln w="19050" cap="flat" cmpd="sng">
              <a:solidFill>
                <a:schemeClr val="accent1"/>
              </a:solidFill>
              <a:prstDash val="solid"/>
              <a:round/>
              <a:headEnd type="none" w="med" len="med"/>
              <a:tailEnd type="none" w="med" len="med"/>
            </a:ln>
          </p:spPr>
        </p:cxnSp>
        <p:grpSp>
          <p:nvGrpSpPr>
            <p:cNvPr id="1662" name="Google Shape;1662;p60"/>
            <p:cNvGrpSpPr/>
            <p:nvPr/>
          </p:nvGrpSpPr>
          <p:grpSpPr>
            <a:xfrm>
              <a:off x="3793478" y="1267428"/>
              <a:ext cx="408275" cy="462823"/>
              <a:chOff x="3793478" y="1585478"/>
              <a:chExt cx="408275" cy="462823"/>
            </a:xfrm>
          </p:grpSpPr>
          <p:cxnSp>
            <p:nvCxnSpPr>
              <p:cNvPr id="1663" name="Google Shape;1663;p60"/>
              <p:cNvCxnSpPr>
                <a:stCxn id="1664" idx="1"/>
                <a:endCxn id="1656" idx="4"/>
              </p:cNvCxnSpPr>
              <p:nvPr/>
            </p:nvCxnSpPr>
            <p:spPr>
              <a:xfrm rot="10800000">
                <a:off x="3894253" y="1787152"/>
                <a:ext cx="0" cy="207600"/>
              </a:xfrm>
              <a:prstGeom prst="straightConnector1">
                <a:avLst/>
              </a:prstGeom>
              <a:noFill/>
              <a:ln w="19050" cap="flat" cmpd="sng">
                <a:solidFill>
                  <a:schemeClr val="dk2"/>
                </a:solidFill>
                <a:prstDash val="solid"/>
                <a:round/>
                <a:headEnd type="none" w="med" len="med"/>
                <a:tailEnd type="none" w="med" len="med"/>
              </a:ln>
            </p:spPr>
          </p:cxnSp>
          <p:sp>
            <p:nvSpPr>
              <p:cNvPr id="1664" name="Google Shape;1664;p60"/>
              <p:cNvSpPr/>
              <p:nvPr/>
            </p:nvSpPr>
            <p:spPr>
              <a:xfrm>
                <a:off x="3894253" y="1941202"/>
                <a:ext cx="307500" cy="1071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0"/>
              <p:cNvSpPr/>
              <p:nvPr/>
            </p:nvSpPr>
            <p:spPr>
              <a:xfrm>
                <a:off x="3793478" y="1585478"/>
                <a:ext cx="201600" cy="20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5" name="Google Shape;1665;p60"/>
              <p:cNvCxnSpPr>
                <a:stCxn id="1656" idx="6"/>
                <a:endCxn id="1666" idx="2"/>
              </p:cNvCxnSpPr>
              <p:nvPr/>
            </p:nvCxnSpPr>
            <p:spPr>
              <a:xfrm>
                <a:off x="3995078" y="1686278"/>
                <a:ext cx="185700" cy="600"/>
              </a:xfrm>
              <a:prstGeom prst="bentConnector3">
                <a:avLst>
                  <a:gd name="adj1" fmla="val 50015"/>
                </a:avLst>
              </a:prstGeom>
              <a:noFill/>
              <a:ln w="19050" cap="flat" cmpd="sng">
                <a:solidFill>
                  <a:schemeClr val="dk2"/>
                </a:solidFill>
                <a:prstDash val="solid"/>
                <a:round/>
                <a:headEnd type="none" w="med" len="med"/>
                <a:tailEnd type="none" w="med" len="med"/>
              </a:ln>
            </p:spPr>
          </p:cxnSp>
        </p:grpSp>
        <p:grpSp>
          <p:nvGrpSpPr>
            <p:cNvPr id="1667" name="Google Shape;1667;p60"/>
            <p:cNvGrpSpPr/>
            <p:nvPr/>
          </p:nvGrpSpPr>
          <p:grpSpPr>
            <a:xfrm>
              <a:off x="4180835" y="972084"/>
              <a:ext cx="408283" cy="496945"/>
              <a:chOff x="4180835" y="1290134"/>
              <a:chExt cx="408283" cy="496945"/>
            </a:xfrm>
          </p:grpSpPr>
          <p:cxnSp>
            <p:nvCxnSpPr>
              <p:cNvPr id="1668" name="Google Shape;1668;p60"/>
              <p:cNvCxnSpPr>
                <a:stCxn id="1666" idx="0"/>
                <a:endCxn id="1669" idx="1"/>
              </p:cNvCxnSpPr>
              <p:nvPr/>
            </p:nvCxnSpPr>
            <p:spPr>
              <a:xfrm rot="10800000">
                <a:off x="4281635" y="1343678"/>
                <a:ext cx="0" cy="241800"/>
              </a:xfrm>
              <a:prstGeom prst="straightConnector1">
                <a:avLst/>
              </a:prstGeom>
              <a:noFill/>
              <a:ln w="19050" cap="flat" cmpd="sng">
                <a:solidFill>
                  <a:schemeClr val="lt2"/>
                </a:solidFill>
                <a:prstDash val="solid"/>
                <a:round/>
                <a:headEnd type="none" w="med" len="med"/>
                <a:tailEnd type="none" w="med" len="med"/>
              </a:ln>
            </p:spPr>
          </p:cxnSp>
          <p:sp>
            <p:nvSpPr>
              <p:cNvPr id="1669" name="Google Shape;1669;p60"/>
              <p:cNvSpPr/>
              <p:nvPr/>
            </p:nvSpPr>
            <p:spPr>
              <a:xfrm>
                <a:off x="4281617" y="1290134"/>
                <a:ext cx="307500" cy="1071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0"/>
              <p:cNvSpPr/>
              <p:nvPr/>
            </p:nvSpPr>
            <p:spPr>
              <a:xfrm>
                <a:off x="4180835" y="1585478"/>
                <a:ext cx="201600" cy="20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60"/>
              <p:cNvCxnSpPr>
                <a:stCxn id="1666" idx="6"/>
                <a:endCxn id="1661" idx="2"/>
              </p:cNvCxnSpPr>
              <p:nvPr/>
            </p:nvCxnSpPr>
            <p:spPr>
              <a:xfrm>
                <a:off x="4382435" y="1686278"/>
                <a:ext cx="185700" cy="0"/>
              </a:xfrm>
              <a:prstGeom prst="straightConnector1">
                <a:avLst/>
              </a:prstGeom>
              <a:noFill/>
              <a:ln w="19050" cap="flat" cmpd="sng">
                <a:solidFill>
                  <a:schemeClr val="lt2"/>
                </a:solidFill>
                <a:prstDash val="solid"/>
                <a:round/>
                <a:headEnd type="none" w="med" len="med"/>
                <a:tailEnd type="none" w="med" len="med"/>
              </a:ln>
            </p:spPr>
          </p:cxnSp>
        </p:grpSp>
        <p:grpSp>
          <p:nvGrpSpPr>
            <p:cNvPr id="1671" name="Google Shape;1671;p60"/>
            <p:cNvGrpSpPr/>
            <p:nvPr/>
          </p:nvGrpSpPr>
          <p:grpSpPr>
            <a:xfrm>
              <a:off x="4568191" y="1267428"/>
              <a:ext cx="410400" cy="446448"/>
              <a:chOff x="4568191" y="1585478"/>
              <a:chExt cx="410400" cy="446448"/>
            </a:xfrm>
          </p:grpSpPr>
          <p:sp>
            <p:nvSpPr>
              <p:cNvPr id="1660" name="Google Shape;1660;p60"/>
              <p:cNvSpPr/>
              <p:nvPr/>
            </p:nvSpPr>
            <p:spPr>
              <a:xfrm>
                <a:off x="4668929" y="1924827"/>
                <a:ext cx="307500" cy="107100"/>
              </a:xfrm>
              <a:prstGeom prst="rect">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0"/>
              <p:cNvSpPr/>
              <p:nvPr/>
            </p:nvSpPr>
            <p:spPr>
              <a:xfrm>
                <a:off x="4568191" y="1585478"/>
                <a:ext cx="201600" cy="20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60"/>
              <p:cNvCxnSpPr>
                <a:stCxn id="1661" idx="6"/>
              </p:cNvCxnSpPr>
              <p:nvPr/>
            </p:nvCxnSpPr>
            <p:spPr>
              <a:xfrm>
                <a:off x="4769791" y="1686278"/>
                <a:ext cx="208800" cy="0"/>
              </a:xfrm>
              <a:prstGeom prst="straightConnector1">
                <a:avLst/>
              </a:prstGeom>
              <a:noFill/>
              <a:ln w="19050" cap="flat" cmpd="sng">
                <a:solidFill>
                  <a:schemeClr val="accent1"/>
                </a:solidFill>
                <a:prstDash val="solid"/>
                <a:round/>
                <a:headEnd type="none" w="med" len="med"/>
                <a:tailEnd type="triangle" w="med" len="med"/>
              </a:ln>
            </p:spPr>
          </p:cxnSp>
        </p:grpSp>
      </p:grpSp>
      <p:grpSp>
        <p:nvGrpSpPr>
          <p:cNvPr id="1673" name="Google Shape;1673;p60"/>
          <p:cNvGrpSpPr/>
          <p:nvPr/>
        </p:nvGrpSpPr>
        <p:grpSpPr>
          <a:xfrm>
            <a:off x="6848925" y="563127"/>
            <a:ext cx="1581844" cy="380835"/>
            <a:chOff x="6848925" y="1387771"/>
            <a:chExt cx="1581844" cy="380835"/>
          </a:xfrm>
        </p:grpSpPr>
        <p:sp>
          <p:nvSpPr>
            <p:cNvPr id="1674" name="Google Shape;1674;p60"/>
            <p:cNvSpPr/>
            <p:nvPr/>
          </p:nvSpPr>
          <p:spPr>
            <a:xfrm>
              <a:off x="6848925" y="1387771"/>
              <a:ext cx="267600" cy="231900"/>
            </a:xfrm>
            <a:prstGeom prst="hexagon">
              <a:avLst>
                <a:gd name="adj" fmla="val 25000"/>
                <a:gd name="vf" fmla="val 11547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75" name="Google Shape;1675;p60"/>
            <p:cNvSpPr/>
            <p:nvPr/>
          </p:nvSpPr>
          <p:spPr>
            <a:xfrm>
              <a:off x="7177486" y="1536707"/>
              <a:ext cx="267600" cy="231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676" name="Google Shape;1676;p60"/>
            <p:cNvCxnSpPr>
              <a:stCxn id="1674" idx="0"/>
              <a:endCxn id="1675" idx="3"/>
            </p:cNvCxnSpPr>
            <p:nvPr/>
          </p:nvCxnSpPr>
          <p:spPr>
            <a:xfrm>
              <a:off x="7116525" y="1503721"/>
              <a:ext cx="60900" cy="148800"/>
            </a:xfrm>
            <a:prstGeom prst="bentConnector3">
              <a:avLst>
                <a:gd name="adj1" fmla="val 50050"/>
              </a:avLst>
            </a:prstGeom>
            <a:noFill/>
            <a:ln w="19050" cap="flat" cmpd="sng">
              <a:solidFill>
                <a:schemeClr val="lt1"/>
              </a:solidFill>
              <a:prstDash val="solid"/>
              <a:round/>
              <a:headEnd type="none" w="med" len="med"/>
              <a:tailEnd type="none" w="med" len="med"/>
            </a:ln>
          </p:spPr>
        </p:cxnSp>
        <p:sp>
          <p:nvSpPr>
            <p:cNvPr id="1677" name="Google Shape;1677;p60"/>
            <p:cNvSpPr/>
            <p:nvPr/>
          </p:nvSpPr>
          <p:spPr>
            <a:xfrm>
              <a:off x="7506047" y="1387771"/>
              <a:ext cx="267600" cy="231900"/>
            </a:xfrm>
            <a:prstGeom prst="hexagon">
              <a:avLst>
                <a:gd name="adj" fmla="val 25000"/>
                <a:gd name="vf" fmla="val 11547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78" name="Google Shape;1678;p60"/>
            <p:cNvSpPr/>
            <p:nvPr/>
          </p:nvSpPr>
          <p:spPr>
            <a:xfrm>
              <a:off x="8163169" y="1387771"/>
              <a:ext cx="267600" cy="231900"/>
            </a:xfrm>
            <a:prstGeom prst="hexagon">
              <a:avLst>
                <a:gd name="adj" fmla="val 25000"/>
                <a:gd name="vf" fmla="val 11547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79" name="Google Shape;1679;p60"/>
            <p:cNvSpPr/>
            <p:nvPr/>
          </p:nvSpPr>
          <p:spPr>
            <a:xfrm>
              <a:off x="7834608" y="1536707"/>
              <a:ext cx="267600" cy="231900"/>
            </a:xfrm>
            <a:prstGeom prst="hexagon">
              <a:avLst>
                <a:gd name="adj" fmla="val 25000"/>
                <a:gd name="vf" fmla="val 115470"/>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680" name="Google Shape;1680;p60"/>
            <p:cNvCxnSpPr>
              <a:stCxn id="1675" idx="0"/>
              <a:endCxn id="1677" idx="3"/>
            </p:cNvCxnSpPr>
            <p:nvPr/>
          </p:nvCxnSpPr>
          <p:spPr>
            <a:xfrm rot="10800000" flipH="1">
              <a:off x="7445086" y="1503857"/>
              <a:ext cx="60900" cy="148800"/>
            </a:xfrm>
            <a:prstGeom prst="bentConnector3">
              <a:avLst>
                <a:gd name="adj1" fmla="val 50050"/>
              </a:avLst>
            </a:prstGeom>
            <a:noFill/>
            <a:ln w="19050" cap="flat" cmpd="sng">
              <a:solidFill>
                <a:schemeClr val="dk2"/>
              </a:solidFill>
              <a:prstDash val="solid"/>
              <a:round/>
              <a:headEnd type="none" w="med" len="med"/>
              <a:tailEnd type="none" w="med" len="med"/>
            </a:ln>
          </p:spPr>
        </p:cxnSp>
        <p:cxnSp>
          <p:nvCxnSpPr>
            <p:cNvPr id="1681" name="Google Shape;1681;p60"/>
            <p:cNvCxnSpPr>
              <a:stCxn id="1677" idx="0"/>
              <a:endCxn id="1679" idx="3"/>
            </p:cNvCxnSpPr>
            <p:nvPr/>
          </p:nvCxnSpPr>
          <p:spPr>
            <a:xfrm>
              <a:off x="7773647" y="1503721"/>
              <a:ext cx="60900" cy="148800"/>
            </a:xfrm>
            <a:prstGeom prst="bentConnector3">
              <a:avLst>
                <a:gd name="adj1" fmla="val 50050"/>
              </a:avLst>
            </a:prstGeom>
            <a:noFill/>
            <a:ln w="19050" cap="flat" cmpd="sng">
              <a:solidFill>
                <a:schemeClr val="lt2"/>
              </a:solidFill>
              <a:prstDash val="solid"/>
              <a:round/>
              <a:headEnd type="none" w="med" len="med"/>
              <a:tailEnd type="none" w="med" len="med"/>
            </a:ln>
          </p:spPr>
        </p:cxnSp>
        <p:cxnSp>
          <p:nvCxnSpPr>
            <p:cNvPr id="1682" name="Google Shape;1682;p60"/>
            <p:cNvCxnSpPr>
              <a:stCxn id="1679" idx="0"/>
              <a:endCxn id="1678" idx="3"/>
            </p:cNvCxnSpPr>
            <p:nvPr/>
          </p:nvCxnSpPr>
          <p:spPr>
            <a:xfrm rot="10800000" flipH="1">
              <a:off x="8102208" y="1503857"/>
              <a:ext cx="60900" cy="148800"/>
            </a:xfrm>
            <a:prstGeom prst="bentConnector3">
              <a:avLst>
                <a:gd name="adj1" fmla="val 50050"/>
              </a:avLst>
            </a:prstGeom>
            <a:noFill/>
            <a:ln w="19050" cap="flat" cmpd="sng">
              <a:solidFill>
                <a:schemeClr val="accent1"/>
              </a:solidFill>
              <a:prstDash val="solid"/>
              <a:round/>
              <a:headEnd type="none" w="med" len="med"/>
              <a:tailEnd type="none" w="med" len="med"/>
            </a:ln>
          </p:spPr>
        </p:cxnSp>
      </p:grpSp>
      <p:grpSp>
        <p:nvGrpSpPr>
          <p:cNvPr id="1683" name="Google Shape;1683;p60"/>
          <p:cNvGrpSpPr/>
          <p:nvPr/>
        </p:nvGrpSpPr>
        <p:grpSpPr>
          <a:xfrm>
            <a:off x="3465691" y="2116927"/>
            <a:ext cx="1572426" cy="1468410"/>
            <a:chOff x="2219300" y="2070193"/>
            <a:chExt cx="1009000" cy="942255"/>
          </a:xfrm>
        </p:grpSpPr>
        <p:sp>
          <p:nvSpPr>
            <p:cNvPr id="1684" name="Google Shape;1684;p60"/>
            <p:cNvSpPr/>
            <p:nvPr/>
          </p:nvSpPr>
          <p:spPr>
            <a:xfrm>
              <a:off x="2476897" y="2448592"/>
              <a:ext cx="493800" cy="212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85" name="Google Shape;1685;p60"/>
            <p:cNvSpPr/>
            <p:nvPr/>
          </p:nvSpPr>
          <p:spPr>
            <a:xfrm>
              <a:off x="2219300" y="2070193"/>
              <a:ext cx="231900" cy="231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86" name="Google Shape;1686;p60"/>
            <p:cNvSpPr/>
            <p:nvPr/>
          </p:nvSpPr>
          <p:spPr>
            <a:xfrm>
              <a:off x="2607850" y="2070193"/>
              <a:ext cx="231900" cy="231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87" name="Google Shape;1687;p60"/>
            <p:cNvSpPr/>
            <p:nvPr/>
          </p:nvSpPr>
          <p:spPr>
            <a:xfrm>
              <a:off x="2996400" y="2070193"/>
              <a:ext cx="231900" cy="231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88" name="Google Shape;1688;p60"/>
            <p:cNvSpPr/>
            <p:nvPr/>
          </p:nvSpPr>
          <p:spPr>
            <a:xfrm>
              <a:off x="2219300" y="2780547"/>
              <a:ext cx="231900" cy="231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89" name="Google Shape;1689;p60"/>
            <p:cNvSpPr/>
            <p:nvPr/>
          </p:nvSpPr>
          <p:spPr>
            <a:xfrm>
              <a:off x="2607850" y="2780547"/>
              <a:ext cx="231900" cy="231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90" name="Google Shape;1690;p60"/>
            <p:cNvSpPr/>
            <p:nvPr/>
          </p:nvSpPr>
          <p:spPr>
            <a:xfrm>
              <a:off x="2996400" y="2780547"/>
              <a:ext cx="231900" cy="231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691" name="Google Shape;1691;p60"/>
            <p:cNvCxnSpPr>
              <a:stCxn id="1688" idx="0"/>
              <a:endCxn id="1684" idx="2"/>
            </p:cNvCxnSpPr>
            <p:nvPr/>
          </p:nvCxnSpPr>
          <p:spPr>
            <a:xfrm rot="-5400000">
              <a:off x="2469650" y="2526447"/>
              <a:ext cx="119700" cy="388500"/>
            </a:xfrm>
            <a:prstGeom prst="curvedConnector3">
              <a:avLst>
                <a:gd name="adj1" fmla="val 49940"/>
              </a:avLst>
            </a:prstGeom>
            <a:noFill/>
            <a:ln w="19050" cap="flat" cmpd="sng">
              <a:solidFill>
                <a:schemeClr val="lt2"/>
              </a:solidFill>
              <a:prstDash val="solid"/>
              <a:round/>
              <a:headEnd type="none" w="med" len="med"/>
              <a:tailEnd type="none" w="med" len="med"/>
            </a:ln>
          </p:spPr>
        </p:cxnSp>
        <p:cxnSp>
          <p:nvCxnSpPr>
            <p:cNvPr id="1692" name="Google Shape;1692;p60"/>
            <p:cNvCxnSpPr>
              <a:stCxn id="1689" idx="0"/>
              <a:endCxn id="1684" idx="2"/>
            </p:cNvCxnSpPr>
            <p:nvPr/>
          </p:nvCxnSpPr>
          <p:spPr>
            <a:xfrm rot="-5400000">
              <a:off x="2664100" y="2720547"/>
              <a:ext cx="119700" cy="300"/>
            </a:xfrm>
            <a:prstGeom prst="curvedConnector3">
              <a:avLst>
                <a:gd name="adj1" fmla="val 49940"/>
              </a:avLst>
            </a:prstGeom>
            <a:noFill/>
            <a:ln w="19050" cap="flat" cmpd="sng">
              <a:solidFill>
                <a:schemeClr val="lt2"/>
              </a:solidFill>
              <a:prstDash val="solid"/>
              <a:round/>
              <a:headEnd type="none" w="med" len="med"/>
              <a:tailEnd type="none" w="med" len="med"/>
            </a:ln>
          </p:spPr>
        </p:cxnSp>
        <p:cxnSp>
          <p:nvCxnSpPr>
            <p:cNvPr id="1693" name="Google Shape;1693;p60"/>
            <p:cNvCxnSpPr>
              <a:stCxn id="1690" idx="0"/>
              <a:endCxn id="1684" idx="2"/>
            </p:cNvCxnSpPr>
            <p:nvPr/>
          </p:nvCxnSpPr>
          <p:spPr>
            <a:xfrm rot="5400000" flipH="1">
              <a:off x="2858250" y="2526447"/>
              <a:ext cx="119700" cy="388500"/>
            </a:xfrm>
            <a:prstGeom prst="curvedConnector3">
              <a:avLst>
                <a:gd name="adj1" fmla="val 49940"/>
              </a:avLst>
            </a:prstGeom>
            <a:noFill/>
            <a:ln w="19050" cap="flat" cmpd="sng">
              <a:solidFill>
                <a:schemeClr val="lt2"/>
              </a:solidFill>
              <a:prstDash val="solid"/>
              <a:round/>
              <a:headEnd type="none" w="med" len="med"/>
              <a:tailEnd type="none" w="med" len="med"/>
            </a:ln>
          </p:spPr>
        </p:cxnSp>
        <p:cxnSp>
          <p:nvCxnSpPr>
            <p:cNvPr id="1694" name="Google Shape;1694;p60"/>
            <p:cNvCxnSpPr>
              <a:stCxn id="1685" idx="2"/>
              <a:endCxn id="1684" idx="0"/>
            </p:cNvCxnSpPr>
            <p:nvPr/>
          </p:nvCxnSpPr>
          <p:spPr>
            <a:xfrm rot="-5400000" flipH="1">
              <a:off x="2456300" y="2181043"/>
              <a:ext cx="146400" cy="388500"/>
            </a:xfrm>
            <a:prstGeom prst="curvedConnector3">
              <a:avLst>
                <a:gd name="adj1" fmla="val 50034"/>
              </a:avLst>
            </a:prstGeom>
            <a:noFill/>
            <a:ln w="19050" cap="flat" cmpd="sng">
              <a:solidFill>
                <a:schemeClr val="lt2"/>
              </a:solidFill>
              <a:prstDash val="solid"/>
              <a:round/>
              <a:headEnd type="none" w="med" len="med"/>
              <a:tailEnd type="none" w="med" len="med"/>
            </a:ln>
          </p:spPr>
        </p:cxnSp>
        <p:cxnSp>
          <p:nvCxnSpPr>
            <p:cNvPr id="1695" name="Google Shape;1695;p60"/>
            <p:cNvCxnSpPr>
              <a:stCxn id="1686" idx="2"/>
              <a:endCxn id="1684" idx="0"/>
            </p:cNvCxnSpPr>
            <p:nvPr/>
          </p:nvCxnSpPr>
          <p:spPr>
            <a:xfrm rot="-5400000" flipH="1">
              <a:off x="2650750" y="2375143"/>
              <a:ext cx="146400" cy="300"/>
            </a:xfrm>
            <a:prstGeom prst="curvedConnector3">
              <a:avLst>
                <a:gd name="adj1" fmla="val 50034"/>
              </a:avLst>
            </a:prstGeom>
            <a:noFill/>
            <a:ln w="19050" cap="flat" cmpd="sng">
              <a:solidFill>
                <a:schemeClr val="lt2"/>
              </a:solidFill>
              <a:prstDash val="solid"/>
              <a:round/>
              <a:headEnd type="none" w="med" len="med"/>
              <a:tailEnd type="none" w="med" len="med"/>
            </a:ln>
          </p:spPr>
        </p:cxnSp>
        <p:cxnSp>
          <p:nvCxnSpPr>
            <p:cNvPr id="1696" name="Google Shape;1696;p60"/>
            <p:cNvCxnSpPr>
              <a:stCxn id="1687" idx="2"/>
              <a:endCxn id="1684" idx="0"/>
            </p:cNvCxnSpPr>
            <p:nvPr/>
          </p:nvCxnSpPr>
          <p:spPr>
            <a:xfrm rot="5400000">
              <a:off x="2844900" y="2181043"/>
              <a:ext cx="146400" cy="388500"/>
            </a:xfrm>
            <a:prstGeom prst="curvedConnector3">
              <a:avLst>
                <a:gd name="adj1" fmla="val 50034"/>
              </a:avLst>
            </a:prstGeom>
            <a:noFill/>
            <a:ln w="19050" cap="flat" cmpd="sng">
              <a:solidFill>
                <a:schemeClr val="lt2"/>
              </a:solidFill>
              <a:prstDash val="solid"/>
              <a:round/>
              <a:headEnd type="none" w="med" len="med"/>
              <a:tailEnd type="none" w="med" len="med"/>
            </a:ln>
          </p:spPr>
        </p:cxnSp>
      </p:grpSp>
      <p:grpSp>
        <p:nvGrpSpPr>
          <p:cNvPr id="1697" name="Google Shape;1697;p60"/>
          <p:cNvGrpSpPr/>
          <p:nvPr/>
        </p:nvGrpSpPr>
        <p:grpSpPr>
          <a:xfrm>
            <a:off x="6833476" y="2793506"/>
            <a:ext cx="1592486" cy="250093"/>
            <a:chOff x="6833476" y="2830651"/>
            <a:chExt cx="1592486" cy="250093"/>
          </a:xfrm>
        </p:grpSpPr>
        <p:sp>
          <p:nvSpPr>
            <p:cNvPr id="1698" name="Google Shape;1698;p60"/>
            <p:cNvSpPr/>
            <p:nvPr/>
          </p:nvSpPr>
          <p:spPr>
            <a:xfrm>
              <a:off x="6833476" y="2830651"/>
              <a:ext cx="173700" cy="173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7306243" y="2906744"/>
              <a:ext cx="174000" cy="174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7779343" y="2830651"/>
              <a:ext cx="173700" cy="173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8252262" y="2906851"/>
              <a:ext cx="173700" cy="17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2" name="Google Shape;1702;p60"/>
            <p:cNvCxnSpPr>
              <a:stCxn id="1698" idx="6"/>
              <a:endCxn id="1699" idx="2"/>
            </p:cNvCxnSpPr>
            <p:nvPr/>
          </p:nvCxnSpPr>
          <p:spPr>
            <a:xfrm>
              <a:off x="7007176" y="2917501"/>
              <a:ext cx="299100" cy="76200"/>
            </a:xfrm>
            <a:prstGeom prst="curvedConnector3">
              <a:avLst>
                <a:gd name="adj1" fmla="val 49994"/>
              </a:avLst>
            </a:prstGeom>
            <a:noFill/>
            <a:ln w="19050" cap="flat" cmpd="sng">
              <a:solidFill>
                <a:schemeClr val="lt1"/>
              </a:solidFill>
              <a:prstDash val="solid"/>
              <a:round/>
              <a:headEnd type="none" w="med" len="med"/>
              <a:tailEnd type="none" w="med" len="med"/>
            </a:ln>
          </p:spPr>
        </p:cxnSp>
        <p:cxnSp>
          <p:nvCxnSpPr>
            <p:cNvPr id="1703" name="Google Shape;1703;p60"/>
            <p:cNvCxnSpPr>
              <a:stCxn id="1699" idx="6"/>
              <a:endCxn id="1700" idx="2"/>
            </p:cNvCxnSpPr>
            <p:nvPr/>
          </p:nvCxnSpPr>
          <p:spPr>
            <a:xfrm rot="10800000" flipH="1">
              <a:off x="7480243" y="2917544"/>
              <a:ext cx="299100" cy="762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1704" name="Google Shape;1704;p60"/>
            <p:cNvCxnSpPr>
              <a:stCxn id="1700" idx="6"/>
              <a:endCxn id="1701" idx="2"/>
            </p:cNvCxnSpPr>
            <p:nvPr/>
          </p:nvCxnSpPr>
          <p:spPr>
            <a:xfrm>
              <a:off x="7953043" y="2917501"/>
              <a:ext cx="299100" cy="76200"/>
            </a:xfrm>
            <a:prstGeom prst="curvedConnector3">
              <a:avLst>
                <a:gd name="adj1" fmla="val 50020"/>
              </a:avLst>
            </a:prstGeom>
            <a:noFill/>
            <a:ln w="19050" cap="flat" cmpd="sng">
              <a:solidFill>
                <a:schemeClr val="lt2"/>
              </a:solidFill>
              <a:prstDash val="solid"/>
              <a:round/>
              <a:headEnd type="none" w="med" len="med"/>
              <a:tailEnd type="none" w="med" len="med"/>
            </a:ln>
          </p:spPr>
        </p:cxnSp>
      </p:grpSp>
      <p:grpSp>
        <p:nvGrpSpPr>
          <p:cNvPr id="1705" name="Google Shape;1705;p60"/>
          <p:cNvGrpSpPr/>
          <p:nvPr/>
        </p:nvGrpSpPr>
        <p:grpSpPr>
          <a:xfrm>
            <a:off x="722334" y="2116997"/>
            <a:ext cx="2507630" cy="1468266"/>
            <a:chOff x="722459" y="2026426"/>
            <a:chExt cx="2507630" cy="1468266"/>
          </a:xfrm>
        </p:grpSpPr>
        <p:sp>
          <p:nvSpPr>
            <p:cNvPr id="1706" name="Google Shape;1706;p60"/>
            <p:cNvSpPr/>
            <p:nvPr/>
          </p:nvSpPr>
          <p:spPr>
            <a:xfrm>
              <a:off x="1610539" y="2397143"/>
              <a:ext cx="726600" cy="7266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nter"/>
                  <a:ea typeface="Inter"/>
                  <a:cs typeface="Inter"/>
                  <a:sym typeface="Inter"/>
                </a:rPr>
                <a:t>    </a:t>
              </a:r>
              <a:endParaRPr>
                <a:latin typeface="Inter"/>
                <a:ea typeface="Inter"/>
                <a:cs typeface="Inter"/>
                <a:sym typeface="Inter"/>
              </a:endParaRPr>
            </a:p>
          </p:txBody>
        </p:sp>
        <p:grpSp>
          <p:nvGrpSpPr>
            <p:cNvPr id="1707" name="Google Shape;1707;p60"/>
            <p:cNvGrpSpPr/>
            <p:nvPr/>
          </p:nvGrpSpPr>
          <p:grpSpPr>
            <a:xfrm>
              <a:off x="1729857" y="2506271"/>
              <a:ext cx="488119" cy="508407"/>
              <a:chOff x="-165066" y="3843615"/>
              <a:chExt cx="221259" cy="230455"/>
            </a:xfrm>
          </p:grpSpPr>
          <p:sp>
            <p:nvSpPr>
              <p:cNvPr id="1708" name="Google Shape;1708;p60"/>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0"/>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0"/>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0"/>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0"/>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0"/>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0"/>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0"/>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solidFill>
                <a:schemeClr val="accent3"/>
              </a:solidFill>
              <a:ln w="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60"/>
            <p:cNvSpPr/>
            <p:nvPr/>
          </p:nvSpPr>
          <p:spPr>
            <a:xfrm>
              <a:off x="1233059" y="2026426"/>
              <a:ext cx="488100" cy="285000"/>
            </a:xfrm>
            <a:prstGeom prst="roundRect">
              <a:avLst>
                <a:gd name="adj" fmla="val 2974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29" name="Google Shape;1729;p60"/>
            <p:cNvSpPr/>
            <p:nvPr/>
          </p:nvSpPr>
          <p:spPr>
            <a:xfrm>
              <a:off x="1176682" y="3209693"/>
              <a:ext cx="488100" cy="285000"/>
            </a:xfrm>
            <a:prstGeom prst="roundRect">
              <a:avLst>
                <a:gd name="adj" fmla="val 2974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30" name="Google Shape;1730;p60"/>
            <p:cNvSpPr/>
            <p:nvPr/>
          </p:nvSpPr>
          <p:spPr>
            <a:xfrm>
              <a:off x="894422" y="2815271"/>
              <a:ext cx="488100" cy="285000"/>
            </a:xfrm>
            <a:prstGeom prst="roundRect">
              <a:avLst>
                <a:gd name="adj" fmla="val 2974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31" name="Google Shape;1731;p60"/>
            <p:cNvSpPr/>
            <p:nvPr/>
          </p:nvSpPr>
          <p:spPr>
            <a:xfrm>
              <a:off x="894422" y="2420848"/>
              <a:ext cx="488100" cy="285000"/>
            </a:xfrm>
            <a:prstGeom prst="roundRect">
              <a:avLst>
                <a:gd name="adj" fmla="val 2974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32" name="Google Shape;1732;p60"/>
            <p:cNvSpPr/>
            <p:nvPr/>
          </p:nvSpPr>
          <p:spPr>
            <a:xfrm>
              <a:off x="1776211" y="2384783"/>
              <a:ext cx="90900" cy="90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33" name="Google Shape;1733;p60"/>
            <p:cNvSpPr/>
            <p:nvPr/>
          </p:nvSpPr>
          <p:spPr>
            <a:xfrm>
              <a:off x="1776211" y="3045153"/>
              <a:ext cx="90900" cy="90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34" name="Google Shape;1734;p60"/>
            <p:cNvSpPr/>
            <p:nvPr/>
          </p:nvSpPr>
          <p:spPr>
            <a:xfrm>
              <a:off x="2080600" y="2384783"/>
              <a:ext cx="90900" cy="90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35" name="Google Shape;1735;p60"/>
            <p:cNvSpPr/>
            <p:nvPr/>
          </p:nvSpPr>
          <p:spPr>
            <a:xfrm>
              <a:off x="2080600" y="3045153"/>
              <a:ext cx="90900" cy="90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36" name="Google Shape;1736;p60"/>
            <p:cNvSpPr/>
            <p:nvPr/>
          </p:nvSpPr>
          <p:spPr>
            <a:xfrm>
              <a:off x="1566251" y="2714968"/>
              <a:ext cx="90900" cy="90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37" name="Google Shape;1737;p60"/>
            <p:cNvSpPr/>
            <p:nvPr/>
          </p:nvSpPr>
          <p:spPr>
            <a:xfrm>
              <a:off x="2290478" y="2714968"/>
              <a:ext cx="90900" cy="90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38" name="Google Shape;1738;p60"/>
            <p:cNvSpPr/>
            <p:nvPr/>
          </p:nvSpPr>
          <p:spPr>
            <a:xfrm flipH="1">
              <a:off x="2226589" y="2026426"/>
              <a:ext cx="488100" cy="285000"/>
            </a:xfrm>
            <a:prstGeom prst="roundRect">
              <a:avLst>
                <a:gd name="adj" fmla="val 2974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39" name="Google Shape;1739;p60"/>
            <p:cNvSpPr/>
            <p:nvPr/>
          </p:nvSpPr>
          <p:spPr>
            <a:xfrm flipH="1">
              <a:off x="2282966" y="3209693"/>
              <a:ext cx="488100" cy="285000"/>
            </a:xfrm>
            <a:prstGeom prst="roundRect">
              <a:avLst>
                <a:gd name="adj" fmla="val 2974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40" name="Google Shape;1740;p60"/>
            <p:cNvSpPr/>
            <p:nvPr/>
          </p:nvSpPr>
          <p:spPr>
            <a:xfrm flipH="1">
              <a:off x="2565227" y="2815271"/>
              <a:ext cx="488100" cy="285000"/>
            </a:xfrm>
            <a:prstGeom prst="roundRect">
              <a:avLst>
                <a:gd name="adj" fmla="val 2974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41" name="Google Shape;1741;p60"/>
            <p:cNvSpPr/>
            <p:nvPr/>
          </p:nvSpPr>
          <p:spPr>
            <a:xfrm flipH="1">
              <a:off x="2565227" y="2420848"/>
              <a:ext cx="488100" cy="285000"/>
            </a:xfrm>
            <a:prstGeom prst="roundRect">
              <a:avLst>
                <a:gd name="adj" fmla="val 2974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1742" name="Google Shape;1742;p60"/>
            <p:cNvCxnSpPr>
              <a:stCxn id="1728" idx="3"/>
              <a:endCxn id="1732" idx="0"/>
            </p:cNvCxnSpPr>
            <p:nvPr/>
          </p:nvCxnSpPr>
          <p:spPr>
            <a:xfrm>
              <a:off x="1721159" y="2168926"/>
              <a:ext cx="100500" cy="216000"/>
            </a:xfrm>
            <a:prstGeom prst="bentConnector2">
              <a:avLst/>
            </a:prstGeom>
            <a:noFill/>
            <a:ln w="19050" cap="flat" cmpd="sng">
              <a:solidFill>
                <a:schemeClr val="lt1"/>
              </a:solidFill>
              <a:prstDash val="solid"/>
              <a:round/>
              <a:headEnd type="none" w="med" len="med"/>
              <a:tailEnd type="none" w="med" len="med"/>
            </a:ln>
          </p:spPr>
        </p:cxnSp>
        <p:cxnSp>
          <p:nvCxnSpPr>
            <p:cNvPr id="1743" name="Google Shape;1743;p60"/>
            <p:cNvCxnSpPr>
              <a:stCxn id="1734" idx="0"/>
              <a:endCxn id="1738" idx="3"/>
            </p:cNvCxnSpPr>
            <p:nvPr/>
          </p:nvCxnSpPr>
          <p:spPr>
            <a:xfrm rot="-5400000">
              <a:off x="2068300" y="2226533"/>
              <a:ext cx="216000" cy="100500"/>
            </a:xfrm>
            <a:prstGeom prst="bentConnector2">
              <a:avLst/>
            </a:prstGeom>
            <a:noFill/>
            <a:ln w="19050" cap="flat" cmpd="sng">
              <a:solidFill>
                <a:schemeClr val="lt2"/>
              </a:solidFill>
              <a:prstDash val="solid"/>
              <a:round/>
              <a:headEnd type="none" w="med" len="med"/>
              <a:tailEnd type="none" w="med" len="med"/>
            </a:ln>
          </p:spPr>
        </p:cxnSp>
        <p:cxnSp>
          <p:nvCxnSpPr>
            <p:cNvPr id="1744" name="Google Shape;1744;p60"/>
            <p:cNvCxnSpPr>
              <a:stCxn id="1736" idx="2"/>
              <a:endCxn id="1731" idx="3"/>
            </p:cNvCxnSpPr>
            <p:nvPr/>
          </p:nvCxnSpPr>
          <p:spPr>
            <a:xfrm rot="10800000">
              <a:off x="1382651" y="2563318"/>
              <a:ext cx="183600" cy="197100"/>
            </a:xfrm>
            <a:prstGeom prst="bentConnector3">
              <a:avLst>
                <a:gd name="adj1" fmla="val 50035"/>
              </a:avLst>
            </a:prstGeom>
            <a:noFill/>
            <a:ln w="19050" cap="flat" cmpd="sng">
              <a:solidFill>
                <a:schemeClr val="dk2"/>
              </a:solidFill>
              <a:prstDash val="solid"/>
              <a:round/>
              <a:headEnd type="none" w="med" len="med"/>
              <a:tailEnd type="none" w="med" len="med"/>
            </a:ln>
          </p:spPr>
        </p:cxnSp>
        <p:cxnSp>
          <p:nvCxnSpPr>
            <p:cNvPr id="1745" name="Google Shape;1745;p60"/>
            <p:cNvCxnSpPr>
              <a:stCxn id="1736" idx="2"/>
              <a:endCxn id="1730" idx="3"/>
            </p:cNvCxnSpPr>
            <p:nvPr/>
          </p:nvCxnSpPr>
          <p:spPr>
            <a:xfrm flipH="1">
              <a:off x="1382651" y="2760418"/>
              <a:ext cx="183600" cy="197400"/>
            </a:xfrm>
            <a:prstGeom prst="bentConnector3">
              <a:avLst>
                <a:gd name="adj1" fmla="val 50035"/>
              </a:avLst>
            </a:prstGeom>
            <a:noFill/>
            <a:ln w="19050" cap="flat" cmpd="sng">
              <a:solidFill>
                <a:schemeClr val="dk2"/>
              </a:solidFill>
              <a:prstDash val="solid"/>
              <a:round/>
              <a:headEnd type="none" w="med" len="med"/>
              <a:tailEnd type="none" w="med" len="med"/>
            </a:ln>
          </p:spPr>
        </p:cxnSp>
        <p:cxnSp>
          <p:nvCxnSpPr>
            <p:cNvPr id="1746" name="Google Shape;1746;p60"/>
            <p:cNvCxnSpPr>
              <a:stCxn id="1733" idx="4"/>
              <a:endCxn id="1729" idx="3"/>
            </p:cNvCxnSpPr>
            <p:nvPr/>
          </p:nvCxnSpPr>
          <p:spPr>
            <a:xfrm rot="5400000">
              <a:off x="1635211" y="3165603"/>
              <a:ext cx="216000" cy="156900"/>
            </a:xfrm>
            <a:prstGeom prst="bentConnector2">
              <a:avLst/>
            </a:prstGeom>
            <a:noFill/>
            <a:ln w="19050" cap="flat" cmpd="sng">
              <a:solidFill>
                <a:schemeClr val="lt2"/>
              </a:solidFill>
              <a:prstDash val="solid"/>
              <a:round/>
              <a:headEnd type="none" w="med" len="med"/>
              <a:tailEnd type="none" w="med" len="med"/>
            </a:ln>
          </p:spPr>
        </p:cxnSp>
        <p:cxnSp>
          <p:nvCxnSpPr>
            <p:cNvPr id="1747" name="Google Shape;1747;p60"/>
            <p:cNvCxnSpPr>
              <a:stCxn id="1737" idx="6"/>
              <a:endCxn id="1741" idx="3"/>
            </p:cNvCxnSpPr>
            <p:nvPr/>
          </p:nvCxnSpPr>
          <p:spPr>
            <a:xfrm rot="10800000" flipH="1">
              <a:off x="2381378" y="2563318"/>
              <a:ext cx="183900" cy="197100"/>
            </a:xfrm>
            <a:prstGeom prst="bentConnector3">
              <a:avLst>
                <a:gd name="adj1" fmla="val 49986"/>
              </a:avLst>
            </a:prstGeom>
            <a:noFill/>
            <a:ln w="19050" cap="flat" cmpd="sng">
              <a:solidFill>
                <a:schemeClr val="dk2"/>
              </a:solidFill>
              <a:prstDash val="solid"/>
              <a:round/>
              <a:headEnd type="none" w="med" len="med"/>
              <a:tailEnd type="none" w="med" len="med"/>
            </a:ln>
          </p:spPr>
        </p:cxnSp>
        <p:cxnSp>
          <p:nvCxnSpPr>
            <p:cNvPr id="1748" name="Google Shape;1748;p60"/>
            <p:cNvCxnSpPr>
              <a:stCxn id="1737" idx="6"/>
              <a:endCxn id="1740" idx="3"/>
            </p:cNvCxnSpPr>
            <p:nvPr/>
          </p:nvCxnSpPr>
          <p:spPr>
            <a:xfrm>
              <a:off x="2381378" y="2760418"/>
              <a:ext cx="183900" cy="197400"/>
            </a:xfrm>
            <a:prstGeom prst="bentConnector3">
              <a:avLst>
                <a:gd name="adj1" fmla="val 49986"/>
              </a:avLst>
            </a:prstGeom>
            <a:noFill/>
            <a:ln w="19050" cap="flat" cmpd="sng">
              <a:solidFill>
                <a:schemeClr val="dk2"/>
              </a:solidFill>
              <a:prstDash val="solid"/>
              <a:round/>
              <a:headEnd type="none" w="med" len="med"/>
              <a:tailEnd type="none" w="med" len="med"/>
            </a:ln>
          </p:spPr>
        </p:cxnSp>
        <p:cxnSp>
          <p:nvCxnSpPr>
            <p:cNvPr id="1749" name="Google Shape;1749;p60"/>
            <p:cNvCxnSpPr>
              <a:stCxn id="1735" idx="4"/>
              <a:endCxn id="1739" idx="3"/>
            </p:cNvCxnSpPr>
            <p:nvPr/>
          </p:nvCxnSpPr>
          <p:spPr>
            <a:xfrm rot="-5400000" flipH="1">
              <a:off x="2096500" y="3165603"/>
              <a:ext cx="216000" cy="156900"/>
            </a:xfrm>
            <a:prstGeom prst="bentConnector2">
              <a:avLst/>
            </a:prstGeom>
            <a:noFill/>
            <a:ln w="19050" cap="flat" cmpd="sng">
              <a:solidFill>
                <a:schemeClr val="lt1"/>
              </a:solidFill>
              <a:prstDash val="solid"/>
              <a:round/>
              <a:headEnd type="none" w="med" len="med"/>
              <a:tailEnd type="none" w="med" len="med"/>
            </a:ln>
          </p:spPr>
        </p:cxnSp>
        <p:cxnSp>
          <p:nvCxnSpPr>
            <p:cNvPr id="1750" name="Google Shape;1750;p60"/>
            <p:cNvCxnSpPr>
              <a:stCxn id="1728" idx="1"/>
            </p:cNvCxnSpPr>
            <p:nvPr/>
          </p:nvCxnSpPr>
          <p:spPr>
            <a:xfrm rot="10800000">
              <a:off x="722459" y="2168926"/>
              <a:ext cx="510600" cy="0"/>
            </a:xfrm>
            <a:prstGeom prst="straightConnector1">
              <a:avLst/>
            </a:prstGeom>
            <a:noFill/>
            <a:ln w="19050" cap="flat" cmpd="sng">
              <a:solidFill>
                <a:schemeClr val="lt1"/>
              </a:solidFill>
              <a:prstDash val="solid"/>
              <a:round/>
              <a:headEnd type="none" w="med" len="med"/>
              <a:tailEnd type="oval" w="med" len="med"/>
            </a:ln>
          </p:spPr>
        </p:cxnSp>
        <p:cxnSp>
          <p:nvCxnSpPr>
            <p:cNvPr id="1751" name="Google Shape;1751;p60"/>
            <p:cNvCxnSpPr>
              <a:stCxn id="1731" idx="1"/>
            </p:cNvCxnSpPr>
            <p:nvPr/>
          </p:nvCxnSpPr>
          <p:spPr>
            <a:xfrm rot="10800000">
              <a:off x="722522" y="2563348"/>
              <a:ext cx="171900" cy="0"/>
            </a:xfrm>
            <a:prstGeom prst="straightConnector1">
              <a:avLst/>
            </a:prstGeom>
            <a:noFill/>
            <a:ln w="19050" cap="flat" cmpd="sng">
              <a:solidFill>
                <a:schemeClr val="dk2"/>
              </a:solidFill>
              <a:prstDash val="solid"/>
              <a:round/>
              <a:headEnd type="none" w="med" len="med"/>
              <a:tailEnd type="oval" w="med" len="med"/>
            </a:ln>
          </p:spPr>
        </p:cxnSp>
        <p:cxnSp>
          <p:nvCxnSpPr>
            <p:cNvPr id="1752" name="Google Shape;1752;p60"/>
            <p:cNvCxnSpPr>
              <a:stCxn id="1730" idx="1"/>
            </p:cNvCxnSpPr>
            <p:nvPr/>
          </p:nvCxnSpPr>
          <p:spPr>
            <a:xfrm rot="10800000">
              <a:off x="722522" y="2957771"/>
              <a:ext cx="171900" cy="0"/>
            </a:xfrm>
            <a:prstGeom prst="straightConnector1">
              <a:avLst/>
            </a:prstGeom>
            <a:noFill/>
            <a:ln w="19050" cap="flat" cmpd="sng">
              <a:solidFill>
                <a:schemeClr val="dk2"/>
              </a:solidFill>
              <a:prstDash val="solid"/>
              <a:round/>
              <a:headEnd type="none" w="med" len="med"/>
              <a:tailEnd type="oval" w="med" len="med"/>
            </a:ln>
          </p:spPr>
        </p:cxnSp>
        <p:cxnSp>
          <p:nvCxnSpPr>
            <p:cNvPr id="1753" name="Google Shape;1753;p60"/>
            <p:cNvCxnSpPr>
              <a:stCxn id="1729" idx="1"/>
            </p:cNvCxnSpPr>
            <p:nvPr/>
          </p:nvCxnSpPr>
          <p:spPr>
            <a:xfrm rot="10800000">
              <a:off x="722482" y="3352193"/>
              <a:ext cx="454200" cy="0"/>
            </a:xfrm>
            <a:prstGeom prst="straightConnector1">
              <a:avLst/>
            </a:prstGeom>
            <a:noFill/>
            <a:ln w="19050" cap="flat" cmpd="sng">
              <a:solidFill>
                <a:schemeClr val="lt2"/>
              </a:solidFill>
              <a:prstDash val="solid"/>
              <a:round/>
              <a:headEnd type="none" w="med" len="med"/>
              <a:tailEnd type="oval" w="med" len="med"/>
            </a:ln>
          </p:spPr>
        </p:cxnSp>
        <p:cxnSp>
          <p:nvCxnSpPr>
            <p:cNvPr id="1754" name="Google Shape;1754;p60"/>
            <p:cNvCxnSpPr>
              <a:stCxn id="1739" idx="1"/>
            </p:cNvCxnSpPr>
            <p:nvPr/>
          </p:nvCxnSpPr>
          <p:spPr>
            <a:xfrm>
              <a:off x="2771066" y="3352193"/>
              <a:ext cx="458700" cy="0"/>
            </a:xfrm>
            <a:prstGeom prst="straightConnector1">
              <a:avLst/>
            </a:prstGeom>
            <a:noFill/>
            <a:ln w="19050" cap="flat" cmpd="sng">
              <a:solidFill>
                <a:schemeClr val="lt1"/>
              </a:solidFill>
              <a:prstDash val="solid"/>
              <a:round/>
              <a:headEnd type="none" w="med" len="med"/>
              <a:tailEnd type="oval" w="med" len="med"/>
            </a:ln>
          </p:spPr>
        </p:cxnSp>
        <p:cxnSp>
          <p:nvCxnSpPr>
            <p:cNvPr id="1755" name="Google Shape;1755;p60"/>
            <p:cNvCxnSpPr>
              <a:stCxn id="1740" idx="1"/>
            </p:cNvCxnSpPr>
            <p:nvPr/>
          </p:nvCxnSpPr>
          <p:spPr>
            <a:xfrm>
              <a:off x="3053327" y="2957771"/>
              <a:ext cx="176400" cy="0"/>
            </a:xfrm>
            <a:prstGeom prst="straightConnector1">
              <a:avLst/>
            </a:prstGeom>
            <a:noFill/>
            <a:ln w="19050" cap="flat" cmpd="sng">
              <a:solidFill>
                <a:schemeClr val="dk2"/>
              </a:solidFill>
              <a:prstDash val="solid"/>
              <a:round/>
              <a:headEnd type="none" w="med" len="med"/>
              <a:tailEnd type="oval" w="med" len="med"/>
            </a:ln>
          </p:spPr>
        </p:cxnSp>
        <p:cxnSp>
          <p:nvCxnSpPr>
            <p:cNvPr id="1756" name="Google Shape;1756;p60"/>
            <p:cNvCxnSpPr>
              <a:stCxn id="1741" idx="1"/>
            </p:cNvCxnSpPr>
            <p:nvPr/>
          </p:nvCxnSpPr>
          <p:spPr>
            <a:xfrm>
              <a:off x="3053327" y="2563348"/>
              <a:ext cx="176400" cy="0"/>
            </a:xfrm>
            <a:prstGeom prst="straightConnector1">
              <a:avLst/>
            </a:prstGeom>
            <a:noFill/>
            <a:ln w="19050" cap="flat" cmpd="sng">
              <a:solidFill>
                <a:schemeClr val="dk2"/>
              </a:solidFill>
              <a:prstDash val="solid"/>
              <a:round/>
              <a:headEnd type="none" w="med" len="med"/>
              <a:tailEnd type="oval" w="med" len="med"/>
            </a:ln>
          </p:spPr>
        </p:cxnSp>
        <p:cxnSp>
          <p:nvCxnSpPr>
            <p:cNvPr id="1757" name="Google Shape;1757;p60"/>
            <p:cNvCxnSpPr>
              <a:stCxn id="1738" idx="1"/>
            </p:cNvCxnSpPr>
            <p:nvPr/>
          </p:nvCxnSpPr>
          <p:spPr>
            <a:xfrm>
              <a:off x="2714689" y="2168926"/>
              <a:ext cx="515400" cy="0"/>
            </a:xfrm>
            <a:prstGeom prst="straightConnector1">
              <a:avLst/>
            </a:prstGeom>
            <a:noFill/>
            <a:ln w="19050" cap="flat" cmpd="sng">
              <a:solidFill>
                <a:schemeClr val="lt2"/>
              </a:solidFill>
              <a:prstDash val="solid"/>
              <a:round/>
              <a:headEnd type="none" w="med" len="med"/>
              <a:tailEnd type="oval" w="med" len="med"/>
            </a:ln>
          </p:spPr>
        </p:cxnSp>
      </p:grpSp>
      <p:grpSp>
        <p:nvGrpSpPr>
          <p:cNvPr id="1758" name="Google Shape;1758;p60"/>
          <p:cNvGrpSpPr/>
          <p:nvPr/>
        </p:nvGrpSpPr>
        <p:grpSpPr>
          <a:xfrm>
            <a:off x="6833413" y="3291630"/>
            <a:ext cx="1592347" cy="1317003"/>
            <a:chOff x="6833413" y="3291630"/>
            <a:chExt cx="1592347" cy="1317003"/>
          </a:xfrm>
        </p:grpSpPr>
        <p:cxnSp>
          <p:nvCxnSpPr>
            <p:cNvPr id="1759" name="Google Shape;1759;p60"/>
            <p:cNvCxnSpPr>
              <a:stCxn id="1760" idx="4"/>
              <a:endCxn id="1761" idx="4"/>
            </p:cNvCxnSpPr>
            <p:nvPr/>
          </p:nvCxnSpPr>
          <p:spPr>
            <a:xfrm>
              <a:off x="7931660" y="3495899"/>
              <a:ext cx="374400" cy="207900"/>
            </a:xfrm>
            <a:prstGeom prst="bentConnector2">
              <a:avLst/>
            </a:prstGeom>
            <a:noFill/>
            <a:ln w="19050" cap="flat" cmpd="sng">
              <a:solidFill>
                <a:schemeClr val="lt1"/>
              </a:solidFill>
              <a:prstDash val="solid"/>
              <a:round/>
              <a:headEnd type="none" w="med" len="med"/>
              <a:tailEnd type="none" w="med" len="med"/>
            </a:ln>
          </p:spPr>
        </p:cxnSp>
        <p:cxnSp>
          <p:nvCxnSpPr>
            <p:cNvPr id="1762" name="Google Shape;1762;p60"/>
            <p:cNvCxnSpPr>
              <a:stCxn id="1761" idx="2"/>
              <a:endCxn id="1763" idx="5"/>
            </p:cNvCxnSpPr>
            <p:nvPr/>
          </p:nvCxnSpPr>
          <p:spPr>
            <a:xfrm rot="5400000">
              <a:off x="7803740" y="3490277"/>
              <a:ext cx="157200" cy="847500"/>
            </a:xfrm>
            <a:prstGeom prst="bentConnector2">
              <a:avLst/>
            </a:prstGeom>
            <a:noFill/>
            <a:ln w="19050" cap="flat" cmpd="sng">
              <a:solidFill>
                <a:schemeClr val="lt1"/>
              </a:solidFill>
              <a:prstDash val="solid"/>
              <a:round/>
              <a:headEnd type="none" w="med" len="med"/>
              <a:tailEnd type="none" w="med" len="med"/>
            </a:ln>
          </p:spPr>
        </p:cxnSp>
        <p:cxnSp>
          <p:nvCxnSpPr>
            <p:cNvPr id="1764" name="Google Shape;1764;p60"/>
            <p:cNvCxnSpPr>
              <a:stCxn id="1763" idx="1"/>
              <a:endCxn id="1765" idx="4"/>
            </p:cNvCxnSpPr>
            <p:nvPr/>
          </p:nvCxnSpPr>
          <p:spPr>
            <a:xfrm flipH="1">
              <a:off x="6952496" y="3992740"/>
              <a:ext cx="374400" cy="148500"/>
            </a:xfrm>
            <a:prstGeom prst="bentConnector2">
              <a:avLst/>
            </a:prstGeom>
            <a:noFill/>
            <a:ln w="19050" cap="flat" cmpd="sng">
              <a:solidFill>
                <a:schemeClr val="lt1"/>
              </a:solidFill>
              <a:prstDash val="solid"/>
              <a:round/>
              <a:headEnd type="none" w="med" len="med"/>
              <a:tailEnd type="none" w="med" len="med"/>
            </a:ln>
          </p:spPr>
        </p:cxnSp>
        <p:cxnSp>
          <p:nvCxnSpPr>
            <p:cNvPr id="1766" name="Google Shape;1766;p60"/>
            <p:cNvCxnSpPr>
              <a:stCxn id="1765" idx="2"/>
              <a:endCxn id="1767" idx="2"/>
            </p:cNvCxnSpPr>
            <p:nvPr/>
          </p:nvCxnSpPr>
          <p:spPr>
            <a:xfrm rot="-5400000" flipH="1">
              <a:off x="7267766" y="3957529"/>
              <a:ext cx="216900" cy="847500"/>
            </a:xfrm>
            <a:prstGeom prst="bentConnector2">
              <a:avLst/>
            </a:prstGeom>
            <a:noFill/>
            <a:ln w="19050" cap="flat" cmpd="sng">
              <a:solidFill>
                <a:schemeClr val="lt1"/>
              </a:solidFill>
              <a:prstDash val="solid"/>
              <a:round/>
              <a:headEnd type="none" w="med" len="med"/>
              <a:tailEnd type="none" w="med" len="med"/>
            </a:ln>
          </p:spPr>
        </p:cxnSp>
        <p:cxnSp>
          <p:nvCxnSpPr>
            <p:cNvPr id="1768" name="Google Shape;1768;p60"/>
            <p:cNvCxnSpPr>
              <a:stCxn id="1760" idx="2"/>
            </p:cNvCxnSpPr>
            <p:nvPr/>
          </p:nvCxnSpPr>
          <p:spPr>
            <a:xfrm flipH="1">
              <a:off x="6840041" y="3495899"/>
              <a:ext cx="960000" cy="600"/>
            </a:xfrm>
            <a:prstGeom prst="bentConnector3">
              <a:avLst>
                <a:gd name="adj1" fmla="val 50000"/>
              </a:avLst>
            </a:prstGeom>
            <a:noFill/>
            <a:ln w="19050" cap="flat" cmpd="sng">
              <a:solidFill>
                <a:schemeClr val="lt1"/>
              </a:solidFill>
              <a:prstDash val="solid"/>
              <a:round/>
              <a:headEnd type="none" w="med" len="med"/>
              <a:tailEnd type="none" w="med" len="med"/>
            </a:ln>
          </p:spPr>
        </p:cxnSp>
        <p:cxnSp>
          <p:nvCxnSpPr>
            <p:cNvPr id="1769" name="Google Shape;1769;p60"/>
            <p:cNvCxnSpPr>
              <a:stCxn id="1767" idx="4"/>
            </p:cNvCxnSpPr>
            <p:nvPr/>
          </p:nvCxnSpPr>
          <p:spPr>
            <a:xfrm>
              <a:off x="7931660" y="4489580"/>
              <a:ext cx="494100" cy="600"/>
            </a:xfrm>
            <a:prstGeom prst="bentConnector3">
              <a:avLst>
                <a:gd name="adj1" fmla="val 50000"/>
              </a:avLst>
            </a:prstGeom>
            <a:noFill/>
            <a:ln w="19050" cap="flat" cmpd="sng">
              <a:solidFill>
                <a:schemeClr val="lt1"/>
              </a:solidFill>
              <a:prstDash val="solid"/>
              <a:round/>
              <a:headEnd type="none" w="med" len="med"/>
              <a:tailEnd type="none" w="med" len="med"/>
            </a:ln>
          </p:spPr>
        </p:cxnSp>
        <p:grpSp>
          <p:nvGrpSpPr>
            <p:cNvPr id="1770" name="Google Shape;1770;p60"/>
            <p:cNvGrpSpPr/>
            <p:nvPr/>
          </p:nvGrpSpPr>
          <p:grpSpPr>
            <a:xfrm>
              <a:off x="7800041" y="3291630"/>
              <a:ext cx="131619" cy="323322"/>
              <a:chOff x="7779692" y="3248738"/>
              <a:chExt cx="135900" cy="333838"/>
            </a:xfrm>
          </p:grpSpPr>
          <p:sp>
            <p:nvSpPr>
              <p:cNvPr id="1760" name="Google Shape;1760;p60"/>
              <p:cNvSpPr/>
              <p:nvPr/>
            </p:nvSpPr>
            <p:spPr>
              <a:xfrm rot="5400000">
                <a:off x="7769192" y="3436176"/>
                <a:ext cx="156900" cy="135900"/>
              </a:xfrm>
              <a:prstGeom prst="hexagon">
                <a:avLst>
                  <a:gd name="adj" fmla="val 25000"/>
                  <a:gd name="vf" fmla="val 11547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71" name="Google Shape;1771;p60"/>
              <p:cNvSpPr/>
              <p:nvPr/>
            </p:nvSpPr>
            <p:spPr>
              <a:xfrm>
                <a:off x="7802200" y="3248738"/>
                <a:ext cx="90900" cy="90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772" name="Google Shape;1772;p60"/>
            <p:cNvGrpSpPr/>
            <p:nvPr/>
          </p:nvGrpSpPr>
          <p:grpSpPr>
            <a:xfrm>
              <a:off x="8110878" y="3703808"/>
              <a:ext cx="314266" cy="131619"/>
              <a:chOff x="8100638" y="3674321"/>
              <a:chExt cx="324487" cy="135900"/>
            </a:xfrm>
          </p:grpSpPr>
          <p:sp>
            <p:nvSpPr>
              <p:cNvPr id="1761" name="Google Shape;1761;p60"/>
              <p:cNvSpPr/>
              <p:nvPr/>
            </p:nvSpPr>
            <p:spPr>
              <a:xfrm>
                <a:off x="8268225" y="3674321"/>
                <a:ext cx="156900" cy="135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73" name="Google Shape;1773;p60"/>
              <p:cNvSpPr/>
              <p:nvPr/>
            </p:nvSpPr>
            <p:spPr>
              <a:xfrm>
                <a:off x="8100638" y="3696808"/>
                <a:ext cx="90900" cy="90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774" name="Google Shape;1774;p60"/>
              <p:cNvCxnSpPr>
                <a:stCxn id="1773" idx="6"/>
                <a:endCxn id="1761" idx="3"/>
              </p:cNvCxnSpPr>
              <p:nvPr/>
            </p:nvCxnSpPr>
            <p:spPr>
              <a:xfrm>
                <a:off x="8191538" y="3742258"/>
                <a:ext cx="76800" cy="0"/>
              </a:xfrm>
              <a:prstGeom prst="straightConnector1">
                <a:avLst/>
              </a:prstGeom>
              <a:noFill/>
              <a:ln w="19050" cap="flat" cmpd="sng">
                <a:solidFill>
                  <a:schemeClr val="dk2"/>
                </a:solidFill>
                <a:prstDash val="solid"/>
                <a:round/>
                <a:headEnd type="none" w="med" len="med"/>
                <a:tailEnd type="none" w="med" len="med"/>
              </a:ln>
            </p:spPr>
          </p:cxnSp>
        </p:grpSp>
        <p:cxnSp>
          <p:nvCxnSpPr>
            <p:cNvPr id="1775" name="Google Shape;1775;p60"/>
            <p:cNvCxnSpPr>
              <a:stCxn id="1771" idx="4"/>
              <a:endCxn id="1760" idx="3"/>
            </p:cNvCxnSpPr>
            <p:nvPr/>
          </p:nvCxnSpPr>
          <p:spPr>
            <a:xfrm>
              <a:off x="7865859" y="3379667"/>
              <a:ext cx="0" cy="83400"/>
            </a:xfrm>
            <a:prstGeom prst="straightConnector1">
              <a:avLst/>
            </a:prstGeom>
            <a:noFill/>
            <a:ln w="19050" cap="flat" cmpd="sng">
              <a:solidFill>
                <a:schemeClr val="lt1"/>
              </a:solidFill>
              <a:prstDash val="solid"/>
              <a:round/>
              <a:headEnd type="none" w="med" len="med"/>
              <a:tailEnd type="none" w="med" len="med"/>
            </a:ln>
          </p:spPr>
        </p:cxnSp>
        <p:grpSp>
          <p:nvGrpSpPr>
            <p:cNvPr id="1776" name="Google Shape;1776;p60"/>
            <p:cNvGrpSpPr/>
            <p:nvPr/>
          </p:nvGrpSpPr>
          <p:grpSpPr>
            <a:xfrm>
              <a:off x="6833413" y="4141209"/>
              <a:ext cx="311850" cy="131619"/>
              <a:chOff x="6781625" y="4125949"/>
              <a:chExt cx="321993" cy="135900"/>
            </a:xfrm>
          </p:grpSpPr>
          <p:sp>
            <p:nvSpPr>
              <p:cNvPr id="1765" name="Google Shape;1765;p60"/>
              <p:cNvSpPr/>
              <p:nvPr/>
            </p:nvSpPr>
            <p:spPr>
              <a:xfrm flipH="1">
                <a:off x="6781625" y="4125949"/>
                <a:ext cx="156900" cy="135900"/>
              </a:xfrm>
              <a:prstGeom prst="hexagon">
                <a:avLst>
                  <a:gd name="adj" fmla="val 25000"/>
                  <a:gd name="vf" fmla="val 115470"/>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77" name="Google Shape;1777;p60"/>
              <p:cNvSpPr/>
              <p:nvPr/>
            </p:nvSpPr>
            <p:spPr>
              <a:xfrm>
                <a:off x="7012718" y="4148449"/>
                <a:ext cx="90900" cy="9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778" name="Google Shape;1778;p60"/>
              <p:cNvCxnSpPr>
                <a:stCxn id="1777" idx="2"/>
                <a:endCxn id="1765" idx="3"/>
              </p:cNvCxnSpPr>
              <p:nvPr/>
            </p:nvCxnSpPr>
            <p:spPr>
              <a:xfrm rot="10800000">
                <a:off x="6938618" y="4193899"/>
                <a:ext cx="741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779" name="Google Shape;1779;p60"/>
            <p:cNvGrpSpPr/>
            <p:nvPr/>
          </p:nvGrpSpPr>
          <p:grpSpPr>
            <a:xfrm>
              <a:off x="7326896" y="3795891"/>
              <a:ext cx="131619" cy="315901"/>
              <a:chOff x="7291158" y="3769400"/>
              <a:chExt cx="135900" cy="326176"/>
            </a:xfrm>
          </p:grpSpPr>
          <p:sp>
            <p:nvSpPr>
              <p:cNvPr id="1763" name="Google Shape;1763;p60"/>
              <p:cNvSpPr/>
              <p:nvPr/>
            </p:nvSpPr>
            <p:spPr>
              <a:xfrm rot="5400000" flipH="1">
                <a:off x="7280658" y="3949176"/>
                <a:ext cx="156900" cy="135900"/>
              </a:xfrm>
              <a:prstGeom prst="hexagon">
                <a:avLst>
                  <a:gd name="adj" fmla="val 25000"/>
                  <a:gd name="vf" fmla="val 11547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80" name="Google Shape;1780;p60"/>
              <p:cNvSpPr/>
              <p:nvPr/>
            </p:nvSpPr>
            <p:spPr>
              <a:xfrm>
                <a:off x="7313650" y="3769400"/>
                <a:ext cx="90900" cy="90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781" name="Google Shape;1781;p60"/>
              <p:cNvCxnSpPr>
                <a:stCxn id="1780" idx="4"/>
                <a:endCxn id="1763" idx="0"/>
              </p:cNvCxnSpPr>
              <p:nvPr/>
            </p:nvCxnSpPr>
            <p:spPr>
              <a:xfrm>
                <a:off x="7359100" y="3860300"/>
                <a:ext cx="0" cy="78300"/>
              </a:xfrm>
              <a:prstGeom prst="straightConnector1">
                <a:avLst/>
              </a:prstGeom>
              <a:noFill/>
              <a:ln w="19050" cap="flat" cmpd="sng">
                <a:solidFill>
                  <a:schemeClr val="lt2"/>
                </a:solidFill>
                <a:prstDash val="solid"/>
                <a:round/>
                <a:headEnd type="none" w="med" len="med"/>
                <a:tailEnd type="none" w="med" len="med"/>
              </a:ln>
            </p:spPr>
          </p:cxnSp>
        </p:grpSp>
        <p:grpSp>
          <p:nvGrpSpPr>
            <p:cNvPr id="1782" name="Google Shape;1782;p60"/>
            <p:cNvGrpSpPr/>
            <p:nvPr/>
          </p:nvGrpSpPr>
          <p:grpSpPr>
            <a:xfrm>
              <a:off x="7800041" y="4285069"/>
              <a:ext cx="131619" cy="323564"/>
              <a:chOff x="7779692" y="4274488"/>
              <a:chExt cx="135900" cy="334088"/>
            </a:xfrm>
          </p:grpSpPr>
          <p:sp>
            <p:nvSpPr>
              <p:cNvPr id="1767" name="Google Shape;1767;p60"/>
              <p:cNvSpPr/>
              <p:nvPr/>
            </p:nvSpPr>
            <p:spPr>
              <a:xfrm rot="5400000">
                <a:off x="7769192" y="4462176"/>
                <a:ext cx="156900" cy="135900"/>
              </a:xfrm>
              <a:prstGeom prst="hexagon">
                <a:avLst>
                  <a:gd name="adj" fmla="val 25000"/>
                  <a:gd name="vf" fmla="val 11547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83" name="Google Shape;1783;p60"/>
              <p:cNvSpPr/>
              <p:nvPr/>
            </p:nvSpPr>
            <p:spPr>
              <a:xfrm>
                <a:off x="7802200" y="4274488"/>
                <a:ext cx="90900" cy="90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784" name="Google Shape;1784;p60"/>
              <p:cNvCxnSpPr>
                <a:stCxn id="1783" idx="4"/>
                <a:endCxn id="1767" idx="3"/>
              </p:cNvCxnSpPr>
              <p:nvPr/>
            </p:nvCxnSpPr>
            <p:spPr>
              <a:xfrm>
                <a:off x="7847650" y="4365388"/>
                <a:ext cx="0" cy="86400"/>
              </a:xfrm>
              <a:prstGeom prst="straightConnector1">
                <a:avLst/>
              </a:prstGeom>
              <a:noFill/>
              <a:ln w="19050" cap="flat" cmpd="sng">
                <a:solidFill>
                  <a:schemeClr val="lt1"/>
                </a:solidFill>
                <a:prstDash val="solid"/>
                <a:round/>
                <a:headEnd type="none" w="med" len="med"/>
                <a:tailEnd type="none" w="med" len="med"/>
              </a:ln>
            </p:spPr>
          </p:cxnSp>
        </p:grpSp>
      </p:grpSp>
      <p:grpSp>
        <p:nvGrpSpPr>
          <p:cNvPr id="1785" name="Google Shape;1785;p60"/>
          <p:cNvGrpSpPr/>
          <p:nvPr/>
        </p:nvGrpSpPr>
        <p:grpSpPr>
          <a:xfrm>
            <a:off x="713193" y="3716026"/>
            <a:ext cx="1944428" cy="892553"/>
            <a:chOff x="713193" y="3675176"/>
            <a:chExt cx="1944428" cy="892553"/>
          </a:xfrm>
        </p:grpSpPr>
        <p:grpSp>
          <p:nvGrpSpPr>
            <p:cNvPr id="1786" name="Google Shape;1786;p60"/>
            <p:cNvGrpSpPr/>
            <p:nvPr/>
          </p:nvGrpSpPr>
          <p:grpSpPr>
            <a:xfrm>
              <a:off x="713193" y="3903673"/>
              <a:ext cx="377379" cy="664057"/>
              <a:chOff x="713180" y="3914338"/>
              <a:chExt cx="394500" cy="694257"/>
            </a:xfrm>
          </p:grpSpPr>
          <p:sp>
            <p:nvSpPr>
              <p:cNvPr id="1787" name="Google Shape;1787;p60"/>
              <p:cNvSpPr/>
              <p:nvPr/>
            </p:nvSpPr>
            <p:spPr>
              <a:xfrm rot="5400000">
                <a:off x="682730" y="3944788"/>
                <a:ext cx="455400" cy="394500"/>
              </a:xfrm>
              <a:prstGeom prst="hexagon">
                <a:avLst>
                  <a:gd name="adj" fmla="val 30376"/>
                  <a:gd name="vf" fmla="val 11547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88" name="Google Shape;1788;p60"/>
              <p:cNvSpPr/>
              <p:nvPr/>
            </p:nvSpPr>
            <p:spPr>
              <a:xfrm flipH="1">
                <a:off x="854061" y="4492495"/>
                <a:ext cx="112800" cy="1161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789" name="Google Shape;1789;p60"/>
              <p:cNvCxnSpPr>
                <a:stCxn id="1787" idx="0"/>
                <a:endCxn id="1788" idx="0"/>
              </p:cNvCxnSpPr>
              <p:nvPr/>
            </p:nvCxnSpPr>
            <p:spPr>
              <a:xfrm>
                <a:off x="910430" y="4369738"/>
                <a:ext cx="0" cy="122700"/>
              </a:xfrm>
              <a:prstGeom prst="straightConnector1">
                <a:avLst/>
              </a:prstGeom>
              <a:noFill/>
              <a:ln w="19050" cap="flat" cmpd="sng">
                <a:solidFill>
                  <a:schemeClr val="lt1"/>
                </a:solidFill>
                <a:prstDash val="solid"/>
                <a:round/>
                <a:headEnd type="none" w="med" len="med"/>
                <a:tailEnd type="none" w="med" len="med"/>
              </a:ln>
            </p:spPr>
          </p:cxnSp>
        </p:grpSp>
        <p:grpSp>
          <p:nvGrpSpPr>
            <p:cNvPr id="1790" name="Google Shape;1790;p60"/>
            <p:cNvGrpSpPr/>
            <p:nvPr/>
          </p:nvGrpSpPr>
          <p:grpSpPr>
            <a:xfrm>
              <a:off x="1104955" y="3675176"/>
              <a:ext cx="377379" cy="664087"/>
              <a:chOff x="1122716" y="3675450"/>
              <a:chExt cx="394500" cy="694288"/>
            </a:xfrm>
          </p:grpSpPr>
          <p:sp>
            <p:nvSpPr>
              <p:cNvPr id="1791" name="Google Shape;1791;p60"/>
              <p:cNvSpPr/>
              <p:nvPr/>
            </p:nvSpPr>
            <p:spPr>
              <a:xfrm rot="5400000">
                <a:off x="1092266" y="3944788"/>
                <a:ext cx="455400" cy="394500"/>
              </a:xfrm>
              <a:prstGeom prst="hexagon">
                <a:avLst>
                  <a:gd name="adj" fmla="val 30376"/>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92" name="Google Shape;1792;p60"/>
              <p:cNvSpPr/>
              <p:nvPr/>
            </p:nvSpPr>
            <p:spPr>
              <a:xfrm>
                <a:off x="1263598" y="3675450"/>
                <a:ext cx="112800" cy="1161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793" name="Google Shape;1793;p60"/>
              <p:cNvCxnSpPr>
                <a:stCxn id="1791" idx="3"/>
                <a:endCxn id="1792" idx="2"/>
              </p:cNvCxnSpPr>
              <p:nvPr/>
            </p:nvCxnSpPr>
            <p:spPr>
              <a:xfrm rot="10800000">
                <a:off x="1319966" y="3791638"/>
                <a:ext cx="0" cy="122700"/>
              </a:xfrm>
              <a:prstGeom prst="straightConnector1">
                <a:avLst/>
              </a:prstGeom>
              <a:noFill/>
              <a:ln w="19050" cap="flat" cmpd="sng">
                <a:solidFill>
                  <a:schemeClr val="dk2"/>
                </a:solidFill>
                <a:prstDash val="solid"/>
                <a:round/>
                <a:headEnd type="none" w="med" len="med"/>
                <a:tailEnd type="none" w="med" len="med"/>
              </a:ln>
            </p:spPr>
          </p:cxnSp>
        </p:grpSp>
        <p:grpSp>
          <p:nvGrpSpPr>
            <p:cNvPr id="1794" name="Google Shape;1794;p60"/>
            <p:cNvGrpSpPr/>
            <p:nvPr/>
          </p:nvGrpSpPr>
          <p:grpSpPr>
            <a:xfrm>
              <a:off x="1496718" y="3903673"/>
              <a:ext cx="377379" cy="664057"/>
              <a:chOff x="1532253" y="3914338"/>
              <a:chExt cx="394500" cy="694257"/>
            </a:xfrm>
          </p:grpSpPr>
          <p:sp>
            <p:nvSpPr>
              <p:cNvPr id="1795" name="Google Shape;1795;p60"/>
              <p:cNvSpPr/>
              <p:nvPr/>
            </p:nvSpPr>
            <p:spPr>
              <a:xfrm rot="5400000">
                <a:off x="1501803" y="3944788"/>
                <a:ext cx="455400" cy="394500"/>
              </a:xfrm>
              <a:prstGeom prst="hexagon">
                <a:avLst>
                  <a:gd name="adj" fmla="val 30376"/>
                  <a:gd name="vf" fmla="val 11547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796" name="Google Shape;1796;p60"/>
              <p:cNvSpPr/>
              <p:nvPr/>
            </p:nvSpPr>
            <p:spPr>
              <a:xfrm flipH="1">
                <a:off x="1673134" y="4492495"/>
                <a:ext cx="112800" cy="1161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797" name="Google Shape;1797;p60"/>
              <p:cNvCxnSpPr>
                <a:stCxn id="1795" idx="0"/>
                <a:endCxn id="1796" idx="0"/>
              </p:cNvCxnSpPr>
              <p:nvPr/>
            </p:nvCxnSpPr>
            <p:spPr>
              <a:xfrm>
                <a:off x="1729503" y="4369738"/>
                <a:ext cx="0" cy="122700"/>
              </a:xfrm>
              <a:prstGeom prst="straightConnector1">
                <a:avLst/>
              </a:prstGeom>
              <a:noFill/>
              <a:ln w="19050" cap="flat" cmpd="sng">
                <a:solidFill>
                  <a:schemeClr val="lt2"/>
                </a:solidFill>
                <a:prstDash val="solid"/>
                <a:round/>
                <a:headEnd type="none" w="med" len="med"/>
                <a:tailEnd type="none" w="med" len="med"/>
              </a:ln>
            </p:spPr>
          </p:cxnSp>
        </p:grpSp>
        <p:grpSp>
          <p:nvGrpSpPr>
            <p:cNvPr id="1798" name="Google Shape;1798;p60"/>
            <p:cNvGrpSpPr/>
            <p:nvPr/>
          </p:nvGrpSpPr>
          <p:grpSpPr>
            <a:xfrm>
              <a:off x="1888480" y="3675176"/>
              <a:ext cx="377379" cy="664087"/>
              <a:chOff x="1941789" y="3675450"/>
              <a:chExt cx="394500" cy="694288"/>
            </a:xfrm>
          </p:grpSpPr>
          <p:sp>
            <p:nvSpPr>
              <p:cNvPr id="1799" name="Google Shape;1799;p60"/>
              <p:cNvSpPr/>
              <p:nvPr/>
            </p:nvSpPr>
            <p:spPr>
              <a:xfrm rot="5400000">
                <a:off x="1911339" y="3944788"/>
                <a:ext cx="455400" cy="394500"/>
              </a:xfrm>
              <a:prstGeom prst="hexagon">
                <a:avLst>
                  <a:gd name="adj" fmla="val 30376"/>
                  <a:gd name="vf" fmla="val 115470"/>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00" name="Google Shape;1800;p60"/>
              <p:cNvSpPr/>
              <p:nvPr/>
            </p:nvSpPr>
            <p:spPr>
              <a:xfrm>
                <a:off x="2082670" y="3675450"/>
                <a:ext cx="112800" cy="116100"/>
              </a:xfrm>
              <a:prstGeom prst="rect">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801" name="Google Shape;1801;p60"/>
              <p:cNvCxnSpPr>
                <a:stCxn id="1799" idx="3"/>
                <a:endCxn id="1800" idx="2"/>
              </p:cNvCxnSpPr>
              <p:nvPr/>
            </p:nvCxnSpPr>
            <p:spPr>
              <a:xfrm rot="10800000">
                <a:off x="2139039" y="3791638"/>
                <a:ext cx="0" cy="122700"/>
              </a:xfrm>
              <a:prstGeom prst="straightConnector1">
                <a:avLst/>
              </a:prstGeom>
              <a:noFill/>
              <a:ln w="19050" cap="flat" cmpd="sng">
                <a:solidFill>
                  <a:schemeClr val="accent1"/>
                </a:solidFill>
                <a:prstDash val="solid"/>
                <a:round/>
                <a:headEnd type="none" w="med" len="med"/>
                <a:tailEnd type="none" w="med" len="med"/>
              </a:ln>
            </p:spPr>
          </p:cxnSp>
        </p:grpSp>
        <p:grpSp>
          <p:nvGrpSpPr>
            <p:cNvPr id="1802" name="Google Shape;1802;p60"/>
            <p:cNvGrpSpPr/>
            <p:nvPr/>
          </p:nvGrpSpPr>
          <p:grpSpPr>
            <a:xfrm>
              <a:off x="2280242" y="3903673"/>
              <a:ext cx="377379" cy="664057"/>
              <a:chOff x="2351325" y="3914338"/>
              <a:chExt cx="394500" cy="694257"/>
            </a:xfrm>
          </p:grpSpPr>
          <p:sp>
            <p:nvSpPr>
              <p:cNvPr id="1803" name="Google Shape;1803;p60"/>
              <p:cNvSpPr/>
              <p:nvPr/>
            </p:nvSpPr>
            <p:spPr>
              <a:xfrm rot="5400000">
                <a:off x="2320875" y="3944788"/>
                <a:ext cx="455400" cy="394500"/>
              </a:xfrm>
              <a:prstGeom prst="hexagon">
                <a:avLst>
                  <a:gd name="adj" fmla="val 30376"/>
                  <a:gd name="vf" fmla="val 11547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04" name="Google Shape;1804;p60"/>
              <p:cNvSpPr/>
              <p:nvPr/>
            </p:nvSpPr>
            <p:spPr>
              <a:xfrm flipH="1">
                <a:off x="2492206" y="4492495"/>
                <a:ext cx="112800" cy="1161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805" name="Google Shape;1805;p60"/>
              <p:cNvCxnSpPr>
                <a:stCxn id="1803" idx="0"/>
                <a:endCxn id="1804" idx="0"/>
              </p:cNvCxnSpPr>
              <p:nvPr/>
            </p:nvCxnSpPr>
            <p:spPr>
              <a:xfrm>
                <a:off x="2548575" y="4369738"/>
                <a:ext cx="0" cy="122700"/>
              </a:xfrm>
              <a:prstGeom prst="straightConnector1">
                <a:avLst/>
              </a:prstGeom>
              <a:noFill/>
              <a:ln w="19050" cap="flat" cmpd="sng">
                <a:solidFill>
                  <a:schemeClr val="lt1"/>
                </a:solidFill>
                <a:prstDash val="solid"/>
                <a:round/>
                <a:headEnd type="none" w="med" len="med"/>
                <a:tailEnd type="none" w="med" len="med"/>
              </a:ln>
            </p:spPr>
          </p:cxnSp>
        </p:grpSp>
      </p:grpSp>
      <p:grpSp>
        <p:nvGrpSpPr>
          <p:cNvPr id="1806" name="Google Shape;1806;p60"/>
          <p:cNvGrpSpPr/>
          <p:nvPr/>
        </p:nvGrpSpPr>
        <p:grpSpPr>
          <a:xfrm>
            <a:off x="2800877" y="3965048"/>
            <a:ext cx="2157850" cy="394500"/>
            <a:chOff x="2746254" y="3914348"/>
            <a:chExt cx="2157850" cy="394500"/>
          </a:xfrm>
        </p:grpSpPr>
        <p:sp>
          <p:nvSpPr>
            <p:cNvPr id="1807" name="Google Shape;1807;p60"/>
            <p:cNvSpPr/>
            <p:nvPr/>
          </p:nvSpPr>
          <p:spPr>
            <a:xfrm>
              <a:off x="4818604" y="4068699"/>
              <a:ext cx="85500" cy="8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808" name="Google Shape;1808;p60"/>
            <p:cNvGrpSpPr/>
            <p:nvPr/>
          </p:nvGrpSpPr>
          <p:grpSpPr>
            <a:xfrm>
              <a:off x="2746254" y="3914348"/>
              <a:ext cx="2115087" cy="394500"/>
              <a:chOff x="2746254" y="3914348"/>
              <a:chExt cx="2115087" cy="394500"/>
            </a:xfrm>
          </p:grpSpPr>
          <p:grpSp>
            <p:nvGrpSpPr>
              <p:cNvPr id="1809" name="Google Shape;1809;p60"/>
              <p:cNvGrpSpPr/>
              <p:nvPr/>
            </p:nvGrpSpPr>
            <p:grpSpPr>
              <a:xfrm>
                <a:off x="2850789" y="3914348"/>
                <a:ext cx="394500" cy="394500"/>
                <a:chOff x="2850789" y="3914348"/>
                <a:chExt cx="394500" cy="394500"/>
              </a:xfrm>
            </p:grpSpPr>
            <p:sp>
              <p:nvSpPr>
                <p:cNvPr id="1810" name="Google Shape;1810;p60"/>
                <p:cNvSpPr/>
                <p:nvPr/>
              </p:nvSpPr>
              <p:spPr>
                <a:xfrm>
                  <a:off x="2850789" y="3914348"/>
                  <a:ext cx="394500" cy="3945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11" name="Google Shape;1811;p60"/>
                <p:cNvSpPr/>
                <p:nvPr/>
              </p:nvSpPr>
              <p:spPr>
                <a:xfrm>
                  <a:off x="2850789" y="3914348"/>
                  <a:ext cx="394500" cy="394500"/>
                </a:xfrm>
                <a:prstGeom prst="ellipse">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12" name="Google Shape;1812;p60"/>
              <p:cNvGrpSpPr/>
              <p:nvPr/>
            </p:nvGrpSpPr>
            <p:grpSpPr>
              <a:xfrm>
                <a:off x="3368872" y="3914348"/>
                <a:ext cx="394500" cy="394500"/>
                <a:chOff x="3368872" y="3914348"/>
                <a:chExt cx="394500" cy="394500"/>
              </a:xfrm>
            </p:grpSpPr>
            <p:sp>
              <p:nvSpPr>
                <p:cNvPr id="1813" name="Google Shape;1813;p60"/>
                <p:cNvSpPr/>
                <p:nvPr/>
              </p:nvSpPr>
              <p:spPr>
                <a:xfrm>
                  <a:off x="3368872" y="3914348"/>
                  <a:ext cx="394500" cy="3945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14" name="Google Shape;1814;p60"/>
                <p:cNvSpPr/>
                <p:nvPr/>
              </p:nvSpPr>
              <p:spPr>
                <a:xfrm>
                  <a:off x="3368872" y="3914348"/>
                  <a:ext cx="394500" cy="3945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15" name="Google Shape;1815;p60"/>
              <p:cNvGrpSpPr/>
              <p:nvPr/>
            </p:nvGrpSpPr>
            <p:grpSpPr>
              <a:xfrm>
                <a:off x="3886955" y="3914348"/>
                <a:ext cx="394500" cy="394500"/>
                <a:chOff x="3886955" y="3914348"/>
                <a:chExt cx="394500" cy="394500"/>
              </a:xfrm>
            </p:grpSpPr>
            <p:sp>
              <p:nvSpPr>
                <p:cNvPr id="1816" name="Google Shape;1816;p60"/>
                <p:cNvSpPr/>
                <p:nvPr/>
              </p:nvSpPr>
              <p:spPr>
                <a:xfrm>
                  <a:off x="3886955" y="3914348"/>
                  <a:ext cx="394500" cy="3945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17" name="Google Shape;1817;p60"/>
                <p:cNvSpPr/>
                <p:nvPr/>
              </p:nvSpPr>
              <p:spPr>
                <a:xfrm>
                  <a:off x="3886955" y="3914348"/>
                  <a:ext cx="394500" cy="3945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18" name="Google Shape;1818;p60"/>
              <p:cNvGrpSpPr/>
              <p:nvPr/>
            </p:nvGrpSpPr>
            <p:grpSpPr>
              <a:xfrm>
                <a:off x="4405039" y="3914348"/>
                <a:ext cx="394500" cy="394500"/>
                <a:chOff x="4405039" y="3914348"/>
                <a:chExt cx="394500" cy="394500"/>
              </a:xfrm>
            </p:grpSpPr>
            <p:sp>
              <p:nvSpPr>
                <p:cNvPr id="1819" name="Google Shape;1819;p60"/>
                <p:cNvSpPr/>
                <p:nvPr/>
              </p:nvSpPr>
              <p:spPr>
                <a:xfrm>
                  <a:off x="4405039" y="3914348"/>
                  <a:ext cx="394500" cy="3945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20" name="Google Shape;1820;p60"/>
                <p:cNvSpPr/>
                <p:nvPr/>
              </p:nvSpPr>
              <p:spPr>
                <a:xfrm>
                  <a:off x="4405039" y="3914348"/>
                  <a:ext cx="394500" cy="39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821" name="Google Shape;1821;p60"/>
              <p:cNvSpPr/>
              <p:nvPr/>
            </p:nvSpPr>
            <p:spPr>
              <a:xfrm>
                <a:off x="3264329" y="4068699"/>
                <a:ext cx="85500" cy="85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22" name="Google Shape;1822;p60"/>
              <p:cNvSpPr/>
              <p:nvPr/>
            </p:nvSpPr>
            <p:spPr>
              <a:xfrm>
                <a:off x="3782404" y="4068699"/>
                <a:ext cx="85500" cy="85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23" name="Google Shape;1823;p60"/>
              <p:cNvSpPr/>
              <p:nvPr/>
            </p:nvSpPr>
            <p:spPr>
              <a:xfrm>
                <a:off x="4300491" y="4068699"/>
                <a:ext cx="85500" cy="8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24" name="Google Shape;1824;p60"/>
              <p:cNvSpPr/>
              <p:nvPr/>
            </p:nvSpPr>
            <p:spPr>
              <a:xfrm>
                <a:off x="2746254" y="4068699"/>
                <a:ext cx="85500" cy="85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825" name="Google Shape;1825;p60"/>
              <p:cNvCxnSpPr>
                <a:stCxn id="1824" idx="0"/>
                <a:endCxn id="1821" idx="0"/>
              </p:cNvCxnSpPr>
              <p:nvPr/>
            </p:nvCxnSpPr>
            <p:spPr>
              <a:xfrm rot="-5400000" flipH="1">
                <a:off x="3047754" y="3809949"/>
                <a:ext cx="600" cy="518100"/>
              </a:xfrm>
              <a:prstGeom prst="curvedConnector3">
                <a:avLst>
                  <a:gd name="adj1" fmla="val -39687500"/>
                </a:avLst>
              </a:prstGeom>
              <a:noFill/>
              <a:ln w="19050" cap="flat" cmpd="sng">
                <a:solidFill>
                  <a:schemeClr val="lt1"/>
                </a:solidFill>
                <a:prstDash val="solid"/>
                <a:round/>
                <a:headEnd type="none" w="med" len="med"/>
                <a:tailEnd type="none" w="med" len="med"/>
              </a:ln>
            </p:spPr>
          </p:cxnSp>
          <p:cxnSp>
            <p:nvCxnSpPr>
              <p:cNvPr id="1826" name="Google Shape;1826;p60"/>
              <p:cNvCxnSpPr>
                <a:stCxn id="1821" idx="4"/>
                <a:endCxn id="1822" idx="4"/>
              </p:cNvCxnSpPr>
              <p:nvPr/>
            </p:nvCxnSpPr>
            <p:spPr>
              <a:xfrm rot="-5400000" flipH="1">
                <a:off x="3565829" y="3895749"/>
                <a:ext cx="600" cy="5181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827" name="Google Shape;1827;p60"/>
              <p:cNvCxnSpPr>
                <a:stCxn id="1822" idx="0"/>
                <a:endCxn id="1823" idx="0"/>
              </p:cNvCxnSpPr>
              <p:nvPr/>
            </p:nvCxnSpPr>
            <p:spPr>
              <a:xfrm rot="-5400000" flipH="1">
                <a:off x="4083904" y="3809949"/>
                <a:ext cx="600" cy="518100"/>
              </a:xfrm>
              <a:prstGeom prst="curvedConnector3">
                <a:avLst>
                  <a:gd name="adj1" fmla="val -39687500"/>
                </a:avLst>
              </a:prstGeom>
              <a:noFill/>
              <a:ln w="19050" cap="flat" cmpd="sng">
                <a:solidFill>
                  <a:schemeClr val="lt2"/>
                </a:solidFill>
                <a:prstDash val="solid"/>
                <a:round/>
                <a:headEnd type="none" w="med" len="med"/>
                <a:tailEnd type="none" w="med" len="med"/>
              </a:ln>
            </p:spPr>
          </p:cxnSp>
          <p:cxnSp>
            <p:nvCxnSpPr>
              <p:cNvPr id="1828" name="Google Shape;1828;p60"/>
              <p:cNvCxnSpPr>
                <a:stCxn id="1823" idx="4"/>
                <a:endCxn id="1807" idx="4"/>
              </p:cNvCxnSpPr>
              <p:nvPr/>
            </p:nvCxnSpPr>
            <p:spPr>
              <a:xfrm rot="-5400000" flipH="1">
                <a:off x="4601991" y="3895749"/>
                <a:ext cx="600" cy="518100"/>
              </a:xfrm>
              <a:prstGeom prst="curvedConnector3">
                <a:avLst>
                  <a:gd name="adj1" fmla="val 39687500"/>
                </a:avLst>
              </a:prstGeom>
              <a:noFill/>
              <a:ln w="19050" cap="flat" cmpd="sng">
                <a:solidFill>
                  <a:schemeClr val="accent1"/>
                </a:solidFill>
                <a:prstDash val="solid"/>
                <a:round/>
                <a:headEnd type="none" w="med" len="med"/>
                <a:tailEnd type="none" w="med" len="med"/>
              </a:ln>
            </p:spPr>
          </p:cxnSp>
        </p:grpSp>
      </p:grpSp>
      <p:grpSp>
        <p:nvGrpSpPr>
          <p:cNvPr id="1829" name="Google Shape;1829;p60"/>
          <p:cNvGrpSpPr/>
          <p:nvPr/>
        </p:nvGrpSpPr>
        <p:grpSpPr>
          <a:xfrm>
            <a:off x="5103624" y="3935226"/>
            <a:ext cx="1533103" cy="673350"/>
            <a:chOff x="5103624" y="3935226"/>
            <a:chExt cx="1533103" cy="673350"/>
          </a:xfrm>
        </p:grpSpPr>
        <p:grpSp>
          <p:nvGrpSpPr>
            <p:cNvPr id="1830" name="Google Shape;1830;p60"/>
            <p:cNvGrpSpPr/>
            <p:nvPr/>
          </p:nvGrpSpPr>
          <p:grpSpPr>
            <a:xfrm>
              <a:off x="6125827" y="3935226"/>
              <a:ext cx="510900" cy="673350"/>
              <a:chOff x="6119344" y="3856251"/>
              <a:chExt cx="510900" cy="673350"/>
            </a:xfrm>
          </p:grpSpPr>
          <p:sp>
            <p:nvSpPr>
              <p:cNvPr id="1831" name="Google Shape;1831;p60"/>
              <p:cNvSpPr/>
              <p:nvPr/>
            </p:nvSpPr>
            <p:spPr>
              <a:xfrm>
                <a:off x="6119344" y="3856251"/>
                <a:ext cx="510900" cy="510900"/>
              </a:xfrm>
              <a:prstGeom prst="arc">
                <a:avLst>
                  <a:gd name="adj1" fmla="val 10788183"/>
                  <a:gd name="adj2" fmla="val 534887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832" name="Google Shape;1832;p60"/>
              <p:cNvCxnSpPr>
                <a:stCxn id="1831" idx="1"/>
              </p:cNvCxnSpPr>
              <p:nvPr/>
            </p:nvCxnSpPr>
            <p:spPr>
              <a:xfrm>
                <a:off x="6374794" y="4111701"/>
                <a:ext cx="0" cy="417900"/>
              </a:xfrm>
              <a:prstGeom prst="straightConnector1">
                <a:avLst/>
              </a:prstGeom>
              <a:noFill/>
              <a:ln w="19050" cap="flat" cmpd="sng">
                <a:solidFill>
                  <a:schemeClr val="accent1"/>
                </a:solidFill>
                <a:prstDash val="solid"/>
                <a:round/>
                <a:headEnd type="none" w="med" len="med"/>
                <a:tailEnd type="oval" w="med" len="med"/>
              </a:ln>
            </p:spPr>
          </p:cxnSp>
          <p:sp>
            <p:nvSpPr>
              <p:cNvPr id="1833" name="Google Shape;1833;p60"/>
              <p:cNvSpPr/>
              <p:nvPr/>
            </p:nvSpPr>
            <p:spPr>
              <a:xfrm>
                <a:off x="6177532" y="3914348"/>
                <a:ext cx="394500" cy="394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34" name="Google Shape;1834;p60"/>
            <p:cNvGrpSpPr/>
            <p:nvPr/>
          </p:nvGrpSpPr>
          <p:grpSpPr>
            <a:xfrm>
              <a:off x="5614720" y="3935226"/>
              <a:ext cx="510900" cy="673350"/>
              <a:chOff x="5606594" y="3856251"/>
              <a:chExt cx="510900" cy="673350"/>
            </a:xfrm>
          </p:grpSpPr>
          <p:sp>
            <p:nvSpPr>
              <p:cNvPr id="1835" name="Google Shape;1835;p60"/>
              <p:cNvSpPr/>
              <p:nvPr/>
            </p:nvSpPr>
            <p:spPr>
              <a:xfrm>
                <a:off x="5606594" y="3856251"/>
                <a:ext cx="510900" cy="510900"/>
              </a:xfrm>
              <a:prstGeom prst="arc">
                <a:avLst>
                  <a:gd name="adj1" fmla="val 10788183"/>
                  <a:gd name="adj2" fmla="val 534887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836" name="Google Shape;1836;p60"/>
              <p:cNvCxnSpPr>
                <a:stCxn id="1835" idx="1"/>
              </p:cNvCxnSpPr>
              <p:nvPr/>
            </p:nvCxnSpPr>
            <p:spPr>
              <a:xfrm>
                <a:off x="5862044" y="4111701"/>
                <a:ext cx="0" cy="417900"/>
              </a:xfrm>
              <a:prstGeom prst="straightConnector1">
                <a:avLst/>
              </a:prstGeom>
              <a:noFill/>
              <a:ln w="19050" cap="flat" cmpd="sng">
                <a:solidFill>
                  <a:schemeClr val="lt2"/>
                </a:solidFill>
                <a:prstDash val="solid"/>
                <a:round/>
                <a:headEnd type="none" w="med" len="med"/>
                <a:tailEnd type="oval" w="med" len="med"/>
              </a:ln>
            </p:spPr>
          </p:cxnSp>
          <p:sp>
            <p:nvSpPr>
              <p:cNvPr id="1837" name="Google Shape;1837;p60"/>
              <p:cNvSpPr/>
              <p:nvPr/>
            </p:nvSpPr>
            <p:spPr>
              <a:xfrm>
                <a:off x="5664782" y="3914348"/>
                <a:ext cx="394500" cy="394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38" name="Google Shape;1838;p60"/>
            <p:cNvGrpSpPr/>
            <p:nvPr/>
          </p:nvGrpSpPr>
          <p:grpSpPr>
            <a:xfrm>
              <a:off x="5103624" y="3935226"/>
              <a:ext cx="510900" cy="673350"/>
              <a:chOff x="5093856" y="3856251"/>
              <a:chExt cx="510900" cy="673350"/>
            </a:xfrm>
          </p:grpSpPr>
          <p:sp>
            <p:nvSpPr>
              <p:cNvPr id="1839" name="Google Shape;1839;p60"/>
              <p:cNvSpPr/>
              <p:nvPr/>
            </p:nvSpPr>
            <p:spPr>
              <a:xfrm>
                <a:off x="5093856" y="3856251"/>
                <a:ext cx="510900" cy="510900"/>
              </a:xfrm>
              <a:prstGeom prst="arc">
                <a:avLst>
                  <a:gd name="adj1" fmla="val 10788183"/>
                  <a:gd name="adj2" fmla="val 534887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840" name="Google Shape;1840;p60"/>
              <p:cNvCxnSpPr>
                <a:stCxn id="1839" idx="1"/>
              </p:cNvCxnSpPr>
              <p:nvPr/>
            </p:nvCxnSpPr>
            <p:spPr>
              <a:xfrm>
                <a:off x="5349306" y="4111701"/>
                <a:ext cx="0" cy="417900"/>
              </a:xfrm>
              <a:prstGeom prst="straightConnector1">
                <a:avLst/>
              </a:prstGeom>
              <a:noFill/>
              <a:ln w="19050" cap="flat" cmpd="sng">
                <a:solidFill>
                  <a:schemeClr val="dk2"/>
                </a:solidFill>
                <a:prstDash val="solid"/>
                <a:round/>
                <a:headEnd type="none" w="med" len="med"/>
                <a:tailEnd type="oval" w="med" len="med"/>
              </a:ln>
            </p:spPr>
          </p:cxnSp>
          <p:sp>
            <p:nvSpPr>
              <p:cNvPr id="1841" name="Google Shape;1841;p60"/>
              <p:cNvSpPr/>
              <p:nvPr/>
            </p:nvSpPr>
            <p:spPr>
              <a:xfrm>
                <a:off x="5152045" y="3914348"/>
                <a:ext cx="394500" cy="394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graphicFrame>
        <p:nvGraphicFramePr>
          <p:cNvPr id="1846" name="Google Shape;1846;p61"/>
          <p:cNvGraphicFramePr/>
          <p:nvPr/>
        </p:nvGraphicFramePr>
        <p:xfrm>
          <a:off x="3372638" y="2034494"/>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39907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graphicFrame>
        <p:nvGraphicFramePr>
          <p:cNvPr id="1847" name="Google Shape;1847;p61"/>
          <p:cNvGraphicFramePr/>
          <p:nvPr/>
        </p:nvGraphicFramePr>
        <p:xfrm>
          <a:off x="712575" y="649450"/>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39907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68625">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268625">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68625">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68625">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sp>
        <p:nvSpPr>
          <p:cNvPr id="1848" name="Google Shape;1848;p61"/>
          <p:cNvSpPr/>
          <p:nvPr/>
        </p:nvSpPr>
        <p:spPr>
          <a:xfrm>
            <a:off x="1510725" y="1112313"/>
            <a:ext cx="798300" cy="74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49" name="Google Shape;1849;p61"/>
          <p:cNvSpPr/>
          <p:nvPr/>
        </p:nvSpPr>
        <p:spPr>
          <a:xfrm>
            <a:off x="2309025" y="1380938"/>
            <a:ext cx="399000" cy="74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50" name="Google Shape;1850;p61"/>
          <p:cNvSpPr/>
          <p:nvPr/>
        </p:nvSpPr>
        <p:spPr>
          <a:xfrm>
            <a:off x="2308725" y="1649563"/>
            <a:ext cx="798300" cy="74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aphicFrame>
        <p:nvGraphicFramePr>
          <p:cNvPr id="1851" name="Google Shape;1851;p61"/>
          <p:cNvGraphicFramePr/>
          <p:nvPr/>
        </p:nvGraphicFramePr>
        <p:xfrm>
          <a:off x="3372638" y="649450"/>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401025">
                  <a:extLst>
                    <a:ext uri="{9D8B030D-6E8A-4147-A177-3AD203B41FA5}">
                      <a16:colId xmlns:a16="http://schemas.microsoft.com/office/drawing/2014/main" val="20001"/>
                    </a:ext>
                  </a:extLst>
                </a:gridCol>
                <a:gridCol w="39712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Jan</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Feb</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Mar</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Apr</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Jun</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4975">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Task 1</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74975">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Task 2</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74975">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Task 3</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graphicFrame>
        <p:nvGraphicFramePr>
          <p:cNvPr id="1852" name="Google Shape;1852;p61"/>
          <p:cNvGraphicFramePr/>
          <p:nvPr/>
        </p:nvGraphicFramePr>
        <p:xfrm>
          <a:off x="6032700" y="649450"/>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39907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bl>
          </a:graphicData>
        </a:graphic>
      </p:graphicFrame>
      <p:graphicFrame>
        <p:nvGraphicFramePr>
          <p:cNvPr id="1853" name="Google Shape;1853;p61"/>
          <p:cNvGraphicFramePr/>
          <p:nvPr/>
        </p:nvGraphicFramePr>
        <p:xfrm>
          <a:off x="718250" y="2034506"/>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39907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400" b="1">
                        <a:solidFill>
                          <a:schemeClr val="lt1"/>
                        </a:solidFill>
                        <a:highlight>
                          <a:schemeClr val="dk1"/>
                        </a:highlight>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bl>
          </a:graphicData>
        </a:graphic>
      </p:graphicFrame>
      <p:grpSp>
        <p:nvGrpSpPr>
          <p:cNvPr id="1854" name="Google Shape;1854;p61"/>
          <p:cNvGrpSpPr/>
          <p:nvPr/>
        </p:nvGrpSpPr>
        <p:grpSpPr>
          <a:xfrm>
            <a:off x="3771725" y="2383156"/>
            <a:ext cx="1995300" cy="74400"/>
            <a:chOff x="3771725" y="2273200"/>
            <a:chExt cx="1995300" cy="74400"/>
          </a:xfrm>
        </p:grpSpPr>
        <p:sp>
          <p:nvSpPr>
            <p:cNvPr id="1855" name="Google Shape;1855;p61"/>
            <p:cNvSpPr/>
            <p:nvPr/>
          </p:nvSpPr>
          <p:spPr>
            <a:xfrm>
              <a:off x="3771725" y="2273200"/>
              <a:ext cx="1995300" cy="7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56" name="Google Shape;1856;p61"/>
            <p:cNvSpPr/>
            <p:nvPr/>
          </p:nvSpPr>
          <p:spPr>
            <a:xfrm>
              <a:off x="3771725" y="2273200"/>
              <a:ext cx="465300" cy="74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57" name="Google Shape;1857;p61"/>
          <p:cNvGrpSpPr/>
          <p:nvPr/>
        </p:nvGrpSpPr>
        <p:grpSpPr>
          <a:xfrm>
            <a:off x="3771725" y="2644506"/>
            <a:ext cx="1995300" cy="74400"/>
            <a:chOff x="3771725" y="2534550"/>
            <a:chExt cx="1995300" cy="74400"/>
          </a:xfrm>
        </p:grpSpPr>
        <p:sp>
          <p:nvSpPr>
            <p:cNvPr id="1858" name="Google Shape;1858;p61"/>
            <p:cNvSpPr/>
            <p:nvPr/>
          </p:nvSpPr>
          <p:spPr>
            <a:xfrm>
              <a:off x="3771725" y="2534550"/>
              <a:ext cx="1995300" cy="74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59" name="Google Shape;1859;p61"/>
            <p:cNvSpPr/>
            <p:nvPr/>
          </p:nvSpPr>
          <p:spPr>
            <a:xfrm>
              <a:off x="3771725" y="2534550"/>
              <a:ext cx="798300" cy="74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60" name="Google Shape;1860;p61"/>
          <p:cNvGrpSpPr/>
          <p:nvPr/>
        </p:nvGrpSpPr>
        <p:grpSpPr>
          <a:xfrm>
            <a:off x="3771725" y="2905856"/>
            <a:ext cx="1995300" cy="74400"/>
            <a:chOff x="3771725" y="2795900"/>
            <a:chExt cx="1995300" cy="74400"/>
          </a:xfrm>
        </p:grpSpPr>
        <p:sp>
          <p:nvSpPr>
            <p:cNvPr id="1861" name="Google Shape;1861;p61"/>
            <p:cNvSpPr/>
            <p:nvPr/>
          </p:nvSpPr>
          <p:spPr>
            <a:xfrm>
              <a:off x="3771725" y="2795900"/>
              <a:ext cx="1995300" cy="74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62" name="Google Shape;1862;p61"/>
            <p:cNvSpPr/>
            <p:nvPr/>
          </p:nvSpPr>
          <p:spPr>
            <a:xfrm>
              <a:off x="3771725" y="2795900"/>
              <a:ext cx="1630500" cy="74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aphicFrame>
        <p:nvGraphicFramePr>
          <p:cNvPr id="1863" name="Google Shape;1863;p61"/>
          <p:cNvGraphicFramePr/>
          <p:nvPr/>
        </p:nvGraphicFramePr>
        <p:xfrm>
          <a:off x="6027038" y="2034494"/>
          <a:ext cx="3000000" cy="3000000"/>
        </p:xfrm>
        <a:graphic>
          <a:graphicData uri="http://schemas.openxmlformats.org/drawingml/2006/table">
            <a:tbl>
              <a:tblPr>
                <a:noFill/>
                <a:tableStyleId>{1C39C5E4-D7D5-4F2A-A900-4DDBCDA0ABF0}</a:tableStyleId>
              </a:tblPr>
              <a:tblGrid>
                <a:gridCol w="411725">
                  <a:extLst>
                    <a:ext uri="{9D8B030D-6E8A-4147-A177-3AD203B41FA5}">
                      <a16:colId xmlns:a16="http://schemas.microsoft.com/office/drawing/2014/main" val="20000"/>
                    </a:ext>
                  </a:extLst>
                </a:gridCol>
                <a:gridCol w="38642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1250">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dot"/>
                      <a:round/>
                      <a:headEnd type="none" w="sm" len="sm"/>
                      <a:tailEnd type="none" w="sm" len="sm"/>
                    </a:lnB>
                    <a:solidFill>
                      <a:schemeClr val="lt1"/>
                    </a:solidFill>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dot"/>
                      <a:round/>
                      <a:headEnd type="none" w="sm" len="sm"/>
                      <a:tailEnd type="none" w="sm" len="sm"/>
                    </a:lnB>
                    <a:solidFill>
                      <a:schemeClr val="lt1"/>
                    </a:solidFill>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ctr"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dot"/>
                      <a:round/>
                      <a:headEnd type="none" w="sm" len="sm"/>
                      <a:tailEnd type="none" w="sm" len="sm"/>
                    </a:lnB>
                  </a:tcPr>
                </a:tc>
                <a:extLst>
                  <a:ext uri="{0D108BD9-81ED-4DB2-BD59-A6C34878D82A}">
                    <a16:rowId xmlns:a16="http://schemas.microsoft.com/office/drawing/2014/main" val="10000"/>
                  </a:ext>
                </a:extLst>
              </a:tr>
              <a:tr h="274975">
                <a:tc>
                  <a:txBody>
                    <a:bodyPr/>
                    <a:lstStyle/>
                    <a:p>
                      <a:pPr marL="0" lvl="0" indent="0" algn="l"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solidFill>
                      <a:schemeClr val="dk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extLst>
                  <a:ext uri="{0D108BD9-81ED-4DB2-BD59-A6C34878D82A}">
                    <a16:rowId xmlns:a16="http://schemas.microsoft.com/office/drawing/2014/main" val="10001"/>
                  </a:ext>
                </a:extLst>
              </a:tr>
              <a:tr h="274975">
                <a:tc>
                  <a:txBody>
                    <a:bodyPr/>
                    <a:lstStyle/>
                    <a:p>
                      <a:pPr marL="0" lvl="0" indent="0" algn="l"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accent3"/>
                      </a:solidFill>
                      <a:prstDash val="dot"/>
                      <a:round/>
                      <a:headEnd type="none" w="sm" len="sm"/>
                      <a:tailEnd type="none" w="sm" len="sm"/>
                    </a:lnB>
                  </a:tcPr>
                </a:tc>
                <a:extLst>
                  <a:ext uri="{0D108BD9-81ED-4DB2-BD59-A6C34878D82A}">
                    <a16:rowId xmlns:a16="http://schemas.microsoft.com/office/drawing/2014/main" val="10002"/>
                  </a:ext>
                </a:extLst>
              </a:tr>
              <a:tr h="274975">
                <a:tc>
                  <a:txBody>
                    <a:bodyPr/>
                    <a:lstStyle/>
                    <a:p>
                      <a:pPr marL="0" lvl="0" indent="0" algn="l"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accent3"/>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accent3"/>
                      </a:solidFill>
                      <a:prstDash val="dot"/>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bl>
          </a:graphicData>
        </a:graphic>
      </p:graphicFrame>
      <p:graphicFrame>
        <p:nvGraphicFramePr>
          <p:cNvPr id="1864" name="Google Shape;1864;p61"/>
          <p:cNvGraphicFramePr/>
          <p:nvPr/>
        </p:nvGraphicFramePr>
        <p:xfrm>
          <a:off x="722138" y="3419550"/>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39907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74975">
                <a:tc>
                  <a:txBody>
                    <a:bodyPr/>
                    <a:lstStyle/>
                    <a:p>
                      <a:pPr marL="0" lvl="0" indent="0" algn="l"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No</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 </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No</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74975">
                <a:tc>
                  <a:txBody>
                    <a:bodyPr/>
                    <a:lstStyle/>
                    <a:p>
                      <a:pPr marL="0" lvl="0" indent="0" algn="l"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No</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No</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74975">
                <a:tc>
                  <a:txBody>
                    <a:bodyPr/>
                    <a:lstStyle/>
                    <a:p>
                      <a:pPr marL="0" lvl="0" indent="0" algn="l" rtl="0">
                        <a:spcBef>
                          <a:spcPts val="0"/>
                        </a:spcBef>
                        <a:spcAft>
                          <a:spcPts val="0"/>
                        </a:spcAft>
                        <a:buNone/>
                      </a:pPr>
                      <a:endParaRPr sz="400" b="1">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No</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Yes</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No</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graphicFrame>
        <p:nvGraphicFramePr>
          <p:cNvPr id="1865" name="Google Shape;1865;p61"/>
          <p:cNvGraphicFramePr/>
          <p:nvPr/>
        </p:nvGraphicFramePr>
        <p:xfrm>
          <a:off x="3374600" y="3419550"/>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39907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74975">
                <a:tc>
                  <a:txBody>
                    <a:bodyPr/>
                    <a:lstStyle/>
                    <a:p>
                      <a:pPr marL="0" lvl="0" indent="0" algn="l" rtl="0">
                        <a:spcBef>
                          <a:spcPts val="0"/>
                        </a:spcBef>
                        <a:spcAft>
                          <a:spcPts val="0"/>
                        </a:spcAft>
                        <a:buNone/>
                      </a:pP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graphicFrame>
        <p:nvGraphicFramePr>
          <p:cNvPr id="1866" name="Google Shape;1866;p61"/>
          <p:cNvGraphicFramePr/>
          <p:nvPr/>
        </p:nvGraphicFramePr>
        <p:xfrm>
          <a:off x="6027038" y="3419550"/>
          <a:ext cx="3000000" cy="3000000"/>
        </p:xfrm>
        <a:graphic>
          <a:graphicData uri="http://schemas.openxmlformats.org/drawingml/2006/table">
            <a:tbl>
              <a:tblPr>
                <a:noFill/>
                <a:tableStyleId>{1C39C5E4-D7D5-4F2A-A900-4DDBCDA0ABF0}</a:tableStyleId>
              </a:tblPr>
              <a:tblGrid>
                <a:gridCol w="399075">
                  <a:extLst>
                    <a:ext uri="{9D8B030D-6E8A-4147-A177-3AD203B41FA5}">
                      <a16:colId xmlns:a16="http://schemas.microsoft.com/office/drawing/2014/main" val="20000"/>
                    </a:ext>
                  </a:extLst>
                </a:gridCol>
                <a:gridCol w="399075">
                  <a:extLst>
                    <a:ext uri="{9D8B030D-6E8A-4147-A177-3AD203B41FA5}">
                      <a16:colId xmlns:a16="http://schemas.microsoft.com/office/drawing/2014/main" val="20001"/>
                    </a:ext>
                  </a:extLst>
                </a:gridCol>
                <a:gridCol w="399075">
                  <a:extLst>
                    <a:ext uri="{9D8B030D-6E8A-4147-A177-3AD203B41FA5}">
                      <a16:colId xmlns:a16="http://schemas.microsoft.com/office/drawing/2014/main" val="20002"/>
                    </a:ext>
                  </a:extLst>
                </a:gridCol>
                <a:gridCol w="399075">
                  <a:extLst>
                    <a:ext uri="{9D8B030D-6E8A-4147-A177-3AD203B41FA5}">
                      <a16:colId xmlns:a16="http://schemas.microsoft.com/office/drawing/2014/main" val="20003"/>
                    </a:ext>
                  </a:extLst>
                </a:gridCol>
                <a:gridCol w="399075">
                  <a:extLst>
                    <a:ext uri="{9D8B030D-6E8A-4147-A177-3AD203B41FA5}">
                      <a16:colId xmlns:a16="http://schemas.microsoft.com/office/drawing/2014/main" val="20004"/>
                    </a:ext>
                  </a:extLst>
                </a:gridCol>
                <a:gridCol w="399075">
                  <a:extLst>
                    <a:ext uri="{9D8B030D-6E8A-4147-A177-3AD203B41FA5}">
                      <a16:colId xmlns:a16="http://schemas.microsoft.com/office/drawing/2014/main" val="20005"/>
                    </a:ext>
                  </a:extLst>
                </a:gridCol>
              </a:tblGrid>
              <a:tr h="249575">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Jan</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Feb</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Mar</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Apr</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Jun</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4975">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Task 1</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74975">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Task 2</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74975">
                <a:tc>
                  <a:txBody>
                    <a:bodyPr/>
                    <a:lstStyle/>
                    <a:p>
                      <a:pPr marL="0" lvl="0" indent="0" algn="ctr" rtl="0">
                        <a:spcBef>
                          <a:spcPts val="0"/>
                        </a:spcBef>
                        <a:spcAft>
                          <a:spcPts val="0"/>
                        </a:spcAft>
                        <a:buNone/>
                      </a:pPr>
                      <a:r>
                        <a:rPr lang="en" sz="400" b="1">
                          <a:solidFill>
                            <a:schemeClr val="dk1"/>
                          </a:solidFill>
                          <a:latin typeface="Inter"/>
                          <a:ea typeface="Inter"/>
                          <a:cs typeface="Inter"/>
                          <a:sym typeface="Inter"/>
                        </a:rPr>
                        <a:t>Task 3</a:t>
                      </a:r>
                      <a:endParaRPr sz="400" b="1">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cxnSp>
        <p:nvCxnSpPr>
          <p:cNvPr id="1867" name="Google Shape;1867;p61"/>
          <p:cNvCxnSpPr/>
          <p:nvPr/>
        </p:nvCxnSpPr>
        <p:spPr>
          <a:xfrm>
            <a:off x="6438775" y="3814488"/>
            <a:ext cx="1974900" cy="0"/>
          </a:xfrm>
          <a:prstGeom prst="straightConnector1">
            <a:avLst/>
          </a:prstGeom>
          <a:noFill/>
          <a:ln w="19050" cap="flat" cmpd="sng">
            <a:solidFill>
              <a:schemeClr val="lt1"/>
            </a:solidFill>
            <a:prstDash val="solid"/>
            <a:round/>
            <a:headEnd type="none" w="med" len="med"/>
            <a:tailEnd type="none" w="med" len="med"/>
          </a:ln>
        </p:spPr>
      </p:cxnSp>
      <p:cxnSp>
        <p:nvCxnSpPr>
          <p:cNvPr id="1868" name="Google Shape;1868;p61"/>
          <p:cNvCxnSpPr/>
          <p:nvPr/>
        </p:nvCxnSpPr>
        <p:spPr>
          <a:xfrm>
            <a:off x="6438775" y="4075138"/>
            <a:ext cx="1974900" cy="0"/>
          </a:xfrm>
          <a:prstGeom prst="straightConnector1">
            <a:avLst/>
          </a:prstGeom>
          <a:noFill/>
          <a:ln w="19050" cap="flat" cmpd="sng">
            <a:solidFill>
              <a:schemeClr val="dk2"/>
            </a:solidFill>
            <a:prstDash val="solid"/>
            <a:round/>
            <a:headEnd type="none" w="med" len="med"/>
            <a:tailEnd type="none" w="med" len="med"/>
          </a:ln>
        </p:spPr>
      </p:cxnSp>
      <p:cxnSp>
        <p:nvCxnSpPr>
          <p:cNvPr id="1869" name="Google Shape;1869;p61"/>
          <p:cNvCxnSpPr/>
          <p:nvPr/>
        </p:nvCxnSpPr>
        <p:spPr>
          <a:xfrm>
            <a:off x="6438775" y="4335788"/>
            <a:ext cx="1974900" cy="0"/>
          </a:xfrm>
          <a:prstGeom prst="straightConnector1">
            <a:avLst/>
          </a:prstGeom>
          <a:noFill/>
          <a:ln w="19050" cap="flat" cmpd="sng">
            <a:solidFill>
              <a:schemeClr val="lt2"/>
            </a:solidFill>
            <a:prstDash val="solid"/>
            <a:round/>
            <a:headEnd type="none" w="med" len="med"/>
            <a:tailEnd type="none" w="med" len="med"/>
          </a:ln>
        </p:spPr>
      </p:cxnSp>
      <p:sp>
        <p:nvSpPr>
          <p:cNvPr id="1870" name="Google Shape;1870;p61"/>
          <p:cNvSpPr/>
          <p:nvPr/>
        </p:nvSpPr>
        <p:spPr>
          <a:xfrm>
            <a:off x="6431775" y="3777288"/>
            <a:ext cx="399000" cy="7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71" name="Google Shape;1871;p61"/>
          <p:cNvSpPr/>
          <p:nvPr/>
        </p:nvSpPr>
        <p:spPr>
          <a:xfrm>
            <a:off x="6830850" y="3777288"/>
            <a:ext cx="399000" cy="7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72" name="Google Shape;1872;p61"/>
          <p:cNvSpPr/>
          <p:nvPr/>
        </p:nvSpPr>
        <p:spPr>
          <a:xfrm>
            <a:off x="7226725" y="3777288"/>
            <a:ext cx="399000" cy="7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73" name="Google Shape;1873;p61"/>
          <p:cNvSpPr/>
          <p:nvPr/>
        </p:nvSpPr>
        <p:spPr>
          <a:xfrm>
            <a:off x="6431775" y="4037938"/>
            <a:ext cx="399000" cy="74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74" name="Google Shape;1874;p61"/>
          <p:cNvSpPr/>
          <p:nvPr/>
        </p:nvSpPr>
        <p:spPr>
          <a:xfrm>
            <a:off x="6830850" y="4298588"/>
            <a:ext cx="399000" cy="74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75" name="Google Shape;1875;p61"/>
          <p:cNvSpPr/>
          <p:nvPr/>
        </p:nvSpPr>
        <p:spPr>
          <a:xfrm>
            <a:off x="7226725" y="4298588"/>
            <a:ext cx="399000" cy="74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76" name="Google Shape;1876;p61"/>
          <p:cNvSpPr/>
          <p:nvPr/>
        </p:nvSpPr>
        <p:spPr>
          <a:xfrm>
            <a:off x="1919375" y="843700"/>
            <a:ext cx="1187700" cy="7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grpSp>
        <p:nvGrpSpPr>
          <p:cNvPr id="1881" name="Google Shape;1881;p62"/>
          <p:cNvGrpSpPr/>
          <p:nvPr/>
        </p:nvGrpSpPr>
        <p:grpSpPr>
          <a:xfrm>
            <a:off x="4842026" y="534551"/>
            <a:ext cx="1039466" cy="1217093"/>
            <a:chOff x="4842026" y="534551"/>
            <a:chExt cx="1039466" cy="1217093"/>
          </a:xfrm>
        </p:grpSpPr>
        <p:grpSp>
          <p:nvGrpSpPr>
            <p:cNvPr id="1882" name="Google Shape;1882;p62"/>
            <p:cNvGrpSpPr/>
            <p:nvPr/>
          </p:nvGrpSpPr>
          <p:grpSpPr>
            <a:xfrm>
              <a:off x="4842026" y="534551"/>
              <a:ext cx="1039466" cy="1217093"/>
              <a:chOff x="5730743" y="656888"/>
              <a:chExt cx="812400" cy="951300"/>
            </a:xfrm>
          </p:grpSpPr>
          <p:grpSp>
            <p:nvGrpSpPr>
              <p:cNvPr id="1883" name="Google Shape;1883;p62"/>
              <p:cNvGrpSpPr/>
              <p:nvPr/>
            </p:nvGrpSpPr>
            <p:grpSpPr>
              <a:xfrm>
                <a:off x="5730743" y="726350"/>
                <a:ext cx="812400" cy="812400"/>
                <a:chOff x="5730743" y="726350"/>
                <a:chExt cx="812400" cy="812400"/>
              </a:xfrm>
            </p:grpSpPr>
            <p:sp>
              <p:nvSpPr>
                <p:cNvPr id="1884" name="Google Shape;1884;p62"/>
                <p:cNvSpPr/>
                <p:nvPr/>
              </p:nvSpPr>
              <p:spPr>
                <a:xfrm>
                  <a:off x="6136943" y="726350"/>
                  <a:ext cx="406200" cy="406200"/>
                </a:xfrm>
                <a:prstGeom prst="round2Diag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85" name="Google Shape;1885;p62"/>
                <p:cNvSpPr/>
                <p:nvPr/>
              </p:nvSpPr>
              <p:spPr>
                <a:xfrm rot="10800000" flipH="1">
                  <a:off x="6136943" y="1132550"/>
                  <a:ext cx="406200" cy="4062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86" name="Google Shape;1886;p62"/>
                <p:cNvSpPr/>
                <p:nvPr/>
              </p:nvSpPr>
              <p:spPr>
                <a:xfrm flipH="1">
                  <a:off x="5730743" y="726350"/>
                  <a:ext cx="406200" cy="4062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87" name="Google Shape;1887;p62"/>
                <p:cNvSpPr/>
                <p:nvPr/>
              </p:nvSpPr>
              <p:spPr>
                <a:xfrm rot="10800000">
                  <a:off x="5730743" y="1132550"/>
                  <a:ext cx="406200" cy="4062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888" name="Google Shape;1888;p62"/>
              <p:cNvSpPr/>
              <p:nvPr/>
            </p:nvSpPr>
            <p:spPr>
              <a:xfrm>
                <a:off x="5973443" y="969050"/>
                <a:ext cx="327000" cy="327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89" name="Google Shape;1889;p62"/>
              <p:cNvSpPr/>
              <p:nvPr/>
            </p:nvSpPr>
            <p:spPr>
              <a:xfrm>
                <a:off x="5799987" y="656888"/>
                <a:ext cx="147900" cy="1479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90" name="Google Shape;1890;p62"/>
              <p:cNvSpPr/>
              <p:nvPr/>
            </p:nvSpPr>
            <p:spPr>
              <a:xfrm>
                <a:off x="5799987" y="1460288"/>
                <a:ext cx="147900" cy="1479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91" name="Google Shape;1891;p62"/>
              <p:cNvSpPr/>
              <p:nvPr/>
            </p:nvSpPr>
            <p:spPr>
              <a:xfrm>
                <a:off x="6326037" y="656888"/>
                <a:ext cx="147900" cy="1479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92" name="Google Shape;1892;p62"/>
              <p:cNvSpPr/>
              <p:nvPr/>
            </p:nvSpPr>
            <p:spPr>
              <a:xfrm>
                <a:off x="6326037" y="1460288"/>
                <a:ext cx="147900" cy="1479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893" name="Google Shape;1893;p62"/>
            <p:cNvSpPr/>
            <p:nvPr/>
          </p:nvSpPr>
          <p:spPr>
            <a:xfrm>
              <a:off x="5110626" y="892261"/>
              <a:ext cx="501900" cy="50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894" name="Google Shape;1894;p62"/>
          <p:cNvSpPr/>
          <p:nvPr/>
        </p:nvSpPr>
        <p:spPr>
          <a:xfrm flipH="1">
            <a:off x="3926963" y="3394775"/>
            <a:ext cx="496800" cy="509700"/>
          </a:xfrm>
          <a:prstGeom prst="wedgeRectCallout">
            <a:avLst>
              <a:gd name="adj1" fmla="val -20833"/>
              <a:gd name="adj2" fmla="val 625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895" name="Google Shape;1895;p62"/>
          <p:cNvGrpSpPr/>
          <p:nvPr/>
        </p:nvGrpSpPr>
        <p:grpSpPr>
          <a:xfrm>
            <a:off x="702941" y="2050687"/>
            <a:ext cx="1076771" cy="1049716"/>
            <a:chOff x="703000" y="2087175"/>
            <a:chExt cx="1002300" cy="977025"/>
          </a:xfrm>
        </p:grpSpPr>
        <p:sp>
          <p:nvSpPr>
            <p:cNvPr id="1896" name="Google Shape;1896;p62"/>
            <p:cNvSpPr/>
            <p:nvPr/>
          </p:nvSpPr>
          <p:spPr>
            <a:xfrm>
              <a:off x="868450" y="2087175"/>
              <a:ext cx="671400" cy="671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97" name="Google Shape;1897;p62"/>
            <p:cNvSpPr/>
            <p:nvPr/>
          </p:nvSpPr>
          <p:spPr>
            <a:xfrm>
              <a:off x="1033900" y="2392800"/>
              <a:ext cx="671400" cy="671400"/>
            </a:xfrm>
            <a:prstGeom prst="ellipse">
              <a:avLst/>
            </a:prstGeom>
            <a:solidFill>
              <a:srgbClr val="B07CC6">
                <a:alpha val="5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98" name="Google Shape;1898;p62"/>
            <p:cNvSpPr/>
            <p:nvPr/>
          </p:nvSpPr>
          <p:spPr>
            <a:xfrm>
              <a:off x="703000" y="2392800"/>
              <a:ext cx="671400" cy="671400"/>
            </a:xfrm>
            <a:prstGeom prst="ellipse">
              <a:avLst/>
            </a:prstGeom>
            <a:solidFill>
              <a:srgbClr val="503259">
                <a:alpha val="587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899" name="Google Shape;1899;p62"/>
          <p:cNvGrpSpPr/>
          <p:nvPr/>
        </p:nvGrpSpPr>
        <p:grpSpPr>
          <a:xfrm>
            <a:off x="1906805" y="2058326"/>
            <a:ext cx="688976" cy="1049885"/>
            <a:chOff x="1992126" y="2083056"/>
            <a:chExt cx="750600" cy="1143790"/>
          </a:xfrm>
        </p:grpSpPr>
        <p:grpSp>
          <p:nvGrpSpPr>
            <p:cNvPr id="1900" name="Google Shape;1900;p62"/>
            <p:cNvGrpSpPr/>
            <p:nvPr/>
          </p:nvGrpSpPr>
          <p:grpSpPr>
            <a:xfrm>
              <a:off x="1992126" y="2083056"/>
              <a:ext cx="750600" cy="1143661"/>
              <a:chOff x="1992126" y="2083056"/>
              <a:chExt cx="750600" cy="1143661"/>
            </a:xfrm>
          </p:grpSpPr>
          <p:sp>
            <p:nvSpPr>
              <p:cNvPr id="1901" name="Google Shape;1901;p62"/>
              <p:cNvSpPr/>
              <p:nvPr/>
            </p:nvSpPr>
            <p:spPr>
              <a:xfrm>
                <a:off x="1992126" y="2083056"/>
                <a:ext cx="750600" cy="750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02" name="Google Shape;1902;p62"/>
              <p:cNvCxnSpPr/>
              <p:nvPr/>
            </p:nvCxnSpPr>
            <p:spPr>
              <a:xfrm>
                <a:off x="1992126" y="2458418"/>
                <a:ext cx="0" cy="768300"/>
              </a:xfrm>
              <a:prstGeom prst="straightConnector1">
                <a:avLst/>
              </a:prstGeom>
              <a:noFill/>
              <a:ln w="19050" cap="flat" cmpd="sng">
                <a:solidFill>
                  <a:schemeClr val="lt1"/>
                </a:solidFill>
                <a:prstDash val="solid"/>
                <a:round/>
                <a:headEnd type="none" w="med" len="med"/>
                <a:tailEnd type="none" w="med" len="med"/>
              </a:ln>
            </p:spPr>
          </p:cxnSp>
        </p:grpSp>
        <p:grpSp>
          <p:nvGrpSpPr>
            <p:cNvPr id="1903" name="Google Shape;1903;p62"/>
            <p:cNvGrpSpPr/>
            <p:nvPr/>
          </p:nvGrpSpPr>
          <p:grpSpPr>
            <a:xfrm>
              <a:off x="2045161" y="2136120"/>
              <a:ext cx="644700" cy="1090586"/>
              <a:chOff x="2045161" y="2136120"/>
              <a:chExt cx="644700" cy="1090586"/>
            </a:xfrm>
          </p:grpSpPr>
          <p:sp>
            <p:nvSpPr>
              <p:cNvPr id="1904" name="Google Shape;1904;p62"/>
              <p:cNvSpPr/>
              <p:nvPr/>
            </p:nvSpPr>
            <p:spPr>
              <a:xfrm>
                <a:off x="2045161" y="2136120"/>
                <a:ext cx="644700" cy="6447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05" name="Google Shape;1905;p62"/>
              <p:cNvCxnSpPr>
                <a:stCxn id="1904" idx="3"/>
              </p:cNvCxnSpPr>
              <p:nvPr/>
            </p:nvCxnSpPr>
            <p:spPr>
              <a:xfrm>
                <a:off x="2139575" y="2686406"/>
                <a:ext cx="0" cy="540300"/>
              </a:xfrm>
              <a:prstGeom prst="straightConnector1">
                <a:avLst/>
              </a:prstGeom>
              <a:noFill/>
              <a:ln w="19050" cap="flat" cmpd="sng">
                <a:solidFill>
                  <a:schemeClr val="dk2"/>
                </a:solidFill>
                <a:prstDash val="solid"/>
                <a:round/>
                <a:headEnd type="none" w="med" len="med"/>
                <a:tailEnd type="none" w="med" len="med"/>
              </a:ln>
            </p:spPr>
          </p:cxnSp>
        </p:grpSp>
        <p:grpSp>
          <p:nvGrpSpPr>
            <p:cNvPr id="1906" name="Google Shape;1906;p62"/>
            <p:cNvGrpSpPr/>
            <p:nvPr/>
          </p:nvGrpSpPr>
          <p:grpSpPr>
            <a:xfrm>
              <a:off x="2101854" y="2192746"/>
              <a:ext cx="531300" cy="1034100"/>
              <a:chOff x="2101854" y="2192746"/>
              <a:chExt cx="531300" cy="1034100"/>
            </a:xfrm>
          </p:grpSpPr>
          <p:sp>
            <p:nvSpPr>
              <p:cNvPr id="1907" name="Google Shape;1907;p62"/>
              <p:cNvSpPr/>
              <p:nvPr/>
            </p:nvSpPr>
            <p:spPr>
              <a:xfrm>
                <a:off x="2101854" y="2192746"/>
                <a:ext cx="531300" cy="5313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08" name="Google Shape;1908;p62"/>
              <p:cNvCxnSpPr>
                <a:stCxn id="1907" idx="4"/>
              </p:cNvCxnSpPr>
              <p:nvPr/>
            </p:nvCxnSpPr>
            <p:spPr>
              <a:xfrm>
                <a:off x="2367504" y="2724046"/>
                <a:ext cx="0" cy="502800"/>
              </a:xfrm>
              <a:prstGeom prst="straightConnector1">
                <a:avLst/>
              </a:prstGeom>
              <a:noFill/>
              <a:ln w="19050" cap="flat" cmpd="sng">
                <a:solidFill>
                  <a:schemeClr val="lt2"/>
                </a:solidFill>
                <a:prstDash val="solid"/>
                <a:round/>
                <a:headEnd type="none" w="med" len="med"/>
                <a:tailEnd type="none" w="med" len="med"/>
              </a:ln>
            </p:spPr>
          </p:cxnSp>
        </p:grpSp>
        <p:grpSp>
          <p:nvGrpSpPr>
            <p:cNvPr id="1909" name="Google Shape;1909;p62"/>
            <p:cNvGrpSpPr/>
            <p:nvPr/>
          </p:nvGrpSpPr>
          <p:grpSpPr>
            <a:xfrm>
              <a:off x="2162890" y="2253859"/>
              <a:ext cx="409200" cy="972900"/>
              <a:chOff x="2162890" y="2253859"/>
              <a:chExt cx="409200" cy="972900"/>
            </a:xfrm>
          </p:grpSpPr>
          <p:sp>
            <p:nvSpPr>
              <p:cNvPr id="1910" name="Google Shape;1910;p62"/>
              <p:cNvSpPr/>
              <p:nvPr/>
            </p:nvSpPr>
            <p:spPr>
              <a:xfrm>
                <a:off x="2162890" y="2253859"/>
                <a:ext cx="409200" cy="4092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11" name="Google Shape;1911;p62"/>
              <p:cNvCxnSpPr>
                <a:stCxn id="1910" idx="6"/>
              </p:cNvCxnSpPr>
              <p:nvPr/>
            </p:nvCxnSpPr>
            <p:spPr>
              <a:xfrm>
                <a:off x="2572090" y="2458459"/>
                <a:ext cx="0" cy="768300"/>
              </a:xfrm>
              <a:prstGeom prst="straightConnector1">
                <a:avLst/>
              </a:prstGeom>
              <a:noFill/>
              <a:ln w="19050" cap="flat" cmpd="sng">
                <a:solidFill>
                  <a:schemeClr val="accent1"/>
                </a:solidFill>
                <a:prstDash val="solid"/>
                <a:round/>
                <a:headEnd type="none" w="med" len="med"/>
                <a:tailEnd type="none" w="med" len="med"/>
              </a:ln>
            </p:spPr>
          </p:cxnSp>
        </p:grpSp>
        <p:grpSp>
          <p:nvGrpSpPr>
            <p:cNvPr id="1912" name="Google Shape;1912;p62"/>
            <p:cNvGrpSpPr/>
            <p:nvPr/>
          </p:nvGrpSpPr>
          <p:grpSpPr>
            <a:xfrm>
              <a:off x="2212739" y="2303722"/>
              <a:ext cx="309600" cy="923060"/>
              <a:chOff x="2212739" y="2303722"/>
              <a:chExt cx="309600" cy="923060"/>
            </a:xfrm>
          </p:grpSpPr>
          <p:sp>
            <p:nvSpPr>
              <p:cNvPr id="1913" name="Google Shape;1913;p62"/>
              <p:cNvSpPr/>
              <p:nvPr/>
            </p:nvSpPr>
            <p:spPr>
              <a:xfrm>
                <a:off x="2212739" y="2303722"/>
                <a:ext cx="309600" cy="3096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14" name="Google Shape;1914;p62"/>
              <p:cNvCxnSpPr>
                <a:stCxn id="1913" idx="5"/>
              </p:cNvCxnSpPr>
              <p:nvPr/>
            </p:nvCxnSpPr>
            <p:spPr>
              <a:xfrm>
                <a:off x="2476999" y="2567982"/>
                <a:ext cx="0" cy="658800"/>
              </a:xfrm>
              <a:prstGeom prst="straightConnector1">
                <a:avLst/>
              </a:prstGeom>
              <a:noFill/>
              <a:ln w="19050" cap="flat" cmpd="sng">
                <a:solidFill>
                  <a:schemeClr val="accent3"/>
                </a:solidFill>
                <a:prstDash val="solid"/>
                <a:round/>
                <a:headEnd type="none" w="med" len="med"/>
                <a:tailEnd type="none" w="med" len="med"/>
              </a:ln>
            </p:spPr>
          </p:cxnSp>
        </p:grpSp>
      </p:grpSp>
      <p:grpSp>
        <p:nvGrpSpPr>
          <p:cNvPr id="1915" name="Google Shape;1915;p62"/>
          <p:cNvGrpSpPr/>
          <p:nvPr/>
        </p:nvGrpSpPr>
        <p:grpSpPr>
          <a:xfrm>
            <a:off x="7677625" y="547580"/>
            <a:ext cx="753078" cy="752223"/>
            <a:chOff x="1186975" y="238125"/>
            <a:chExt cx="5244275" cy="5238325"/>
          </a:xfrm>
        </p:grpSpPr>
        <p:sp>
          <p:nvSpPr>
            <p:cNvPr id="1916" name="Google Shape;1916;p62"/>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1186975" y="2279750"/>
              <a:ext cx="2628625"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3802600" y="239450"/>
              <a:ext cx="2628650" cy="319682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3232500"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62"/>
          <p:cNvGrpSpPr/>
          <p:nvPr/>
        </p:nvGrpSpPr>
        <p:grpSpPr>
          <a:xfrm>
            <a:off x="702950" y="3398221"/>
            <a:ext cx="1292910" cy="430549"/>
            <a:chOff x="238125" y="1335475"/>
            <a:chExt cx="5418735" cy="3034175"/>
          </a:xfrm>
        </p:grpSpPr>
        <p:sp>
          <p:nvSpPr>
            <p:cNvPr id="1921" name="Google Shape;1921;p62"/>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62"/>
          <p:cNvGrpSpPr/>
          <p:nvPr/>
        </p:nvGrpSpPr>
        <p:grpSpPr>
          <a:xfrm>
            <a:off x="713215" y="551136"/>
            <a:ext cx="1590024" cy="1217116"/>
            <a:chOff x="688541" y="663825"/>
            <a:chExt cx="1287052" cy="985200"/>
          </a:xfrm>
        </p:grpSpPr>
        <p:grpSp>
          <p:nvGrpSpPr>
            <p:cNvPr id="1925" name="Google Shape;1925;p62"/>
            <p:cNvGrpSpPr/>
            <p:nvPr/>
          </p:nvGrpSpPr>
          <p:grpSpPr>
            <a:xfrm>
              <a:off x="855600" y="663825"/>
              <a:ext cx="1119992" cy="985200"/>
              <a:chOff x="855600" y="663825"/>
              <a:chExt cx="1119992" cy="985200"/>
            </a:xfrm>
          </p:grpSpPr>
          <p:grpSp>
            <p:nvGrpSpPr>
              <p:cNvPr id="1926" name="Google Shape;1926;p62"/>
              <p:cNvGrpSpPr/>
              <p:nvPr/>
            </p:nvGrpSpPr>
            <p:grpSpPr>
              <a:xfrm>
                <a:off x="855600" y="663825"/>
                <a:ext cx="1119992" cy="985200"/>
                <a:chOff x="855600" y="663825"/>
                <a:chExt cx="1119992" cy="985200"/>
              </a:xfrm>
            </p:grpSpPr>
            <p:sp>
              <p:nvSpPr>
                <p:cNvPr id="1927" name="Google Shape;1927;p62"/>
                <p:cNvSpPr/>
                <p:nvPr/>
              </p:nvSpPr>
              <p:spPr>
                <a:xfrm>
                  <a:off x="1249592" y="663825"/>
                  <a:ext cx="726000" cy="234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28" name="Google Shape;1928;p62"/>
                <p:cNvSpPr/>
                <p:nvPr/>
              </p:nvSpPr>
              <p:spPr>
                <a:xfrm>
                  <a:off x="855600" y="663825"/>
                  <a:ext cx="985200" cy="985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929" name="Google Shape;1929;p62"/>
              <p:cNvSpPr/>
              <p:nvPr/>
            </p:nvSpPr>
            <p:spPr>
              <a:xfrm>
                <a:off x="1765067" y="696725"/>
                <a:ext cx="166500" cy="166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930" name="Google Shape;1930;p62"/>
            <p:cNvGrpSpPr/>
            <p:nvPr/>
          </p:nvGrpSpPr>
          <p:grpSpPr>
            <a:xfrm>
              <a:off x="688550" y="733463"/>
              <a:ext cx="1082650" cy="846000"/>
              <a:chOff x="688550" y="733463"/>
              <a:chExt cx="1082650" cy="846000"/>
            </a:xfrm>
          </p:grpSpPr>
          <p:grpSp>
            <p:nvGrpSpPr>
              <p:cNvPr id="1931" name="Google Shape;1931;p62"/>
              <p:cNvGrpSpPr/>
              <p:nvPr/>
            </p:nvGrpSpPr>
            <p:grpSpPr>
              <a:xfrm>
                <a:off x="688550" y="733463"/>
                <a:ext cx="1082650" cy="846000"/>
                <a:chOff x="688550" y="733463"/>
                <a:chExt cx="1082650" cy="846000"/>
              </a:xfrm>
            </p:grpSpPr>
            <p:sp>
              <p:nvSpPr>
                <p:cNvPr id="1932" name="Google Shape;1932;p62"/>
                <p:cNvSpPr/>
                <p:nvPr/>
              </p:nvSpPr>
              <p:spPr>
                <a:xfrm>
                  <a:off x="925200" y="733463"/>
                  <a:ext cx="846000" cy="84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33" name="Google Shape;1933;p62"/>
                <p:cNvSpPr/>
                <p:nvPr/>
              </p:nvSpPr>
              <p:spPr>
                <a:xfrm>
                  <a:off x="688550" y="733475"/>
                  <a:ext cx="726000" cy="234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934" name="Google Shape;1934;p62"/>
              <p:cNvSpPr/>
              <p:nvPr/>
            </p:nvSpPr>
            <p:spPr>
              <a:xfrm>
                <a:off x="728636" y="764183"/>
                <a:ext cx="166500" cy="166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935" name="Google Shape;1935;p62"/>
            <p:cNvGrpSpPr/>
            <p:nvPr/>
          </p:nvGrpSpPr>
          <p:grpSpPr>
            <a:xfrm>
              <a:off x="688541" y="807775"/>
              <a:ext cx="1008259" cy="697200"/>
              <a:chOff x="688541" y="807775"/>
              <a:chExt cx="1008259" cy="697200"/>
            </a:xfrm>
          </p:grpSpPr>
          <p:grpSp>
            <p:nvGrpSpPr>
              <p:cNvPr id="1936" name="Google Shape;1936;p62"/>
              <p:cNvGrpSpPr/>
              <p:nvPr/>
            </p:nvGrpSpPr>
            <p:grpSpPr>
              <a:xfrm>
                <a:off x="688541" y="807775"/>
                <a:ext cx="1008259" cy="697200"/>
                <a:chOff x="688541" y="807775"/>
                <a:chExt cx="1008259" cy="697200"/>
              </a:xfrm>
            </p:grpSpPr>
            <p:sp>
              <p:nvSpPr>
                <p:cNvPr id="1937" name="Google Shape;1937;p62"/>
                <p:cNvSpPr/>
                <p:nvPr/>
              </p:nvSpPr>
              <p:spPr>
                <a:xfrm>
                  <a:off x="999600" y="807775"/>
                  <a:ext cx="697200" cy="697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38" name="Google Shape;1938;p62"/>
                <p:cNvSpPr/>
                <p:nvPr/>
              </p:nvSpPr>
              <p:spPr>
                <a:xfrm>
                  <a:off x="688541" y="1268927"/>
                  <a:ext cx="726000" cy="23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939" name="Google Shape;1939;p62"/>
              <p:cNvSpPr/>
              <p:nvPr/>
            </p:nvSpPr>
            <p:spPr>
              <a:xfrm>
                <a:off x="728636" y="1300541"/>
                <a:ext cx="166500" cy="166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940" name="Google Shape;1940;p62"/>
            <p:cNvGrpSpPr/>
            <p:nvPr/>
          </p:nvGrpSpPr>
          <p:grpSpPr>
            <a:xfrm>
              <a:off x="1079700" y="887975"/>
              <a:ext cx="895892" cy="539681"/>
              <a:chOff x="1079700" y="887975"/>
              <a:chExt cx="895892" cy="539681"/>
            </a:xfrm>
          </p:grpSpPr>
          <p:grpSp>
            <p:nvGrpSpPr>
              <p:cNvPr id="1941" name="Google Shape;1941;p62"/>
              <p:cNvGrpSpPr/>
              <p:nvPr/>
            </p:nvGrpSpPr>
            <p:grpSpPr>
              <a:xfrm>
                <a:off x="1079700" y="887975"/>
                <a:ext cx="895892" cy="539681"/>
                <a:chOff x="1079700" y="887975"/>
                <a:chExt cx="895892" cy="539681"/>
              </a:xfrm>
            </p:grpSpPr>
            <p:sp>
              <p:nvSpPr>
                <p:cNvPr id="1942" name="Google Shape;1942;p62"/>
                <p:cNvSpPr/>
                <p:nvPr/>
              </p:nvSpPr>
              <p:spPr>
                <a:xfrm>
                  <a:off x="1079700" y="887975"/>
                  <a:ext cx="537000" cy="53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43" name="Google Shape;1943;p62"/>
                <p:cNvSpPr/>
                <p:nvPr/>
              </p:nvSpPr>
              <p:spPr>
                <a:xfrm>
                  <a:off x="1249592" y="1192756"/>
                  <a:ext cx="726000" cy="234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944" name="Google Shape;1944;p62"/>
              <p:cNvSpPr/>
              <p:nvPr/>
            </p:nvSpPr>
            <p:spPr>
              <a:xfrm>
                <a:off x="1765067" y="1226950"/>
                <a:ext cx="166500" cy="166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945" name="Google Shape;1945;p62"/>
            <p:cNvSpPr/>
            <p:nvPr/>
          </p:nvSpPr>
          <p:spPr>
            <a:xfrm>
              <a:off x="1145118" y="953413"/>
              <a:ext cx="406200" cy="406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946" name="Google Shape;1946;p62"/>
          <p:cNvGrpSpPr/>
          <p:nvPr/>
        </p:nvGrpSpPr>
        <p:grpSpPr>
          <a:xfrm>
            <a:off x="2359674" y="539588"/>
            <a:ext cx="1119708" cy="1217144"/>
            <a:chOff x="2404275" y="663825"/>
            <a:chExt cx="906206" cy="985063"/>
          </a:xfrm>
        </p:grpSpPr>
        <p:cxnSp>
          <p:nvCxnSpPr>
            <p:cNvPr id="1947" name="Google Shape;1947;p62"/>
            <p:cNvCxnSpPr>
              <a:stCxn id="1948" idx="5"/>
              <a:endCxn id="1949" idx="1"/>
            </p:cNvCxnSpPr>
            <p:nvPr/>
          </p:nvCxnSpPr>
          <p:spPr>
            <a:xfrm>
              <a:off x="2961111" y="914258"/>
              <a:ext cx="99000" cy="138300"/>
            </a:xfrm>
            <a:prstGeom prst="straightConnector1">
              <a:avLst/>
            </a:prstGeom>
            <a:noFill/>
            <a:ln w="19050" cap="flat" cmpd="sng">
              <a:solidFill>
                <a:schemeClr val="lt1"/>
              </a:solidFill>
              <a:prstDash val="solid"/>
              <a:round/>
              <a:headEnd type="none" w="med" len="med"/>
              <a:tailEnd type="none" w="med" len="med"/>
            </a:ln>
          </p:spPr>
        </p:cxnSp>
        <p:cxnSp>
          <p:nvCxnSpPr>
            <p:cNvPr id="1950" name="Google Shape;1950;p62"/>
            <p:cNvCxnSpPr>
              <a:stCxn id="1949" idx="3"/>
              <a:endCxn id="1951" idx="7"/>
            </p:cNvCxnSpPr>
            <p:nvPr/>
          </p:nvCxnSpPr>
          <p:spPr>
            <a:xfrm flipH="1">
              <a:off x="2961048" y="1260089"/>
              <a:ext cx="99000" cy="138300"/>
            </a:xfrm>
            <a:prstGeom prst="straightConnector1">
              <a:avLst/>
            </a:prstGeom>
            <a:noFill/>
            <a:ln w="19050" cap="flat" cmpd="sng">
              <a:solidFill>
                <a:schemeClr val="dk2"/>
              </a:solidFill>
              <a:prstDash val="solid"/>
              <a:round/>
              <a:headEnd type="none" w="med" len="med"/>
              <a:tailEnd type="none" w="med" len="med"/>
            </a:ln>
          </p:spPr>
        </p:cxnSp>
        <p:cxnSp>
          <p:nvCxnSpPr>
            <p:cNvPr id="1952" name="Google Shape;1952;p62"/>
            <p:cNvCxnSpPr>
              <a:stCxn id="1951" idx="1"/>
              <a:endCxn id="1953" idx="5"/>
            </p:cNvCxnSpPr>
            <p:nvPr/>
          </p:nvCxnSpPr>
          <p:spPr>
            <a:xfrm rot="10800000">
              <a:off x="2654645" y="1260155"/>
              <a:ext cx="99000" cy="138300"/>
            </a:xfrm>
            <a:prstGeom prst="straightConnector1">
              <a:avLst/>
            </a:prstGeom>
            <a:noFill/>
            <a:ln w="19050" cap="flat" cmpd="sng">
              <a:solidFill>
                <a:schemeClr val="lt2"/>
              </a:solidFill>
              <a:prstDash val="solid"/>
              <a:round/>
              <a:headEnd type="none" w="med" len="med"/>
              <a:tailEnd type="none" w="med" len="med"/>
            </a:ln>
          </p:spPr>
        </p:cxnSp>
        <p:cxnSp>
          <p:nvCxnSpPr>
            <p:cNvPr id="1954" name="Google Shape;1954;p62"/>
            <p:cNvCxnSpPr>
              <a:stCxn id="1953" idx="7"/>
              <a:endCxn id="1948" idx="3"/>
            </p:cNvCxnSpPr>
            <p:nvPr/>
          </p:nvCxnSpPr>
          <p:spPr>
            <a:xfrm rot="10800000" flipH="1">
              <a:off x="2654708" y="914324"/>
              <a:ext cx="99000" cy="138300"/>
            </a:xfrm>
            <a:prstGeom prst="straightConnector1">
              <a:avLst/>
            </a:prstGeom>
            <a:noFill/>
            <a:ln w="19050" cap="flat" cmpd="sng">
              <a:solidFill>
                <a:schemeClr val="accent1"/>
              </a:solidFill>
              <a:prstDash val="solid"/>
              <a:round/>
              <a:headEnd type="none" w="med" len="med"/>
              <a:tailEnd type="none" w="med" len="med"/>
            </a:ln>
          </p:spPr>
        </p:cxnSp>
        <p:sp>
          <p:nvSpPr>
            <p:cNvPr id="1948" name="Google Shape;1948;p62"/>
            <p:cNvSpPr/>
            <p:nvPr/>
          </p:nvSpPr>
          <p:spPr>
            <a:xfrm>
              <a:off x="2710678" y="663825"/>
              <a:ext cx="293400" cy="293400"/>
            </a:xfrm>
            <a:prstGeom prst="ellipse">
              <a:avLst/>
            </a:prstGeom>
            <a:solidFill>
              <a:schemeClr val="dk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53" name="Google Shape;1953;p62"/>
            <p:cNvSpPr/>
            <p:nvPr/>
          </p:nvSpPr>
          <p:spPr>
            <a:xfrm>
              <a:off x="2404275" y="1009656"/>
              <a:ext cx="293400" cy="293400"/>
            </a:xfrm>
            <a:prstGeom prst="ellipse">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51" name="Google Shape;1951;p62"/>
            <p:cNvSpPr/>
            <p:nvPr/>
          </p:nvSpPr>
          <p:spPr>
            <a:xfrm>
              <a:off x="2710678" y="1355488"/>
              <a:ext cx="293400" cy="293400"/>
            </a:xfrm>
            <a:prstGeom prst="ellipse">
              <a:avLst/>
            </a:prstGeom>
            <a:solidFill>
              <a:schemeClr val="dk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49" name="Google Shape;1949;p62"/>
            <p:cNvSpPr/>
            <p:nvPr/>
          </p:nvSpPr>
          <p:spPr>
            <a:xfrm>
              <a:off x="3017081" y="1009656"/>
              <a:ext cx="293400" cy="293400"/>
            </a:xfrm>
            <a:prstGeom prst="ellipse">
              <a:avLst/>
            </a:prstGeom>
            <a:solidFill>
              <a:schemeClr val="dk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955" name="Google Shape;1955;p62"/>
          <p:cNvGrpSpPr/>
          <p:nvPr/>
        </p:nvGrpSpPr>
        <p:grpSpPr>
          <a:xfrm>
            <a:off x="3535817" y="533799"/>
            <a:ext cx="1249565" cy="1216897"/>
            <a:chOff x="4002252" y="539625"/>
            <a:chExt cx="1139490" cy="1109700"/>
          </a:xfrm>
        </p:grpSpPr>
        <p:sp>
          <p:nvSpPr>
            <p:cNvPr id="1956" name="Google Shape;1956;p62"/>
            <p:cNvSpPr/>
            <p:nvPr/>
          </p:nvSpPr>
          <p:spPr>
            <a:xfrm>
              <a:off x="4118850" y="663825"/>
              <a:ext cx="906300" cy="861300"/>
            </a:xfrm>
            <a:prstGeom prst="pentagon">
              <a:avLst>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57" name="Google Shape;1957;p62"/>
            <p:cNvSpPr/>
            <p:nvPr/>
          </p:nvSpPr>
          <p:spPr>
            <a:xfrm>
              <a:off x="4425291" y="539625"/>
              <a:ext cx="293400" cy="2934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58" name="Google Shape;1958;p62"/>
            <p:cNvSpPr/>
            <p:nvPr/>
          </p:nvSpPr>
          <p:spPr>
            <a:xfrm>
              <a:off x="4848342" y="833050"/>
              <a:ext cx="293400" cy="293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59" name="Google Shape;1959;p62"/>
            <p:cNvSpPr/>
            <p:nvPr/>
          </p:nvSpPr>
          <p:spPr>
            <a:xfrm>
              <a:off x="4002252" y="833050"/>
              <a:ext cx="293400" cy="293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60" name="Google Shape;1960;p62"/>
            <p:cNvSpPr/>
            <p:nvPr/>
          </p:nvSpPr>
          <p:spPr>
            <a:xfrm>
              <a:off x="4156253" y="1345613"/>
              <a:ext cx="293400" cy="2934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61" name="Google Shape;1961;p62"/>
            <p:cNvSpPr/>
            <p:nvPr/>
          </p:nvSpPr>
          <p:spPr>
            <a:xfrm>
              <a:off x="4694328" y="1355925"/>
              <a:ext cx="293400" cy="293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62" name="Google Shape;1962;p62"/>
            <p:cNvCxnSpPr>
              <a:stCxn id="1959" idx="0"/>
              <a:endCxn id="1957" idx="2"/>
            </p:cNvCxnSpPr>
            <p:nvPr/>
          </p:nvCxnSpPr>
          <p:spPr>
            <a:xfrm rot="-5400000">
              <a:off x="4213752" y="621550"/>
              <a:ext cx="146700" cy="276300"/>
            </a:xfrm>
            <a:prstGeom prst="curvedConnector2">
              <a:avLst/>
            </a:prstGeom>
            <a:noFill/>
            <a:ln w="19050" cap="flat" cmpd="sng">
              <a:solidFill>
                <a:schemeClr val="dk2"/>
              </a:solidFill>
              <a:prstDash val="solid"/>
              <a:round/>
              <a:headEnd type="none" w="med" len="med"/>
              <a:tailEnd type="oval" w="med" len="med"/>
            </a:ln>
          </p:spPr>
        </p:cxnSp>
        <p:cxnSp>
          <p:nvCxnSpPr>
            <p:cNvPr id="1963" name="Google Shape;1963;p62"/>
            <p:cNvCxnSpPr>
              <a:stCxn id="1957" idx="6"/>
              <a:endCxn id="1958" idx="0"/>
            </p:cNvCxnSpPr>
            <p:nvPr/>
          </p:nvCxnSpPr>
          <p:spPr>
            <a:xfrm>
              <a:off x="4718691" y="686325"/>
              <a:ext cx="276300" cy="146700"/>
            </a:xfrm>
            <a:prstGeom prst="curvedConnector2">
              <a:avLst/>
            </a:prstGeom>
            <a:noFill/>
            <a:ln w="19050" cap="flat" cmpd="sng">
              <a:solidFill>
                <a:schemeClr val="lt1"/>
              </a:solidFill>
              <a:prstDash val="solid"/>
              <a:round/>
              <a:headEnd type="none" w="med" len="med"/>
              <a:tailEnd type="oval" w="med" len="med"/>
            </a:ln>
          </p:spPr>
        </p:cxnSp>
        <p:cxnSp>
          <p:nvCxnSpPr>
            <p:cNvPr id="1964" name="Google Shape;1964;p62"/>
            <p:cNvCxnSpPr>
              <a:stCxn id="1958" idx="5"/>
              <a:endCxn id="1961" idx="6"/>
            </p:cNvCxnSpPr>
            <p:nvPr/>
          </p:nvCxnSpPr>
          <p:spPr>
            <a:xfrm rot="5400000">
              <a:off x="4833725" y="1237533"/>
              <a:ext cx="419100" cy="111000"/>
            </a:xfrm>
            <a:prstGeom prst="curvedConnector2">
              <a:avLst/>
            </a:prstGeom>
            <a:noFill/>
            <a:ln w="19050" cap="flat" cmpd="sng">
              <a:solidFill>
                <a:schemeClr val="dk2"/>
              </a:solidFill>
              <a:prstDash val="solid"/>
              <a:round/>
              <a:headEnd type="none" w="med" len="med"/>
              <a:tailEnd type="oval" w="med" len="med"/>
            </a:ln>
          </p:spPr>
        </p:cxnSp>
        <p:cxnSp>
          <p:nvCxnSpPr>
            <p:cNvPr id="1965" name="Google Shape;1965;p62"/>
            <p:cNvCxnSpPr>
              <a:stCxn id="1961" idx="3"/>
              <a:endCxn id="1960" idx="5"/>
            </p:cNvCxnSpPr>
            <p:nvPr/>
          </p:nvCxnSpPr>
          <p:spPr>
            <a:xfrm rot="5400000" flipH="1">
              <a:off x="4566896" y="1435958"/>
              <a:ext cx="10200" cy="330600"/>
            </a:xfrm>
            <a:prstGeom prst="curvedConnector3">
              <a:avLst>
                <a:gd name="adj1" fmla="val -593612"/>
              </a:avLst>
            </a:prstGeom>
            <a:noFill/>
            <a:ln w="19050" cap="flat" cmpd="sng">
              <a:solidFill>
                <a:schemeClr val="lt2"/>
              </a:solidFill>
              <a:prstDash val="solid"/>
              <a:round/>
              <a:headEnd type="none" w="med" len="med"/>
              <a:tailEnd type="oval" w="med" len="med"/>
            </a:ln>
          </p:spPr>
        </p:cxnSp>
        <p:cxnSp>
          <p:nvCxnSpPr>
            <p:cNvPr id="1966" name="Google Shape;1966;p62"/>
            <p:cNvCxnSpPr>
              <a:stCxn id="1960" idx="2"/>
              <a:endCxn id="1959" idx="3"/>
            </p:cNvCxnSpPr>
            <p:nvPr/>
          </p:nvCxnSpPr>
          <p:spPr>
            <a:xfrm rot="10800000">
              <a:off x="4045253" y="1083413"/>
              <a:ext cx="111000" cy="408900"/>
            </a:xfrm>
            <a:prstGeom prst="curvedConnector2">
              <a:avLst/>
            </a:prstGeom>
            <a:noFill/>
            <a:ln w="19050" cap="flat" cmpd="sng">
              <a:solidFill>
                <a:schemeClr val="lt1"/>
              </a:solidFill>
              <a:prstDash val="solid"/>
              <a:round/>
              <a:headEnd type="none" w="med" len="med"/>
              <a:tailEnd type="oval" w="med" len="med"/>
            </a:ln>
          </p:spPr>
        </p:cxnSp>
      </p:grpSp>
      <p:grpSp>
        <p:nvGrpSpPr>
          <p:cNvPr id="1967" name="Google Shape;1967;p62"/>
          <p:cNvGrpSpPr/>
          <p:nvPr/>
        </p:nvGrpSpPr>
        <p:grpSpPr>
          <a:xfrm>
            <a:off x="5937690" y="534494"/>
            <a:ext cx="1683499" cy="1217116"/>
            <a:chOff x="6995517" y="647238"/>
            <a:chExt cx="1251300" cy="904650"/>
          </a:xfrm>
        </p:grpSpPr>
        <p:grpSp>
          <p:nvGrpSpPr>
            <p:cNvPr id="1968" name="Google Shape;1968;p62"/>
            <p:cNvGrpSpPr/>
            <p:nvPr/>
          </p:nvGrpSpPr>
          <p:grpSpPr>
            <a:xfrm>
              <a:off x="6995517" y="1027188"/>
              <a:ext cx="1251300" cy="524700"/>
              <a:chOff x="6995517" y="1027188"/>
              <a:chExt cx="1251300" cy="524700"/>
            </a:xfrm>
          </p:grpSpPr>
          <p:sp>
            <p:nvSpPr>
              <p:cNvPr id="1969" name="Google Shape;1969;p62"/>
              <p:cNvSpPr/>
              <p:nvPr/>
            </p:nvSpPr>
            <p:spPr>
              <a:xfrm>
                <a:off x="7001525" y="1027188"/>
                <a:ext cx="1053900" cy="5247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70" name="Google Shape;1970;p62"/>
              <p:cNvCxnSpPr/>
              <p:nvPr/>
            </p:nvCxnSpPr>
            <p:spPr>
              <a:xfrm rot="10800000" flipH="1">
                <a:off x="6995517" y="1287585"/>
                <a:ext cx="1251300" cy="1200"/>
              </a:xfrm>
              <a:prstGeom prst="straightConnector1">
                <a:avLst/>
              </a:prstGeom>
              <a:noFill/>
              <a:ln w="19050" cap="flat" cmpd="sng">
                <a:solidFill>
                  <a:schemeClr val="accent1"/>
                </a:solidFill>
                <a:prstDash val="solid"/>
                <a:round/>
                <a:headEnd type="none" w="med" len="med"/>
                <a:tailEnd type="oval" w="med" len="med"/>
              </a:ln>
            </p:spPr>
          </p:cxnSp>
        </p:grpSp>
        <p:grpSp>
          <p:nvGrpSpPr>
            <p:cNvPr id="1971" name="Google Shape;1971;p62"/>
            <p:cNvGrpSpPr/>
            <p:nvPr/>
          </p:nvGrpSpPr>
          <p:grpSpPr>
            <a:xfrm>
              <a:off x="7001525" y="900538"/>
              <a:ext cx="1245000" cy="524700"/>
              <a:chOff x="7001525" y="900538"/>
              <a:chExt cx="1245000" cy="524700"/>
            </a:xfrm>
          </p:grpSpPr>
          <p:sp>
            <p:nvSpPr>
              <p:cNvPr id="1972" name="Google Shape;1972;p62"/>
              <p:cNvSpPr/>
              <p:nvPr/>
            </p:nvSpPr>
            <p:spPr>
              <a:xfrm>
                <a:off x="7001525" y="900538"/>
                <a:ext cx="1053900" cy="5247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73" name="Google Shape;1973;p62"/>
              <p:cNvCxnSpPr>
                <a:stCxn id="1972" idx="1"/>
              </p:cNvCxnSpPr>
              <p:nvPr/>
            </p:nvCxnSpPr>
            <p:spPr>
              <a:xfrm rot="10800000" flipH="1">
                <a:off x="7001525" y="1159588"/>
                <a:ext cx="1245000" cy="3300"/>
              </a:xfrm>
              <a:prstGeom prst="straightConnector1">
                <a:avLst/>
              </a:prstGeom>
              <a:noFill/>
              <a:ln w="19050" cap="flat" cmpd="sng">
                <a:solidFill>
                  <a:schemeClr val="lt2"/>
                </a:solidFill>
                <a:prstDash val="solid"/>
                <a:round/>
                <a:headEnd type="none" w="med" len="med"/>
                <a:tailEnd type="oval" w="med" len="med"/>
              </a:ln>
            </p:spPr>
          </p:cxnSp>
        </p:grpSp>
        <p:grpSp>
          <p:nvGrpSpPr>
            <p:cNvPr id="1974" name="Google Shape;1974;p62"/>
            <p:cNvGrpSpPr/>
            <p:nvPr/>
          </p:nvGrpSpPr>
          <p:grpSpPr>
            <a:xfrm>
              <a:off x="7001525" y="773888"/>
              <a:ext cx="1245000" cy="524700"/>
              <a:chOff x="7001525" y="773888"/>
              <a:chExt cx="1245000" cy="524700"/>
            </a:xfrm>
          </p:grpSpPr>
          <p:sp>
            <p:nvSpPr>
              <p:cNvPr id="1975" name="Google Shape;1975;p62"/>
              <p:cNvSpPr/>
              <p:nvPr/>
            </p:nvSpPr>
            <p:spPr>
              <a:xfrm>
                <a:off x="7001525" y="773888"/>
                <a:ext cx="1053900" cy="524700"/>
              </a:xfrm>
              <a:prstGeom prst="diamond">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76" name="Google Shape;1976;p62"/>
              <p:cNvCxnSpPr>
                <a:stCxn id="1975" idx="1"/>
              </p:cNvCxnSpPr>
              <p:nvPr/>
            </p:nvCxnSpPr>
            <p:spPr>
              <a:xfrm rot="10800000" flipH="1">
                <a:off x="7001525" y="1031438"/>
                <a:ext cx="1245000" cy="4800"/>
              </a:xfrm>
              <a:prstGeom prst="straightConnector1">
                <a:avLst/>
              </a:prstGeom>
              <a:noFill/>
              <a:ln w="19050" cap="flat" cmpd="sng">
                <a:solidFill>
                  <a:schemeClr val="dk2"/>
                </a:solidFill>
                <a:prstDash val="solid"/>
                <a:round/>
                <a:headEnd type="none" w="med" len="med"/>
                <a:tailEnd type="oval" w="med" len="med"/>
              </a:ln>
            </p:spPr>
          </p:cxnSp>
        </p:grpSp>
        <p:grpSp>
          <p:nvGrpSpPr>
            <p:cNvPr id="1977" name="Google Shape;1977;p62"/>
            <p:cNvGrpSpPr/>
            <p:nvPr/>
          </p:nvGrpSpPr>
          <p:grpSpPr>
            <a:xfrm>
              <a:off x="7001525" y="647238"/>
              <a:ext cx="1245000" cy="524700"/>
              <a:chOff x="7001525" y="647238"/>
              <a:chExt cx="1245000" cy="524700"/>
            </a:xfrm>
          </p:grpSpPr>
          <p:sp>
            <p:nvSpPr>
              <p:cNvPr id="1978" name="Google Shape;1978;p62"/>
              <p:cNvSpPr/>
              <p:nvPr/>
            </p:nvSpPr>
            <p:spPr>
              <a:xfrm>
                <a:off x="7001525" y="647238"/>
                <a:ext cx="1053900" cy="524700"/>
              </a:xfrm>
              <a:prstGeom prst="diamond">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79" name="Google Shape;1979;p62"/>
              <p:cNvCxnSpPr>
                <a:stCxn id="1978" idx="1"/>
              </p:cNvCxnSpPr>
              <p:nvPr/>
            </p:nvCxnSpPr>
            <p:spPr>
              <a:xfrm>
                <a:off x="7001525" y="909588"/>
                <a:ext cx="1245000" cy="0"/>
              </a:xfrm>
              <a:prstGeom prst="straightConnector1">
                <a:avLst/>
              </a:prstGeom>
              <a:noFill/>
              <a:ln w="19050" cap="flat" cmpd="sng">
                <a:solidFill>
                  <a:schemeClr val="lt1"/>
                </a:solidFill>
                <a:prstDash val="solid"/>
                <a:round/>
                <a:headEnd type="none" w="med" len="med"/>
                <a:tailEnd type="oval" w="med" len="med"/>
              </a:ln>
            </p:spPr>
          </p:cxnSp>
        </p:grpSp>
      </p:grpSp>
      <p:grpSp>
        <p:nvGrpSpPr>
          <p:cNvPr id="1980" name="Google Shape;1980;p62"/>
          <p:cNvGrpSpPr/>
          <p:nvPr/>
        </p:nvGrpSpPr>
        <p:grpSpPr>
          <a:xfrm>
            <a:off x="2722986" y="2040746"/>
            <a:ext cx="1076798" cy="1053164"/>
            <a:chOff x="2829888" y="2087062"/>
            <a:chExt cx="992075" cy="970300"/>
          </a:xfrm>
        </p:grpSpPr>
        <p:grpSp>
          <p:nvGrpSpPr>
            <p:cNvPr id="1981" name="Google Shape;1981;p62"/>
            <p:cNvGrpSpPr/>
            <p:nvPr/>
          </p:nvGrpSpPr>
          <p:grpSpPr>
            <a:xfrm>
              <a:off x="2829888" y="2412087"/>
              <a:ext cx="449100" cy="293700"/>
              <a:chOff x="2829888" y="2412087"/>
              <a:chExt cx="449100" cy="293700"/>
            </a:xfrm>
          </p:grpSpPr>
          <p:sp>
            <p:nvSpPr>
              <p:cNvPr id="1982" name="Google Shape;1982;p62"/>
              <p:cNvSpPr/>
              <p:nvPr/>
            </p:nvSpPr>
            <p:spPr>
              <a:xfrm flipH="1">
                <a:off x="2984988" y="2412087"/>
                <a:ext cx="294000" cy="293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83" name="Google Shape;1983;p62"/>
              <p:cNvCxnSpPr>
                <a:stCxn id="1982" idx="6"/>
                <a:endCxn id="1984" idx="6"/>
              </p:cNvCxnSpPr>
              <p:nvPr/>
            </p:nvCxnSpPr>
            <p:spPr>
              <a:xfrm rot="10800000">
                <a:off x="2829888" y="2558937"/>
                <a:ext cx="1551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985" name="Google Shape;1985;p62"/>
            <p:cNvGrpSpPr/>
            <p:nvPr/>
          </p:nvGrpSpPr>
          <p:grpSpPr>
            <a:xfrm>
              <a:off x="3056019" y="2604662"/>
              <a:ext cx="294000" cy="452700"/>
              <a:chOff x="3056019" y="2604662"/>
              <a:chExt cx="294000" cy="452700"/>
            </a:xfrm>
          </p:grpSpPr>
          <p:sp>
            <p:nvSpPr>
              <p:cNvPr id="1986" name="Google Shape;1986;p62"/>
              <p:cNvSpPr/>
              <p:nvPr/>
            </p:nvSpPr>
            <p:spPr>
              <a:xfrm flipH="1">
                <a:off x="3056019" y="2604662"/>
                <a:ext cx="294000" cy="29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87" name="Google Shape;1987;p62"/>
              <p:cNvCxnSpPr>
                <a:stCxn id="1986" idx="4"/>
                <a:endCxn id="1988" idx="0"/>
              </p:cNvCxnSpPr>
              <p:nvPr/>
            </p:nvCxnSpPr>
            <p:spPr>
              <a:xfrm>
                <a:off x="3203019" y="2898362"/>
                <a:ext cx="0" cy="159000"/>
              </a:xfrm>
              <a:prstGeom prst="straightConnector1">
                <a:avLst/>
              </a:prstGeom>
              <a:noFill/>
              <a:ln w="19050" cap="flat" cmpd="sng">
                <a:solidFill>
                  <a:schemeClr val="accent1"/>
                </a:solidFill>
                <a:prstDash val="solid"/>
                <a:round/>
                <a:headEnd type="none" w="med" len="med"/>
                <a:tailEnd type="none" w="med" len="med"/>
              </a:ln>
            </p:spPr>
          </p:cxnSp>
        </p:grpSp>
        <p:grpSp>
          <p:nvGrpSpPr>
            <p:cNvPr id="1989" name="Google Shape;1989;p62"/>
            <p:cNvGrpSpPr/>
            <p:nvPr/>
          </p:nvGrpSpPr>
          <p:grpSpPr>
            <a:xfrm>
              <a:off x="3301813" y="2604662"/>
              <a:ext cx="294000" cy="452700"/>
              <a:chOff x="3301813" y="2604662"/>
              <a:chExt cx="294000" cy="452700"/>
            </a:xfrm>
          </p:grpSpPr>
          <p:sp>
            <p:nvSpPr>
              <p:cNvPr id="1990" name="Google Shape;1990;p62"/>
              <p:cNvSpPr/>
              <p:nvPr/>
            </p:nvSpPr>
            <p:spPr>
              <a:xfrm>
                <a:off x="3301813" y="2604662"/>
                <a:ext cx="294000" cy="29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91" name="Google Shape;1991;p62"/>
              <p:cNvCxnSpPr>
                <a:stCxn id="1990" idx="4"/>
                <a:endCxn id="1992" idx="0"/>
              </p:cNvCxnSpPr>
              <p:nvPr/>
            </p:nvCxnSpPr>
            <p:spPr>
              <a:xfrm>
                <a:off x="3448813" y="2898362"/>
                <a:ext cx="0" cy="159000"/>
              </a:xfrm>
              <a:prstGeom prst="straightConnector1">
                <a:avLst/>
              </a:prstGeom>
              <a:noFill/>
              <a:ln w="19050" cap="flat" cmpd="sng">
                <a:solidFill>
                  <a:schemeClr val="lt2"/>
                </a:solidFill>
                <a:prstDash val="solid"/>
                <a:round/>
                <a:headEnd type="none" w="med" len="med"/>
                <a:tailEnd type="none" w="med" len="med"/>
              </a:ln>
            </p:spPr>
          </p:cxnSp>
        </p:grpSp>
        <p:grpSp>
          <p:nvGrpSpPr>
            <p:cNvPr id="1993" name="Google Shape;1993;p62"/>
            <p:cNvGrpSpPr/>
            <p:nvPr/>
          </p:nvGrpSpPr>
          <p:grpSpPr>
            <a:xfrm>
              <a:off x="3372863" y="2412087"/>
              <a:ext cx="449100" cy="293700"/>
              <a:chOff x="3372863" y="2412087"/>
              <a:chExt cx="449100" cy="293700"/>
            </a:xfrm>
          </p:grpSpPr>
          <p:sp>
            <p:nvSpPr>
              <p:cNvPr id="1994" name="Google Shape;1994;p62"/>
              <p:cNvSpPr/>
              <p:nvPr/>
            </p:nvSpPr>
            <p:spPr>
              <a:xfrm>
                <a:off x="3372863" y="2412087"/>
                <a:ext cx="294000" cy="29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95" name="Google Shape;1995;p62"/>
              <p:cNvCxnSpPr>
                <a:stCxn id="1994" idx="6"/>
                <a:endCxn id="1996" idx="2"/>
              </p:cNvCxnSpPr>
              <p:nvPr/>
            </p:nvCxnSpPr>
            <p:spPr>
              <a:xfrm>
                <a:off x="3666863" y="2558937"/>
                <a:ext cx="155100" cy="0"/>
              </a:xfrm>
              <a:prstGeom prst="straightConnector1">
                <a:avLst/>
              </a:prstGeom>
              <a:noFill/>
              <a:ln w="19050" cap="flat" cmpd="sng">
                <a:solidFill>
                  <a:schemeClr val="dk2"/>
                </a:solidFill>
                <a:prstDash val="solid"/>
                <a:round/>
                <a:headEnd type="none" w="med" len="med"/>
                <a:tailEnd type="none" w="med" len="med"/>
              </a:ln>
            </p:spPr>
          </p:cxnSp>
        </p:grpSp>
        <p:grpSp>
          <p:nvGrpSpPr>
            <p:cNvPr id="1997" name="Google Shape;1997;p62"/>
            <p:cNvGrpSpPr/>
            <p:nvPr/>
          </p:nvGrpSpPr>
          <p:grpSpPr>
            <a:xfrm>
              <a:off x="3178916" y="2087062"/>
              <a:ext cx="294000" cy="451800"/>
              <a:chOff x="3178916" y="2087062"/>
              <a:chExt cx="294000" cy="451800"/>
            </a:xfrm>
          </p:grpSpPr>
          <p:sp>
            <p:nvSpPr>
              <p:cNvPr id="1998" name="Google Shape;1998;p62"/>
              <p:cNvSpPr/>
              <p:nvPr/>
            </p:nvSpPr>
            <p:spPr>
              <a:xfrm>
                <a:off x="3178916" y="2245162"/>
                <a:ext cx="294000" cy="293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999" name="Google Shape;1999;p62"/>
              <p:cNvCxnSpPr>
                <a:stCxn id="1998" idx="0"/>
                <a:endCxn id="2000" idx="4"/>
              </p:cNvCxnSpPr>
              <p:nvPr/>
            </p:nvCxnSpPr>
            <p:spPr>
              <a:xfrm rot="10800000">
                <a:off x="3325916" y="2087062"/>
                <a:ext cx="0" cy="158100"/>
              </a:xfrm>
              <a:prstGeom prst="straightConnector1">
                <a:avLst/>
              </a:prstGeom>
              <a:noFill/>
              <a:ln w="19050" cap="flat" cmpd="sng">
                <a:solidFill>
                  <a:schemeClr val="lt1"/>
                </a:solidFill>
                <a:prstDash val="solid"/>
                <a:round/>
                <a:headEnd type="none" w="med" len="med"/>
                <a:tailEnd type="none" w="med" len="med"/>
              </a:ln>
            </p:spPr>
          </p:cxnSp>
        </p:grpSp>
      </p:grpSp>
      <p:grpSp>
        <p:nvGrpSpPr>
          <p:cNvPr id="2001" name="Google Shape;2001;p62"/>
          <p:cNvGrpSpPr/>
          <p:nvPr/>
        </p:nvGrpSpPr>
        <p:grpSpPr>
          <a:xfrm>
            <a:off x="3926878" y="2054651"/>
            <a:ext cx="1039408" cy="1039406"/>
            <a:chOff x="4102175" y="2252050"/>
            <a:chExt cx="641412" cy="641411"/>
          </a:xfrm>
        </p:grpSpPr>
        <p:grpSp>
          <p:nvGrpSpPr>
            <p:cNvPr id="2002" name="Google Shape;2002;p62"/>
            <p:cNvGrpSpPr/>
            <p:nvPr/>
          </p:nvGrpSpPr>
          <p:grpSpPr>
            <a:xfrm>
              <a:off x="4102175" y="2252050"/>
              <a:ext cx="641412" cy="641400"/>
              <a:chOff x="5322600" y="2738950"/>
              <a:chExt cx="641412" cy="641400"/>
            </a:xfrm>
          </p:grpSpPr>
          <p:sp>
            <p:nvSpPr>
              <p:cNvPr id="2003" name="Google Shape;2003;p62"/>
              <p:cNvSpPr/>
              <p:nvPr/>
            </p:nvSpPr>
            <p:spPr>
              <a:xfrm>
                <a:off x="5322600" y="2738950"/>
                <a:ext cx="641400" cy="641400"/>
              </a:xfrm>
              <a:prstGeom prst="blockArc">
                <a:avLst>
                  <a:gd name="adj1" fmla="val 16197084"/>
                  <a:gd name="adj2" fmla="val 0"/>
                  <a:gd name="adj3" fmla="val 2500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04" name="Google Shape;2004;p62"/>
              <p:cNvSpPr/>
              <p:nvPr/>
            </p:nvSpPr>
            <p:spPr>
              <a:xfrm>
                <a:off x="5810712" y="2738961"/>
                <a:ext cx="153300" cy="1533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05" name="Google Shape;2005;p62"/>
            <p:cNvGrpSpPr/>
            <p:nvPr/>
          </p:nvGrpSpPr>
          <p:grpSpPr>
            <a:xfrm>
              <a:off x="4102175" y="2252050"/>
              <a:ext cx="641400" cy="641400"/>
              <a:chOff x="5322600" y="2738950"/>
              <a:chExt cx="641400" cy="641400"/>
            </a:xfrm>
          </p:grpSpPr>
          <p:sp>
            <p:nvSpPr>
              <p:cNvPr id="2006" name="Google Shape;2006;p62"/>
              <p:cNvSpPr/>
              <p:nvPr/>
            </p:nvSpPr>
            <p:spPr>
              <a:xfrm flipH="1">
                <a:off x="5322600" y="2738950"/>
                <a:ext cx="641400" cy="641400"/>
              </a:xfrm>
              <a:prstGeom prst="blockArc">
                <a:avLst>
                  <a:gd name="adj1" fmla="val 16197084"/>
                  <a:gd name="adj2" fmla="val 0"/>
                  <a:gd name="adj3" fmla="val 25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07" name="Google Shape;2007;p62"/>
              <p:cNvSpPr/>
              <p:nvPr/>
            </p:nvSpPr>
            <p:spPr>
              <a:xfrm>
                <a:off x="5322612" y="2738961"/>
                <a:ext cx="153300" cy="1533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08" name="Google Shape;2008;p62"/>
            <p:cNvGrpSpPr/>
            <p:nvPr/>
          </p:nvGrpSpPr>
          <p:grpSpPr>
            <a:xfrm>
              <a:off x="4102175" y="2252050"/>
              <a:ext cx="641412" cy="641411"/>
              <a:chOff x="5322600" y="2738950"/>
              <a:chExt cx="641412" cy="641411"/>
            </a:xfrm>
          </p:grpSpPr>
          <p:sp>
            <p:nvSpPr>
              <p:cNvPr id="2009" name="Google Shape;2009;p62"/>
              <p:cNvSpPr/>
              <p:nvPr/>
            </p:nvSpPr>
            <p:spPr>
              <a:xfrm rot="10800000" flipH="1">
                <a:off x="5322600" y="2738950"/>
                <a:ext cx="641400" cy="641400"/>
              </a:xfrm>
              <a:prstGeom prst="blockArc">
                <a:avLst>
                  <a:gd name="adj1" fmla="val 16197084"/>
                  <a:gd name="adj2" fmla="val 0"/>
                  <a:gd name="adj3" fmla="val 2500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10" name="Google Shape;2010;p62"/>
              <p:cNvSpPr/>
              <p:nvPr/>
            </p:nvSpPr>
            <p:spPr>
              <a:xfrm>
                <a:off x="5810712" y="3227061"/>
                <a:ext cx="153300" cy="1533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11" name="Google Shape;2011;p62"/>
            <p:cNvGrpSpPr/>
            <p:nvPr/>
          </p:nvGrpSpPr>
          <p:grpSpPr>
            <a:xfrm>
              <a:off x="4102175" y="2252050"/>
              <a:ext cx="641400" cy="641411"/>
              <a:chOff x="5322600" y="2738950"/>
              <a:chExt cx="641400" cy="641411"/>
            </a:xfrm>
          </p:grpSpPr>
          <p:sp>
            <p:nvSpPr>
              <p:cNvPr id="2012" name="Google Shape;2012;p62"/>
              <p:cNvSpPr/>
              <p:nvPr/>
            </p:nvSpPr>
            <p:spPr>
              <a:xfrm rot="10800000">
                <a:off x="5322600" y="2738950"/>
                <a:ext cx="641400" cy="641400"/>
              </a:xfrm>
              <a:prstGeom prst="blockArc">
                <a:avLst>
                  <a:gd name="adj1" fmla="val 16197084"/>
                  <a:gd name="adj2" fmla="val 0"/>
                  <a:gd name="adj3" fmla="val 2500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13" name="Google Shape;2013;p62"/>
              <p:cNvSpPr/>
              <p:nvPr/>
            </p:nvSpPr>
            <p:spPr>
              <a:xfrm>
                <a:off x="5322612" y="3227061"/>
                <a:ext cx="153300" cy="1533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nvGrpSpPr>
          <p:cNvPr id="2014" name="Google Shape;2014;p62"/>
          <p:cNvGrpSpPr/>
          <p:nvPr/>
        </p:nvGrpSpPr>
        <p:grpSpPr>
          <a:xfrm>
            <a:off x="5093379" y="2043560"/>
            <a:ext cx="1053080" cy="1053080"/>
            <a:chOff x="855600" y="663825"/>
            <a:chExt cx="985200" cy="985200"/>
          </a:xfrm>
        </p:grpSpPr>
        <p:sp>
          <p:nvSpPr>
            <p:cNvPr id="2015" name="Google Shape;2015;p62"/>
            <p:cNvSpPr/>
            <p:nvPr/>
          </p:nvSpPr>
          <p:spPr>
            <a:xfrm>
              <a:off x="855600" y="663825"/>
              <a:ext cx="985200" cy="985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16" name="Google Shape;2016;p62"/>
            <p:cNvSpPr/>
            <p:nvPr/>
          </p:nvSpPr>
          <p:spPr>
            <a:xfrm>
              <a:off x="925200" y="733463"/>
              <a:ext cx="846000" cy="84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17" name="Google Shape;2017;p62"/>
            <p:cNvSpPr/>
            <p:nvPr/>
          </p:nvSpPr>
          <p:spPr>
            <a:xfrm>
              <a:off x="999600" y="807775"/>
              <a:ext cx="697200" cy="697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18" name="Google Shape;2018;p62"/>
            <p:cNvSpPr/>
            <p:nvPr/>
          </p:nvSpPr>
          <p:spPr>
            <a:xfrm>
              <a:off x="1079700" y="887975"/>
              <a:ext cx="537000" cy="53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19" name="Google Shape;2019;p62"/>
            <p:cNvSpPr/>
            <p:nvPr/>
          </p:nvSpPr>
          <p:spPr>
            <a:xfrm>
              <a:off x="1145118" y="953413"/>
              <a:ext cx="406200" cy="406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20" name="Google Shape;2020;p62"/>
          <p:cNvGrpSpPr/>
          <p:nvPr/>
        </p:nvGrpSpPr>
        <p:grpSpPr>
          <a:xfrm>
            <a:off x="6273552" y="2043576"/>
            <a:ext cx="1053080" cy="1053080"/>
            <a:chOff x="6548850" y="2086550"/>
            <a:chExt cx="985200" cy="985200"/>
          </a:xfrm>
        </p:grpSpPr>
        <p:sp>
          <p:nvSpPr>
            <p:cNvPr id="2021" name="Google Shape;2021;p62"/>
            <p:cNvSpPr/>
            <p:nvPr/>
          </p:nvSpPr>
          <p:spPr>
            <a:xfrm>
              <a:off x="6548850" y="2086550"/>
              <a:ext cx="985200" cy="985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22" name="Google Shape;2022;p62"/>
            <p:cNvSpPr/>
            <p:nvPr/>
          </p:nvSpPr>
          <p:spPr>
            <a:xfrm>
              <a:off x="6618450" y="2225750"/>
              <a:ext cx="846000" cy="846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23" name="Google Shape;2023;p62"/>
            <p:cNvSpPr/>
            <p:nvPr/>
          </p:nvSpPr>
          <p:spPr>
            <a:xfrm>
              <a:off x="6692850" y="2374550"/>
              <a:ext cx="697200" cy="697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24" name="Google Shape;2024;p62"/>
            <p:cNvSpPr/>
            <p:nvPr/>
          </p:nvSpPr>
          <p:spPr>
            <a:xfrm>
              <a:off x="6772950" y="2534750"/>
              <a:ext cx="537000" cy="53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25" name="Google Shape;2025;p62"/>
            <p:cNvSpPr/>
            <p:nvPr/>
          </p:nvSpPr>
          <p:spPr>
            <a:xfrm>
              <a:off x="6838368" y="2665550"/>
              <a:ext cx="406200" cy="406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26" name="Google Shape;2026;p62"/>
          <p:cNvGrpSpPr/>
          <p:nvPr/>
        </p:nvGrpSpPr>
        <p:grpSpPr>
          <a:xfrm>
            <a:off x="713226" y="3965261"/>
            <a:ext cx="1292928" cy="1292928"/>
            <a:chOff x="925400" y="4161775"/>
            <a:chExt cx="906300" cy="906300"/>
          </a:xfrm>
        </p:grpSpPr>
        <p:sp>
          <p:nvSpPr>
            <p:cNvPr id="2027" name="Google Shape;2027;p62"/>
            <p:cNvSpPr/>
            <p:nvPr/>
          </p:nvSpPr>
          <p:spPr>
            <a:xfrm>
              <a:off x="925400" y="4161775"/>
              <a:ext cx="906300" cy="906300"/>
            </a:xfrm>
            <a:prstGeom prst="blockArc">
              <a:avLst>
                <a:gd name="adj1" fmla="val 10800000"/>
                <a:gd name="adj2" fmla="val 73138"/>
                <a:gd name="adj3" fmla="val 1473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28" name="Google Shape;2028;p62"/>
            <p:cNvSpPr/>
            <p:nvPr/>
          </p:nvSpPr>
          <p:spPr>
            <a:xfrm>
              <a:off x="1240375" y="4467964"/>
              <a:ext cx="294000" cy="294000"/>
            </a:xfrm>
            <a:prstGeom prst="arc">
              <a:avLst>
                <a:gd name="adj1" fmla="val 10825091"/>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29" name="Google Shape;2029;p62"/>
            <p:cNvCxnSpPr>
              <a:stCxn id="2030" idx="4"/>
              <a:endCxn id="2028" idx="1"/>
            </p:cNvCxnSpPr>
            <p:nvPr/>
          </p:nvCxnSpPr>
          <p:spPr>
            <a:xfrm>
              <a:off x="1387388" y="4384651"/>
              <a:ext cx="0" cy="230400"/>
            </a:xfrm>
            <a:prstGeom prst="straightConnector1">
              <a:avLst/>
            </a:prstGeom>
            <a:noFill/>
            <a:ln w="19050" cap="flat" cmpd="sng">
              <a:solidFill>
                <a:schemeClr val="accent1"/>
              </a:solidFill>
              <a:prstDash val="solid"/>
              <a:round/>
              <a:headEnd type="none" w="med" len="med"/>
              <a:tailEnd type="none" w="med" len="med"/>
            </a:ln>
          </p:spPr>
        </p:cxnSp>
        <p:sp>
          <p:nvSpPr>
            <p:cNvPr id="2030" name="Google Shape;2030;p62"/>
            <p:cNvSpPr/>
            <p:nvPr/>
          </p:nvSpPr>
          <p:spPr>
            <a:xfrm>
              <a:off x="1309838" y="4229551"/>
              <a:ext cx="155100" cy="1551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31" name="Google Shape;2031;p62"/>
          <p:cNvGrpSpPr/>
          <p:nvPr/>
        </p:nvGrpSpPr>
        <p:grpSpPr>
          <a:xfrm>
            <a:off x="6195637" y="3391776"/>
            <a:ext cx="2242003" cy="2025585"/>
            <a:chOff x="722669" y="3200400"/>
            <a:chExt cx="1311650" cy="1185038"/>
          </a:xfrm>
        </p:grpSpPr>
        <p:sp>
          <p:nvSpPr>
            <p:cNvPr id="2032" name="Google Shape;2032;p62"/>
            <p:cNvSpPr/>
            <p:nvPr/>
          </p:nvSpPr>
          <p:spPr>
            <a:xfrm rot="-5400000">
              <a:off x="894200" y="3416738"/>
              <a:ext cx="968700" cy="968700"/>
            </a:xfrm>
            <a:prstGeom prst="arc">
              <a:avLst>
                <a:gd name="adj1" fmla="val 16200000"/>
                <a:gd name="adj2" fmla="val 548197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33" name="Google Shape;2033;p62"/>
            <p:cNvSpPr/>
            <p:nvPr/>
          </p:nvSpPr>
          <p:spPr>
            <a:xfrm>
              <a:off x="957900" y="3480538"/>
              <a:ext cx="841200" cy="841200"/>
            </a:xfrm>
            <a:prstGeom prst="blockArc">
              <a:avLst>
                <a:gd name="adj1" fmla="val 10800000"/>
                <a:gd name="adj2" fmla="val 73138"/>
                <a:gd name="adj3" fmla="val 14731"/>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2034" name="Google Shape;2034;p62"/>
            <p:cNvGrpSpPr/>
            <p:nvPr/>
          </p:nvGrpSpPr>
          <p:grpSpPr>
            <a:xfrm>
              <a:off x="1335344" y="3200400"/>
              <a:ext cx="86400" cy="255000"/>
              <a:chOff x="1335344" y="3200400"/>
              <a:chExt cx="86400" cy="255000"/>
            </a:xfrm>
          </p:grpSpPr>
          <p:sp>
            <p:nvSpPr>
              <p:cNvPr id="2035" name="Google Shape;2035;p62"/>
              <p:cNvSpPr/>
              <p:nvPr/>
            </p:nvSpPr>
            <p:spPr>
              <a:xfrm>
                <a:off x="1335344" y="3369000"/>
                <a:ext cx="86400" cy="86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36" name="Google Shape;2036;p62"/>
              <p:cNvCxnSpPr>
                <a:stCxn id="2035" idx="0"/>
                <a:endCxn id="2037" idx="4"/>
              </p:cNvCxnSpPr>
              <p:nvPr/>
            </p:nvCxnSpPr>
            <p:spPr>
              <a:xfrm rot="10800000">
                <a:off x="1378544" y="3200400"/>
                <a:ext cx="0" cy="168600"/>
              </a:xfrm>
              <a:prstGeom prst="straightConnector1">
                <a:avLst/>
              </a:prstGeom>
              <a:noFill/>
              <a:ln w="19050" cap="flat" cmpd="sng">
                <a:solidFill>
                  <a:schemeClr val="dk2"/>
                </a:solidFill>
                <a:prstDash val="solid"/>
                <a:round/>
                <a:headEnd type="none" w="med" len="med"/>
                <a:tailEnd type="none" w="med" len="med"/>
              </a:ln>
            </p:spPr>
          </p:cxnSp>
        </p:grpSp>
        <p:grpSp>
          <p:nvGrpSpPr>
            <p:cNvPr id="2038" name="Google Shape;2038;p62"/>
            <p:cNvGrpSpPr/>
            <p:nvPr/>
          </p:nvGrpSpPr>
          <p:grpSpPr>
            <a:xfrm>
              <a:off x="1613944" y="3325788"/>
              <a:ext cx="252600" cy="216000"/>
              <a:chOff x="1613944" y="3325788"/>
              <a:chExt cx="252600" cy="216000"/>
            </a:xfrm>
          </p:grpSpPr>
          <p:sp>
            <p:nvSpPr>
              <p:cNvPr id="2039" name="Google Shape;2039;p62"/>
              <p:cNvSpPr/>
              <p:nvPr/>
            </p:nvSpPr>
            <p:spPr>
              <a:xfrm>
                <a:off x="1613944" y="3455388"/>
                <a:ext cx="86400" cy="86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40" name="Google Shape;2040;p62"/>
              <p:cNvCxnSpPr>
                <a:stCxn id="2039" idx="0"/>
                <a:endCxn id="2041" idx="2"/>
              </p:cNvCxnSpPr>
              <p:nvPr/>
            </p:nvCxnSpPr>
            <p:spPr>
              <a:xfrm rot="-5400000">
                <a:off x="1697044" y="3285888"/>
                <a:ext cx="129600" cy="209400"/>
              </a:xfrm>
              <a:prstGeom prst="bentConnector2">
                <a:avLst/>
              </a:prstGeom>
              <a:noFill/>
              <a:ln w="19050" cap="flat" cmpd="sng">
                <a:solidFill>
                  <a:schemeClr val="lt2"/>
                </a:solidFill>
                <a:prstDash val="solid"/>
                <a:round/>
                <a:headEnd type="none" w="med" len="med"/>
                <a:tailEnd type="none" w="med" len="med"/>
              </a:ln>
            </p:spPr>
          </p:cxnSp>
        </p:grpSp>
        <p:grpSp>
          <p:nvGrpSpPr>
            <p:cNvPr id="2042" name="Google Shape;2042;p62"/>
            <p:cNvGrpSpPr/>
            <p:nvPr/>
          </p:nvGrpSpPr>
          <p:grpSpPr>
            <a:xfrm>
              <a:off x="1780219" y="3669663"/>
              <a:ext cx="254100" cy="86400"/>
              <a:chOff x="1780219" y="3669663"/>
              <a:chExt cx="254100" cy="86400"/>
            </a:xfrm>
          </p:grpSpPr>
          <p:sp>
            <p:nvSpPr>
              <p:cNvPr id="2043" name="Google Shape;2043;p62"/>
              <p:cNvSpPr/>
              <p:nvPr/>
            </p:nvSpPr>
            <p:spPr>
              <a:xfrm>
                <a:off x="1780219" y="3669663"/>
                <a:ext cx="86400" cy="8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44" name="Google Shape;2044;p62"/>
              <p:cNvCxnSpPr>
                <a:stCxn id="2043" idx="6"/>
                <a:endCxn id="2045" idx="2"/>
              </p:cNvCxnSpPr>
              <p:nvPr/>
            </p:nvCxnSpPr>
            <p:spPr>
              <a:xfrm>
                <a:off x="1866619" y="3712863"/>
                <a:ext cx="167700" cy="600"/>
              </a:xfrm>
              <a:prstGeom prst="bentConnector3">
                <a:avLst>
                  <a:gd name="adj1" fmla="val 50000"/>
                </a:avLst>
              </a:prstGeom>
              <a:noFill/>
              <a:ln w="19050" cap="flat" cmpd="sng">
                <a:solidFill>
                  <a:schemeClr val="accent1"/>
                </a:solidFill>
                <a:prstDash val="solid"/>
                <a:round/>
                <a:headEnd type="none" w="med" len="med"/>
                <a:tailEnd type="none" w="med" len="med"/>
              </a:ln>
            </p:spPr>
          </p:cxnSp>
        </p:grpSp>
        <p:grpSp>
          <p:nvGrpSpPr>
            <p:cNvPr id="2046" name="Google Shape;2046;p62"/>
            <p:cNvGrpSpPr/>
            <p:nvPr/>
          </p:nvGrpSpPr>
          <p:grpSpPr>
            <a:xfrm>
              <a:off x="890544" y="3325788"/>
              <a:ext cx="252600" cy="216000"/>
              <a:chOff x="890544" y="3325788"/>
              <a:chExt cx="252600" cy="216000"/>
            </a:xfrm>
          </p:grpSpPr>
          <p:sp>
            <p:nvSpPr>
              <p:cNvPr id="2047" name="Google Shape;2047;p62"/>
              <p:cNvSpPr/>
              <p:nvPr/>
            </p:nvSpPr>
            <p:spPr>
              <a:xfrm>
                <a:off x="1056744" y="3455388"/>
                <a:ext cx="86400" cy="86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48" name="Google Shape;2048;p62"/>
              <p:cNvCxnSpPr>
                <a:stCxn id="2047" idx="0"/>
                <a:endCxn id="2049" idx="6"/>
              </p:cNvCxnSpPr>
              <p:nvPr/>
            </p:nvCxnSpPr>
            <p:spPr>
              <a:xfrm rot="5400000" flipH="1">
                <a:off x="930444" y="3285888"/>
                <a:ext cx="129600" cy="209400"/>
              </a:xfrm>
              <a:prstGeom prst="bentConnector2">
                <a:avLst/>
              </a:prstGeom>
              <a:noFill/>
              <a:ln w="19050" cap="flat" cmpd="sng">
                <a:solidFill>
                  <a:schemeClr val="lt2"/>
                </a:solidFill>
                <a:prstDash val="solid"/>
                <a:round/>
                <a:headEnd type="none" w="med" len="med"/>
                <a:tailEnd type="none" w="med" len="med"/>
              </a:ln>
            </p:spPr>
          </p:cxnSp>
        </p:grpSp>
        <p:grpSp>
          <p:nvGrpSpPr>
            <p:cNvPr id="2050" name="Google Shape;2050;p62"/>
            <p:cNvGrpSpPr/>
            <p:nvPr/>
          </p:nvGrpSpPr>
          <p:grpSpPr>
            <a:xfrm>
              <a:off x="722669" y="3669663"/>
              <a:ext cx="254100" cy="86400"/>
              <a:chOff x="722669" y="3669663"/>
              <a:chExt cx="254100" cy="86400"/>
            </a:xfrm>
          </p:grpSpPr>
          <p:sp>
            <p:nvSpPr>
              <p:cNvPr id="2051" name="Google Shape;2051;p62"/>
              <p:cNvSpPr/>
              <p:nvPr/>
            </p:nvSpPr>
            <p:spPr>
              <a:xfrm>
                <a:off x="890369" y="3669663"/>
                <a:ext cx="86400" cy="8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52" name="Google Shape;2052;p62"/>
              <p:cNvCxnSpPr>
                <a:stCxn id="2051" idx="2"/>
                <a:endCxn id="2053" idx="6"/>
              </p:cNvCxnSpPr>
              <p:nvPr/>
            </p:nvCxnSpPr>
            <p:spPr>
              <a:xfrm flipH="1">
                <a:off x="722669" y="3712863"/>
                <a:ext cx="167700" cy="600"/>
              </a:xfrm>
              <a:prstGeom prst="bentConnector3">
                <a:avLst>
                  <a:gd name="adj1" fmla="val 50000"/>
                </a:avLst>
              </a:prstGeom>
              <a:noFill/>
              <a:ln w="19050" cap="flat" cmpd="sng">
                <a:solidFill>
                  <a:schemeClr val="accent1"/>
                </a:solidFill>
                <a:prstDash val="solid"/>
                <a:round/>
                <a:headEnd type="none" w="med" len="med"/>
                <a:tailEnd type="none" w="med" len="med"/>
              </a:ln>
            </p:spPr>
          </p:cxnSp>
        </p:grpSp>
      </p:grpSp>
      <p:sp>
        <p:nvSpPr>
          <p:cNvPr id="2054" name="Google Shape;2054;p62"/>
          <p:cNvSpPr/>
          <p:nvPr/>
        </p:nvSpPr>
        <p:spPr>
          <a:xfrm>
            <a:off x="3926960" y="4131597"/>
            <a:ext cx="496800" cy="430500"/>
          </a:xfrm>
          <a:prstGeom prst="wedgeRoundRectCallout">
            <a:avLst>
              <a:gd name="adj1" fmla="val -32241"/>
              <a:gd name="adj2" fmla="val 62646"/>
              <a:gd name="adj3"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55" name="Google Shape;2055;p62"/>
          <p:cNvSpPr/>
          <p:nvPr/>
        </p:nvSpPr>
        <p:spPr>
          <a:xfrm rot="5400000" flipH="1">
            <a:off x="2581507" y="3370312"/>
            <a:ext cx="770100" cy="1706100"/>
          </a:xfrm>
          <a:prstGeom prst="bentArrow">
            <a:avLst>
              <a:gd name="adj1" fmla="val 25000"/>
              <a:gd name="adj2" fmla="val 19775"/>
              <a:gd name="adj3" fmla="val 25000"/>
              <a:gd name="adj4" fmla="val 4375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2056" name="Google Shape;2056;p62"/>
          <p:cNvGrpSpPr/>
          <p:nvPr/>
        </p:nvGrpSpPr>
        <p:grpSpPr>
          <a:xfrm rot="10800000" flipH="1">
            <a:off x="2113506" y="3398186"/>
            <a:ext cx="1292879" cy="923569"/>
            <a:chOff x="2536980" y="3717383"/>
            <a:chExt cx="1249400" cy="892509"/>
          </a:xfrm>
        </p:grpSpPr>
        <p:grpSp>
          <p:nvGrpSpPr>
            <p:cNvPr id="2057" name="Google Shape;2057;p62"/>
            <p:cNvGrpSpPr/>
            <p:nvPr/>
          </p:nvGrpSpPr>
          <p:grpSpPr>
            <a:xfrm>
              <a:off x="3192380" y="4230092"/>
              <a:ext cx="594000" cy="379800"/>
              <a:chOff x="3192380" y="4230092"/>
              <a:chExt cx="594000" cy="379800"/>
            </a:xfrm>
          </p:grpSpPr>
          <p:sp>
            <p:nvSpPr>
              <p:cNvPr id="2058" name="Google Shape;2058;p62"/>
              <p:cNvSpPr/>
              <p:nvPr/>
            </p:nvSpPr>
            <p:spPr>
              <a:xfrm>
                <a:off x="3192380" y="4230092"/>
                <a:ext cx="439200" cy="379800"/>
              </a:xfrm>
              <a:prstGeom prst="triangle">
                <a:avLst>
                  <a:gd name="adj" fmla="val 50000"/>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59" name="Google Shape;2059;p62"/>
              <p:cNvCxnSpPr>
                <a:stCxn id="2058" idx="3"/>
              </p:cNvCxnSpPr>
              <p:nvPr/>
            </p:nvCxnSpPr>
            <p:spPr>
              <a:xfrm>
                <a:off x="3411980" y="4609892"/>
                <a:ext cx="374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2060" name="Google Shape;2060;p62"/>
            <p:cNvGrpSpPr/>
            <p:nvPr/>
          </p:nvGrpSpPr>
          <p:grpSpPr>
            <a:xfrm>
              <a:off x="2536980" y="4230092"/>
              <a:ext cx="585600" cy="379800"/>
              <a:chOff x="2536980" y="4230092"/>
              <a:chExt cx="585600" cy="379800"/>
            </a:xfrm>
          </p:grpSpPr>
          <p:sp>
            <p:nvSpPr>
              <p:cNvPr id="2061" name="Google Shape;2061;p62"/>
              <p:cNvSpPr/>
              <p:nvPr/>
            </p:nvSpPr>
            <p:spPr>
              <a:xfrm>
                <a:off x="2683380" y="4230092"/>
                <a:ext cx="439200" cy="379800"/>
              </a:xfrm>
              <a:prstGeom prst="triangle">
                <a:avLst>
                  <a:gd name="adj" fmla="val 5000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62" name="Google Shape;2062;p62"/>
              <p:cNvCxnSpPr>
                <a:endCxn id="2061" idx="3"/>
              </p:cNvCxnSpPr>
              <p:nvPr/>
            </p:nvCxnSpPr>
            <p:spPr>
              <a:xfrm>
                <a:off x="2536980" y="4609892"/>
                <a:ext cx="366000" cy="0"/>
              </a:xfrm>
              <a:prstGeom prst="straightConnector1">
                <a:avLst/>
              </a:prstGeom>
              <a:noFill/>
              <a:ln w="19050" cap="flat" cmpd="sng">
                <a:solidFill>
                  <a:schemeClr val="lt2"/>
                </a:solidFill>
                <a:prstDash val="solid"/>
                <a:round/>
                <a:headEnd type="none" w="med" len="med"/>
                <a:tailEnd type="none" w="med" len="med"/>
              </a:ln>
            </p:spPr>
          </p:cxnSp>
        </p:grpSp>
        <p:grpSp>
          <p:nvGrpSpPr>
            <p:cNvPr id="2063" name="Google Shape;2063;p62"/>
            <p:cNvGrpSpPr/>
            <p:nvPr/>
          </p:nvGrpSpPr>
          <p:grpSpPr>
            <a:xfrm>
              <a:off x="2942080" y="4160025"/>
              <a:ext cx="844200" cy="379800"/>
              <a:chOff x="2942080" y="4160025"/>
              <a:chExt cx="844200" cy="379800"/>
            </a:xfrm>
          </p:grpSpPr>
          <p:sp>
            <p:nvSpPr>
              <p:cNvPr id="2064" name="Google Shape;2064;p62"/>
              <p:cNvSpPr/>
              <p:nvPr/>
            </p:nvSpPr>
            <p:spPr>
              <a:xfrm rot="10800000" flipH="1">
                <a:off x="2942080" y="4160025"/>
                <a:ext cx="439200" cy="379800"/>
              </a:xfrm>
              <a:prstGeom prst="triangle">
                <a:avLst>
                  <a:gd name="adj" fmla="val 5000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65" name="Google Shape;2065;p62"/>
              <p:cNvCxnSpPr>
                <a:stCxn id="2064" idx="3"/>
              </p:cNvCxnSpPr>
              <p:nvPr/>
            </p:nvCxnSpPr>
            <p:spPr>
              <a:xfrm>
                <a:off x="3161680" y="4160025"/>
                <a:ext cx="624600" cy="0"/>
              </a:xfrm>
              <a:prstGeom prst="straightConnector1">
                <a:avLst/>
              </a:prstGeom>
              <a:noFill/>
              <a:ln w="19050" cap="flat" cmpd="sng">
                <a:solidFill>
                  <a:schemeClr val="dk2"/>
                </a:solidFill>
                <a:prstDash val="solid"/>
                <a:round/>
                <a:headEnd type="none" w="med" len="med"/>
                <a:tailEnd type="none" w="med" len="med"/>
              </a:ln>
            </p:spPr>
          </p:cxnSp>
        </p:grpSp>
        <p:grpSp>
          <p:nvGrpSpPr>
            <p:cNvPr id="2066" name="Google Shape;2066;p62"/>
            <p:cNvGrpSpPr/>
            <p:nvPr/>
          </p:nvGrpSpPr>
          <p:grpSpPr>
            <a:xfrm>
              <a:off x="2537080" y="3717383"/>
              <a:ext cx="844200" cy="379800"/>
              <a:chOff x="2537080" y="3717383"/>
              <a:chExt cx="844200" cy="379800"/>
            </a:xfrm>
          </p:grpSpPr>
          <p:sp>
            <p:nvSpPr>
              <p:cNvPr id="2067" name="Google Shape;2067;p62"/>
              <p:cNvSpPr/>
              <p:nvPr/>
            </p:nvSpPr>
            <p:spPr>
              <a:xfrm>
                <a:off x="2942080" y="3717383"/>
                <a:ext cx="439200" cy="379800"/>
              </a:xfrm>
              <a:prstGeom prst="triangle">
                <a:avLst>
                  <a:gd name="adj" fmla="val 5000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068" name="Google Shape;2068;p62"/>
              <p:cNvCxnSpPr>
                <a:endCxn id="2067" idx="3"/>
              </p:cNvCxnSpPr>
              <p:nvPr/>
            </p:nvCxnSpPr>
            <p:spPr>
              <a:xfrm>
                <a:off x="2537080" y="4097183"/>
                <a:ext cx="624600" cy="0"/>
              </a:xfrm>
              <a:prstGeom prst="straightConnector1">
                <a:avLst/>
              </a:prstGeom>
              <a:noFill/>
              <a:ln w="19050" cap="flat" cmpd="sng">
                <a:solidFill>
                  <a:schemeClr val="lt1"/>
                </a:solidFill>
                <a:prstDash val="solid"/>
                <a:round/>
                <a:headEnd type="none" w="med" len="med"/>
                <a:tailEnd type="none" w="med" len="med"/>
              </a:ln>
            </p:spPr>
          </p:cxnSp>
        </p:grpSp>
      </p:grpSp>
      <p:grpSp>
        <p:nvGrpSpPr>
          <p:cNvPr id="2069" name="Google Shape;2069;p62"/>
          <p:cNvGrpSpPr/>
          <p:nvPr/>
        </p:nvGrpSpPr>
        <p:grpSpPr>
          <a:xfrm>
            <a:off x="8134675" y="1463191"/>
            <a:ext cx="294000" cy="294000"/>
            <a:chOff x="2845025" y="3203566"/>
            <a:chExt cx="294000" cy="294000"/>
          </a:xfrm>
        </p:grpSpPr>
        <p:sp>
          <p:nvSpPr>
            <p:cNvPr id="2070" name="Google Shape;2070;p62"/>
            <p:cNvSpPr/>
            <p:nvPr/>
          </p:nvSpPr>
          <p:spPr>
            <a:xfrm flipH="1">
              <a:off x="2845025" y="3203566"/>
              <a:ext cx="294000" cy="294000"/>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71" name="Google Shape;2071;p62"/>
            <p:cNvSpPr/>
            <p:nvPr/>
          </p:nvSpPr>
          <p:spPr>
            <a:xfrm rot="10800000" flipH="1">
              <a:off x="2867025" y="3228925"/>
              <a:ext cx="103500" cy="102600"/>
            </a:xfrm>
            <a:prstGeom prst="triangle">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72" name="Google Shape;2072;p62"/>
          <p:cNvGrpSpPr/>
          <p:nvPr/>
        </p:nvGrpSpPr>
        <p:grpSpPr>
          <a:xfrm>
            <a:off x="7677625" y="1468816"/>
            <a:ext cx="294000" cy="294000"/>
            <a:chOff x="3139025" y="3203566"/>
            <a:chExt cx="294000" cy="294000"/>
          </a:xfrm>
        </p:grpSpPr>
        <p:sp>
          <p:nvSpPr>
            <p:cNvPr id="2073" name="Google Shape;2073;p62"/>
            <p:cNvSpPr/>
            <p:nvPr/>
          </p:nvSpPr>
          <p:spPr>
            <a:xfrm flipH="1">
              <a:off x="3139025" y="3203566"/>
              <a:ext cx="294000" cy="294000"/>
            </a:xfrm>
            <a:prstGeom prst="round2Same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74" name="Google Shape;2074;p62"/>
            <p:cNvSpPr/>
            <p:nvPr/>
          </p:nvSpPr>
          <p:spPr>
            <a:xfrm rot="10800000" flipH="1">
              <a:off x="3164625" y="3228925"/>
              <a:ext cx="103500" cy="102600"/>
            </a:xfrm>
            <a:prstGeom prst="triangle">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075" name="Google Shape;2075;p62"/>
          <p:cNvGrpSpPr/>
          <p:nvPr/>
        </p:nvGrpSpPr>
        <p:grpSpPr>
          <a:xfrm>
            <a:off x="4531113" y="3391755"/>
            <a:ext cx="1557172" cy="1217042"/>
            <a:chOff x="4119061" y="3203568"/>
            <a:chExt cx="1797912" cy="1405198"/>
          </a:xfrm>
        </p:grpSpPr>
        <p:grpSp>
          <p:nvGrpSpPr>
            <p:cNvPr id="2076" name="Google Shape;2076;p62"/>
            <p:cNvGrpSpPr/>
            <p:nvPr/>
          </p:nvGrpSpPr>
          <p:grpSpPr>
            <a:xfrm>
              <a:off x="4293061" y="3203568"/>
              <a:ext cx="1449912" cy="1405198"/>
              <a:chOff x="4293061" y="3203568"/>
              <a:chExt cx="1449912" cy="1405198"/>
            </a:xfrm>
          </p:grpSpPr>
          <p:grpSp>
            <p:nvGrpSpPr>
              <p:cNvPr id="2077" name="Google Shape;2077;p62"/>
              <p:cNvGrpSpPr/>
              <p:nvPr/>
            </p:nvGrpSpPr>
            <p:grpSpPr>
              <a:xfrm>
                <a:off x="4370871" y="3203568"/>
                <a:ext cx="1293846" cy="1405198"/>
                <a:chOff x="7734309" y="2063282"/>
                <a:chExt cx="570957" cy="620095"/>
              </a:xfrm>
            </p:grpSpPr>
            <p:grpSp>
              <p:nvGrpSpPr>
                <p:cNvPr id="2078" name="Google Shape;2078;p62"/>
                <p:cNvGrpSpPr/>
                <p:nvPr/>
              </p:nvGrpSpPr>
              <p:grpSpPr>
                <a:xfrm>
                  <a:off x="8031573" y="2063282"/>
                  <a:ext cx="273693" cy="620095"/>
                  <a:chOff x="8031573" y="2063282"/>
                  <a:chExt cx="273693" cy="620095"/>
                </a:xfrm>
              </p:grpSpPr>
              <p:sp>
                <p:nvSpPr>
                  <p:cNvPr id="2079" name="Google Shape;2079;p62"/>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2"/>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2"/>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2"/>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62"/>
                <p:cNvGrpSpPr/>
                <p:nvPr/>
              </p:nvGrpSpPr>
              <p:grpSpPr>
                <a:xfrm flipH="1">
                  <a:off x="7734309" y="2063282"/>
                  <a:ext cx="273693" cy="620095"/>
                  <a:chOff x="8031573" y="2063282"/>
                  <a:chExt cx="273693" cy="620095"/>
                </a:xfrm>
              </p:grpSpPr>
              <p:sp>
                <p:nvSpPr>
                  <p:cNvPr id="2084" name="Google Shape;2084;p62"/>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2"/>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2"/>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2"/>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8" name="Google Shape;2088;p62"/>
              <p:cNvGrpSpPr/>
              <p:nvPr/>
            </p:nvGrpSpPr>
            <p:grpSpPr>
              <a:xfrm>
                <a:off x="4293061" y="3409734"/>
                <a:ext cx="1449912" cy="992320"/>
                <a:chOff x="4287819" y="3435027"/>
                <a:chExt cx="1229051" cy="841163"/>
              </a:xfrm>
            </p:grpSpPr>
            <p:grpSp>
              <p:nvGrpSpPr>
                <p:cNvPr id="2089" name="Google Shape;2089;p62"/>
                <p:cNvGrpSpPr/>
                <p:nvPr/>
              </p:nvGrpSpPr>
              <p:grpSpPr>
                <a:xfrm>
                  <a:off x="4287819" y="3435027"/>
                  <a:ext cx="223500" cy="841163"/>
                  <a:chOff x="4287819" y="3435027"/>
                  <a:chExt cx="223500" cy="841163"/>
                </a:xfrm>
              </p:grpSpPr>
              <p:sp>
                <p:nvSpPr>
                  <p:cNvPr id="2090" name="Google Shape;2090;p62"/>
                  <p:cNvSpPr/>
                  <p:nvPr/>
                </p:nvSpPr>
                <p:spPr>
                  <a:xfrm>
                    <a:off x="4364019" y="3435027"/>
                    <a:ext cx="147300" cy="14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91" name="Google Shape;2091;p62"/>
                  <p:cNvSpPr/>
                  <p:nvPr/>
                </p:nvSpPr>
                <p:spPr>
                  <a:xfrm>
                    <a:off x="4287819" y="3781958"/>
                    <a:ext cx="147300" cy="14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92" name="Google Shape;2092;p62"/>
                  <p:cNvSpPr/>
                  <p:nvPr/>
                </p:nvSpPr>
                <p:spPr>
                  <a:xfrm>
                    <a:off x="4324616" y="4128890"/>
                    <a:ext cx="147300" cy="14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2093" name="Google Shape;2093;p62"/>
                <p:cNvSpPr/>
                <p:nvPr/>
              </p:nvSpPr>
              <p:spPr>
                <a:xfrm>
                  <a:off x="5293371" y="3435027"/>
                  <a:ext cx="147300" cy="14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94" name="Google Shape;2094;p62"/>
                <p:cNvSpPr/>
                <p:nvPr/>
              </p:nvSpPr>
              <p:spPr>
                <a:xfrm>
                  <a:off x="5369571" y="3781958"/>
                  <a:ext cx="147300" cy="14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95" name="Google Shape;2095;p62"/>
                <p:cNvSpPr/>
                <p:nvPr/>
              </p:nvSpPr>
              <p:spPr>
                <a:xfrm>
                  <a:off x="5332774" y="4128890"/>
                  <a:ext cx="147300" cy="14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cxnSp>
          <p:nvCxnSpPr>
            <p:cNvPr id="2096" name="Google Shape;2096;p62"/>
            <p:cNvCxnSpPr>
              <a:endCxn id="2090" idx="0"/>
            </p:cNvCxnSpPr>
            <p:nvPr/>
          </p:nvCxnSpPr>
          <p:spPr>
            <a:xfrm>
              <a:off x="4119140" y="3261234"/>
              <a:ext cx="350700" cy="148500"/>
            </a:xfrm>
            <a:prstGeom prst="bentConnector2">
              <a:avLst/>
            </a:prstGeom>
            <a:noFill/>
            <a:ln w="19050" cap="flat" cmpd="sng">
              <a:solidFill>
                <a:schemeClr val="dk2"/>
              </a:solidFill>
              <a:prstDash val="solid"/>
              <a:round/>
              <a:headEnd type="none" w="med" len="med"/>
              <a:tailEnd type="none" w="med" len="med"/>
            </a:ln>
          </p:spPr>
        </p:cxnSp>
        <p:cxnSp>
          <p:nvCxnSpPr>
            <p:cNvPr id="2097" name="Google Shape;2097;p62"/>
            <p:cNvCxnSpPr>
              <a:endCxn id="2091" idx="2"/>
            </p:cNvCxnSpPr>
            <p:nvPr/>
          </p:nvCxnSpPr>
          <p:spPr>
            <a:xfrm>
              <a:off x="4119061" y="3905294"/>
              <a:ext cx="174000" cy="600"/>
            </a:xfrm>
            <a:prstGeom prst="bentConnector3">
              <a:avLst>
                <a:gd name="adj1" fmla="val 50000"/>
              </a:avLst>
            </a:prstGeom>
            <a:noFill/>
            <a:ln w="19050" cap="flat" cmpd="sng">
              <a:solidFill>
                <a:schemeClr val="dk2"/>
              </a:solidFill>
              <a:prstDash val="solid"/>
              <a:round/>
              <a:headEnd type="none" w="med" len="med"/>
              <a:tailEnd type="none" w="med" len="med"/>
            </a:ln>
          </p:spPr>
        </p:cxnSp>
        <p:cxnSp>
          <p:nvCxnSpPr>
            <p:cNvPr id="2098" name="Google Shape;2098;p62"/>
            <p:cNvCxnSpPr>
              <a:endCxn id="2092" idx="4"/>
            </p:cNvCxnSpPr>
            <p:nvPr/>
          </p:nvCxnSpPr>
          <p:spPr>
            <a:xfrm rot="10800000" flipH="1">
              <a:off x="4119456" y="4402054"/>
              <a:ext cx="303900" cy="147600"/>
            </a:xfrm>
            <a:prstGeom prst="bentConnector2">
              <a:avLst/>
            </a:prstGeom>
            <a:noFill/>
            <a:ln w="19050" cap="flat" cmpd="sng">
              <a:solidFill>
                <a:schemeClr val="dk2"/>
              </a:solidFill>
              <a:prstDash val="solid"/>
              <a:round/>
              <a:headEnd type="none" w="med" len="med"/>
              <a:tailEnd type="none" w="med" len="med"/>
            </a:ln>
          </p:spPr>
        </p:cxnSp>
        <p:cxnSp>
          <p:nvCxnSpPr>
            <p:cNvPr id="2099" name="Google Shape;2099;p62"/>
            <p:cNvCxnSpPr>
              <a:stCxn id="2093" idx="0"/>
            </p:cNvCxnSpPr>
            <p:nvPr/>
          </p:nvCxnSpPr>
          <p:spPr>
            <a:xfrm rot="-5400000">
              <a:off x="5667145" y="3160284"/>
              <a:ext cx="148500" cy="350400"/>
            </a:xfrm>
            <a:prstGeom prst="bentConnector2">
              <a:avLst/>
            </a:prstGeom>
            <a:noFill/>
            <a:ln w="19050" cap="flat" cmpd="sng">
              <a:solidFill>
                <a:schemeClr val="dk2"/>
              </a:solidFill>
              <a:prstDash val="solid"/>
              <a:round/>
              <a:headEnd type="none" w="med" len="med"/>
              <a:tailEnd type="none" w="med" len="med"/>
            </a:ln>
          </p:spPr>
        </p:cxnSp>
        <p:cxnSp>
          <p:nvCxnSpPr>
            <p:cNvPr id="2100" name="Google Shape;2100;p62"/>
            <p:cNvCxnSpPr>
              <a:stCxn id="2094" idx="6"/>
            </p:cNvCxnSpPr>
            <p:nvPr/>
          </p:nvCxnSpPr>
          <p:spPr>
            <a:xfrm>
              <a:off x="5742974" y="3905894"/>
              <a:ext cx="174000" cy="600"/>
            </a:xfrm>
            <a:prstGeom prst="bentConnector3">
              <a:avLst>
                <a:gd name="adj1" fmla="val 50000"/>
              </a:avLst>
            </a:prstGeom>
            <a:noFill/>
            <a:ln w="19050" cap="flat" cmpd="sng">
              <a:solidFill>
                <a:schemeClr val="dk2"/>
              </a:solidFill>
              <a:prstDash val="solid"/>
              <a:round/>
              <a:headEnd type="none" w="med" len="med"/>
              <a:tailEnd type="none" w="med" len="med"/>
            </a:ln>
          </p:spPr>
        </p:cxnSp>
        <p:cxnSp>
          <p:nvCxnSpPr>
            <p:cNvPr id="2101" name="Google Shape;2101;p62"/>
            <p:cNvCxnSpPr>
              <a:endCxn id="2095" idx="4"/>
            </p:cNvCxnSpPr>
            <p:nvPr/>
          </p:nvCxnSpPr>
          <p:spPr>
            <a:xfrm rot="10800000">
              <a:off x="5612679" y="4402054"/>
              <a:ext cx="303900" cy="147600"/>
            </a:xfrm>
            <a:prstGeom prst="bentConnector2">
              <a:avLst/>
            </a:prstGeom>
            <a:noFill/>
            <a:ln w="19050" cap="flat" cmpd="sng">
              <a:solidFill>
                <a:schemeClr val="dk2"/>
              </a:solidFill>
              <a:prstDash val="solid"/>
              <a:round/>
              <a:headEnd type="none" w="med" len="med"/>
              <a:tailEnd type="none" w="med" len="med"/>
            </a:ln>
          </p:spPr>
        </p:cxnSp>
      </p:grpSp>
      <p:grpSp>
        <p:nvGrpSpPr>
          <p:cNvPr id="2102" name="Google Shape;2102;p62"/>
          <p:cNvGrpSpPr/>
          <p:nvPr/>
        </p:nvGrpSpPr>
        <p:grpSpPr>
          <a:xfrm>
            <a:off x="7453725" y="2058438"/>
            <a:ext cx="461100" cy="1040700"/>
            <a:chOff x="7453725" y="2058438"/>
            <a:chExt cx="461100" cy="1040700"/>
          </a:xfrm>
        </p:grpSpPr>
        <p:sp>
          <p:nvSpPr>
            <p:cNvPr id="2103" name="Google Shape;2103;p62"/>
            <p:cNvSpPr/>
            <p:nvPr/>
          </p:nvSpPr>
          <p:spPr>
            <a:xfrm rot="5400000">
              <a:off x="7163925" y="2348238"/>
              <a:ext cx="1040700" cy="461100"/>
            </a:xfrm>
            <a:prstGeom prst="homePlate">
              <a:avLst>
                <a:gd name="adj" fmla="val 3954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04" name="Google Shape;2104;p62"/>
            <p:cNvSpPr/>
            <p:nvPr/>
          </p:nvSpPr>
          <p:spPr>
            <a:xfrm>
              <a:off x="7453725" y="2290325"/>
              <a:ext cx="461100" cy="19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105" name="Google Shape;2105;p62"/>
          <p:cNvGrpSpPr/>
          <p:nvPr/>
        </p:nvGrpSpPr>
        <p:grpSpPr>
          <a:xfrm>
            <a:off x="7982555" y="2045950"/>
            <a:ext cx="458370" cy="1053166"/>
            <a:chOff x="7982885" y="2045956"/>
            <a:chExt cx="462300" cy="1053166"/>
          </a:xfrm>
        </p:grpSpPr>
        <p:grpSp>
          <p:nvGrpSpPr>
            <p:cNvPr id="2106" name="Google Shape;2106;p62"/>
            <p:cNvGrpSpPr/>
            <p:nvPr/>
          </p:nvGrpSpPr>
          <p:grpSpPr>
            <a:xfrm>
              <a:off x="7982885" y="2045956"/>
              <a:ext cx="462300" cy="1053166"/>
              <a:chOff x="7982885" y="2045956"/>
              <a:chExt cx="462300" cy="1053166"/>
            </a:xfrm>
          </p:grpSpPr>
          <p:sp>
            <p:nvSpPr>
              <p:cNvPr id="2107" name="Google Shape;2107;p62"/>
              <p:cNvSpPr/>
              <p:nvPr/>
            </p:nvSpPr>
            <p:spPr>
              <a:xfrm rot="5400000">
                <a:off x="7816225" y="2470772"/>
                <a:ext cx="795600" cy="461100"/>
              </a:xfrm>
              <a:prstGeom prst="homePlate">
                <a:avLst>
                  <a:gd name="adj" fmla="val 39544"/>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08" name="Google Shape;2108;p62"/>
              <p:cNvSpPr/>
              <p:nvPr/>
            </p:nvSpPr>
            <p:spPr>
              <a:xfrm rot="10800000">
                <a:off x="7982885" y="2045956"/>
                <a:ext cx="462300" cy="871500"/>
              </a:xfrm>
              <a:prstGeom prst="round2Same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2109" name="Google Shape;2109;p62"/>
            <p:cNvSpPr/>
            <p:nvPr/>
          </p:nvSpPr>
          <p:spPr>
            <a:xfrm>
              <a:off x="8016175" y="2095025"/>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3"/>
        <p:cNvGrpSpPr/>
        <p:nvPr/>
      </p:nvGrpSpPr>
      <p:grpSpPr>
        <a:xfrm>
          <a:off x="0" y="0"/>
          <a:ext cx="0" cy="0"/>
          <a:chOff x="0" y="0"/>
          <a:chExt cx="0" cy="0"/>
        </a:xfrm>
      </p:grpSpPr>
      <p:graphicFrame>
        <p:nvGraphicFramePr>
          <p:cNvPr id="2114" name="Google Shape;2114;p63"/>
          <p:cNvGraphicFramePr/>
          <p:nvPr/>
        </p:nvGraphicFramePr>
        <p:xfrm>
          <a:off x="709825" y="538604"/>
          <a:ext cx="3000000" cy="3000000"/>
        </p:xfrm>
        <a:graphic>
          <a:graphicData uri="http://schemas.openxmlformats.org/drawingml/2006/table">
            <a:tbl>
              <a:tblPr>
                <a:noFill/>
                <a:tableStyleId>{1C39C5E4-D7D5-4F2A-A900-4DDBCDA0ABF0}</a:tableStyleId>
              </a:tblPr>
              <a:tblGrid>
                <a:gridCol w="409100">
                  <a:extLst>
                    <a:ext uri="{9D8B030D-6E8A-4147-A177-3AD203B41FA5}">
                      <a16:colId xmlns:a16="http://schemas.microsoft.com/office/drawing/2014/main" val="20000"/>
                    </a:ext>
                  </a:extLst>
                </a:gridCol>
                <a:gridCol w="409100">
                  <a:extLst>
                    <a:ext uri="{9D8B030D-6E8A-4147-A177-3AD203B41FA5}">
                      <a16:colId xmlns:a16="http://schemas.microsoft.com/office/drawing/2014/main" val="20001"/>
                    </a:ext>
                  </a:extLst>
                </a:gridCol>
                <a:gridCol w="409100">
                  <a:extLst>
                    <a:ext uri="{9D8B030D-6E8A-4147-A177-3AD203B41FA5}">
                      <a16:colId xmlns:a16="http://schemas.microsoft.com/office/drawing/2014/main" val="20002"/>
                    </a:ext>
                  </a:extLst>
                </a:gridCol>
                <a:gridCol w="4091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endParaRPr sz="400">
                        <a:solidFill>
                          <a:schemeClr val="dk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400">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0">
                <a:tc>
                  <a:txBody>
                    <a:bodyPr/>
                    <a:lstStyle/>
                    <a:p>
                      <a:pPr marL="0" lvl="0" indent="0" algn="ctr" rtl="0">
                        <a:spcBef>
                          <a:spcPts val="0"/>
                        </a:spcBef>
                        <a:spcAft>
                          <a:spcPts val="0"/>
                        </a:spcAft>
                        <a:buNone/>
                      </a:pPr>
                      <a:r>
                        <a:rPr lang="en" sz="400" b="1">
                          <a:solidFill>
                            <a:schemeClr val="lt1"/>
                          </a:solidFill>
                          <a:latin typeface="Inter"/>
                          <a:ea typeface="Inter"/>
                          <a:cs typeface="Inter"/>
                          <a:sym typeface="Inter"/>
                        </a:rPr>
                        <a:t>6/10</a:t>
                      </a:r>
                      <a:endParaRPr sz="400" b="1">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400" b="1">
                          <a:solidFill>
                            <a:schemeClr val="lt1"/>
                          </a:solidFill>
                          <a:latin typeface="Inter"/>
                          <a:ea typeface="Inter"/>
                          <a:cs typeface="Inter"/>
                          <a:sym typeface="Inter"/>
                        </a:rPr>
                        <a:t>8/10</a:t>
                      </a:r>
                      <a:endParaRPr sz="400" b="1">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400" b="1">
                          <a:solidFill>
                            <a:schemeClr val="lt1"/>
                          </a:solidFill>
                          <a:latin typeface="Inter"/>
                          <a:ea typeface="Inter"/>
                          <a:cs typeface="Inter"/>
                          <a:sym typeface="Inter"/>
                        </a:rPr>
                        <a:t>7/10</a:t>
                      </a:r>
                      <a:endParaRPr sz="400" b="1">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400" b="1">
                          <a:solidFill>
                            <a:schemeClr val="lt1"/>
                          </a:solidFill>
                          <a:latin typeface="Inter"/>
                          <a:ea typeface="Inter"/>
                          <a:cs typeface="Inter"/>
                          <a:sym typeface="Inter"/>
                        </a:rPr>
                        <a:t>4/10</a:t>
                      </a:r>
                      <a:endParaRPr sz="400" b="1">
                        <a:solidFill>
                          <a:schemeClr val="lt1"/>
                        </a:solidFill>
                        <a:latin typeface="Inter"/>
                        <a:ea typeface="Inter"/>
                        <a:cs typeface="Inter"/>
                        <a:sym typeface="Int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10"/>
                  </a:ext>
                </a:extLst>
              </a:tr>
            </a:tbl>
          </a:graphicData>
        </a:graphic>
      </p:graphicFrame>
      <p:grpSp>
        <p:nvGrpSpPr>
          <p:cNvPr id="2115" name="Google Shape;2115;p63"/>
          <p:cNvGrpSpPr/>
          <p:nvPr/>
        </p:nvGrpSpPr>
        <p:grpSpPr>
          <a:xfrm>
            <a:off x="4513247" y="4395555"/>
            <a:ext cx="1633002" cy="187242"/>
            <a:chOff x="2601154" y="2445833"/>
            <a:chExt cx="1387546" cy="159138"/>
          </a:xfrm>
        </p:grpSpPr>
        <p:grpSp>
          <p:nvGrpSpPr>
            <p:cNvPr id="2116" name="Google Shape;2116;p63"/>
            <p:cNvGrpSpPr/>
            <p:nvPr/>
          </p:nvGrpSpPr>
          <p:grpSpPr>
            <a:xfrm>
              <a:off x="2601154" y="2445833"/>
              <a:ext cx="840328" cy="159138"/>
              <a:chOff x="2601154" y="2445833"/>
              <a:chExt cx="840328" cy="159138"/>
            </a:xfrm>
          </p:grpSpPr>
          <p:sp>
            <p:nvSpPr>
              <p:cNvPr id="2117" name="Google Shape;2117;p63"/>
              <p:cNvSpPr/>
              <p:nvPr/>
            </p:nvSpPr>
            <p:spPr>
              <a:xfrm>
                <a:off x="2601154" y="2445833"/>
                <a:ext cx="58584" cy="159138"/>
              </a:xfrm>
              <a:custGeom>
                <a:avLst/>
                <a:gdLst/>
                <a:ahLst/>
                <a:cxnLst/>
                <a:rect l="l" t="t" r="r" b="b"/>
                <a:pathLst>
                  <a:path w="8543" h="37890" extrusionOk="0">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3"/>
              <p:cNvSpPr/>
              <p:nvPr/>
            </p:nvSpPr>
            <p:spPr>
              <a:xfrm>
                <a:off x="2679327" y="2445833"/>
                <a:ext cx="58584" cy="159138"/>
              </a:xfrm>
              <a:custGeom>
                <a:avLst/>
                <a:gdLst/>
                <a:ahLst/>
                <a:cxnLst/>
                <a:rect l="l" t="t" r="r" b="b"/>
                <a:pathLst>
                  <a:path w="8543" h="37890" extrusionOk="0">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3"/>
              <p:cNvSpPr/>
              <p:nvPr/>
            </p:nvSpPr>
            <p:spPr>
              <a:xfrm>
                <a:off x="2757500" y="2445833"/>
                <a:ext cx="58584" cy="159138"/>
              </a:xfrm>
              <a:custGeom>
                <a:avLst/>
                <a:gdLst/>
                <a:ahLst/>
                <a:cxnLst/>
                <a:rect l="l" t="t" r="r" b="b"/>
                <a:pathLst>
                  <a:path w="8543" h="37890" extrusionOk="0">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3"/>
              <p:cNvSpPr/>
              <p:nvPr/>
            </p:nvSpPr>
            <p:spPr>
              <a:xfrm>
                <a:off x="2835673" y="2445833"/>
                <a:ext cx="58590" cy="159138"/>
              </a:xfrm>
              <a:custGeom>
                <a:avLst/>
                <a:gdLst/>
                <a:ahLst/>
                <a:cxnLst/>
                <a:rect l="l" t="t" r="r" b="b"/>
                <a:pathLst>
                  <a:path w="8544" h="37890" extrusionOk="0">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3"/>
              <p:cNvSpPr/>
              <p:nvPr/>
            </p:nvSpPr>
            <p:spPr>
              <a:xfrm>
                <a:off x="2913853" y="2445833"/>
                <a:ext cx="58584" cy="159079"/>
              </a:xfrm>
              <a:custGeom>
                <a:avLst/>
                <a:gdLst/>
                <a:ahLst/>
                <a:cxnLst/>
                <a:rect l="l" t="t" r="r" b="b"/>
                <a:pathLst>
                  <a:path w="8543" h="37876" extrusionOk="0">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3"/>
              <p:cNvSpPr/>
              <p:nvPr/>
            </p:nvSpPr>
            <p:spPr>
              <a:xfrm>
                <a:off x="2992026" y="2445833"/>
                <a:ext cx="58584" cy="159138"/>
              </a:xfrm>
              <a:custGeom>
                <a:avLst/>
                <a:gdLst/>
                <a:ahLst/>
                <a:cxnLst/>
                <a:rect l="l" t="t" r="r" b="b"/>
                <a:pathLst>
                  <a:path w="8543" h="37890" extrusionOk="0">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3"/>
              <p:cNvSpPr/>
              <p:nvPr/>
            </p:nvSpPr>
            <p:spPr>
              <a:xfrm>
                <a:off x="3070199" y="2445833"/>
                <a:ext cx="58584" cy="159138"/>
              </a:xfrm>
              <a:custGeom>
                <a:avLst/>
                <a:gdLst/>
                <a:ahLst/>
                <a:cxnLst/>
                <a:rect l="l" t="t" r="r" b="b"/>
                <a:pathLst>
                  <a:path w="8543" h="37890" extrusionOk="0">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3"/>
              <p:cNvSpPr/>
              <p:nvPr/>
            </p:nvSpPr>
            <p:spPr>
              <a:xfrm>
                <a:off x="3148372" y="2445833"/>
                <a:ext cx="58590" cy="159138"/>
              </a:xfrm>
              <a:custGeom>
                <a:avLst/>
                <a:gdLst/>
                <a:ahLst/>
                <a:cxnLst/>
                <a:rect l="l" t="t" r="r" b="b"/>
                <a:pathLst>
                  <a:path w="8544" h="37890" extrusionOk="0">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3"/>
              <p:cNvSpPr/>
              <p:nvPr/>
            </p:nvSpPr>
            <p:spPr>
              <a:xfrm>
                <a:off x="3226552" y="2445833"/>
                <a:ext cx="58584" cy="159079"/>
              </a:xfrm>
              <a:custGeom>
                <a:avLst/>
                <a:gdLst/>
                <a:ahLst/>
                <a:cxnLst/>
                <a:rect l="l" t="t" r="r" b="b"/>
                <a:pathLst>
                  <a:path w="8543" h="37876" extrusionOk="0">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3"/>
              <p:cNvSpPr/>
              <p:nvPr/>
            </p:nvSpPr>
            <p:spPr>
              <a:xfrm>
                <a:off x="3304725" y="2445833"/>
                <a:ext cx="58584" cy="159138"/>
              </a:xfrm>
              <a:custGeom>
                <a:avLst/>
                <a:gdLst/>
                <a:ahLst/>
                <a:cxnLst/>
                <a:rect l="l" t="t" r="r" b="b"/>
                <a:pathLst>
                  <a:path w="8543" h="37890" extrusionOk="0">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3"/>
              <p:cNvSpPr/>
              <p:nvPr/>
            </p:nvSpPr>
            <p:spPr>
              <a:xfrm>
                <a:off x="3382898" y="2445833"/>
                <a:ext cx="58584" cy="159079"/>
              </a:xfrm>
              <a:custGeom>
                <a:avLst/>
                <a:gdLst/>
                <a:ahLst/>
                <a:cxnLst/>
                <a:rect l="l" t="t" r="r" b="b"/>
                <a:pathLst>
                  <a:path w="8543" h="37876" extrusionOk="0">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8" name="Google Shape;2128;p63"/>
            <p:cNvSpPr/>
            <p:nvPr/>
          </p:nvSpPr>
          <p:spPr>
            <a:xfrm>
              <a:off x="3461071" y="2445833"/>
              <a:ext cx="58584" cy="159138"/>
            </a:xfrm>
            <a:custGeom>
              <a:avLst/>
              <a:gdLst/>
              <a:ahLst/>
              <a:cxnLst/>
              <a:rect l="l" t="t" r="r" b="b"/>
              <a:pathLst>
                <a:path w="8543" h="37890" extrusionOk="0">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3"/>
            <p:cNvSpPr/>
            <p:nvPr/>
          </p:nvSpPr>
          <p:spPr>
            <a:xfrm>
              <a:off x="3539244" y="2445833"/>
              <a:ext cx="58584" cy="159138"/>
            </a:xfrm>
            <a:custGeom>
              <a:avLst/>
              <a:gdLst/>
              <a:ahLst/>
              <a:cxnLst/>
              <a:rect l="l" t="t" r="r" b="b"/>
              <a:pathLst>
                <a:path w="8543" h="37890" extrusionOk="0">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3"/>
            <p:cNvSpPr/>
            <p:nvPr/>
          </p:nvSpPr>
          <p:spPr>
            <a:xfrm>
              <a:off x="3617417" y="2445833"/>
              <a:ext cx="58584" cy="159138"/>
            </a:xfrm>
            <a:custGeom>
              <a:avLst/>
              <a:gdLst/>
              <a:ahLst/>
              <a:cxnLst/>
              <a:rect l="l" t="t" r="r" b="b"/>
              <a:pathLst>
                <a:path w="8543" h="37890" extrusionOk="0">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3"/>
            <p:cNvSpPr/>
            <p:nvPr/>
          </p:nvSpPr>
          <p:spPr>
            <a:xfrm>
              <a:off x="3695590" y="2445833"/>
              <a:ext cx="58584" cy="159138"/>
            </a:xfrm>
            <a:custGeom>
              <a:avLst/>
              <a:gdLst/>
              <a:ahLst/>
              <a:cxnLst/>
              <a:rect l="l" t="t" r="r" b="b"/>
              <a:pathLst>
                <a:path w="8543" h="37890" extrusionOk="0">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3"/>
            <p:cNvSpPr/>
            <p:nvPr/>
          </p:nvSpPr>
          <p:spPr>
            <a:xfrm>
              <a:off x="3773763" y="2445833"/>
              <a:ext cx="58584" cy="159138"/>
            </a:xfrm>
            <a:custGeom>
              <a:avLst/>
              <a:gdLst/>
              <a:ahLst/>
              <a:cxnLst/>
              <a:rect l="l" t="t" r="r" b="b"/>
              <a:pathLst>
                <a:path w="8543" h="37890" extrusionOk="0">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3"/>
            <p:cNvSpPr/>
            <p:nvPr/>
          </p:nvSpPr>
          <p:spPr>
            <a:xfrm>
              <a:off x="3851936" y="2445833"/>
              <a:ext cx="58584" cy="159079"/>
            </a:xfrm>
            <a:custGeom>
              <a:avLst/>
              <a:gdLst/>
              <a:ahLst/>
              <a:cxnLst/>
              <a:rect l="l" t="t" r="r" b="b"/>
              <a:pathLst>
                <a:path w="8543" h="37876" extrusionOk="0">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3"/>
            <p:cNvSpPr/>
            <p:nvPr/>
          </p:nvSpPr>
          <p:spPr>
            <a:xfrm>
              <a:off x="3930109" y="2445833"/>
              <a:ext cx="58590" cy="159138"/>
            </a:xfrm>
            <a:custGeom>
              <a:avLst/>
              <a:gdLst/>
              <a:ahLst/>
              <a:cxnLst/>
              <a:rect l="l" t="t" r="r" b="b"/>
              <a:pathLst>
                <a:path w="8544" h="37890" extrusionOk="0">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5" name="Google Shape;2135;p63"/>
          <p:cNvGrpSpPr/>
          <p:nvPr/>
        </p:nvGrpSpPr>
        <p:grpSpPr>
          <a:xfrm>
            <a:off x="4509949" y="4106638"/>
            <a:ext cx="1636295" cy="178683"/>
            <a:chOff x="3558802" y="4011244"/>
            <a:chExt cx="1866000" cy="111600"/>
          </a:xfrm>
        </p:grpSpPr>
        <p:sp>
          <p:nvSpPr>
            <p:cNvPr id="2136" name="Google Shape;2136;p63"/>
            <p:cNvSpPr/>
            <p:nvPr/>
          </p:nvSpPr>
          <p:spPr>
            <a:xfrm rot="5400000" flipH="1">
              <a:off x="4436152" y="3134077"/>
              <a:ext cx="111300" cy="1866000"/>
            </a:xfrm>
            <a:prstGeom prst="round2SameRect">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3"/>
            <p:cNvSpPr/>
            <p:nvPr/>
          </p:nvSpPr>
          <p:spPr>
            <a:xfrm rot="5400000" flipH="1">
              <a:off x="4157232" y="3412894"/>
              <a:ext cx="111600" cy="1308300"/>
            </a:xfrm>
            <a:prstGeom prst="round2SameRect">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63"/>
          <p:cNvGrpSpPr/>
          <p:nvPr/>
        </p:nvGrpSpPr>
        <p:grpSpPr>
          <a:xfrm>
            <a:off x="717059" y="4106373"/>
            <a:ext cx="1636097" cy="141596"/>
            <a:chOff x="2598024" y="2207461"/>
            <a:chExt cx="1383474" cy="119733"/>
          </a:xfrm>
        </p:grpSpPr>
        <p:sp>
          <p:nvSpPr>
            <p:cNvPr id="2139" name="Google Shape;2139;p63"/>
            <p:cNvSpPr/>
            <p:nvPr/>
          </p:nvSpPr>
          <p:spPr>
            <a:xfrm rot="-5400000">
              <a:off x="2778563" y="2207493"/>
              <a:ext cx="119700" cy="11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3"/>
            <p:cNvSpPr/>
            <p:nvPr/>
          </p:nvSpPr>
          <p:spPr>
            <a:xfrm rot="-5400000">
              <a:off x="2959102" y="2207493"/>
              <a:ext cx="119700" cy="11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3"/>
            <p:cNvSpPr/>
            <p:nvPr/>
          </p:nvSpPr>
          <p:spPr>
            <a:xfrm rot="-5400000">
              <a:off x="3139642" y="2207493"/>
              <a:ext cx="119700" cy="11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3"/>
            <p:cNvSpPr/>
            <p:nvPr/>
          </p:nvSpPr>
          <p:spPr>
            <a:xfrm rot="-5400000">
              <a:off x="3320181" y="2207493"/>
              <a:ext cx="119700" cy="11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3"/>
            <p:cNvSpPr/>
            <p:nvPr/>
          </p:nvSpPr>
          <p:spPr>
            <a:xfrm rot="-5400000">
              <a:off x="3500720" y="2207493"/>
              <a:ext cx="119700" cy="11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3"/>
            <p:cNvSpPr/>
            <p:nvPr/>
          </p:nvSpPr>
          <p:spPr>
            <a:xfrm rot="-5400000">
              <a:off x="2598024" y="2207493"/>
              <a:ext cx="119700" cy="11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3"/>
            <p:cNvSpPr/>
            <p:nvPr/>
          </p:nvSpPr>
          <p:spPr>
            <a:xfrm rot="-5400000">
              <a:off x="3681259" y="2207461"/>
              <a:ext cx="119700" cy="11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3"/>
            <p:cNvSpPr/>
            <p:nvPr/>
          </p:nvSpPr>
          <p:spPr>
            <a:xfrm rot="-5400000">
              <a:off x="3861798" y="2207461"/>
              <a:ext cx="119700" cy="11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63"/>
          <p:cNvGrpSpPr/>
          <p:nvPr/>
        </p:nvGrpSpPr>
        <p:grpSpPr>
          <a:xfrm>
            <a:off x="2615056" y="4378476"/>
            <a:ext cx="1636335" cy="229964"/>
            <a:chOff x="723300" y="4253549"/>
            <a:chExt cx="2276482" cy="324900"/>
          </a:xfrm>
        </p:grpSpPr>
        <p:sp>
          <p:nvSpPr>
            <p:cNvPr id="2148" name="Google Shape;2148;p63"/>
            <p:cNvSpPr/>
            <p:nvPr/>
          </p:nvSpPr>
          <p:spPr>
            <a:xfrm>
              <a:off x="723300" y="4253549"/>
              <a:ext cx="341700" cy="324900"/>
            </a:xfrm>
            <a:prstGeom prst="star5">
              <a:avLst>
                <a:gd name="adj" fmla="val 19098"/>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3"/>
            <p:cNvSpPr/>
            <p:nvPr/>
          </p:nvSpPr>
          <p:spPr>
            <a:xfrm>
              <a:off x="1206995" y="4253549"/>
              <a:ext cx="341700" cy="324900"/>
            </a:xfrm>
            <a:prstGeom prst="star5">
              <a:avLst>
                <a:gd name="adj" fmla="val 19098"/>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3"/>
            <p:cNvSpPr/>
            <p:nvPr/>
          </p:nvSpPr>
          <p:spPr>
            <a:xfrm>
              <a:off x="1690691" y="4253549"/>
              <a:ext cx="341700" cy="324900"/>
            </a:xfrm>
            <a:prstGeom prst="star5">
              <a:avLst>
                <a:gd name="adj" fmla="val 19098"/>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3"/>
            <p:cNvSpPr/>
            <p:nvPr/>
          </p:nvSpPr>
          <p:spPr>
            <a:xfrm>
              <a:off x="2174386" y="4253549"/>
              <a:ext cx="341700" cy="324900"/>
            </a:xfrm>
            <a:prstGeom prst="star5">
              <a:avLst>
                <a:gd name="adj" fmla="val 19098"/>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3"/>
            <p:cNvSpPr/>
            <p:nvPr/>
          </p:nvSpPr>
          <p:spPr>
            <a:xfrm>
              <a:off x="2658082" y="4253549"/>
              <a:ext cx="341700" cy="324900"/>
            </a:xfrm>
            <a:prstGeom prst="star5">
              <a:avLst>
                <a:gd name="adj" fmla="val 19098"/>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3" name="Google Shape;2153;p63"/>
          <p:cNvGrpSpPr/>
          <p:nvPr/>
        </p:nvGrpSpPr>
        <p:grpSpPr>
          <a:xfrm>
            <a:off x="2616017" y="4106810"/>
            <a:ext cx="1634508" cy="211915"/>
            <a:chOff x="705948" y="3788465"/>
            <a:chExt cx="2308953" cy="299400"/>
          </a:xfrm>
        </p:grpSpPr>
        <p:sp>
          <p:nvSpPr>
            <p:cNvPr id="2154" name="Google Shape;2154;p63"/>
            <p:cNvSpPr/>
            <p:nvPr/>
          </p:nvSpPr>
          <p:spPr>
            <a:xfrm>
              <a:off x="705948" y="3788465"/>
              <a:ext cx="335400" cy="299400"/>
            </a:xfrm>
            <a:prstGeom prst="hear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3"/>
            <p:cNvSpPr/>
            <p:nvPr/>
          </p:nvSpPr>
          <p:spPr>
            <a:xfrm>
              <a:off x="1209923" y="3788465"/>
              <a:ext cx="335400" cy="299400"/>
            </a:xfrm>
            <a:prstGeom prst="hear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3"/>
            <p:cNvSpPr/>
            <p:nvPr/>
          </p:nvSpPr>
          <p:spPr>
            <a:xfrm>
              <a:off x="1713905" y="3788465"/>
              <a:ext cx="335400" cy="299400"/>
            </a:xfrm>
            <a:prstGeom prst="hear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3"/>
            <p:cNvSpPr/>
            <p:nvPr/>
          </p:nvSpPr>
          <p:spPr>
            <a:xfrm>
              <a:off x="2189639" y="3788465"/>
              <a:ext cx="335400" cy="299400"/>
            </a:xfrm>
            <a:prstGeom prst="hear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3"/>
            <p:cNvSpPr/>
            <p:nvPr/>
          </p:nvSpPr>
          <p:spPr>
            <a:xfrm>
              <a:off x="2679500" y="3788465"/>
              <a:ext cx="335400" cy="299400"/>
            </a:xfrm>
            <a:prstGeom prst="hear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63"/>
          <p:cNvGrpSpPr/>
          <p:nvPr/>
        </p:nvGrpSpPr>
        <p:grpSpPr>
          <a:xfrm>
            <a:off x="717063" y="4466290"/>
            <a:ext cx="1636137" cy="142321"/>
            <a:chOff x="717063" y="4466290"/>
            <a:chExt cx="1636137" cy="142321"/>
          </a:xfrm>
        </p:grpSpPr>
        <p:grpSp>
          <p:nvGrpSpPr>
            <p:cNvPr id="2160" name="Google Shape;2160;p63"/>
            <p:cNvGrpSpPr/>
            <p:nvPr/>
          </p:nvGrpSpPr>
          <p:grpSpPr>
            <a:xfrm>
              <a:off x="717063" y="4466290"/>
              <a:ext cx="1636137" cy="0"/>
              <a:chOff x="5224975" y="2962250"/>
              <a:chExt cx="1544400" cy="0"/>
            </a:xfrm>
          </p:grpSpPr>
          <p:cxnSp>
            <p:nvCxnSpPr>
              <p:cNvPr id="2161" name="Google Shape;2161;p63"/>
              <p:cNvCxnSpPr/>
              <p:nvPr/>
            </p:nvCxnSpPr>
            <p:spPr>
              <a:xfrm>
                <a:off x="5224975" y="2962250"/>
                <a:ext cx="1544400" cy="0"/>
              </a:xfrm>
              <a:prstGeom prst="straightConnector1">
                <a:avLst/>
              </a:prstGeom>
              <a:noFill/>
              <a:ln w="19050" cap="flat" cmpd="sng">
                <a:solidFill>
                  <a:schemeClr val="lt1"/>
                </a:solidFill>
                <a:prstDash val="solid"/>
                <a:round/>
                <a:headEnd type="none" w="med" len="med"/>
                <a:tailEnd type="none" w="med" len="med"/>
              </a:ln>
            </p:spPr>
          </p:cxnSp>
          <p:cxnSp>
            <p:nvCxnSpPr>
              <p:cNvPr id="2162" name="Google Shape;2162;p63"/>
              <p:cNvCxnSpPr/>
              <p:nvPr/>
            </p:nvCxnSpPr>
            <p:spPr>
              <a:xfrm>
                <a:off x="5225150" y="2962250"/>
                <a:ext cx="453300" cy="0"/>
              </a:xfrm>
              <a:prstGeom prst="straightConnector1">
                <a:avLst/>
              </a:prstGeom>
              <a:noFill/>
              <a:ln w="19050" cap="flat" cmpd="sng">
                <a:solidFill>
                  <a:schemeClr val="accent1"/>
                </a:solidFill>
                <a:prstDash val="solid"/>
                <a:round/>
                <a:headEnd type="none" w="med" len="med"/>
                <a:tailEnd type="oval" w="med" len="med"/>
              </a:ln>
            </p:spPr>
          </p:cxnSp>
        </p:grpSp>
        <p:grpSp>
          <p:nvGrpSpPr>
            <p:cNvPr id="2163" name="Google Shape;2163;p63"/>
            <p:cNvGrpSpPr/>
            <p:nvPr/>
          </p:nvGrpSpPr>
          <p:grpSpPr>
            <a:xfrm>
              <a:off x="717063" y="4608612"/>
              <a:ext cx="1636137" cy="0"/>
              <a:chOff x="5224975" y="2962250"/>
              <a:chExt cx="1544400" cy="0"/>
            </a:xfrm>
          </p:grpSpPr>
          <p:cxnSp>
            <p:nvCxnSpPr>
              <p:cNvPr id="2164" name="Google Shape;2164;p63"/>
              <p:cNvCxnSpPr/>
              <p:nvPr/>
            </p:nvCxnSpPr>
            <p:spPr>
              <a:xfrm>
                <a:off x="5224975" y="2962250"/>
                <a:ext cx="1544400" cy="0"/>
              </a:xfrm>
              <a:prstGeom prst="straightConnector1">
                <a:avLst/>
              </a:prstGeom>
              <a:noFill/>
              <a:ln w="19050" cap="flat" cmpd="sng">
                <a:solidFill>
                  <a:schemeClr val="lt1"/>
                </a:solidFill>
                <a:prstDash val="solid"/>
                <a:round/>
                <a:headEnd type="none" w="med" len="med"/>
                <a:tailEnd type="none" w="med" len="med"/>
              </a:ln>
            </p:spPr>
          </p:cxnSp>
          <p:cxnSp>
            <p:nvCxnSpPr>
              <p:cNvPr id="2165" name="Google Shape;2165;p63"/>
              <p:cNvCxnSpPr/>
              <p:nvPr/>
            </p:nvCxnSpPr>
            <p:spPr>
              <a:xfrm>
                <a:off x="5225150" y="2962250"/>
                <a:ext cx="998700" cy="0"/>
              </a:xfrm>
              <a:prstGeom prst="straightConnector1">
                <a:avLst/>
              </a:prstGeom>
              <a:noFill/>
              <a:ln w="19050" cap="flat" cmpd="sng">
                <a:solidFill>
                  <a:schemeClr val="accent1"/>
                </a:solidFill>
                <a:prstDash val="solid"/>
                <a:round/>
                <a:headEnd type="none" w="med" len="med"/>
                <a:tailEnd type="oval" w="med" len="med"/>
              </a:ln>
            </p:spPr>
          </p:cxnSp>
        </p:grpSp>
      </p:grpSp>
      <p:grpSp>
        <p:nvGrpSpPr>
          <p:cNvPr id="2166" name="Google Shape;2166;p63"/>
          <p:cNvGrpSpPr/>
          <p:nvPr/>
        </p:nvGrpSpPr>
        <p:grpSpPr>
          <a:xfrm>
            <a:off x="4360502" y="551726"/>
            <a:ext cx="1942231" cy="1498773"/>
            <a:chOff x="4267623" y="1395910"/>
            <a:chExt cx="1364980" cy="1053323"/>
          </a:xfrm>
        </p:grpSpPr>
        <p:sp>
          <p:nvSpPr>
            <p:cNvPr id="2167" name="Google Shape;2167;p63"/>
            <p:cNvSpPr/>
            <p:nvPr/>
          </p:nvSpPr>
          <p:spPr>
            <a:xfrm rot="10800000" flipH="1">
              <a:off x="4293069" y="1395910"/>
              <a:ext cx="1302000" cy="258300"/>
            </a:xfrm>
            <a:prstGeom prst="trapezoid">
              <a:avLst>
                <a:gd name="adj" fmla="val 53979"/>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68" name="Google Shape;2168;p63"/>
            <p:cNvSpPr/>
            <p:nvPr/>
          </p:nvSpPr>
          <p:spPr>
            <a:xfrm rot="10800000" flipH="1">
              <a:off x="4499535" y="1659818"/>
              <a:ext cx="888900" cy="258300"/>
            </a:xfrm>
            <a:prstGeom prst="trapezoid">
              <a:avLst>
                <a:gd name="adj" fmla="val 53979"/>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69" name="Google Shape;2169;p63"/>
            <p:cNvSpPr/>
            <p:nvPr/>
          </p:nvSpPr>
          <p:spPr>
            <a:xfrm rot="10800000" flipH="1">
              <a:off x="4684119" y="1923726"/>
              <a:ext cx="519900" cy="258300"/>
            </a:xfrm>
            <a:prstGeom prst="trapezoid">
              <a:avLst>
                <a:gd name="adj" fmla="val 53979"/>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70" name="Google Shape;2170;p63"/>
            <p:cNvSpPr/>
            <p:nvPr/>
          </p:nvSpPr>
          <p:spPr>
            <a:xfrm rot="5400000">
              <a:off x="4819316" y="2209983"/>
              <a:ext cx="261600" cy="2169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71" name="Google Shape;2171;p63"/>
            <p:cNvSpPr/>
            <p:nvPr/>
          </p:nvSpPr>
          <p:spPr>
            <a:xfrm>
              <a:off x="5560603" y="1489093"/>
              <a:ext cx="72000" cy="72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72" name="Google Shape;2172;p63"/>
            <p:cNvSpPr/>
            <p:nvPr/>
          </p:nvSpPr>
          <p:spPr>
            <a:xfrm>
              <a:off x="5560603" y="2011193"/>
              <a:ext cx="72000" cy="72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73" name="Google Shape;2173;p63"/>
            <p:cNvSpPr/>
            <p:nvPr/>
          </p:nvSpPr>
          <p:spPr>
            <a:xfrm>
              <a:off x="4267623" y="1752968"/>
              <a:ext cx="72000" cy="7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74" name="Google Shape;2174;p63"/>
            <p:cNvSpPr/>
            <p:nvPr/>
          </p:nvSpPr>
          <p:spPr>
            <a:xfrm>
              <a:off x="4267623" y="2299841"/>
              <a:ext cx="72000" cy="72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175" name="Google Shape;2175;p63"/>
            <p:cNvCxnSpPr>
              <a:stCxn id="2171" idx="2"/>
              <a:endCxn id="2167" idx="3"/>
            </p:cNvCxnSpPr>
            <p:nvPr/>
          </p:nvCxnSpPr>
          <p:spPr>
            <a:xfrm rot="10800000">
              <a:off x="5525503" y="1525093"/>
              <a:ext cx="35100" cy="0"/>
            </a:xfrm>
            <a:prstGeom prst="straightConnector1">
              <a:avLst/>
            </a:prstGeom>
            <a:noFill/>
            <a:ln w="19050" cap="flat" cmpd="sng">
              <a:solidFill>
                <a:schemeClr val="lt1"/>
              </a:solidFill>
              <a:prstDash val="solid"/>
              <a:round/>
              <a:headEnd type="none" w="med" len="med"/>
              <a:tailEnd type="none" w="med" len="med"/>
            </a:ln>
          </p:spPr>
        </p:cxnSp>
        <p:cxnSp>
          <p:nvCxnSpPr>
            <p:cNvPr id="2176" name="Google Shape;2176;p63"/>
            <p:cNvCxnSpPr>
              <a:stCxn id="2173" idx="6"/>
              <a:endCxn id="2168" idx="1"/>
            </p:cNvCxnSpPr>
            <p:nvPr/>
          </p:nvCxnSpPr>
          <p:spPr>
            <a:xfrm>
              <a:off x="4339623" y="1788968"/>
              <a:ext cx="229500" cy="0"/>
            </a:xfrm>
            <a:prstGeom prst="straightConnector1">
              <a:avLst/>
            </a:prstGeom>
            <a:noFill/>
            <a:ln w="19050" cap="flat" cmpd="sng">
              <a:solidFill>
                <a:schemeClr val="dk2"/>
              </a:solidFill>
              <a:prstDash val="solid"/>
              <a:round/>
              <a:headEnd type="none" w="med" len="med"/>
              <a:tailEnd type="none" w="med" len="med"/>
            </a:ln>
          </p:spPr>
        </p:cxnSp>
        <p:cxnSp>
          <p:nvCxnSpPr>
            <p:cNvPr id="2177" name="Google Shape;2177;p63"/>
            <p:cNvCxnSpPr>
              <a:stCxn id="2169" idx="3"/>
              <a:endCxn id="2172" idx="2"/>
            </p:cNvCxnSpPr>
            <p:nvPr/>
          </p:nvCxnSpPr>
          <p:spPr>
            <a:xfrm rot="10800000" flipH="1">
              <a:off x="5134305" y="2047176"/>
              <a:ext cx="426300" cy="5700"/>
            </a:xfrm>
            <a:prstGeom prst="straightConnector1">
              <a:avLst/>
            </a:prstGeom>
            <a:noFill/>
            <a:ln w="19050" cap="flat" cmpd="sng">
              <a:solidFill>
                <a:schemeClr val="lt2"/>
              </a:solidFill>
              <a:prstDash val="solid"/>
              <a:round/>
              <a:headEnd type="none" w="med" len="med"/>
              <a:tailEnd type="none" w="med" len="med"/>
            </a:ln>
          </p:spPr>
        </p:cxnSp>
        <p:cxnSp>
          <p:nvCxnSpPr>
            <p:cNvPr id="2178" name="Google Shape;2178;p63"/>
            <p:cNvCxnSpPr>
              <a:stCxn id="2170" idx="0"/>
              <a:endCxn id="2174" idx="6"/>
            </p:cNvCxnSpPr>
            <p:nvPr/>
          </p:nvCxnSpPr>
          <p:spPr>
            <a:xfrm rot="10800000">
              <a:off x="4339766" y="2335983"/>
              <a:ext cx="718800" cy="4800"/>
            </a:xfrm>
            <a:prstGeom prst="straightConnector1">
              <a:avLst/>
            </a:prstGeom>
            <a:noFill/>
            <a:ln w="19050" cap="flat" cmpd="sng">
              <a:solidFill>
                <a:schemeClr val="accent1"/>
              </a:solidFill>
              <a:prstDash val="solid"/>
              <a:round/>
              <a:headEnd type="none" w="med" len="med"/>
              <a:tailEnd type="none" w="med" len="med"/>
            </a:ln>
          </p:spPr>
        </p:cxnSp>
      </p:grpSp>
      <p:grpSp>
        <p:nvGrpSpPr>
          <p:cNvPr id="2179" name="Google Shape;2179;p63"/>
          <p:cNvGrpSpPr/>
          <p:nvPr/>
        </p:nvGrpSpPr>
        <p:grpSpPr>
          <a:xfrm>
            <a:off x="7297251" y="2327905"/>
            <a:ext cx="1133434" cy="710700"/>
            <a:chOff x="4277294" y="3280212"/>
            <a:chExt cx="1434000" cy="899165"/>
          </a:xfrm>
        </p:grpSpPr>
        <p:grpSp>
          <p:nvGrpSpPr>
            <p:cNvPr id="2180" name="Google Shape;2180;p63"/>
            <p:cNvGrpSpPr/>
            <p:nvPr/>
          </p:nvGrpSpPr>
          <p:grpSpPr>
            <a:xfrm>
              <a:off x="4277294" y="3985877"/>
              <a:ext cx="1434000" cy="193500"/>
              <a:chOff x="4277294" y="3985877"/>
              <a:chExt cx="1434000" cy="193500"/>
            </a:xfrm>
          </p:grpSpPr>
          <p:sp>
            <p:nvSpPr>
              <p:cNvPr id="2181" name="Google Shape;2181;p63"/>
              <p:cNvSpPr/>
              <p:nvPr/>
            </p:nvSpPr>
            <p:spPr>
              <a:xfrm rot="10800000">
                <a:off x="4277294" y="3985877"/>
                <a:ext cx="1366200" cy="19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2" name="Google Shape;2182;p63"/>
              <p:cNvCxnSpPr>
                <a:stCxn id="2181" idx="1"/>
              </p:cNvCxnSpPr>
              <p:nvPr/>
            </p:nvCxnSpPr>
            <p:spPr>
              <a:xfrm rot="10800000" flipH="1">
                <a:off x="5643494" y="4080527"/>
                <a:ext cx="67800" cy="2100"/>
              </a:xfrm>
              <a:prstGeom prst="straightConnector1">
                <a:avLst/>
              </a:prstGeom>
              <a:noFill/>
              <a:ln w="19050" cap="flat" cmpd="sng">
                <a:solidFill>
                  <a:schemeClr val="lt1"/>
                </a:solidFill>
                <a:prstDash val="solid"/>
                <a:round/>
                <a:headEnd type="none" w="med" len="med"/>
                <a:tailEnd type="none" w="med" len="med"/>
              </a:ln>
            </p:spPr>
          </p:cxnSp>
        </p:grpSp>
        <p:grpSp>
          <p:nvGrpSpPr>
            <p:cNvPr id="2183" name="Google Shape;2183;p63"/>
            <p:cNvGrpSpPr/>
            <p:nvPr/>
          </p:nvGrpSpPr>
          <p:grpSpPr>
            <a:xfrm>
              <a:off x="4332478" y="3746351"/>
              <a:ext cx="1182600" cy="193500"/>
              <a:chOff x="4332478" y="3746351"/>
              <a:chExt cx="1182600" cy="193500"/>
            </a:xfrm>
          </p:grpSpPr>
          <p:sp>
            <p:nvSpPr>
              <p:cNvPr id="2184" name="Google Shape;2184;p63"/>
              <p:cNvSpPr/>
              <p:nvPr/>
            </p:nvSpPr>
            <p:spPr>
              <a:xfrm rot="10800000">
                <a:off x="4405678" y="3746351"/>
                <a:ext cx="1109400" cy="19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63"/>
              <p:cNvCxnSpPr>
                <a:endCxn id="2184" idx="3"/>
              </p:cNvCxnSpPr>
              <p:nvPr/>
            </p:nvCxnSpPr>
            <p:spPr>
              <a:xfrm>
                <a:off x="4332478" y="3843101"/>
                <a:ext cx="73200" cy="0"/>
              </a:xfrm>
              <a:prstGeom prst="straightConnector1">
                <a:avLst/>
              </a:prstGeom>
              <a:noFill/>
              <a:ln w="19050" cap="flat" cmpd="sng">
                <a:solidFill>
                  <a:schemeClr val="dk2"/>
                </a:solidFill>
                <a:prstDash val="solid"/>
                <a:round/>
                <a:headEnd type="none" w="med" len="med"/>
                <a:tailEnd type="none" w="med" len="med"/>
              </a:ln>
            </p:spPr>
          </p:cxnSp>
        </p:grpSp>
        <p:grpSp>
          <p:nvGrpSpPr>
            <p:cNvPr id="2186" name="Google Shape;2186;p63"/>
            <p:cNvGrpSpPr/>
            <p:nvPr/>
          </p:nvGrpSpPr>
          <p:grpSpPr>
            <a:xfrm>
              <a:off x="4562350" y="3513282"/>
              <a:ext cx="861000" cy="193500"/>
              <a:chOff x="4562350" y="3513282"/>
              <a:chExt cx="861000" cy="193500"/>
            </a:xfrm>
          </p:grpSpPr>
          <p:sp>
            <p:nvSpPr>
              <p:cNvPr id="2187" name="Google Shape;2187;p63"/>
              <p:cNvSpPr/>
              <p:nvPr/>
            </p:nvSpPr>
            <p:spPr>
              <a:xfrm rot="10800000">
                <a:off x="4562350" y="3513282"/>
                <a:ext cx="796200" cy="19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8" name="Google Shape;2188;p63"/>
              <p:cNvCxnSpPr>
                <a:stCxn id="2187" idx="1"/>
              </p:cNvCxnSpPr>
              <p:nvPr/>
            </p:nvCxnSpPr>
            <p:spPr>
              <a:xfrm rot="10800000" flipH="1">
                <a:off x="5358550" y="3607932"/>
                <a:ext cx="64800" cy="2100"/>
              </a:xfrm>
              <a:prstGeom prst="straightConnector1">
                <a:avLst/>
              </a:prstGeom>
              <a:noFill/>
              <a:ln w="19050" cap="flat" cmpd="sng">
                <a:solidFill>
                  <a:schemeClr val="lt2"/>
                </a:solidFill>
                <a:prstDash val="solid"/>
                <a:round/>
                <a:headEnd type="none" w="med" len="med"/>
                <a:tailEnd type="none" w="med" len="med"/>
              </a:ln>
            </p:spPr>
          </p:cxnSp>
        </p:grpSp>
        <p:grpSp>
          <p:nvGrpSpPr>
            <p:cNvPr id="2189" name="Google Shape;2189;p63"/>
            <p:cNvGrpSpPr/>
            <p:nvPr/>
          </p:nvGrpSpPr>
          <p:grpSpPr>
            <a:xfrm>
              <a:off x="4686335" y="3280212"/>
              <a:ext cx="493500" cy="193500"/>
              <a:chOff x="4686335" y="3280212"/>
              <a:chExt cx="493500" cy="193500"/>
            </a:xfrm>
          </p:grpSpPr>
          <p:sp>
            <p:nvSpPr>
              <p:cNvPr id="2190" name="Google Shape;2190;p63"/>
              <p:cNvSpPr/>
              <p:nvPr/>
            </p:nvSpPr>
            <p:spPr>
              <a:xfrm rot="10800000">
                <a:off x="4740935" y="3280212"/>
                <a:ext cx="438900" cy="19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1" name="Google Shape;2191;p63"/>
              <p:cNvCxnSpPr>
                <a:endCxn id="2190" idx="3"/>
              </p:cNvCxnSpPr>
              <p:nvPr/>
            </p:nvCxnSpPr>
            <p:spPr>
              <a:xfrm>
                <a:off x="4686335" y="3375162"/>
                <a:ext cx="54600" cy="18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2192" name="Google Shape;2192;p63"/>
          <p:cNvGrpSpPr/>
          <p:nvPr/>
        </p:nvGrpSpPr>
        <p:grpSpPr>
          <a:xfrm>
            <a:off x="6410637" y="2327964"/>
            <a:ext cx="790364" cy="710721"/>
            <a:chOff x="5760425" y="3623250"/>
            <a:chExt cx="1309200" cy="1177275"/>
          </a:xfrm>
        </p:grpSpPr>
        <p:sp>
          <p:nvSpPr>
            <p:cNvPr id="2193" name="Google Shape;2193;p63"/>
            <p:cNvSpPr/>
            <p:nvPr/>
          </p:nvSpPr>
          <p:spPr>
            <a:xfrm>
              <a:off x="5760425" y="4542225"/>
              <a:ext cx="1309200" cy="258300"/>
            </a:xfrm>
            <a:prstGeom prst="trapezoid">
              <a:avLst>
                <a:gd name="adj" fmla="val 539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94" name="Google Shape;2194;p63"/>
            <p:cNvSpPr/>
            <p:nvPr/>
          </p:nvSpPr>
          <p:spPr>
            <a:xfrm>
              <a:off x="5900475" y="4284450"/>
              <a:ext cx="1029300" cy="258300"/>
            </a:xfrm>
            <a:prstGeom prst="trapezoid">
              <a:avLst>
                <a:gd name="adj" fmla="val 53979"/>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95" name="Google Shape;2195;p63"/>
            <p:cNvSpPr/>
            <p:nvPr/>
          </p:nvSpPr>
          <p:spPr>
            <a:xfrm>
              <a:off x="6039825" y="4026700"/>
              <a:ext cx="750600" cy="258300"/>
            </a:xfrm>
            <a:prstGeom prst="trapezoid">
              <a:avLst>
                <a:gd name="adj" fmla="val 53979"/>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96" name="Google Shape;2196;p63"/>
            <p:cNvSpPr/>
            <p:nvPr/>
          </p:nvSpPr>
          <p:spPr>
            <a:xfrm>
              <a:off x="6180700" y="3623250"/>
              <a:ext cx="470400" cy="40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197" name="Google Shape;2197;p63"/>
          <p:cNvGrpSpPr/>
          <p:nvPr/>
        </p:nvGrpSpPr>
        <p:grpSpPr>
          <a:xfrm>
            <a:off x="2615190" y="2430902"/>
            <a:ext cx="1636200" cy="1510967"/>
            <a:chOff x="2541874" y="2328050"/>
            <a:chExt cx="1632446" cy="1507500"/>
          </a:xfrm>
        </p:grpSpPr>
        <p:grpSp>
          <p:nvGrpSpPr>
            <p:cNvPr id="2198" name="Google Shape;2198;p63"/>
            <p:cNvGrpSpPr/>
            <p:nvPr/>
          </p:nvGrpSpPr>
          <p:grpSpPr>
            <a:xfrm>
              <a:off x="2541874" y="2397088"/>
              <a:ext cx="1632446" cy="1369424"/>
              <a:chOff x="2541874" y="2419113"/>
              <a:chExt cx="1632446" cy="1369424"/>
            </a:xfrm>
          </p:grpSpPr>
          <p:sp>
            <p:nvSpPr>
              <p:cNvPr id="2199" name="Google Shape;2199;p63"/>
              <p:cNvSpPr/>
              <p:nvPr/>
            </p:nvSpPr>
            <p:spPr>
              <a:xfrm>
                <a:off x="2541874" y="3628611"/>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0" name="Google Shape;2200;p63"/>
              <p:cNvSpPr/>
              <p:nvPr/>
            </p:nvSpPr>
            <p:spPr>
              <a:xfrm>
                <a:off x="3358020" y="3628611"/>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1" name="Google Shape;2201;p63"/>
              <p:cNvSpPr/>
              <p:nvPr/>
            </p:nvSpPr>
            <p:spPr>
              <a:xfrm>
                <a:off x="2541874" y="3386692"/>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2" name="Google Shape;2202;p63"/>
              <p:cNvSpPr/>
              <p:nvPr/>
            </p:nvSpPr>
            <p:spPr>
              <a:xfrm>
                <a:off x="3358020" y="3386692"/>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3" name="Google Shape;2203;p63"/>
              <p:cNvSpPr/>
              <p:nvPr/>
            </p:nvSpPr>
            <p:spPr>
              <a:xfrm>
                <a:off x="2541874" y="3144772"/>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4" name="Google Shape;2204;p63"/>
              <p:cNvSpPr/>
              <p:nvPr/>
            </p:nvSpPr>
            <p:spPr>
              <a:xfrm>
                <a:off x="3358020" y="3144772"/>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5" name="Google Shape;2205;p63"/>
              <p:cNvSpPr/>
              <p:nvPr/>
            </p:nvSpPr>
            <p:spPr>
              <a:xfrm>
                <a:off x="2541874" y="2902853"/>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6" name="Google Shape;2206;p63"/>
              <p:cNvSpPr/>
              <p:nvPr/>
            </p:nvSpPr>
            <p:spPr>
              <a:xfrm>
                <a:off x="3358020" y="2902853"/>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7" name="Google Shape;2207;p63"/>
              <p:cNvSpPr/>
              <p:nvPr/>
            </p:nvSpPr>
            <p:spPr>
              <a:xfrm>
                <a:off x="2541874" y="2660934"/>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8" name="Google Shape;2208;p63"/>
              <p:cNvSpPr/>
              <p:nvPr/>
            </p:nvSpPr>
            <p:spPr>
              <a:xfrm>
                <a:off x="3358020" y="2660934"/>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09" name="Google Shape;2209;p63"/>
              <p:cNvSpPr/>
              <p:nvPr/>
            </p:nvSpPr>
            <p:spPr>
              <a:xfrm>
                <a:off x="2541874" y="2419113"/>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0" name="Google Shape;2210;p63"/>
              <p:cNvSpPr/>
              <p:nvPr/>
            </p:nvSpPr>
            <p:spPr>
              <a:xfrm>
                <a:off x="3358020" y="2419113"/>
                <a:ext cx="816300" cy="15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1" name="Google Shape;2211;p63"/>
              <p:cNvSpPr/>
              <p:nvPr/>
            </p:nvSpPr>
            <p:spPr>
              <a:xfrm>
                <a:off x="2647220" y="3628637"/>
                <a:ext cx="710700" cy="15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2" name="Google Shape;2212;p63"/>
              <p:cNvSpPr/>
              <p:nvPr/>
            </p:nvSpPr>
            <p:spPr>
              <a:xfrm>
                <a:off x="2767244" y="3386715"/>
                <a:ext cx="590700" cy="15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3" name="Google Shape;2213;p63"/>
              <p:cNvSpPr/>
              <p:nvPr/>
            </p:nvSpPr>
            <p:spPr>
              <a:xfrm>
                <a:off x="2707232" y="3144793"/>
                <a:ext cx="650700" cy="15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4" name="Google Shape;2214;p63"/>
              <p:cNvSpPr/>
              <p:nvPr/>
            </p:nvSpPr>
            <p:spPr>
              <a:xfrm>
                <a:off x="3043329" y="2902871"/>
                <a:ext cx="314700" cy="15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5" name="Google Shape;2215;p63"/>
              <p:cNvSpPr/>
              <p:nvPr/>
            </p:nvSpPr>
            <p:spPr>
              <a:xfrm>
                <a:off x="2844406" y="2660949"/>
                <a:ext cx="513900" cy="15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6" name="Google Shape;2216;p63"/>
              <p:cNvSpPr/>
              <p:nvPr/>
            </p:nvSpPr>
            <p:spPr>
              <a:xfrm>
                <a:off x="3139354" y="2419125"/>
                <a:ext cx="218700" cy="15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7" name="Google Shape;2217;p63"/>
              <p:cNvSpPr/>
              <p:nvPr/>
            </p:nvSpPr>
            <p:spPr>
              <a:xfrm>
                <a:off x="3355402" y="3628611"/>
                <a:ext cx="590700" cy="15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8" name="Google Shape;2218;p63"/>
              <p:cNvSpPr/>
              <p:nvPr/>
            </p:nvSpPr>
            <p:spPr>
              <a:xfrm>
                <a:off x="3355402" y="3386694"/>
                <a:ext cx="710700" cy="15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19" name="Google Shape;2219;p63"/>
              <p:cNvSpPr/>
              <p:nvPr/>
            </p:nvSpPr>
            <p:spPr>
              <a:xfrm>
                <a:off x="3355402" y="3144778"/>
                <a:ext cx="426000" cy="15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20" name="Google Shape;2220;p63"/>
              <p:cNvSpPr/>
              <p:nvPr/>
            </p:nvSpPr>
            <p:spPr>
              <a:xfrm>
                <a:off x="3355402" y="2902861"/>
                <a:ext cx="590700" cy="15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21" name="Google Shape;2221;p63"/>
              <p:cNvSpPr/>
              <p:nvPr/>
            </p:nvSpPr>
            <p:spPr>
              <a:xfrm>
                <a:off x="3355402" y="2660944"/>
                <a:ext cx="277800" cy="15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22" name="Google Shape;2222;p63"/>
              <p:cNvSpPr/>
              <p:nvPr/>
            </p:nvSpPr>
            <p:spPr>
              <a:xfrm>
                <a:off x="3355402" y="2419125"/>
                <a:ext cx="168000" cy="15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cxnSp>
          <p:nvCxnSpPr>
            <p:cNvPr id="2223" name="Google Shape;2223;p63"/>
            <p:cNvCxnSpPr/>
            <p:nvPr/>
          </p:nvCxnSpPr>
          <p:spPr>
            <a:xfrm>
              <a:off x="3358100" y="2328050"/>
              <a:ext cx="0" cy="1507500"/>
            </a:xfrm>
            <a:prstGeom prst="straightConnector1">
              <a:avLst/>
            </a:prstGeom>
            <a:noFill/>
            <a:ln w="19050" cap="flat" cmpd="sng">
              <a:solidFill>
                <a:schemeClr val="accent1"/>
              </a:solidFill>
              <a:prstDash val="solid"/>
              <a:round/>
              <a:headEnd type="none" w="med" len="med"/>
              <a:tailEnd type="none" w="med" len="med"/>
            </a:ln>
          </p:spPr>
        </p:cxnSp>
      </p:grpSp>
      <p:grpSp>
        <p:nvGrpSpPr>
          <p:cNvPr id="2224" name="Google Shape;2224;p63"/>
          <p:cNvGrpSpPr/>
          <p:nvPr/>
        </p:nvGrpSpPr>
        <p:grpSpPr>
          <a:xfrm>
            <a:off x="4578681" y="2337868"/>
            <a:ext cx="1498830" cy="1498830"/>
            <a:chOff x="2734075" y="2398825"/>
            <a:chExt cx="1410000" cy="1410000"/>
          </a:xfrm>
        </p:grpSpPr>
        <p:sp>
          <p:nvSpPr>
            <p:cNvPr id="2225" name="Google Shape;2225;p63"/>
            <p:cNvSpPr/>
            <p:nvPr/>
          </p:nvSpPr>
          <p:spPr>
            <a:xfrm>
              <a:off x="2734075" y="2398825"/>
              <a:ext cx="1410000" cy="1410000"/>
            </a:xfrm>
            <a:prstGeom prst="donut">
              <a:avLst>
                <a:gd name="adj" fmla="val 586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26" name="Google Shape;2226;p63"/>
            <p:cNvSpPr/>
            <p:nvPr/>
          </p:nvSpPr>
          <p:spPr>
            <a:xfrm rot="5400000" flipH="1">
              <a:off x="3137425" y="2802125"/>
              <a:ext cx="603600" cy="603600"/>
            </a:xfrm>
            <a:prstGeom prst="blockArc">
              <a:avLst>
                <a:gd name="adj1" fmla="val 16151512"/>
                <a:gd name="adj2" fmla="val 36507"/>
                <a:gd name="adj3" fmla="val 1686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27" name="Google Shape;2227;p63"/>
            <p:cNvSpPr/>
            <p:nvPr/>
          </p:nvSpPr>
          <p:spPr>
            <a:xfrm rot="5400000" flipH="1">
              <a:off x="2991426" y="2656250"/>
              <a:ext cx="895500" cy="895500"/>
            </a:xfrm>
            <a:prstGeom prst="blockArc">
              <a:avLst>
                <a:gd name="adj1" fmla="val 10785634"/>
                <a:gd name="adj2" fmla="val 25138"/>
                <a:gd name="adj3" fmla="val 12191"/>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28" name="Google Shape;2228;p63"/>
            <p:cNvSpPr/>
            <p:nvPr/>
          </p:nvSpPr>
          <p:spPr>
            <a:xfrm rot="5400000" flipH="1">
              <a:off x="2847675" y="2512275"/>
              <a:ext cx="1183200" cy="1183200"/>
            </a:xfrm>
            <a:prstGeom prst="blockArc">
              <a:avLst>
                <a:gd name="adj1" fmla="val 5389572"/>
                <a:gd name="adj2" fmla="val 43175"/>
                <a:gd name="adj3" fmla="val 912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2229" name="Google Shape;2229;p63"/>
          <p:cNvSpPr/>
          <p:nvPr/>
        </p:nvSpPr>
        <p:spPr>
          <a:xfrm>
            <a:off x="6408100" y="3303300"/>
            <a:ext cx="583200" cy="13053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230" name="Google Shape;2230;p63"/>
          <p:cNvCxnSpPr>
            <a:stCxn id="2229" idx="2"/>
          </p:cNvCxnSpPr>
          <p:nvPr/>
        </p:nvCxnSpPr>
        <p:spPr>
          <a:xfrm rot="10800000">
            <a:off x="6699700" y="3303300"/>
            <a:ext cx="0" cy="1305300"/>
          </a:xfrm>
          <a:prstGeom prst="straightConnector1">
            <a:avLst/>
          </a:prstGeom>
          <a:noFill/>
          <a:ln w="19050" cap="flat" cmpd="sng">
            <a:solidFill>
              <a:schemeClr val="lt1"/>
            </a:solidFill>
            <a:prstDash val="solid"/>
            <a:round/>
            <a:headEnd type="none" w="med" len="med"/>
            <a:tailEnd type="none" w="med" len="med"/>
          </a:ln>
        </p:spPr>
      </p:cxnSp>
      <p:grpSp>
        <p:nvGrpSpPr>
          <p:cNvPr id="2231" name="Google Shape;2231;p63"/>
          <p:cNvGrpSpPr/>
          <p:nvPr/>
        </p:nvGrpSpPr>
        <p:grpSpPr>
          <a:xfrm>
            <a:off x="7127800" y="3303050"/>
            <a:ext cx="583200" cy="1305300"/>
            <a:chOff x="7127800" y="3303050"/>
            <a:chExt cx="583200" cy="1305300"/>
          </a:xfrm>
        </p:grpSpPr>
        <p:sp>
          <p:nvSpPr>
            <p:cNvPr id="2232" name="Google Shape;2232;p63"/>
            <p:cNvSpPr/>
            <p:nvPr/>
          </p:nvSpPr>
          <p:spPr>
            <a:xfrm>
              <a:off x="7127800" y="3615950"/>
              <a:ext cx="583200" cy="992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233" name="Google Shape;2233;p63"/>
            <p:cNvCxnSpPr>
              <a:stCxn id="2232" idx="2"/>
            </p:cNvCxnSpPr>
            <p:nvPr/>
          </p:nvCxnSpPr>
          <p:spPr>
            <a:xfrm rot="10800000">
              <a:off x="7419400" y="3303050"/>
              <a:ext cx="0" cy="1305300"/>
            </a:xfrm>
            <a:prstGeom prst="straightConnector1">
              <a:avLst/>
            </a:prstGeom>
            <a:noFill/>
            <a:ln w="19050" cap="flat" cmpd="sng">
              <a:solidFill>
                <a:schemeClr val="lt1"/>
              </a:solidFill>
              <a:prstDash val="solid"/>
              <a:round/>
              <a:headEnd type="none" w="med" len="med"/>
              <a:tailEnd type="none" w="med" len="med"/>
            </a:ln>
          </p:spPr>
        </p:cxnSp>
      </p:grpSp>
      <p:grpSp>
        <p:nvGrpSpPr>
          <p:cNvPr id="2234" name="Google Shape;2234;p63"/>
          <p:cNvGrpSpPr/>
          <p:nvPr/>
        </p:nvGrpSpPr>
        <p:grpSpPr>
          <a:xfrm>
            <a:off x="7847475" y="3303175"/>
            <a:ext cx="583200" cy="1305300"/>
            <a:chOff x="7847475" y="3303175"/>
            <a:chExt cx="583200" cy="1305300"/>
          </a:xfrm>
        </p:grpSpPr>
        <p:sp>
          <p:nvSpPr>
            <p:cNvPr id="2235" name="Google Shape;2235;p63"/>
            <p:cNvSpPr/>
            <p:nvPr/>
          </p:nvSpPr>
          <p:spPr>
            <a:xfrm>
              <a:off x="7847475" y="3940975"/>
              <a:ext cx="583200" cy="667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2236" name="Google Shape;2236;p63"/>
            <p:cNvCxnSpPr>
              <a:stCxn id="2235" idx="2"/>
            </p:cNvCxnSpPr>
            <p:nvPr/>
          </p:nvCxnSpPr>
          <p:spPr>
            <a:xfrm rot="10800000">
              <a:off x="8139075" y="3303175"/>
              <a:ext cx="0" cy="1305300"/>
            </a:xfrm>
            <a:prstGeom prst="straightConnector1">
              <a:avLst/>
            </a:prstGeom>
            <a:noFill/>
            <a:ln w="19050" cap="flat" cmpd="sng">
              <a:solidFill>
                <a:schemeClr val="lt1"/>
              </a:solidFill>
              <a:prstDash val="solid"/>
              <a:round/>
              <a:headEnd type="none" w="med" len="med"/>
              <a:tailEnd type="none" w="med" len="med"/>
            </a:ln>
          </p:spPr>
        </p:cxnSp>
      </p:grpSp>
      <p:grpSp>
        <p:nvGrpSpPr>
          <p:cNvPr id="2237" name="Google Shape;2237;p63"/>
          <p:cNvGrpSpPr/>
          <p:nvPr/>
        </p:nvGrpSpPr>
        <p:grpSpPr>
          <a:xfrm>
            <a:off x="647130" y="3397568"/>
            <a:ext cx="531608" cy="531608"/>
            <a:chOff x="640000" y="3356400"/>
            <a:chExt cx="543900" cy="543900"/>
          </a:xfrm>
        </p:grpSpPr>
        <p:sp>
          <p:nvSpPr>
            <p:cNvPr id="2238" name="Google Shape;2238;p63"/>
            <p:cNvSpPr/>
            <p:nvPr/>
          </p:nvSpPr>
          <p:spPr>
            <a:xfrm>
              <a:off x="681916" y="3398446"/>
              <a:ext cx="460200" cy="459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39" name="Google Shape;2239;p63"/>
            <p:cNvSpPr/>
            <p:nvPr/>
          </p:nvSpPr>
          <p:spPr>
            <a:xfrm>
              <a:off x="640000" y="3356400"/>
              <a:ext cx="543900" cy="543900"/>
            </a:xfrm>
            <a:prstGeom prst="arc">
              <a:avLst>
                <a:gd name="adj1" fmla="val 1620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240" name="Google Shape;2240;p63"/>
          <p:cNvGrpSpPr/>
          <p:nvPr/>
        </p:nvGrpSpPr>
        <p:grpSpPr>
          <a:xfrm>
            <a:off x="1234362" y="3397568"/>
            <a:ext cx="531608" cy="531608"/>
            <a:chOff x="1221113" y="3356400"/>
            <a:chExt cx="543900" cy="543900"/>
          </a:xfrm>
        </p:grpSpPr>
        <p:sp>
          <p:nvSpPr>
            <p:cNvPr id="2241" name="Google Shape;2241;p63"/>
            <p:cNvSpPr/>
            <p:nvPr/>
          </p:nvSpPr>
          <p:spPr>
            <a:xfrm>
              <a:off x="1263029" y="3398446"/>
              <a:ext cx="460200" cy="459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42" name="Google Shape;2242;p63"/>
            <p:cNvSpPr/>
            <p:nvPr/>
          </p:nvSpPr>
          <p:spPr>
            <a:xfrm>
              <a:off x="1221113" y="3356400"/>
              <a:ext cx="543900" cy="543900"/>
            </a:xfrm>
            <a:prstGeom prst="arc">
              <a:avLst>
                <a:gd name="adj1" fmla="val 16200000"/>
                <a:gd name="adj2" fmla="val 537549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243" name="Google Shape;2243;p63"/>
          <p:cNvGrpSpPr/>
          <p:nvPr/>
        </p:nvGrpSpPr>
        <p:grpSpPr>
          <a:xfrm>
            <a:off x="1821593" y="3397568"/>
            <a:ext cx="531608" cy="531608"/>
            <a:chOff x="1802222" y="3356400"/>
            <a:chExt cx="543900" cy="543900"/>
          </a:xfrm>
        </p:grpSpPr>
        <p:sp>
          <p:nvSpPr>
            <p:cNvPr id="2244" name="Google Shape;2244;p63"/>
            <p:cNvSpPr/>
            <p:nvPr/>
          </p:nvSpPr>
          <p:spPr>
            <a:xfrm>
              <a:off x="1844138" y="3398446"/>
              <a:ext cx="460200" cy="459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45" name="Google Shape;2245;p63"/>
            <p:cNvSpPr/>
            <p:nvPr/>
          </p:nvSpPr>
          <p:spPr>
            <a:xfrm>
              <a:off x="1802222" y="3356400"/>
              <a:ext cx="543900" cy="543900"/>
            </a:xfrm>
            <a:prstGeom prst="arc">
              <a:avLst>
                <a:gd name="adj1" fmla="val 16200000"/>
                <a:gd name="adj2" fmla="val 10755368"/>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246" name="Google Shape;2246;p63"/>
          <p:cNvGrpSpPr/>
          <p:nvPr/>
        </p:nvGrpSpPr>
        <p:grpSpPr>
          <a:xfrm>
            <a:off x="2615050" y="538596"/>
            <a:ext cx="1636500" cy="1636500"/>
            <a:chOff x="2615050" y="501067"/>
            <a:chExt cx="1636500" cy="1636500"/>
          </a:xfrm>
        </p:grpSpPr>
        <p:sp>
          <p:nvSpPr>
            <p:cNvPr id="2247" name="Google Shape;2247;p63"/>
            <p:cNvSpPr/>
            <p:nvPr/>
          </p:nvSpPr>
          <p:spPr>
            <a:xfrm rot="5400000">
              <a:off x="2868439" y="752501"/>
              <a:ext cx="1129800" cy="1129800"/>
            </a:xfrm>
            <a:prstGeom prst="chord">
              <a:avLst>
                <a:gd name="adj1" fmla="val 5386284"/>
                <a:gd name="adj2" fmla="val 1620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48" name="Google Shape;2248;p63"/>
            <p:cNvSpPr/>
            <p:nvPr/>
          </p:nvSpPr>
          <p:spPr>
            <a:xfrm>
              <a:off x="2615050" y="501067"/>
              <a:ext cx="1636500" cy="1636500"/>
            </a:xfrm>
            <a:prstGeom prst="blockArc">
              <a:avLst>
                <a:gd name="adj1" fmla="val 10800000"/>
                <a:gd name="adj2" fmla="val 20033791"/>
                <a:gd name="adj3" fmla="val 2608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249" name="Google Shape;2249;p63"/>
          <p:cNvGrpSpPr/>
          <p:nvPr/>
        </p:nvGrpSpPr>
        <p:grpSpPr>
          <a:xfrm>
            <a:off x="6410574" y="539471"/>
            <a:ext cx="3519095" cy="3002836"/>
            <a:chOff x="6781275" y="766449"/>
            <a:chExt cx="2814375" cy="2401500"/>
          </a:xfrm>
        </p:grpSpPr>
        <p:grpSp>
          <p:nvGrpSpPr>
            <p:cNvPr id="2250" name="Google Shape;2250;p63"/>
            <p:cNvGrpSpPr/>
            <p:nvPr/>
          </p:nvGrpSpPr>
          <p:grpSpPr>
            <a:xfrm>
              <a:off x="6781275" y="766449"/>
              <a:ext cx="2814375" cy="2401500"/>
              <a:chOff x="6781275" y="766449"/>
              <a:chExt cx="2814375" cy="2401500"/>
            </a:xfrm>
          </p:grpSpPr>
          <p:sp>
            <p:nvSpPr>
              <p:cNvPr id="2251" name="Google Shape;2251;p63"/>
              <p:cNvSpPr/>
              <p:nvPr/>
            </p:nvSpPr>
            <p:spPr>
              <a:xfrm rot="-5400000">
                <a:off x="7194150" y="766449"/>
                <a:ext cx="2401500" cy="2401500"/>
              </a:xfrm>
              <a:prstGeom prst="blockArc">
                <a:avLst>
                  <a:gd name="adj1" fmla="val 19819552"/>
                  <a:gd name="adj2" fmla="val 10212"/>
                  <a:gd name="adj3" fmla="val 12157"/>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nter"/>
                    <a:ea typeface="Inter"/>
                    <a:cs typeface="Inter"/>
                    <a:sym typeface="Inter"/>
                  </a:rPr>
                  <a:t> </a:t>
                </a:r>
                <a:endParaRPr>
                  <a:latin typeface="Inter"/>
                  <a:ea typeface="Inter"/>
                  <a:cs typeface="Inter"/>
                  <a:sym typeface="Inter"/>
                </a:endParaRPr>
              </a:p>
            </p:txBody>
          </p:sp>
          <p:cxnSp>
            <p:nvCxnSpPr>
              <p:cNvPr id="2252" name="Google Shape;2252;p63"/>
              <p:cNvCxnSpPr>
                <a:stCxn id="2251" idx="0"/>
                <a:endCxn id="2253" idx="3"/>
              </p:cNvCxnSpPr>
              <p:nvPr/>
            </p:nvCxnSpPr>
            <p:spPr>
              <a:xfrm flipH="1">
                <a:off x="7258917" y="1050753"/>
                <a:ext cx="613800" cy="2400"/>
              </a:xfrm>
              <a:prstGeom prst="straightConnector1">
                <a:avLst/>
              </a:prstGeom>
              <a:noFill/>
              <a:ln w="19050" cap="flat" cmpd="sng">
                <a:solidFill>
                  <a:schemeClr val="accent1"/>
                </a:solidFill>
                <a:prstDash val="solid"/>
                <a:round/>
                <a:headEnd type="none" w="med" len="med"/>
                <a:tailEnd type="none" w="med" len="med"/>
              </a:ln>
            </p:spPr>
          </p:cxnSp>
          <p:sp>
            <p:nvSpPr>
              <p:cNvPr id="2253" name="Google Shape;2253;p63"/>
              <p:cNvSpPr/>
              <p:nvPr/>
            </p:nvSpPr>
            <p:spPr>
              <a:xfrm>
                <a:off x="6781275" y="976074"/>
                <a:ext cx="477600" cy="154200"/>
              </a:xfrm>
              <a:prstGeom prst="rect">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254" name="Google Shape;2254;p63"/>
            <p:cNvGrpSpPr/>
            <p:nvPr/>
          </p:nvGrpSpPr>
          <p:grpSpPr>
            <a:xfrm>
              <a:off x="6781275" y="1098578"/>
              <a:ext cx="2487825" cy="1748400"/>
              <a:chOff x="6781275" y="1098578"/>
              <a:chExt cx="2487825" cy="1748400"/>
            </a:xfrm>
          </p:grpSpPr>
          <p:sp>
            <p:nvSpPr>
              <p:cNvPr id="2255" name="Google Shape;2255;p63"/>
              <p:cNvSpPr/>
              <p:nvPr/>
            </p:nvSpPr>
            <p:spPr>
              <a:xfrm rot="-5400000">
                <a:off x="7520700" y="1098578"/>
                <a:ext cx="1748400" cy="1748400"/>
              </a:xfrm>
              <a:prstGeom prst="blockArc">
                <a:avLst>
                  <a:gd name="adj1" fmla="val 19790923"/>
                  <a:gd name="adj2" fmla="val 15524"/>
                  <a:gd name="adj3" fmla="val 15806"/>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nter"/>
                    <a:ea typeface="Inter"/>
                    <a:cs typeface="Inter"/>
                    <a:sym typeface="Inter"/>
                  </a:rPr>
                  <a:t> </a:t>
                </a:r>
                <a:endParaRPr>
                  <a:latin typeface="Inter"/>
                  <a:ea typeface="Inter"/>
                  <a:cs typeface="Inter"/>
                  <a:sym typeface="Inter"/>
                </a:endParaRPr>
              </a:p>
            </p:txBody>
          </p:sp>
          <p:cxnSp>
            <p:nvCxnSpPr>
              <p:cNvPr id="2256" name="Google Shape;2256;p63"/>
              <p:cNvCxnSpPr>
                <a:stCxn id="2255" idx="0"/>
                <a:endCxn id="2257" idx="3"/>
              </p:cNvCxnSpPr>
              <p:nvPr/>
            </p:nvCxnSpPr>
            <p:spPr>
              <a:xfrm flipH="1">
                <a:off x="7259007" y="1336337"/>
                <a:ext cx="766200" cy="1800"/>
              </a:xfrm>
              <a:prstGeom prst="straightConnector1">
                <a:avLst/>
              </a:prstGeom>
              <a:noFill/>
              <a:ln w="19050" cap="flat" cmpd="sng">
                <a:solidFill>
                  <a:schemeClr val="lt2"/>
                </a:solidFill>
                <a:prstDash val="solid"/>
                <a:round/>
                <a:headEnd type="none" w="med" len="med"/>
                <a:tailEnd type="none" w="med" len="med"/>
              </a:ln>
            </p:spPr>
          </p:cxnSp>
          <p:sp>
            <p:nvSpPr>
              <p:cNvPr id="2257" name="Google Shape;2257;p63"/>
              <p:cNvSpPr/>
              <p:nvPr/>
            </p:nvSpPr>
            <p:spPr>
              <a:xfrm>
                <a:off x="6781275" y="1260900"/>
                <a:ext cx="477600" cy="1542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258" name="Google Shape;2258;p63"/>
            <p:cNvGrpSpPr/>
            <p:nvPr/>
          </p:nvGrpSpPr>
          <p:grpSpPr>
            <a:xfrm>
              <a:off x="6781275" y="1415859"/>
              <a:ext cx="2193850" cy="1160400"/>
              <a:chOff x="6781275" y="1415859"/>
              <a:chExt cx="2193850" cy="1160400"/>
            </a:xfrm>
          </p:grpSpPr>
          <p:sp>
            <p:nvSpPr>
              <p:cNvPr id="2259" name="Google Shape;2259;p63"/>
              <p:cNvSpPr/>
              <p:nvPr/>
            </p:nvSpPr>
            <p:spPr>
              <a:xfrm rot="-5400000">
                <a:off x="7814725" y="1415859"/>
                <a:ext cx="1160400" cy="1160400"/>
              </a:xfrm>
              <a:prstGeom prst="blockArc">
                <a:avLst>
                  <a:gd name="adj1" fmla="val 19819552"/>
                  <a:gd name="adj2" fmla="val 0"/>
                  <a:gd name="adj3" fmla="val 2500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nter"/>
                    <a:ea typeface="Inter"/>
                    <a:cs typeface="Inter"/>
                    <a:sym typeface="Inter"/>
                  </a:rPr>
                  <a:t> </a:t>
                </a:r>
                <a:endParaRPr>
                  <a:latin typeface="Inter"/>
                  <a:ea typeface="Inter"/>
                  <a:cs typeface="Inter"/>
                  <a:sym typeface="Inter"/>
                </a:endParaRPr>
              </a:p>
            </p:txBody>
          </p:sp>
          <p:cxnSp>
            <p:nvCxnSpPr>
              <p:cNvPr id="2260" name="Google Shape;2260;p63"/>
              <p:cNvCxnSpPr>
                <a:stCxn id="2259" idx="0"/>
                <a:endCxn id="2261" idx="3"/>
              </p:cNvCxnSpPr>
              <p:nvPr/>
            </p:nvCxnSpPr>
            <p:spPr>
              <a:xfrm flipH="1">
                <a:off x="7258797" y="1617977"/>
                <a:ext cx="920700" cy="4800"/>
              </a:xfrm>
              <a:prstGeom prst="straightConnector1">
                <a:avLst/>
              </a:prstGeom>
              <a:noFill/>
              <a:ln w="19050" cap="flat" cmpd="sng">
                <a:solidFill>
                  <a:schemeClr val="dk2"/>
                </a:solidFill>
                <a:prstDash val="solid"/>
                <a:round/>
                <a:headEnd type="none" w="med" len="med"/>
                <a:tailEnd type="none" w="med" len="med"/>
              </a:ln>
            </p:spPr>
          </p:cxnSp>
          <p:sp>
            <p:nvSpPr>
              <p:cNvPr id="2261" name="Google Shape;2261;p63"/>
              <p:cNvSpPr/>
              <p:nvPr/>
            </p:nvSpPr>
            <p:spPr>
              <a:xfrm>
                <a:off x="6781275" y="1545726"/>
                <a:ext cx="477600" cy="154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2262" name="Google Shape;2262;p63"/>
            <p:cNvGrpSpPr/>
            <p:nvPr/>
          </p:nvGrpSpPr>
          <p:grpSpPr>
            <a:xfrm>
              <a:off x="6781275" y="1746372"/>
              <a:ext cx="1866075" cy="504900"/>
              <a:chOff x="6781275" y="1746372"/>
              <a:chExt cx="1866075" cy="504900"/>
            </a:xfrm>
          </p:grpSpPr>
          <p:sp>
            <p:nvSpPr>
              <p:cNvPr id="2263" name="Google Shape;2263;p63"/>
              <p:cNvSpPr/>
              <p:nvPr/>
            </p:nvSpPr>
            <p:spPr>
              <a:xfrm rot="-5400000" flipH="1">
                <a:off x="8142450" y="1746372"/>
                <a:ext cx="504900" cy="504900"/>
              </a:xfrm>
              <a:prstGeom prst="blockArc">
                <a:avLst>
                  <a:gd name="adj1" fmla="val 10800000"/>
                  <a:gd name="adj2" fmla="val 12722091"/>
                  <a:gd name="adj3" fmla="val 48814"/>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Inter"/>
                    <a:ea typeface="Inter"/>
                    <a:cs typeface="Inter"/>
                    <a:sym typeface="Inter"/>
                  </a:rPr>
                  <a:t> </a:t>
                </a:r>
                <a:endParaRPr>
                  <a:latin typeface="Inter"/>
                  <a:ea typeface="Inter"/>
                  <a:cs typeface="Inter"/>
                  <a:sym typeface="Inter"/>
                </a:endParaRPr>
              </a:p>
            </p:txBody>
          </p:sp>
          <p:cxnSp>
            <p:nvCxnSpPr>
              <p:cNvPr id="2264" name="Google Shape;2264;p63"/>
              <p:cNvCxnSpPr>
                <a:stCxn id="2263" idx="1"/>
                <a:endCxn id="2265" idx="3"/>
              </p:cNvCxnSpPr>
              <p:nvPr/>
            </p:nvCxnSpPr>
            <p:spPr>
              <a:xfrm flipH="1">
                <a:off x="7258958" y="1889280"/>
                <a:ext cx="1067400" cy="6000"/>
              </a:xfrm>
              <a:prstGeom prst="straightConnector1">
                <a:avLst/>
              </a:prstGeom>
              <a:noFill/>
              <a:ln w="19050" cap="flat" cmpd="sng">
                <a:solidFill>
                  <a:schemeClr val="lt1"/>
                </a:solidFill>
                <a:prstDash val="solid"/>
                <a:round/>
                <a:headEnd type="none" w="med" len="med"/>
                <a:tailEnd type="none" w="med" len="med"/>
              </a:ln>
            </p:spPr>
          </p:cxnSp>
          <p:sp>
            <p:nvSpPr>
              <p:cNvPr id="2265" name="Google Shape;2265;p63"/>
              <p:cNvSpPr/>
              <p:nvPr/>
            </p:nvSpPr>
            <p:spPr>
              <a:xfrm>
                <a:off x="6781275" y="1818286"/>
                <a:ext cx="477600" cy="1542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nvGrpSpPr>
          <p:cNvPr id="2266" name="Google Shape;2266;p63"/>
          <p:cNvGrpSpPr/>
          <p:nvPr/>
        </p:nvGrpSpPr>
        <p:grpSpPr>
          <a:xfrm>
            <a:off x="2616150" y="1472035"/>
            <a:ext cx="1636500" cy="1636500"/>
            <a:chOff x="2615050" y="501067"/>
            <a:chExt cx="1636500" cy="1636500"/>
          </a:xfrm>
        </p:grpSpPr>
        <p:sp>
          <p:nvSpPr>
            <p:cNvPr id="2267" name="Google Shape;2267;p63"/>
            <p:cNvSpPr/>
            <p:nvPr/>
          </p:nvSpPr>
          <p:spPr>
            <a:xfrm rot="5400000">
              <a:off x="2868439" y="752501"/>
              <a:ext cx="1129800" cy="1129800"/>
            </a:xfrm>
            <a:prstGeom prst="chord">
              <a:avLst>
                <a:gd name="adj1" fmla="val 5386284"/>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68" name="Google Shape;2268;p63"/>
            <p:cNvSpPr/>
            <p:nvPr/>
          </p:nvSpPr>
          <p:spPr>
            <a:xfrm>
              <a:off x="2615050" y="501067"/>
              <a:ext cx="1636500" cy="1636500"/>
            </a:xfrm>
            <a:prstGeom prst="blockArc">
              <a:avLst>
                <a:gd name="adj1" fmla="val 10800000"/>
                <a:gd name="adj2" fmla="val 16233165"/>
                <a:gd name="adj3" fmla="val 2624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72"/>
        <p:cNvGrpSpPr/>
        <p:nvPr/>
      </p:nvGrpSpPr>
      <p:grpSpPr>
        <a:xfrm>
          <a:off x="0" y="0"/>
          <a:ext cx="0" cy="0"/>
          <a:chOff x="0" y="0"/>
          <a:chExt cx="0" cy="0"/>
        </a:xfrm>
      </p:grpSpPr>
      <p:sp>
        <p:nvSpPr>
          <p:cNvPr id="2273" name="Google Shape;2273;p64"/>
          <p:cNvSpPr txBox="1"/>
          <p:nvPr/>
        </p:nvSpPr>
        <p:spPr>
          <a:xfrm>
            <a:off x="723400" y="1447419"/>
            <a:ext cx="7697100" cy="68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chemeClr val="lt1"/>
                </a:solidFill>
                <a:latin typeface="Inter"/>
                <a:ea typeface="Inter"/>
                <a:cs typeface="Inter"/>
                <a:sym typeface="Inter"/>
              </a:rPr>
              <a:t>You can </a:t>
            </a:r>
            <a:r>
              <a:rPr lang="en" sz="1100" b="1">
                <a:solidFill>
                  <a:schemeClr val="lt1"/>
                </a:solidFill>
                <a:latin typeface="Inter"/>
                <a:ea typeface="Inter"/>
                <a:cs typeface="Inter"/>
                <a:sym typeface="Inter"/>
              </a:rPr>
              <a:t>resize </a:t>
            </a:r>
            <a:r>
              <a:rPr lang="en" sz="1100">
                <a:solidFill>
                  <a:schemeClr val="lt1"/>
                </a:solidFill>
                <a:latin typeface="Inter"/>
                <a:ea typeface="Inter"/>
                <a:cs typeface="Inter"/>
                <a:sym typeface="Inter"/>
              </a:rPr>
              <a:t>these icons without losing quality</a:t>
            </a:r>
            <a:endParaRPr sz="1100">
              <a:solidFill>
                <a:schemeClr val="lt1"/>
              </a:solidFill>
              <a:latin typeface="Inter"/>
              <a:ea typeface="Inter"/>
              <a:cs typeface="Inter"/>
              <a:sym typeface="Inter"/>
            </a:endParaRPr>
          </a:p>
          <a:p>
            <a:pPr marL="0" lvl="0" indent="0" algn="l" rtl="0">
              <a:lnSpc>
                <a:spcPct val="100000"/>
              </a:lnSpc>
              <a:spcBef>
                <a:spcPts val="0"/>
              </a:spcBef>
              <a:spcAft>
                <a:spcPts val="0"/>
              </a:spcAft>
              <a:buNone/>
            </a:pPr>
            <a:r>
              <a:rPr lang="en" sz="1100">
                <a:solidFill>
                  <a:schemeClr val="lt1"/>
                </a:solidFill>
                <a:latin typeface="Inter"/>
                <a:ea typeface="Inter"/>
                <a:cs typeface="Inter"/>
                <a:sym typeface="Inter"/>
              </a:rPr>
              <a:t>You can </a:t>
            </a:r>
            <a:r>
              <a:rPr lang="en" sz="1100" b="1">
                <a:solidFill>
                  <a:schemeClr val="lt1"/>
                </a:solidFill>
                <a:latin typeface="Inter"/>
                <a:ea typeface="Inter"/>
                <a:cs typeface="Inter"/>
                <a:sym typeface="Inter"/>
              </a:rPr>
              <a:t>change the stroke and fill color</a:t>
            </a:r>
            <a:r>
              <a:rPr lang="en" sz="1100">
                <a:solidFill>
                  <a:schemeClr val="lt1"/>
                </a:solidFill>
                <a:latin typeface="Inter"/>
                <a:ea typeface="Inter"/>
                <a:cs typeface="Inter"/>
                <a:sym typeface="Inter"/>
              </a:rPr>
              <a:t>; just select the icon and click on the </a:t>
            </a:r>
            <a:r>
              <a:rPr lang="en" sz="1100" b="1">
                <a:solidFill>
                  <a:schemeClr val="lt1"/>
                </a:solidFill>
                <a:latin typeface="Inter"/>
                <a:ea typeface="Inter"/>
                <a:cs typeface="Inter"/>
                <a:sym typeface="Inter"/>
              </a:rPr>
              <a:t>paint bucket/pen</a:t>
            </a:r>
            <a:endParaRPr sz="1100">
              <a:solidFill>
                <a:schemeClr val="lt1"/>
              </a:solidFill>
              <a:latin typeface="Inter"/>
              <a:ea typeface="Inter"/>
              <a:cs typeface="Inter"/>
              <a:sym typeface="Inter"/>
            </a:endParaRPr>
          </a:p>
          <a:p>
            <a:pPr marL="0" lvl="0" indent="0" algn="l" rtl="0">
              <a:lnSpc>
                <a:spcPct val="100000"/>
              </a:lnSpc>
              <a:spcBef>
                <a:spcPts val="0"/>
              </a:spcBef>
              <a:spcAft>
                <a:spcPts val="0"/>
              </a:spcAft>
              <a:buNone/>
            </a:pPr>
            <a:r>
              <a:rPr lang="en" sz="1100">
                <a:solidFill>
                  <a:schemeClr val="lt1"/>
                </a:solidFill>
                <a:latin typeface="Inter"/>
                <a:ea typeface="Inter"/>
                <a:cs typeface="Inter"/>
                <a:sym typeface="Inter"/>
              </a:rPr>
              <a:t>In Google Slides, you can also use </a:t>
            </a:r>
            <a:r>
              <a:rPr lang="en" sz="1100" b="1" u="sng">
                <a:solidFill>
                  <a:schemeClr val="hlink"/>
                </a:solidFill>
                <a:latin typeface="Inter"/>
                <a:ea typeface="Inter"/>
                <a:cs typeface="Inter"/>
                <a:sym typeface="Inter"/>
                <a:hlinkClick r:id="rId3"/>
              </a:rPr>
              <a:t>Flaticon’s extension</a:t>
            </a:r>
            <a:r>
              <a:rPr lang="en" sz="1100">
                <a:solidFill>
                  <a:schemeClr val="lt1"/>
                </a:solidFill>
                <a:latin typeface="Inter"/>
                <a:ea typeface="Inter"/>
                <a:cs typeface="Inter"/>
                <a:sym typeface="Inter"/>
              </a:rPr>
              <a:t>, allowing you to customize and add even more icons</a:t>
            </a:r>
            <a:endParaRPr sz="1100">
              <a:solidFill>
                <a:schemeClr val="lt1"/>
              </a:solidFill>
              <a:latin typeface="Inter"/>
              <a:ea typeface="Inter"/>
              <a:cs typeface="Inter"/>
              <a:sym typeface="Inter"/>
            </a:endParaRPr>
          </a:p>
        </p:txBody>
      </p:sp>
      <p:sp>
        <p:nvSpPr>
          <p:cNvPr id="2274" name="Google Shape;2274;p64"/>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our sets of editable icons</a:t>
            </a:r>
            <a:endParaRPr/>
          </a:p>
        </p:txBody>
      </p:sp>
      <p:grpSp>
        <p:nvGrpSpPr>
          <p:cNvPr id="2275" name="Google Shape;2275;p64"/>
          <p:cNvGrpSpPr/>
          <p:nvPr/>
        </p:nvGrpSpPr>
        <p:grpSpPr>
          <a:xfrm>
            <a:off x="713263" y="2447022"/>
            <a:ext cx="291007" cy="255794"/>
            <a:chOff x="898875" y="244725"/>
            <a:chExt cx="481800" cy="423500"/>
          </a:xfrm>
        </p:grpSpPr>
        <p:sp>
          <p:nvSpPr>
            <p:cNvPr id="2276" name="Google Shape;2276;p64"/>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7" name="Google Shape;2277;p64"/>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8" name="Google Shape;2278;p64"/>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9" name="Google Shape;2279;p64"/>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80" name="Google Shape;2280;p64"/>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81" name="Google Shape;2281;p64"/>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82" name="Google Shape;2282;p64"/>
          <p:cNvGrpSpPr/>
          <p:nvPr/>
        </p:nvGrpSpPr>
        <p:grpSpPr>
          <a:xfrm>
            <a:off x="1166310" y="2428575"/>
            <a:ext cx="255313" cy="290492"/>
            <a:chOff x="1529350" y="258825"/>
            <a:chExt cx="423475" cy="481825"/>
          </a:xfrm>
        </p:grpSpPr>
        <p:sp>
          <p:nvSpPr>
            <p:cNvPr id="2283" name="Google Shape;2283;p64"/>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84" name="Google Shape;2284;p64"/>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85" name="Google Shape;2285;p64"/>
          <p:cNvGrpSpPr/>
          <p:nvPr/>
        </p:nvGrpSpPr>
        <p:grpSpPr>
          <a:xfrm>
            <a:off x="2041887" y="2429150"/>
            <a:ext cx="255313" cy="290492"/>
            <a:chOff x="2707500" y="249400"/>
            <a:chExt cx="423475" cy="481825"/>
          </a:xfrm>
        </p:grpSpPr>
        <p:sp>
          <p:nvSpPr>
            <p:cNvPr id="2286" name="Google Shape;2286;p64"/>
            <p:cNvSpPr/>
            <p:nvPr/>
          </p:nvSpPr>
          <p:spPr>
            <a:xfrm>
              <a:off x="2739175" y="420675"/>
              <a:ext cx="360100" cy="310550"/>
            </a:xfrm>
            <a:custGeom>
              <a:avLst/>
              <a:gdLst/>
              <a:ahLst/>
              <a:cxnLst/>
              <a:rect l="l" t="t" r="r" b="b"/>
              <a:pathLst>
                <a:path w="14404" h="12422" extrusionOk="0">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87" name="Google Shape;2287;p64"/>
            <p:cNvSpPr/>
            <p:nvPr/>
          </p:nvSpPr>
          <p:spPr>
            <a:xfrm>
              <a:off x="2707500" y="249400"/>
              <a:ext cx="423475" cy="141175"/>
            </a:xfrm>
            <a:custGeom>
              <a:avLst/>
              <a:gdLst/>
              <a:ahLst/>
              <a:cxnLst/>
              <a:rect l="l" t="t" r="r" b="b"/>
              <a:pathLst>
                <a:path w="16939" h="5647" extrusionOk="0">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88" name="Google Shape;2288;p64"/>
          <p:cNvGrpSpPr/>
          <p:nvPr/>
        </p:nvGrpSpPr>
        <p:grpSpPr>
          <a:xfrm>
            <a:off x="2476255" y="2429428"/>
            <a:ext cx="260669" cy="289021"/>
            <a:chOff x="3300325" y="249875"/>
            <a:chExt cx="433725" cy="480900"/>
          </a:xfrm>
        </p:grpSpPr>
        <p:sp>
          <p:nvSpPr>
            <p:cNvPr id="2289" name="Google Shape;2289;p64"/>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90" name="Google Shape;2290;p64"/>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91" name="Google Shape;2291;p64"/>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92" name="Google Shape;2292;p64"/>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93" name="Google Shape;2293;p64"/>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94" name="Google Shape;2294;p64"/>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95" name="Google Shape;2295;p64"/>
          <p:cNvGrpSpPr/>
          <p:nvPr/>
        </p:nvGrpSpPr>
        <p:grpSpPr>
          <a:xfrm>
            <a:off x="1587347" y="2497566"/>
            <a:ext cx="291023" cy="152714"/>
            <a:chOff x="2084325" y="363300"/>
            <a:chExt cx="484150" cy="254100"/>
          </a:xfrm>
        </p:grpSpPr>
        <p:sp>
          <p:nvSpPr>
            <p:cNvPr id="2296" name="Google Shape;2296;p64"/>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97" name="Google Shape;2297;p64"/>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98" name="Google Shape;2298;p64"/>
          <p:cNvGrpSpPr/>
          <p:nvPr/>
        </p:nvGrpSpPr>
        <p:grpSpPr>
          <a:xfrm>
            <a:off x="2897829" y="2435916"/>
            <a:ext cx="290997" cy="279774"/>
            <a:chOff x="3854700" y="249750"/>
            <a:chExt cx="500425" cy="481125"/>
          </a:xfrm>
        </p:grpSpPr>
        <p:sp>
          <p:nvSpPr>
            <p:cNvPr id="2299" name="Google Shape;2299;p64"/>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0" name="Google Shape;2300;p64"/>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1" name="Google Shape;2301;p64"/>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2" name="Google Shape;2302;p64"/>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3" name="Google Shape;2303;p64"/>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4" name="Google Shape;2304;p64"/>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5" name="Google Shape;2305;p64"/>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6" name="Google Shape;2306;p64"/>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07" name="Google Shape;2307;p64"/>
          <p:cNvGrpSpPr/>
          <p:nvPr/>
        </p:nvGrpSpPr>
        <p:grpSpPr>
          <a:xfrm>
            <a:off x="3335008" y="2434275"/>
            <a:ext cx="292548" cy="281266"/>
            <a:chOff x="4447550" y="249750"/>
            <a:chExt cx="500425" cy="481125"/>
          </a:xfrm>
        </p:grpSpPr>
        <p:sp>
          <p:nvSpPr>
            <p:cNvPr id="2308" name="Google Shape;2308;p64"/>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9" name="Google Shape;2309;p64"/>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10" name="Google Shape;2310;p64"/>
          <p:cNvGrpSpPr/>
          <p:nvPr/>
        </p:nvGrpSpPr>
        <p:grpSpPr>
          <a:xfrm>
            <a:off x="3771809" y="2426837"/>
            <a:ext cx="291022" cy="291022"/>
            <a:chOff x="5049725" y="249400"/>
            <a:chExt cx="481825" cy="481825"/>
          </a:xfrm>
        </p:grpSpPr>
        <p:sp>
          <p:nvSpPr>
            <p:cNvPr id="2311" name="Google Shape;2311;p64"/>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12" name="Google Shape;2312;p64"/>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13" name="Google Shape;2313;p64"/>
          <p:cNvGrpSpPr/>
          <p:nvPr/>
        </p:nvGrpSpPr>
        <p:grpSpPr>
          <a:xfrm>
            <a:off x="4207937" y="2425963"/>
            <a:ext cx="291022" cy="290974"/>
            <a:chOff x="5660400" y="238125"/>
            <a:chExt cx="481825" cy="481825"/>
          </a:xfrm>
        </p:grpSpPr>
        <p:sp>
          <p:nvSpPr>
            <p:cNvPr id="2314" name="Google Shape;2314;p64"/>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15" name="Google Shape;2315;p64"/>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16" name="Google Shape;2316;p64"/>
          <p:cNvGrpSpPr/>
          <p:nvPr/>
        </p:nvGrpSpPr>
        <p:grpSpPr>
          <a:xfrm>
            <a:off x="4644663" y="2429161"/>
            <a:ext cx="291022" cy="291022"/>
            <a:chOff x="6235400" y="249400"/>
            <a:chExt cx="481825" cy="481825"/>
          </a:xfrm>
        </p:grpSpPr>
        <p:sp>
          <p:nvSpPr>
            <p:cNvPr id="2317" name="Google Shape;2317;p64"/>
            <p:cNvSpPr/>
            <p:nvPr/>
          </p:nvSpPr>
          <p:spPr>
            <a:xfrm>
              <a:off x="6425625" y="482025"/>
              <a:ext cx="177700" cy="135375"/>
            </a:xfrm>
            <a:custGeom>
              <a:avLst/>
              <a:gdLst/>
              <a:ahLst/>
              <a:cxnLst/>
              <a:rect l="l" t="t" r="r" b="b"/>
              <a:pathLst>
                <a:path w="7108" h="5415" extrusionOk="0">
                  <a:moveTo>
                    <a:pt x="5415" y="0"/>
                  </a:moveTo>
                  <a:lnTo>
                    <a:pt x="1" y="5415"/>
                  </a:lnTo>
                  <a:lnTo>
                    <a:pt x="7107" y="5415"/>
                  </a:lnTo>
                  <a:lnTo>
                    <a:pt x="7107" y="1696"/>
                  </a:lnTo>
                  <a:lnTo>
                    <a:pt x="5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18" name="Google Shape;2318;p64"/>
            <p:cNvSpPr/>
            <p:nvPr/>
          </p:nvSpPr>
          <p:spPr>
            <a:xfrm>
              <a:off x="6462150" y="419775"/>
              <a:ext cx="28250" cy="28250"/>
            </a:xfrm>
            <a:custGeom>
              <a:avLst/>
              <a:gdLst/>
              <a:ahLst/>
              <a:cxnLst/>
              <a:rect l="l" t="t" r="r" b="b"/>
              <a:pathLst>
                <a:path w="1130" h="1130" extrusionOk="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19" name="Google Shape;2319;p64"/>
            <p:cNvSpPr/>
            <p:nvPr/>
          </p:nvSpPr>
          <p:spPr>
            <a:xfrm>
              <a:off x="6349225" y="508600"/>
              <a:ext cx="113625" cy="108800"/>
            </a:xfrm>
            <a:custGeom>
              <a:avLst/>
              <a:gdLst/>
              <a:ahLst/>
              <a:cxnLst/>
              <a:rect l="l" t="t" r="r" b="b"/>
              <a:pathLst>
                <a:path w="4545" h="4352" extrusionOk="0">
                  <a:moveTo>
                    <a:pt x="2858" y="0"/>
                  </a:moveTo>
                  <a:lnTo>
                    <a:pt x="0" y="2623"/>
                  </a:lnTo>
                  <a:lnTo>
                    <a:pt x="0" y="4352"/>
                  </a:lnTo>
                  <a:lnTo>
                    <a:pt x="1461" y="4352"/>
                  </a:lnTo>
                  <a:lnTo>
                    <a:pt x="4544" y="1265"/>
                  </a:lnTo>
                  <a:lnTo>
                    <a:pt x="28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20" name="Google Shape;2320;p64"/>
            <p:cNvSpPr/>
            <p:nvPr/>
          </p:nvSpPr>
          <p:spPr>
            <a:xfrm>
              <a:off x="6349225" y="363300"/>
              <a:ext cx="254100" cy="172575"/>
            </a:xfrm>
            <a:custGeom>
              <a:avLst/>
              <a:gdLst/>
              <a:ahLst/>
              <a:cxnLst/>
              <a:rect l="l" t="t" r="r" b="b"/>
              <a:pathLst>
                <a:path w="10164" h="6903" extrusionOk="0">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21" name="Google Shape;2321;p64"/>
            <p:cNvSpPr/>
            <p:nvPr/>
          </p:nvSpPr>
          <p:spPr>
            <a:xfrm>
              <a:off x="6235400" y="249400"/>
              <a:ext cx="481825" cy="481825"/>
            </a:xfrm>
            <a:custGeom>
              <a:avLst/>
              <a:gdLst/>
              <a:ahLst/>
              <a:cxnLst/>
              <a:rect l="l" t="t" r="r" b="b"/>
              <a:pathLst>
                <a:path w="19273" h="19273" extrusionOk="0">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22" name="Google Shape;2322;p64"/>
          <p:cNvGrpSpPr/>
          <p:nvPr/>
        </p:nvGrpSpPr>
        <p:grpSpPr>
          <a:xfrm>
            <a:off x="712831" y="2883635"/>
            <a:ext cx="291016" cy="254971"/>
            <a:chOff x="899850" y="871450"/>
            <a:chExt cx="483175" cy="423400"/>
          </a:xfrm>
        </p:grpSpPr>
        <p:sp>
          <p:nvSpPr>
            <p:cNvPr id="2323" name="Google Shape;2323;p64"/>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24" name="Google Shape;2324;p64"/>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25" name="Google Shape;2325;p64"/>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26" name="Google Shape;2326;p64"/>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27" name="Google Shape;2327;p64"/>
          <p:cNvSpPr/>
          <p:nvPr/>
        </p:nvSpPr>
        <p:spPr>
          <a:xfrm>
            <a:off x="1163269" y="2863017"/>
            <a:ext cx="262198" cy="294347"/>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28" name="Google Shape;2328;p64"/>
          <p:cNvGrpSpPr/>
          <p:nvPr/>
        </p:nvGrpSpPr>
        <p:grpSpPr>
          <a:xfrm>
            <a:off x="1586924" y="2866249"/>
            <a:ext cx="290994" cy="289881"/>
            <a:chOff x="2085450" y="842250"/>
            <a:chExt cx="483700" cy="481850"/>
          </a:xfrm>
        </p:grpSpPr>
        <p:sp>
          <p:nvSpPr>
            <p:cNvPr id="2329" name="Google Shape;2329;p64"/>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30" name="Google Shape;2330;p64"/>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31" name="Google Shape;2331;p64"/>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32" name="Google Shape;2332;p64"/>
          <p:cNvGrpSpPr/>
          <p:nvPr/>
        </p:nvGrpSpPr>
        <p:grpSpPr>
          <a:xfrm>
            <a:off x="2024108" y="2865448"/>
            <a:ext cx="291019" cy="290974"/>
            <a:chOff x="2685825" y="840375"/>
            <a:chExt cx="481900" cy="481825"/>
          </a:xfrm>
        </p:grpSpPr>
        <p:sp>
          <p:nvSpPr>
            <p:cNvPr id="2333" name="Google Shape;2333;p64"/>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34" name="Google Shape;2334;p64"/>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35" name="Google Shape;2335;p64"/>
          <p:cNvGrpSpPr/>
          <p:nvPr/>
        </p:nvGrpSpPr>
        <p:grpSpPr>
          <a:xfrm>
            <a:off x="2459824" y="2864258"/>
            <a:ext cx="300511" cy="291469"/>
            <a:chOff x="3270675" y="841800"/>
            <a:chExt cx="497700" cy="482725"/>
          </a:xfrm>
        </p:grpSpPr>
        <p:sp>
          <p:nvSpPr>
            <p:cNvPr id="2336" name="Google Shape;2336;p64"/>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37" name="Google Shape;2337;p64"/>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38" name="Google Shape;2338;p64"/>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39" name="Google Shape;2339;p64"/>
          <p:cNvSpPr/>
          <p:nvPr/>
        </p:nvSpPr>
        <p:spPr>
          <a:xfrm>
            <a:off x="2898650" y="2870050"/>
            <a:ext cx="291022" cy="272842"/>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40" name="Google Shape;2340;p64"/>
          <p:cNvGrpSpPr/>
          <p:nvPr/>
        </p:nvGrpSpPr>
        <p:grpSpPr>
          <a:xfrm>
            <a:off x="3335707" y="2882471"/>
            <a:ext cx="291022" cy="255737"/>
            <a:chOff x="4467200" y="877100"/>
            <a:chExt cx="481825" cy="423475"/>
          </a:xfrm>
        </p:grpSpPr>
        <p:sp>
          <p:nvSpPr>
            <p:cNvPr id="2341" name="Google Shape;2341;p64"/>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2" name="Google Shape;2342;p64"/>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3" name="Google Shape;2343;p64"/>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4" name="Google Shape;2344;p64"/>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45" name="Google Shape;2345;p64"/>
          <p:cNvGrpSpPr/>
          <p:nvPr/>
        </p:nvGrpSpPr>
        <p:grpSpPr>
          <a:xfrm>
            <a:off x="3773512" y="2869216"/>
            <a:ext cx="295926" cy="283039"/>
            <a:chOff x="5045500" y="842250"/>
            <a:chExt cx="503875" cy="481850"/>
          </a:xfrm>
        </p:grpSpPr>
        <p:sp>
          <p:nvSpPr>
            <p:cNvPr id="2346" name="Google Shape;2346;p64"/>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7" name="Google Shape;2347;p64"/>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48" name="Google Shape;2348;p64"/>
          <p:cNvGrpSpPr/>
          <p:nvPr/>
        </p:nvGrpSpPr>
        <p:grpSpPr>
          <a:xfrm>
            <a:off x="4207233" y="2888641"/>
            <a:ext cx="290974" cy="247725"/>
            <a:chOff x="5645200" y="879425"/>
            <a:chExt cx="478575" cy="407375"/>
          </a:xfrm>
        </p:grpSpPr>
        <p:sp>
          <p:nvSpPr>
            <p:cNvPr id="2349" name="Google Shape;2349;p64"/>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0" name="Google Shape;2350;p64"/>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1" name="Google Shape;2351;p64"/>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2" name="Google Shape;2352;p64"/>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3" name="Google Shape;2353;p64"/>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4" name="Google Shape;2354;p64"/>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55" name="Google Shape;2355;p64"/>
          <p:cNvGrpSpPr/>
          <p:nvPr/>
        </p:nvGrpSpPr>
        <p:grpSpPr>
          <a:xfrm>
            <a:off x="4663172" y="2865516"/>
            <a:ext cx="255328" cy="290444"/>
            <a:chOff x="6264525" y="842250"/>
            <a:chExt cx="423500" cy="481825"/>
          </a:xfrm>
        </p:grpSpPr>
        <p:sp>
          <p:nvSpPr>
            <p:cNvPr id="2356" name="Google Shape;2356;p64"/>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7" name="Google Shape;2357;p64"/>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8" name="Google Shape;2358;p64"/>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9" name="Google Shape;2359;p64"/>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0" name="Google Shape;2360;p64"/>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1" name="Google Shape;2361;p64"/>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2" name="Google Shape;2362;p64"/>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63" name="Google Shape;2363;p64"/>
          <p:cNvGrpSpPr/>
          <p:nvPr/>
        </p:nvGrpSpPr>
        <p:grpSpPr>
          <a:xfrm>
            <a:off x="712109" y="3301983"/>
            <a:ext cx="290830" cy="290830"/>
            <a:chOff x="900750" y="1436075"/>
            <a:chExt cx="481825" cy="481825"/>
          </a:xfrm>
        </p:grpSpPr>
        <p:sp>
          <p:nvSpPr>
            <p:cNvPr id="2364" name="Google Shape;2364;p64"/>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5" name="Google Shape;2365;p64"/>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6" name="Google Shape;2366;p64"/>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67" name="Google Shape;2367;p64"/>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68" name="Google Shape;2368;p64"/>
          <p:cNvGrpSpPr/>
          <p:nvPr/>
        </p:nvGrpSpPr>
        <p:grpSpPr>
          <a:xfrm>
            <a:off x="1156138" y="3353072"/>
            <a:ext cx="278013" cy="179233"/>
            <a:chOff x="1492675" y="1520750"/>
            <a:chExt cx="481825" cy="310575"/>
          </a:xfrm>
        </p:grpSpPr>
        <p:sp>
          <p:nvSpPr>
            <p:cNvPr id="2369" name="Google Shape;2369;p64"/>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70" name="Google Shape;2370;p64"/>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71" name="Google Shape;2371;p64"/>
          <p:cNvGrpSpPr/>
          <p:nvPr/>
        </p:nvGrpSpPr>
        <p:grpSpPr>
          <a:xfrm>
            <a:off x="1587381" y="3307641"/>
            <a:ext cx="290832" cy="280066"/>
            <a:chOff x="2071000" y="1435025"/>
            <a:chExt cx="500400" cy="481875"/>
          </a:xfrm>
        </p:grpSpPr>
        <p:sp>
          <p:nvSpPr>
            <p:cNvPr id="2372" name="Google Shape;2372;p64"/>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73" name="Google Shape;2373;p64"/>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74" name="Google Shape;2374;p64"/>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75" name="Google Shape;2375;p64"/>
          <p:cNvGrpSpPr/>
          <p:nvPr/>
        </p:nvGrpSpPr>
        <p:grpSpPr>
          <a:xfrm>
            <a:off x="2024582" y="3323469"/>
            <a:ext cx="290854" cy="246011"/>
            <a:chOff x="2678350" y="1464650"/>
            <a:chExt cx="499750" cy="422700"/>
          </a:xfrm>
        </p:grpSpPr>
        <p:sp>
          <p:nvSpPr>
            <p:cNvPr id="2376" name="Google Shape;2376;p64"/>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77" name="Google Shape;2377;p64"/>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78" name="Google Shape;2378;p64"/>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79" name="Google Shape;2379;p64"/>
          <p:cNvGrpSpPr/>
          <p:nvPr/>
        </p:nvGrpSpPr>
        <p:grpSpPr>
          <a:xfrm>
            <a:off x="2466039" y="3307643"/>
            <a:ext cx="278013" cy="278061"/>
            <a:chOff x="3271200" y="1435075"/>
            <a:chExt cx="481825" cy="481825"/>
          </a:xfrm>
        </p:grpSpPr>
        <p:sp>
          <p:nvSpPr>
            <p:cNvPr id="2380" name="Google Shape;2380;p64"/>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81" name="Google Shape;2381;p64"/>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82" name="Google Shape;2382;p64"/>
          <p:cNvGrpSpPr/>
          <p:nvPr/>
        </p:nvGrpSpPr>
        <p:grpSpPr>
          <a:xfrm>
            <a:off x="2899457" y="3301975"/>
            <a:ext cx="290860" cy="287342"/>
            <a:chOff x="3858100" y="1435075"/>
            <a:chExt cx="487775" cy="481875"/>
          </a:xfrm>
        </p:grpSpPr>
        <p:sp>
          <p:nvSpPr>
            <p:cNvPr id="2383" name="Google Shape;2383;p64"/>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84" name="Google Shape;2384;p64"/>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85" name="Google Shape;2385;p64"/>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86" name="Google Shape;2386;p64"/>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87" name="Google Shape;2387;p64"/>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88" name="Google Shape;2388;p64"/>
          <p:cNvGrpSpPr/>
          <p:nvPr/>
        </p:nvGrpSpPr>
        <p:grpSpPr>
          <a:xfrm>
            <a:off x="3341364" y="3308105"/>
            <a:ext cx="278013" cy="278061"/>
            <a:chOff x="4456875" y="1435075"/>
            <a:chExt cx="481825" cy="481825"/>
          </a:xfrm>
        </p:grpSpPr>
        <p:sp>
          <p:nvSpPr>
            <p:cNvPr id="2389" name="Google Shape;2389;p64"/>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0" name="Google Shape;2390;p64"/>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1" name="Google Shape;2391;p64"/>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2" name="Google Shape;2392;p64"/>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3" name="Google Shape;2393;p64"/>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4" name="Google Shape;2394;p64"/>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5" name="Google Shape;2395;p64"/>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6" name="Google Shape;2396;p64"/>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7" name="Google Shape;2397;p64"/>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8" name="Google Shape;2398;p64"/>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9" name="Google Shape;2399;p64"/>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0" name="Google Shape;2400;p64"/>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1" name="Google Shape;2401;p64"/>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2" name="Google Shape;2402;p64"/>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3" name="Google Shape;2403;p64"/>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4" name="Google Shape;2404;p64"/>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5" name="Google Shape;2405;p64"/>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6" name="Google Shape;2406;p64"/>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7" name="Google Shape;2407;p64"/>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08" name="Google Shape;2408;p64"/>
          <p:cNvGrpSpPr/>
          <p:nvPr/>
        </p:nvGrpSpPr>
        <p:grpSpPr>
          <a:xfrm>
            <a:off x="3779502" y="3309130"/>
            <a:ext cx="278015" cy="275329"/>
            <a:chOff x="5049725" y="1435050"/>
            <a:chExt cx="486550" cy="481850"/>
          </a:xfrm>
        </p:grpSpPr>
        <p:sp>
          <p:nvSpPr>
            <p:cNvPr id="2409" name="Google Shape;2409;p6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0" name="Google Shape;2410;p6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1" name="Google Shape;2411;p6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2" name="Google Shape;2412;p6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13" name="Google Shape;2413;p64"/>
          <p:cNvGrpSpPr/>
          <p:nvPr/>
        </p:nvGrpSpPr>
        <p:grpSpPr>
          <a:xfrm>
            <a:off x="4214103" y="3306506"/>
            <a:ext cx="278003" cy="277917"/>
            <a:chOff x="5642475" y="1435075"/>
            <a:chExt cx="481975" cy="481825"/>
          </a:xfrm>
        </p:grpSpPr>
        <p:sp>
          <p:nvSpPr>
            <p:cNvPr id="2414" name="Google Shape;2414;p6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5" name="Google Shape;2415;p6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6" name="Google Shape;2416;p6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17" name="Google Shape;2417;p64"/>
          <p:cNvGrpSpPr/>
          <p:nvPr/>
        </p:nvGrpSpPr>
        <p:grpSpPr>
          <a:xfrm>
            <a:off x="4644567" y="3303198"/>
            <a:ext cx="291714" cy="287905"/>
            <a:chOff x="6232000" y="1435050"/>
            <a:chExt cx="488225" cy="481850"/>
          </a:xfrm>
        </p:grpSpPr>
        <p:sp>
          <p:nvSpPr>
            <p:cNvPr id="2418" name="Google Shape;2418;p6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9" name="Google Shape;2419;p6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0" name="Google Shape;2420;p6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1" name="Google Shape;2421;p6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2" name="Google Shape;2422;p6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23" name="Google Shape;2423;p64"/>
          <p:cNvGrpSpPr/>
          <p:nvPr/>
        </p:nvGrpSpPr>
        <p:grpSpPr>
          <a:xfrm>
            <a:off x="743049" y="3745528"/>
            <a:ext cx="242209" cy="272786"/>
            <a:chOff x="924450" y="2028975"/>
            <a:chExt cx="425975" cy="479750"/>
          </a:xfrm>
        </p:grpSpPr>
        <p:sp>
          <p:nvSpPr>
            <p:cNvPr id="2424" name="Google Shape;2424;p64"/>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5" name="Google Shape;2425;p64"/>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6" name="Google Shape;2426;p64"/>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27" name="Google Shape;2427;p64"/>
          <p:cNvGrpSpPr/>
          <p:nvPr/>
        </p:nvGrpSpPr>
        <p:grpSpPr>
          <a:xfrm>
            <a:off x="1584849" y="3755525"/>
            <a:ext cx="290827" cy="255625"/>
            <a:chOff x="2085450" y="2057100"/>
            <a:chExt cx="481900" cy="423500"/>
          </a:xfrm>
        </p:grpSpPr>
        <p:sp>
          <p:nvSpPr>
            <p:cNvPr id="2428" name="Google Shape;2428;p64"/>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9" name="Google Shape;2429;p64"/>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0" name="Google Shape;2430;p64"/>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31" name="Google Shape;2431;p64"/>
          <p:cNvGrpSpPr/>
          <p:nvPr/>
        </p:nvGrpSpPr>
        <p:grpSpPr>
          <a:xfrm>
            <a:off x="2024109" y="3777420"/>
            <a:ext cx="290875" cy="215772"/>
            <a:chOff x="2678275" y="2090100"/>
            <a:chExt cx="481900" cy="357475"/>
          </a:xfrm>
        </p:grpSpPr>
        <p:sp>
          <p:nvSpPr>
            <p:cNvPr id="2432" name="Google Shape;2432;p64"/>
            <p:cNvSpPr/>
            <p:nvPr/>
          </p:nvSpPr>
          <p:spPr>
            <a:xfrm>
              <a:off x="2899450" y="2249100"/>
              <a:ext cx="39550" cy="39550"/>
            </a:xfrm>
            <a:custGeom>
              <a:avLst/>
              <a:gdLst/>
              <a:ahLst/>
              <a:cxnLst/>
              <a:rect l="l" t="t" r="r" b="b"/>
              <a:pathLst>
                <a:path w="1582" h="1582" extrusionOk="0">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3" name="Google Shape;2433;p64"/>
            <p:cNvSpPr/>
            <p:nvPr/>
          </p:nvSpPr>
          <p:spPr>
            <a:xfrm>
              <a:off x="3092400" y="2249100"/>
              <a:ext cx="39550" cy="39550"/>
            </a:xfrm>
            <a:custGeom>
              <a:avLst/>
              <a:gdLst/>
              <a:ahLst/>
              <a:cxnLst/>
              <a:rect l="l" t="t" r="r" b="b"/>
              <a:pathLst>
                <a:path w="1582" h="1582" extrusionOk="0">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4" name="Google Shape;2434;p64"/>
            <p:cNvSpPr/>
            <p:nvPr/>
          </p:nvSpPr>
          <p:spPr>
            <a:xfrm>
              <a:off x="2678350" y="2389425"/>
              <a:ext cx="481825" cy="58150"/>
            </a:xfrm>
            <a:custGeom>
              <a:avLst/>
              <a:gdLst/>
              <a:ahLst/>
              <a:cxnLst/>
              <a:rect l="l" t="t" r="r" b="b"/>
              <a:pathLst>
                <a:path w="19273" h="2326" extrusionOk="0">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5" name="Google Shape;2435;p64"/>
            <p:cNvSpPr/>
            <p:nvPr/>
          </p:nvSpPr>
          <p:spPr>
            <a:xfrm>
              <a:off x="2706600" y="2249100"/>
              <a:ext cx="39550" cy="39550"/>
            </a:xfrm>
            <a:custGeom>
              <a:avLst/>
              <a:gdLst/>
              <a:ahLst/>
              <a:cxnLst/>
              <a:rect l="l" t="t" r="r" b="b"/>
              <a:pathLst>
                <a:path w="1582" h="1582" extrusionOk="0">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6" name="Google Shape;2436;p64"/>
            <p:cNvSpPr/>
            <p:nvPr/>
          </p:nvSpPr>
          <p:spPr>
            <a:xfrm>
              <a:off x="2678275" y="2090100"/>
              <a:ext cx="481900" cy="271125"/>
            </a:xfrm>
            <a:custGeom>
              <a:avLst/>
              <a:gdLst/>
              <a:ahLst/>
              <a:cxnLst/>
              <a:rect l="l" t="t" r="r" b="b"/>
              <a:pathLst>
                <a:path w="19276" h="10845" extrusionOk="0">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37" name="Google Shape;2437;p64"/>
          <p:cNvGrpSpPr/>
          <p:nvPr/>
        </p:nvGrpSpPr>
        <p:grpSpPr>
          <a:xfrm>
            <a:off x="2508593" y="3786370"/>
            <a:ext cx="191744" cy="198699"/>
            <a:chOff x="3357325" y="2093500"/>
            <a:chExt cx="311525" cy="322825"/>
          </a:xfrm>
        </p:grpSpPr>
        <p:sp>
          <p:nvSpPr>
            <p:cNvPr id="2438" name="Google Shape;2438;p64"/>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9" name="Google Shape;2439;p64"/>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0" name="Google Shape;2440;p64"/>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41" name="Google Shape;2441;p64"/>
          <p:cNvSpPr/>
          <p:nvPr/>
        </p:nvSpPr>
        <p:spPr>
          <a:xfrm>
            <a:off x="2904109" y="3749373"/>
            <a:ext cx="291685" cy="276083"/>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42" name="Google Shape;2442;p64"/>
          <p:cNvGrpSpPr/>
          <p:nvPr/>
        </p:nvGrpSpPr>
        <p:grpSpPr>
          <a:xfrm>
            <a:off x="3358681" y="3738987"/>
            <a:ext cx="242216" cy="281338"/>
            <a:chOff x="4492800" y="2027925"/>
            <a:chExt cx="414825" cy="481825"/>
          </a:xfrm>
        </p:grpSpPr>
        <p:sp>
          <p:nvSpPr>
            <p:cNvPr id="2443" name="Google Shape;2443;p64"/>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4" name="Google Shape;2444;p64"/>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45" name="Google Shape;2445;p64"/>
          <p:cNvGrpSpPr/>
          <p:nvPr/>
        </p:nvGrpSpPr>
        <p:grpSpPr>
          <a:xfrm>
            <a:off x="3781426" y="3748916"/>
            <a:ext cx="270984" cy="271041"/>
            <a:chOff x="5049725" y="2027900"/>
            <a:chExt cx="481750" cy="481850"/>
          </a:xfrm>
        </p:grpSpPr>
        <p:sp>
          <p:nvSpPr>
            <p:cNvPr id="2446" name="Google Shape;2446;p64"/>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7" name="Google Shape;2447;p64"/>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8" name="Google Shape;2448;p64"/>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9" name="Google Shape;2449;p64"/>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0" name="Google Shape;2450;p64"/>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1" name="Google Shape;2451;p64"/>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2" name="Google Shape;2452;p64"/>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3" name="Google Shape;2453;p64"/>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54" name="Google Shape;2454;p64"/>
          <p:cNvGrpSpPr/>
          <p:nvPr/>
        </p:nvGrpSpPr>
        <p:grpSpPr>
          <a:xfrm>
            <a:off x="4262520" y="3739063"/>
            <a:ext cx="182414" cy="281254"/>
            <a:chOff x="5726350" y="2028150"/>
            <a:chExt cx="312300" cy="481600"/>
          </a:xfrm>
        </p:grpSpPr>
        <p:sp>
          <p:nvSpPr>
            <p:cNvPr id="2455" name="Google Shape;2455;p64"/>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6" name="Google Shape;2456;p64"/>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7" name="Google Shape;2457;p64"/>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58" name="Google Shape;2458;p64"/>
          <p:cNvGrpSpPr/>
          <p:nvPr/>
        </p:nvGrpSpPr>
        <p:grpSpPr>
          <a:xfrm>
            <a:off x="4653172" y="3741834"/>
            <a:ext cx="278039" cy="277992"/>
            <a:chOff x="6239925" y="2032450"/>
            <a:chExt cx="472775" cy="472775"/>
          </a:xfrm>
        </p:grpSpPr>
        <p:sp>
          <p:nvSpPr>
            <p:cNvPr id="2459" name="Google Shape;2459;p64"/>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60" name="Google Shape;2460;p64"/>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61" name="Google Shape;2461;p64"/>
          <p:cNvGrpSpPr/>
          <p:nvPr/>
        </p:nvGrpSpPr>
        <p:grpSpPr>
          <a:xfrm>
            <a:off x="5081461" y="2496228"/>
            <a:ext cx="291011" cy="161223"/>
            <a:chOff x="903075" y="2730000"/>
            <a:chExt cx="475275" cy="263350"/>
          </a:xfrm>
        </p:grpSpPr>
        <p:sp>
          <p:nvSpPr>
            <p:cNvPr id="2462" name="Google Shape;2462;p64"/>
            <p:cNvSpPr/>
            <p:nvPr/>
          </p:nvSpPr>
          <p:spPr>
            <a:xfrm>
              <a:off x="986725" y="2807325"/>
              <a:ext cx="308000" cy="108800"/>
            </a:xfrm>
            <a:custGeom>
              <a:avLst/>
              <a:gdLst/>
              <a:ahLst/>
              <a:cxnLst/>
              <a:rect l="l" t="t" r="r" b="b"/>
              <a:pathLst>
                <a:path w="12320" h="4352" extrusionOk="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63" name="Google Shape;2463;p64"/>
            <p:cNvSpPr/>
            <p:nvPr/>
          </p:nvSpPr>
          <p:spPr>
            <a:xfrm>
              <a:off x="1126675" y="2847600"/>
              <a:ext cx="28100" cy="28175"/>
            </a:xfrm>
            <a:custGeom>
              <a:avLst/>
              <a:gdLst/>
              <a:ahLst/>
              <a:cxnLst/>
              <a:rect l="l" t="t" r="r" b="b"/>
              <a:pathLst>
                <a:path w="1124" h="1127" extrusionOk="0">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64" name="Google Shape;2464;p64"/>
            <p:cNvSpPr/>
            <p:nvPr/>
          </p:nvSpPr>
          <p:spPr>
            <a:xfrm>
              <a:off x="903075" y="2730000"/>
              <a:ext cx="475275" cy="263350"/>
            </a:xfrm>
            <a:custGeom>
              <a:avLst/>
              <a:gdLst/>
              <a:ahLst/>
              <a:cxnLst/>
              <a:rect l="l" t="t" r="r" b="b"/>
              <a:pathLst>
                <a:path w="19011" h="10534" extrusionOk="0">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65" name="Google Shape;2465;p64"/>
          <p:cNvGrpSpPr/>
          <p:nvPr/>
        </p:nvGrpSpPr>
        <p:grpSpPr>
          <a:xfrm>
            <a:off x="1137613" y="3739079"/>
            <a:ext cx="296563" cy="296563"/>
            <a:chOff x="1492675" y="2027925"/>
            <a:chExt cx="481825" cy="481825"/>
          </a:xfrm>
        </p:grpSpPr>
        <p:sp>
          <p:nvSpPr>
            <p:cNvPr id="2466" name="Google Shape;2466;p64"/>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67" name="Google Shape;2467;p64"/>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68" name="Google Shape;2468;p64"/>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69" name="Google Shape;2469;p64"/>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0" name="Google Shape;2470;p64"/>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71" name="Google Shape;2471;p64"/>
          <p:cNvGrpSpPr/>
          <p:nvPr/>
        </p:nvGrpSpPr>
        <p:grpSpPr>
          <a:xfrm>
            <a:off x="5518320" y="2429197"/>
            <a:ext cx="291022" cy="291022"/>
            <a:chOff x="1492675" y="2620775"/>
            <a:chExt cx="481825" cy="481825"/>
          </a:xfrm>
        </p:grpSpPr>
        <p:sp>
          <p:nvSpPr>
            <p:cNvPr id="2472" name="Google Shape;2472;p64"/>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3" name="Google Shape;2473;p64"/>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74" name="Google Shape;2474;p64"/>
          <p:cNvSpPr/>
          <p:nvPr/>
        </p:nvSpPr>
        <p:spPr>
          <a:xfrm>
            <a:off x="5956625" y="2434077"/>
            <a:ext cx="290978" cy="280085"/>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75" name="Google Shape;2475;p64"/>
          <p:cNvGrpSpPr/>
          <p:nvPr/>
        </p:nvGrpSpPr>
        <p:grpSpPr>
          <a:xfrm>
            <a:off x="8139127" y="2442542"/>
            <a:ext cx="291609" cy="268620"/>
            <a:chOff x="2682350" y="2643425"/>
            <a:chExt cx="473775" cy="436425"/>
          </a:xfrm>
        </p:grpSpPr>
        <p:sp>
          <p:nvSpPr>
            <p:cNvPr id="2476" name="Google Shape;2476;p64"/>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7" name="Google Shape;2477;p64"/>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8" name="Google Shape;2478;p64"/>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9" name="Google Shape;2479;p64"/>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0" name="Google Shape;2480;p64"/>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1" name="Google Shape;2481;p64"/>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2" name="Google Shape;2482;p64"/>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3" name="Google Shape;2483;p64"/>
          <p:cNvGrpSpPr/>
          <p:nvPr/>
        </p:nvGrpSpPr>
        <p:grpSpPr>
          <a:xfrm>
            <a:off x="7745480" y="2430712"/>
            <a:ext cx="198996" cy="283024"/>
            <a:chOff x="3342725" y="2620775"/>
            <a:chExt cx="338775" cy="481825"/>
          </a:xfrm>
        </p:grpSpPr>
        <p:sp>
          <p:nvSpPr>
            <p:cNvPr id="2484" name="Google Shape;2484;p64"/>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5" name="Google Shape;2485;p64"/>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64"/>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7" name="Google Shape;2487;p64"/>
          <p:cNvGrpSpPr/>
          <p:nvPr/>
        </p:nvGrpSpPr>
        <p:grpSpPr>
          <a:xfrm>
            <a:off x="7291995" y="2427512"/>
            <a:ext cx="240431" cy="293094"/>
            <a:chOff x="3907325" y="2620775"/>
            <a:chExt cx="395250" cy="481825"/>
          </a:xfrm>
        </p:grpSpPr>
        <p:sp>
          <p:nvSpPr>
            <p:cNvPr id="2488" name="Google Shape;2488;p64"/>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9" name="Google Shape;2489;p64"/>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0" name="Google Shape;2490;p64"/>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1" name="Google Shape;2491;p64"/>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92" name="Google Shape;2492;p64"/>
          <p:cNvGrpSpPr/>
          <p:nvPr/>
        </p:nvGrpSpPr>
        <p:grpSpPr>
          <a:xfrm>
            <a:off x="6829992" y="2439985"/>
            <a:ext cx="290974" cy="272827"/>
            <a:chOff x="4456875" y="2635825"/>
            <a:chExt cx="481825" cy="451700"/>
          </a:xfrm>
        </p:grpSpPr>
        <p:sp>
          <p:nvSpPr>
            <p:cNvPr id="2493" name="Google Shape;2493;p64"/>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4" name="Google Shape;2494;p64"/>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5" name="Google Shape;2495;p64"/>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6" name="Google Shape;2496;p64"/>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7" name="Google Shape;2497;p64"/>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8" name="Google Shape;2498;p64"/>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99" name="Google Shape;2499;p64"/>
          <p:cNvGrpSpPr/>
          <p:nvPr/>
        </p:nvGrpSpPr>
        <p:grpSpPr>
          <a:xfrm>
            <a:off x="6391566" y="2434038"/>
            <a:ext cx="290974" cy="272736"/>
            <a:chOff x="5049725" y="2635825"/>
            <a:chExt cx="481825" cy="451700"/>
          </a:xfrm>
        </p:grpSpPr>
        <p:sp>
          <p:nvSpPr>
            <p:cNvPr id="2500" name="Google Shape;2500;p64"/>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1" name="Google Shape;2501;p64"/>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2" name="Google Shape;2502;p64"/>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03" name="Google Shape;2503;p64"/>
          <p:cNvGrpSpPr/>
          <p:nvPr/>
        </p:nvGrpSpPr>
        <p:grpSpPr>
          <a:xfrm>
            <a:off x="2024230" y="4174712"/>
            <a:ext cx="290914" cy="290748"/>
            <a:chOff x="5643000" y="2621375"/>
            <a:chExt cx="480850" cy="480575"/>
          </a:xfrm>
        </p:grpSpPr>
        <p:sp>
          <p:nvSpPr>
            <p:cNvPr id="2504" name="Google Shape;2504;p64"/>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5" name="Google Shape;2505;p64"/>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6" name="Google Shape;2506;p64"/>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7" name="Google Shape;2507;p64"/>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8" name="Google Shape;2508;p64"/>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9" name="Google Shape;2509;p64"/>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0" name="Google Shape;2510;p64"/>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11" name="Google Shape;2511;p64"/>
          <p:cNvGrpSpPr/>
          <p:nvPr/>
        </p:nvGrpSpPr>
        <p:grpSpPr>
          <a:xfrm>
            <a:off x="3776676" y="4181726"/>
            <a:ext cx="278003" cy="277917"/>
            <a:chOff x="6235250" y="2620775"/>
            <a:chExt cx="481975" cy="481825"/>
          </a:xfrm>
        </p:grpSpPr>
        <p:sp>
          <p:nvSpPr>
            <p:cNvPr id="2512" name="Google Shape;2512;p64"/>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3" name="Google Shape;2513;p64"/>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4" name="Google Shape;2514;p64"/>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5" name="Google Shape;2515;p64"/>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6" name="Google Shape;2516;p64"/>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17" name="Google Shape;2517;p64"/>
          <p:cNvSpPr/>
          <p:nvPr/>
        </p:nvSpPr>
        <p:spPr>
          <a:xfrm>
            <a:off x="5076003" y="2870717"/>
            <a:ext cx="301610" cy="279991"/>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518" name="Google Shape;2518;p64"/>
          <p:cNvGrpSpPr/>
          <p:nvPr/>
        </p:nvGrpSpPr>
        <p:grpSpPr>
          <a:xfrm>
            <a:off x="5520278" y="2867850"/>
            <a:ext cx="290961" cy="289384"/>
            <a:chOff x="1535000" y="3223325"/>
            <a:chExt cx="484450" cy="481825"/>
          </a:xfrm>
        </p:grpSpPr>
        <p:sp>
          <p:nvSpPr>
            <p:cNvPr id="2519" name="Google Shape;2519;p64"/>
            <p:cNvSpPr/>
            <p:nvPr/>
          </p:nvSpPr>
          <p:spPr>
            <a:xfrm>
              <a:off x="1760150" y="3308225"/>
              <a:ext cx="143825" cy="140600"/>
            </a:xfrm>
            <a:custGeom>
              <a:avLst/>
              <a:gdLst/>
              <a:ahLst/>
              <a:cxnLst/>
              <a:rect l="l" t="t" r="r" b="b"/>
              <a:pathLst>
                <a:path w="5753"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4" y="5310"/>
                  </a:cubicBezTo>
                  <a:lnTo>
                    <a:pt x="4102" y="3973"/>
                  </a:lnTo>
                  <a:lnTo>
                    <a:pt x="5439" y="3304"/>
                  </a:lnTo>
                  <a:cubicBezTo>
                    <a:pt x="5629" y="3208"/>
                    <a:pt x="5752" y="3012"/>
                    <a:pt x="5752" y="2798"/>
                  </a:cubicBezTo>
                  <a:cubicBezTo>
                    <a:pt x="5752" y="2585"/>
                    <a:pt x="5632" y="2389"/>
                    <a:pt x="5439" y="2295"/>
                  </a:cubicBezTo>
                  <a:lnTo>
                    <a:pt x="4102" y="1627"/>
                  </a:lnTo>
                  <a:lnTo>
                    <a:pt x="3434" y="287"/>
                  </a:lnTo>
                  <a:cubicBezTo>
                    <a:pt x="3337" y="96"/>
                    <a:pt x="313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64"/>
            <p:cNvSpPr/>
            <p:nvPr/>
          </p:nvSpPr>
          <p:spPr>
            <a:xfrm>
              <a:off x="1873075" y="3421150"/>
              <a:ext cx="146375" cy="140600"/>
            </a:xfrm>
            <a:custGeom>
              <a:avLst/>
              <a:gdLst/>
              <a:ahLst/>
              <a:cxnLst/>
              <a:rect l="l" t="t" r="r" b="b"/>
              <a:pathLst>
                <a:path w="5855"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3" y="5310"/>
                  </a:cubicBezTo>
                  <a:lnTo>
                    <a:pt x="4102" y="3973"/>
                  </a:lnTo>
                  <a:lnTo>
                    <a:pt x="5439" y="3304"/>
                  </a:lnTo>
                  <a:cubicBezTo>
                    <a:pt x="5854" y="3096"/>
                    <a:pt x="5854" y="2503"/>
                    <a:pt x="5439" y="2295"/>
                  </a:cubicBezTo>
                  <a:lnTo>
                    <a:pt x="4102" y="1627"/>
                  </a:lnTo>
                  <a:lnTo>
                    <a:pt x="3433" y="287"/>
                  </a:lnTo>
                  <a:cubicBezTo>
                    <a:pt x="3337" y="96"/>
                    <a:pt x="313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64"/>
            <p:cNvSpPr/>
            <p:nvPr/>
          </p:nvSpPr>
          <p:spPr>
            <a:xfrm>
              <a:off x="1535000" y="3223325"/>
              <a:ext cx="406450" cy="481825"/>
            </a:xfrm>
            <a:custGeom>
              <a:avLst/>
              <a:gdLst/>
              <a:ahLst/>
              <a:cxnLst/>
              <a:rect l="l" t="t" r="r" b="b"/>
              <a:pathLst>
                <a:path w="16258" h="19273" extrusionOk="0">
                  <a:moveTo>
                    <a:pt x="9660" y="0"/>
                  </a:moveTo>
                  <a:cubicBezTo>
                    <a:pt x="4399" y="0"/>
                    <a:pt x="0" y="4351"/>
                    <a:pt x="0" y="9636"/>
                  </a:cubicBezTo>
                  <a:cubicBezTo>
                    <a:pt x="0" y="14927"/>
                    <a:pt x="4381" y="19272"/>
                    <a:pt x="9675" y="19272"/>
                  </a:cubicBezTo>
                  <a:cubicBezTo>
                    <a:pt x="12012" y="19269"/>
                    <a:pt x="14270" y="18411"/>
                    <a:pt x="16023" y="16860"/>
                  </a:cubicBezTo>
                  <a:cubicBezTo>
                    <a:pt x="16195" y="16707"/>
                    <a:pt x="16258" y="16463"/>
                    <a:pt x="16176" y="16243"/>
                  </a:cubicBezTo>
                  <a:cubicBezTo>
                    <a:pt x="16098" y="16026"/>
                    <a:pt x="15893" y="15879"/>
                    <a:pt x="15662" y="15872"/>
                  </a:cubicBezTo>
                  <a:cubicBezTo>
                    <a:pt x="11352" y="15752"/>
                    <a:pt x="7980" y="12250"/>
                    <a:pt x="7980" y="7941"/>
                  </a:cubicBezTo>
                  <a:cubicBezTo>
                    <a:pt x="7974" y="5207"/>
                    <a:pt x="9380" y="2662"/>
                    <a:pt x="11696" y="1211"/>
                  </a:cubicBezTo>
                  <a:cubicBezTo>
                    <a:pt x="12129" y="937"/>
                    <a:pt x="12006" y="274"/>
                    <a:pt x="11503" y="178"/>
                  </a:cubicBezTo>
                  <a:cubicBezTo>
                    <a:pt x="10881" y="58"/>
                    <a:pt x="10265" y="0"/>
                    <a:pt x="9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22" name="Google Shape;2522;p64"/>
          <p:cNvGrpSpPr/>
          <p:nvPr/>
        </p:nvGrpSpPr>
        <p:grpSpPr>
          <a:xfrm>
            <a:off x="5953339" y="2891564"/>
            <a:ext cx="296563" cy="234844"/>
            <a:chOff x="2085525" y="3263750"/>
            <a:chExt cx="481825" cy="381550"/>
          </a:xfrm>
        </p:grpSpPr>
        <p:sp>
          <p:nvSpPr>
            <p:cNvPr id="2523" name="Google Shape;2523;p64"/>
            <p:cNvSpPr/>
            <p:nvPr/>
          </p:nvSpPr>
          <p:spPr>
            <a:xfrm>
              <a:off x="2320325" y="3263750"/>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4" name="Google Shape;2524;p64"/>
            <p:cNvSpPr/>
            <p:nvPr/>
          </p:nvSpPr>
          <p:spPr>
            <a:xfrm>
              <a:off x="2085525" y="3355200"/>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5" name="Google Shape;2525;p64"/>
          <p:cNvSpPr/>
          <p:nvPr/>
        </p:nvSpPr>
        <p:spPr>
          <a:xfrm>
            <a:off x="6392000" y="2924702"/>
            <a:ext cx="290974" cy="175251"/>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526" name="Google Shape;2526;p64"/>
          <p:cNvGrpSpPr/>
          <p:nvPr/>
        </p:nvGrpSpPr>
        <p:grpSpPr>
          <a:xfrm>
            <a:off x="6830959" y="2860681"/>
            <a:ext cx="292562" cy="291760"/>
            <a:chOff x="3274290" y="3213625"/>
            <a:chExt cx="483175" cy="481850"/>
          </a:xfrm>
        </p:grpSpPr>
        <p:sp>
          <p:nvSpPr>
            <p:cNvPr id="2527" name="Google Shape;2527;p64"/>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8" name="Google Shape;2528;p64"/>
            <p:cNvSpPr/>
            <p:nvPr/>
          </p:nvSpPr>
          <p:spPr>
            <a:xfrm>
              <a:off x="327429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29" name="Google Shape;2529;p64"/>
          <p:cNvGrpSpPr/>
          <p:nvPr/>
        </p:nvGrpSpPr>
        <p:grpSpPr>
          <a:xfrm>
            <a:off x="7336228" y="2864361"/>
            <a:ext cx="145946" cy="293094"/>
            <a:chOff x="3984950" y="3213600"/>
            <a:chExt cx="239925" cy="481825"/>
          </a:xfrm>
        </p:grpSpPr>
        <p:sp>
          <p:nvSpPr>
            <p:cNvPr id="2530" name="Google Shape;2530;p64"/>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31" name="Google Shape;2531;p64"/>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32" name="Google Shape;2532;p64"/>
          <p:cNvSpPr/>
          <p:nvPr/>
        </p:nvSpPr>
        <p:spPr>
          <a:xfrm>
            <a:off x="7704567" y="2866549"/>
            <a:ext cx="290971" cy="290974"/>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33" name="Google Shape;2533;p64"/>
          <p:cNvSpPr/>
          <p:nvPr/>
        </p:nvSpPr>
        <p:spPr>
          <a:xfrm>
            <a:off x="8140417" y="2881559"/>
            <a:ext cx="290974" cy="2569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534" name="Google Shape;2534;p64"/>
          <p:cNvGrpSpPr/>
          <p:nvPr/>
        </p:nvGrpSpPr>
        <p:grpSpPr>
          <a:xfrm>
            <a:off x="2469466" y="4201907"/>
            <a:ext cx="290895" cy="229159"/>
            <a:chOff x="5629975" y="3255775"/>
            <a:chExt cx="504500" cy="397500"/>
          </a:xfrm>
        </p:grpSpPr>
        <p:sp>
          <p:nvSpPr>
            <p:cNvPr id="2535" name="Google Shape;2535;p64"/>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36" name="Google Shape;2536;p64"/>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37" name="Google Shape;2537;p64"/>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38" name="Google Shape;2538;p64"/>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39" name="Google Shape;2539;p64"/>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40" name="Google Shape;2540;p64"/>
          <p:cNvGrpSpPr/>
          <p:nvPr/>
        </p:nvGrpSpPr>
        <p:grpSpPr>
          <a:xfrm>
            <a:off x="3335403" y="4198981"/>
            <a:ext cx="290917" cy="239114"/>
            <a:chOff x="6234950" y="3255925"/>
            <a:chExt cx="483250" cy="397200"/>
          </a:xfrm>
        </p:grpSpPr>
        <p:sp>
          <p:nvSpPr>
            <p:cNvPr id="2541" name="Google Shape;2541;p64"/>
            <p:cNvSpPr/>
            <p:nvPr/>
          </p:nvSpPr>
          <p:spPr>
            <a:xfrm>
              <a:off x="6444675" y="3255925"/>
              <a:ext cx="128300" cy="90200"/>
            </a:xfrm>
            <a:custGeom>
              <a:avLst/>
              <a:gdLst/>
              <a:ahLst/>
              <a:cxnLst/>
              <a:rect l="l" t="t" r="r" b="b"/>
              <a:pathLst>
                <a:path w="5132" h="3608" extrusionOk="0">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2" name="Google Shape;2542;p64"/>
            <p:cNvSpPr/>
            <p:nvPr/>
          </p:nvSpPr>
          <p:spPr>
            <a:xfrm>
              <a:off x="6444750" y="3563200"/>
              <a:ext cx="128225" cy="89925"/>
            </a:xfrm>
            <a:custGeom>
              <a:avLst/>
              <a:gdLst/>
              <a:ahLst/>
              <a:cxnLst/>
              <a:rect l="l" t="t" r="r" b="b"/>
              <a:pathLst>
                <a:path w="5129" h="3597" extrusionOk="0">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3" name="Google Shape;2543;p64"/>
            <p:cNvSpPr/>
            <p:nvPr/>
          </p:nvSpPr>
          <p:spPr>
            <a:xfrm>
              <a:off x="6375350" y="3355650"/>
              <a:ext cx="244750" cy="197650"/>
            </a:xfrm>
            <a:custGeom>
              <a:avLst/>
              <a:gdLst/>
              <a:ahLst/>
              <a:cxnLst/>
              <a:rect l="l" t="t" r="r" b="b"/>
              <a:pathLst>
                <a:path w="9790" h="7906" extrusionOk="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4" name="Google Shape;2544;p64"/>
            <p:cNvSpPr/>
            <p:nvPr/>
          </p:nvSpPr>
          <p:spPr>
            <a:xfrm>
              <a:off x="6587875" y="3385100"/>
              <a:ext cx="130325" cy="140500"/>
            </a:xfrm>
            <a:custGeom>
              <a:avLst/>
              <a:gdLst/>
              <a:ahLst/>
              <a:cxnLst/>
              <a:rect l="l" t="t" r="r" b="b"/>
              <a:pathLst>
                <a:path w="5213" h="5620" extrusionOk="0">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5" name="Google Shape;2545;p64"/>
            <p:cNvSpPr/>
            <p:nvPr/>
          </p:nvSpPr>
          <p:spPr>
            <a:xfrm>
              <a:off x="6234950" y="3469100"/>
              <a:ext cx="165050" cy="141200"/>
            </a:xfrm>
            <a:custGeom>
              <a:avLst/>
              <a:gdLst/>
              <a:ahLst/>
              <a:cxnLst/>
              <a:rect l="l" t="t" r="r" b="b"/>
              <a:pathLst>
                <a:path w="6602" h="5648" extrusionOk="0">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6" name="Google Shape;2546;p64"/>
            <p:cNvSpPr/>
            <p:nvPr/>
          </p:nvSpPr>
          <p:spPr>
            <a:xfrm>
              <a:off x="6234950" y="3299725"/>
              <a:ext cx="165050" cy="141175"/>
            </a:xfrm>
            <a:custGeom>
              <a:avLst/>
              <a:gdLst/>
              <a:ahLst/>
              <a:cxnLst/>
              <a:rect l="l" t="t" r="r" b="b"/>
              <a:pathLst>
                <a:path w="6602" h="5647" extrusionOk="0">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47" name="Google Shape;2547;p64"/>
          <p:cNvGrpSpPr/>
          <p:nvPr/>
        </p:nvGrpSpPr>
        <p:grpSpPr>
          <a:xfrm>
            <a:off x="5092144" y="3303184"/>
            <a:ext cx="270975" cy="289047"/>
            <a:chOff x="914900" y="3806450"/>
            <a:chExt cx="451700" cy="481825"/>
          </a:xfrm>
        </p:grpSpPr>
        <p:sp>
          <p:nvSpPr>
            <p:cNvPr id="2548" name="Google Shape;2548;p64"/>
            <p:cNvSpPr/>
            <p:nvPr/>
          </p:nvSpPr>
          <p:spPr>
            <a:xfrm>
              <a:off x="914900" y="4174425"/>
              <a:ext cx="423400" cy="113850"/>
            </a:xfrm>
            <a:custGeom>
              <a:avLst/>
              <a:gdLst/>
              <a:ahLst/>
              <a:cxnLst/>
              <a:rect l="l" t="t" r="r" b="b"/>
              <a:pathLst>
                <a:path w="16936" h="4554" extrusionOk="0">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9" name="Google Shape;2549;p64"/>
            <p:cNvSpPr/>
            <p:nvPr/>
          </p:nvSpPr>
          <p:spPr>
            <a:xfrm>
              <a:off x="971350" y="3806450"/>
              <a:ext cx="254100" cy="339775"/>
            </a:xfrm>
            <a:custGeom>
              <a:avLst/>
              <a:gdLst/>
              <a:ahLst/>
              <a:cxnLst/>
              <a:rect l="l" t="t" r="r" b="b"/>
              <a:pathLst>
                <a:path w="10164" h="13591" extrusionOk="0">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0" name="Google Shape;2550;p64"/>
            <p:cNvSpPr/>
            <p:nvPr/>
          </p:nvSpPr>
          <p:spPr>
            <a:xfrm>
              <a:off x="971350" y="3947600"/>
              <a:ext cx="141175" cy="198625"/>
            </a:xfrm>
            <a:custGeom>
              <a:avLst/>
              <a:gdLst/>
              <a:ahLst/>
              <a:cxnLst/>
              <a:rect l="l" t="t" r="r" b="b"/>
              <a:pathLst>
                <a:path w="5647" h="7945" extrusionOk="0">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1" name="Google Shape;2551;p64"/>
            <p:cNvSpPr/>
            <p:nvPr/>
          </p:nvSpPr>
          <p:spPr>
            <a:xfrm>
              <a:off x="1253675" y="3806450"/>
              <a:ext cx="112925" cy="90350"/>
            </a:xfrm>
            <a:custGeom>
              <a:avLst/>
              <a:gdLst/>
              <a:ahLst/>
              <a:cxnLst/>
              <a:rect l="l" t="t" r="r" b="b"/>
              <a:pathLst>
                <a:path w="4517" h="3614" extrusionOk="0">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2" name="Google Shape;2552;p64"/>
            <p:cNvSpPr/>
            <p:nvPr/>
          </p:nvSpPr>
          <p:spPr>
            <a:xfrm>
              <a:off x="1253600" y="3876425"/>
              <a:ext cx="95025" cy="42975"/>
            </a:xfrm>
            <a:custGeom>
              <a:avLst/>
              <a:gdLst/>
              <a:ahLst/>
              <a:cxnLst/>
              <a:rect l="l" t="t" r="r" b="b"/>
              <a:pathLst>
                <a:path w="3801" h="1719" extrusionOk="0">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53" name="Google Shape;2553;p64"/>
          <p:cNvGrpSpPr/>
          <p:nvPr/>
        </p:nvGrpSpPr>
        <p:grpSpPr>
          <a:xfrm>
            <a:off x="5517990" y="3304661"/>
            <a:ext cx="291697" cy="286034"/>
            <a:chOff x="1490050" y="3805975"/>
            <a:chExt cx="491900" cy="482350"/>
          </a:xfrm>
        </p:grpSpPr>
        <p:sp>
          <p:nvSpPr>
            <p:cNvPr id="2554" name="Google Shape;2554;p64"/>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5" name="Google Shape;2555;p64"/>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6" name="Google Shape;2556;p64"/>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7" name="Google Shape;2557;p64"/>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58" name="Google Shape;2558;p64"/>
          <p:cNvGrpSpPr/>
          <p:nvPr/>
        </p:nvGrpSpPr>
        <p:grpSpPr>
          <a:xfrm>
            <a:off x="6412154" y="3309836"/>
            <a:ext cx="255331" cy="277724"/>
            <a:chOff x="2104275" y="3806450"/>
            <a:chExt cx="442975" cy="481825"/>
          </a:xfrm>
        </p:grpSpPr>
        <p:sp>
          <p:nvSpPr>
            <p:cNvPr id="2559" name="Google Shape;2559;p64"/>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0" name="Google Shape;2560;p64"/>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61" name="Google Shape;2561;p64"/>
          <p:cNvGrpSpPr/>
          <p:nvPr/>
        </p:nvGrpSpPr>
        <p:grpSpPr>
          <a:xfrm>
            <a:off x="6850110" y="3292766"/>
            <a:ext cx="256494" cy="296563"/>
            <a:chOff x="2710875" y="3806450"/>
            <a:chExt cx="416725" cy="481825"/>
          </a:xfrm>
        </p:grpSpPr>
        <p:sp>
          <p:nvSpPr>
            <p:cNvPr id="2562" name="Google Shape;2562;p64"/>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3" name="Google Shape;2563;p64"/>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64" name="Google Shape;2564;p64"/>
          <p:cNvGrpSpPr/>
          <p:nvPr/>
        </p:nvGrpSpPr>
        <p:grpSpPr>
          <a:xfrm>
            <a:off x="5954311" y="3335934"/>
            <a:ext cx="290926" cy="221601"/>
            <a:chOff x="3271200" y="3863875"/>
            <a:chExt cx="481825" cy="366950"/>
          </a:xfrm>
        </p:grpSpPr>
        <p:sp>
          <p:nvSpPr>
            <p:cNvPr id="2565" name="Google Shape;2565;p64"/>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6" name="Google Shape;2566;p64"/>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67" name="Google Shape;2567;p64"/>
          <p:cNvGrpSpPr/>
          <p:nvPr/>
        </p:nvGrpSpPr>
        <p:grpSpPr>
          <a:xfrm>
            <a:off x="7281283" y="3300471"/>
            <a:ext cx="258341" cy="296163"/>
            <a:chOff x="3895050" y="3806775"/>
            <a:chExt cx="419725" cy="481175"/>
          </a:xfrm>
        </p:grpSpPr>
        <p:sp>
          <p:nvSpPr>
            <p:cNvPr id="2568" name="Google Shape;2568;p64"/>
            <p:cNvSpPr/>
            <p:nvPr/>
          </p:nvSpPr>
          <p:spPr>
            <a:xfrm>
              <a:off x="3895050" y="3942650"/>
              <a:ext cx="419725" cy="345300"/>
            </a:xfrm>
            <a:custGeom>
              <a:avLst/>
              <a:gdLst/>
              <a:ahLst/>
              <a:cxnLst/>
              <a:rect l="l" t="t" r="r" b="b"/>
              <a:pathLst>
                <a:path w="16789" h="13812" extrusionOk="0">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9" name="Google Shape;2569;p64"/>
            <p:cNvSpPr/>
            <p:nvPr/>
          </p:nvSpPr>
          <p:spPr>
            <a:xfrm>
              <a:off x="4016325" y="3806775"/>
              <a:ext cx="199225" cy="142475"/>
            </a:xfrm>
            <a:custGeom>
              <a:avLst/>
              <a:gdLst/>
              <a:ahLst/>
              <a:cxnLst/>
              <a:rect l="l" t="t" r="r" b="b"/>
              <a:pathLst>
                <a:path w="7969" h="5699" extrusionOk="0">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70" name="Google Shape;2570;p64"/>
          <p:cNvGrpSpPr/>
          <p:nvPr/>
        </p:nvGrpSpPr>
        <p:grpSpPr>
          <a:xfrm>
            <a:off x="7707626" y="3298349"/>
            <a:ext cx="290969" cy="293513"/>
            <a:chOff x="4464775" y="3806475"/>
            <a:chExt cx="477625" cy="481800"/>
          </a:xfrm>
        </p:grpSpPr>
        <p:sp>
          <p:nvSpPr>
            <p:cNvPr id="2571" name="Google Shape;2571;p64"/>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2" name="Google Shape;2572;p64"/>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3" name="Google Shape;2573;p64"/>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4" name="Google Shape;2574;p64"/>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5" name="Google Shape;2575;p64"/>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6" name="Google Shape;2576;p64"/>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77" name="Google Shape;2577;p64"/>
          <p:cNvGrpSpPr/>
          <p:nvPr/>
        </p:nvGrpSpPr>
        <p:grpSpPr>
          <a:xfrm>
            <a:off x="4651354" y="4183026"/>
            <a:ext cx="278013" cy="278061"/>
            <a:chOff x="5049725" y="3806450"/>
            <a:chExt cx="481825" cy="481825"/>
          </a:xfrm>
        </p:grpSpPr>
        <p:sp>
          <p:nvSpPr>
            <p:cNvPr id="2578" name="Google Shape;2578;p64"/>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9" name="Google Shape;2579;p64"/>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0" name="Google Shape;2580;p64"/>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81" name="Google Shape;2581;p64"/>
          <p:cNvGrpSpPr/>
          <p:nvPr/>
        </p:nvGrpSpPr>
        <p:grpSpPr>
          <a:xfrm>
            <a:off x="5089230" y="4183054"/>
            <a:ext cx="278013" cy="278013"/>
            <a:chOff x="5651375" y="3806450"/>
            <a:chExt cx="481825" cy="481825"/>
          </a:xfrm>
        </p:grpSpPr>
        <p:sp>
          <p:nvSpPr>
            <p:cNvPr id="2582" name="Google Shape;2582;p64"/>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3" name="Google Shape;2583;p64"/>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4" name="Google Shape;2584;p64"/>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5" name="Google Shape;2585;p64"/>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86" name="Google Shape;2586;p64"/>
          <p:cNvGrpSpPr/>
          <p:nvPr/>
        </p:nvGrpSpPr>
        <p:grpSpPr>
          <a:xfrm>
            <a:off x="2914680" y="4174191"/>
            <a:ext cx="255345" cy="286800"/>
            <a:chOff x="6264300" y="3809300"/>
            <a:chExt cx="423950" cy="476175"/>
          </a:xfrm>
        </p:grpSpPr>
        <p:sp>
          <p:nvSpPr>
            <p:cNvPr id="2587" name="Google Shape;2587;p64"/>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8" name="Google Shape;2588;p64"/>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9" name="Google Shape;2589;p64"/>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90" name="Google Shape;2590;p64"/>
          <p:cNvGrpSpPr/>
          <p:nvPr/>
        </p:nvGrpSpPr>
        <p:grpSpPr>
          <a:xfrm>
            <a:off x="5087066" y="3745733"/>
            <a:ext cx="278031" cy="277016"/>
            <a:chOff x="898875" y="4399275"/>
            <a:chExt cx="483700" cy="481850"/>
          </a:xfrm>
        </p:grpSpPr>
        <p:sp>
          <p:nvSpPr>
            <p:cNvPr id="2591" name="Google Shape;2591;p64"/>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2" name="Google Shape;2592;p64"/>
            <p:cNvSpPr/>
            <p:nvPr/>
          </p:nvSpPr>
          <p:spPr>
            <a:xfrm>
              <a:off x="1138025" y="4763350"/>
              <a:ext cx="25" cy="25"/>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3" name="Google Shape;2593;p64"/>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4" name="Google Shape;2594;p64"/>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5" name="Google Shape;2595;p64"/>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6" name="Google Shape;2596;p64"/>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7" name="Google Shape;2597;p64"/>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8" name="Google Shape;2598;p64"/>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99" name="Google Shape;2599;p64"/>
          <p:cNvGrpSpPr/>
          <p:nvPr/>
        </p:nvGrpSpPr>
        <p:grpSpPr>
          <a:xfrm>
            <a:off x="5519978" y="3749073"/>
            <a:ext cx="290926" cy="264738"/>
            <a:chOff x="1492675" y="4420975"/>
            <a:chExt cx="481825" cy="438525"/>
          </a:xfrm>
        </p:grpSpPr>
        <p:sp>
          <p:nvSpPr>
            <p:cNvPr id="2600" name="Google Shape;2600;p64"/>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1" name="Google Shape;2601;p64"/>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2" name="Google Shape;2602;p64"/>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3" name="Google Shape;2603;p64"/>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4" name="Google Shape;2604;p64"/>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05" name="Google Shape;2605;p64"/>
          <p:cNvGrpSpPr/>
          <p:nvPr/>
        </p:nvGrpSpPr>
        <p:grpSpPr>
          <a:xfrm>
            <a:off x="5953622" y="3739412"/>
            <a:ext cx="290957" cy="286995"/>
            <a:chOff x="2084100" y="4400250"/>
            <a:chExt cx="486550" cy="479925"/>
          </a:xfrm>
        </p:grpSpPr>
        <p:sp>
          <p:nvSpPr>
            <p:cNvPr id="2606" name="Google Shape;2606;p64"/>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7" name="Google Shape;2607;p64"/>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8" name="Google Shape;2608;p64"/>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9" name="Google Shape;2609;p64"/>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0" name="Google Shape;2610;p64"/>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1" name="Google Shape;2611;p64"/>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12" name="Google Shape;2612;p64"/>
          <p:cNvGrpSpPr/>
          <p:nvPr/>
        </p:nvGrpSpPr>
        <p:grpSpPr>
          <a:xfrm>
            <a:off x="8165005" y="3310466"/>
            <a:ext cx="242228" cy="275623"/>
            <a:chOff x="2707950" y="4399325"/>
            <a:chExt cx="423475" cy="481775"/>
          </a:xfrm>
        </p:grpSpPr>
        <p:sp>
          <p:nvSpPr>
            <p:cNvPr id="2613" name="Google Shape;2613;p64"/>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4" name="Google Shape;2614;p64"/>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5" name="Google Shape;2615;p64"/>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6" name="Google Shape;2616;p64"/>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7" name="Google Shape;2617;p64"/>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8" name="Google Shape;2618;p64"/>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9" name="Google Shape;2619;p64"/>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0" name="Google Shape;2620;p64"/>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1" name="Google Shape;2621;p64"/>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2" name="Google Shape;2622;p64"/>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3" name="Google Shape;2623;p64"/>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4" name="Google Shape;2624;p64"/>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25" name="Google Shape;2625;p64"/>
          <p:cNvGrpSpPr/>
          <p:nvPr/>
        </p:nvGrpSpPr>
        <p:grpSpPr>
          <a:xfrm>
            <a:off x="6860039" y="4179425"/>
            <a:ext cx="229429" cy="283039"/>
            <a:chOff x="3330525" y="4399275"/>
            <a:chExt cx="390650" cy="481850"/>
          </a:xfrm>
        </p:grpSpPr>
        <p:sp>
          <p:nvSpPr>
            <p:cNvPr id="2626" name="Google Shape;2626;p64"/>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7" name="Google Shape;2627;p64"/>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8" name="Google Shape;2628;p64"/>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9" name="Google Shape;2629;p64"/>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0" name="Google Shape;2630;p64"/>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1" name="Google Shape;2631;p64"/>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2" name="Google Shape;2632;p64"/>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33" name="Google Shape;2633;p64"/>
          <p:cNvGrpSpPr/>
          <p:nvPr/>
        </p:nvGrpSpPr>
        <p:grpSpPr>
          <a:xfrm>
            <a:off x="7299141" y="4175117"/>
            <a:ext cx="215784" cy="289047"/>
            <a:chOff x="3938800" y="4399275"/>
            <a:chExt cx="359700" cy="481825"/>
          </a:xfrm>
        </p:grpSpPr>
        <p:sp>
          <p:nvSpPr>
            <p:cNvPr id="2634" name="Google Shape;2634;p64"/>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5" name="Google Shape;2635;p64"/>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6" name="Google Shape;2636;p64"/>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7" name="Google Shape;2637;p64"/>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8" name="Google Shape;2638;p64"/>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39" name="Google Shape;2639;p64"/>
          <p:cNvSpPr/>
          <p:nvPr/>
        </p:nvSpPr>
        <p:spPr>
          <a:xfrm>
            <a:off x="8138013" y="3747437"/>
            <a:ext cx="295927" cy="269614"/>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640" name="Google Shape;2640;p64"/>
          <p:cNvGrpSpPr/>
          <p:nvPr/>
        </p:nvGrpSpPr>
        <p:grpSpPr>
          <a:xfrm>
            <a:off x="6439611" y="3742442"/>
            <a:ext cx="278013" cy="278061"/>
            <a:chOff x="5652085" y="4399275"/>
            <a:chExt cx="481825" cy="481825"/>
          </a:xfrm>
        </p:grpSpPr>
        <p:sp>
          <p:nvSpPr>
            <p:cNvPr id="2641" name="Google Shape;2641;p64"/>
            <p:cNvSpPr/>
            <p:nvPr/>
          </p:nvSpPr>
          <p:spPr>
            <a:xfrm>
              <a:off x="5652085" y="4399275"/>
              <a:ext cx="481825" cy="481825"/>
            </a:xfrm>
            <a:custGeom>
              <a:avLst/>
              <a:gdLst/>
              <a:ahLst/>
              <a:cxnLst/>
              <a:rect l="l" t="t" r="r" b="b"/>
              <a:pathLst>
                <a:path w="19273" h="19273" extrusionOk="0">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2" name="Google Shape;2642;p64"/>
            <p:cNvSpPr/>
            <p:nvPr/>
          </p:nvSpPr>
          <p:spPr>
            <a:xfrm>
              <a:off x="5756375" y="4626100"/>
              <a:ext cx="254100" cy="28275"/>
            </a:xfrm>
            <a:custGeom>
              <a:avLst/>
              <a:gdLst/>
              <a:ahLst/>
              <a:cxnLst/>
              <a:rect l="l" t="t" r="r" b="b"/>
              <a:pathLst>
                <a:path w="10164" h="1131" extrusionOk="0">
                  <a:moveTo>
                    <a:pt x="1" y="1"/>
                  </a:moveTo>
                  <a:lnTo>
                    <a:pt x="1" y="1130"/>
                  </a:lnTo>
                  <a:lnTo>
                    <a:pt x="10164" y="1130"/>
                  </a:lnTo>
                  <a:lnTo>
                    <a:pt x="101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43" name="Google Shape;2643;p64"/>
          <p:cNvGrpSpPr/>
          <p:nvPr/>
        </p:nvGrpSpPr>
        <p:grpSpPr>
          <a:xfrm>
            <a:off x="1578594" y="4181670"/>
            <a:ext cx="307588" cy="267053"/>
            <a:chOff x="6218300" y="4416175"/>
            <a:chExt cx="516000" cy="448000"/>
          </a:xfrm>
        </p:grpSpPr>
        <p:sp>
          <p:nvSpPr>
            <p:cNvPr id="2644" name="Google Shape;2644;p64"/>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5" name="Google Shape;2645;p64"/>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6" name="Google Shape;2646;p64"/>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47" name="Google Shape;2647;p64"/>
          <p:cNvGrpSpPr/>
          <p:nvPr/>
        </p:nvGrpSpPr>
        <p:grpSpPr>
          <a:xfrm>
            <a:off x="7710721" y="3743318"/>
            <a:ext cx="278013" cy="278013"/>
            <a:chOff x="899850" y="4992125"/>
            <a:chExt cx="481825" cy="481825"/>
          </a:xfrm>
        </p:grpSpPr>
        <p:sp>
          <p:nvSpPr>
            <p:cNvPr id="2648" name="Google Shape;2648;p64"/>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9" name="Google Shape;2649;p64"/>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0" name="Google Shape;2650;p64"/>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51" name="Google Shape;2651;p64"/>
          <p:cNvGrpSpPr/>
          <p:nvPr/>
        </p:nvGrpSpPr>
        <p:grpSpPr>
          <a:xfrm>
            <a:off x="7274088" y="3742051"/>
            <a:ext cx="278013" cy="278013"/>
            <a:chOff x="1492675" y="4992125"/>
            <a:chExt cx="481825" cy="481825"/>
          </a:xfrm>
        </p:grpSpPr>
        <p:sp>
          <p:nvSpPr>
            <p:cNvPr id="2652" name="Google Shape;2652;p6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3" name="Google Shape;2653;p6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54" name="Google Shape;2654;p64"/>
          <p:cNvGrpSpPr/>
          <p:nvPr/>
        </p:nvGrpSpPr>
        <p:grpSpPr>
          <a:xfrm>
            <a:off x="6836994" y="3743594"/>
            <a:ext cx="278013" cy="278061"/>
            <a:chOff x="2085525" y="4992125"/>
            <a:chExt cx="481825" cy="481825"/>
          </a:xfrm>
        </p:grpSpPr>
        <p:sp>
          <p:nvSpPr>
            <p:cNvPr id="2655" name="Google Shape;2655;p6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6" name="Google Shape;2656;p6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57" name="Google Shape;2657;p64"/>
          <p:cNvGrpSpPr/>
          <p:nvPr/>
        </p:nvGrpSpPr>
        <p:grpSpPr>
          <a:xfrm>
            <a:off x="713250" y="4173523"/>
            <a:ext cx="290830" cy="290830"/>
            <a:chOff x="2678350" y="4992125"/>
            <a:chExt cx="481825" cy="481825"/>
          </a:xfrm>
        </p:grpSpPr>
        <p:sp>
          <p:nvSpPr>
            <p:cNvPr id="2658" name="Google Shape;2658;p64"/>
            <p:cNvSpPr/>
            <p:nvPr/>
          </p:nvSpPr>
          <p:spPr>
            <a:xfrm>
              <a:off x="2975725" y="5079150"/>
              <a:ext cx="56475" cy="309125"/>
            </a:xfrm>
            <a:custGeom>
              <a:avLst/>
              <a:gdLst/>
              <a:ahLst/>
              <a:cxnLst/>
              <a:rect l="l" t="t" r="r" b="b"/>
              <a:pathLst>
                <a:path w="2259" h="12365" extrusionOk="0">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9" name="Google Shape;2659;p64"/>
            <p:cNvSpPr/>
            <p:nvPr/>
          </p:nvSpPr>
          <p:spPr>
            <a:xfrm>
              <a:off x="2806350" y="5162500"/>
              <a:ext cx="84700" cy="225775"/>
            </a:xfrm>
            <a:custGeom>
              <a:avLst/>
              <a:gdLst/>
              <a:ahLst/>
              <a:cxnLst/>
              <a:rect l="l" t="t" r="r" b="b"/>
              <a:pathLst>
                <a:path w="3388" h="9031" extrusionOk="0">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0" name="Google Shape;2660;p64"/>
            <p:cNvSpPr/>
            <p:nvPr/>
          </p:nvSpPr>
          <p:spPr>
            <a:xfrm>
              <a:off x="2678350" y="4992125"/>
              <a:ext cx="481825" cy="481825"/>
            </a:xfrm>
            <a:custGeom>
              <a:avLst/>
              <a:gdLst/>
              <a:ahLst/>
              <a:cxnLst/>
              <a:rect l="l" t="t" r="r" b="b"/>
              <a:pathLst>
                <a:path w="19273" h="19273" extrusionOk="0">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61" name="Google Shape;2661;p64"/>
          <p:cNvGrpSpPr/>
          <p:nvPr/>
        </p:nvGrpSpPr>
        <p:grpSpPr>
          <a:xfrm>
            <a:off x="1149569" y="4174228"/>
            <a:ext cx="290974" cy="290974"/>
            <a:chOff x="3271200" y="4992125"/>
            <a:chExt cx="481825" cy="481825"/>
          </a:xfrm>
        </p:grpSpPr>
        <p:sp>
          <p:nvSpPr>
            <p:cNvPr id="2662" name="Google Shape;2662;p64"/>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3" name="Google Shape;2663;p64"/>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4" name="Google Shape;2664;p64"/>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65" name="Google Shape;2665;p64"/>
          <p:cNvGrpSpPr/>
          <p:nvPr/>
        </p:nvGrpSpPr>
        <p:grpSpPr>
          <a:xfrm>
            <a:off x="4208039" y="4176730"/>
            <a:ext cx="292556" cy="290660"/>
            <a:chOff x="5049575" y="4993600"/>
            <a:chExt cx="482050" cy="478925"/>
          </a:xfrm>
        </p:grpSpPr>
        <p:sp>
          <p:nvSpPr>
            <p:cNvPr id="2666" name="Google Shape;2666;p64"/>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7" name="Google Shape;2667;p64"/>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8" name="Google Shape;2668;p64"/>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9" name="Google Shape;2669;p64"/>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70" name="Google Shape;2670;p64"/>
          <p:cNvGrpSpPr/>
          <p:nvPr/>
        </p:nvGrpSpPr>
        <p:grpSpPr>
          <a:xfrm>
            <a:off x="5596095" y="4200409"/>
            <a:ext cx="135480" cy="238475"/>
            <a:chOff x="3999225" y="4364775"/>
            <a:chExt cx="195300" cy="343772"/>
          </a:xfrm>
        </p:grpSpPr>
        <p:grpSp>
          <p:nvGrpSpPr>
            <p:cNvPr id="2671" name="Google Shape;2671;p64"/>
            <p:cNvGrpSpPr/>
            <p:nvPr/>
          </p:nvGrpSpPr>
          <p:grpSpPr>
            <a:xfrm>
              <a:off x="4048568" y="4562577"/>
              <a:ext cx="97317" cy="145970"/>
              <a:chOff x="1529575" y="2222650"/>
              <a:chExt cx="203125" cy="304675"/>
            </a:xfrm>
          </p:grpSpPr>
          <p:sp>
            <p:nvSpPr>
              <p:cNvPr id="2672" name="Google Shape;2672;p64"/>
              <p:cNvSpPr/>
              <p:nvPr/>
            </p:nvSpPr>
            <p:spPr>
              <a:xfrm>
                <a:off x="1631125" y="2222650"/>
                <a:ext cx="25" cy="304675"/>
              </a:xfrm>
              <a:custGeom>
                <a:avLst/>
                <a:gdLst/>
                <a:ahLst/>
                <a:cxnLst/>
                <a:rect l="l" t="t" r="r" b="b"/>
                <a:pathLst>
                  <a:path w="1" h="12187" fill="none" extrusionOk="0">
                    <a:moveTo>
                      <a:pt x="1" y="1"/>
                    </a:moveTo>
                    <a:lnTo>
                      <a:pt x="1" y="12187"/>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4"/>
              <p:cNvSpPr/>
              <p:nvPr/>
            </p:nvSpPr>
            <p:spPr>
              <a:xfrm>
                <a:off x="1529575" y="2425750"/>
                <a:ext cx="203125" cy="25"/>
              </a:xfrm>
              <a:custGeom>
                <a:avLst/>
                <a:gdLst/>
                <a:ahLst/>
                <a:cxnLst/>
                <a:rect l="l" t="t" r="r" b="b"/>
                <a:pathLst>
                  <a:path w="8125" h="1" fill="none" extrusionOk="0">
                    <a:moveTo>
                      <a:pt x="1" y="1"/>
                    </a:moveTo>
                    <a:lnTo>
                      <a:pt x="8125"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 name="Google Shape;2674;p64"/>
            <p:cNvGrpSpPr/>
            <p:nvPr/>
          </p:nvGrpSpPr>
          <p:grpSpPr>
            <a:xfrm>
              <a:off x="3999225" y="4364775"/>
              <a:ext cx="195300" cy="195300"/>
              <a:chOff x="3999225" y="4364775"/>
              <a:chExt cx="195300" cy="195300"/>
            </a:xfrm>
          </p:grpSpPr>
          <p:sp>
            <p:nvSpPr>
              <p:cNvPr id="2675" name="Google Shape;2675;p64"/>
              <p:cNvSpPr/>
              <p:nvPr/>
            </p:nvSpPr>
            <p:spPr>
              <a:xfrm>
                <a:off x="3999225" y="4364775"/>
                <a:ext cx="195300" cy="195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4"/>
              <p:cNvSpPr/>
              <p:nvPr/>
            </p:nvSpPr>
            <p:spPr>
              <a:xfrm>
                <a:off x="4029725" y="4395250"/>
                <a:ext cx="134400" cy="1344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7" name="Google Shape;2677;p64"/>
          <p:cNvGrpSpPr/>
          <p:nvPr/>
        </p:nvGrpSpPr>
        <p:grpSpPr>
          <a:xfrm>
            <a:off x="6398618" y="4248193"/>
            <a:ext cx="278005" cy="138429"/>
            <a:chOff x="4752588" y="4440200"/>
            <a:chExt cx="392275" cy="195300"/>
          </a:xfrm>
        </p:grpSpPr>
        <p:grpSp>
          <p:nvGrpSpPr>
            <p:cNvPr id="2678" name="Google Shape;2678;p64"/>
            <p:cNvGrpSpPr/>
            <p:nvPr/>
          </p:nvGrpSpPr>
          <p:grpSpPr>
            <a:xfrm>
              <a:off x="4950384" y="4469728"/>
              <a:ext cx="194479" cy="136244"/>
              <a:chOff x="3163375" y="2175125"/>
              <a:chExt cx="405925" cy="284375"/>
            </a:xfrm>
          </p:grpSpPr>
          <p:sp>
            <p:nvSpPr>
              <p:cNvPr id="2679" name="Google Shape;2679;p64"/>
              <p:cNvSpPr/>
              <p:nvPr/>
            </p:nvSpPr>
            <p:spPr>
              <a:xfrm>
                <a:off x="3163375" y="2317300"/>
                <a:ext cx="389050" cy="25"/>
              </a:xfrm>
              <a:custGeom>
                <a:avLst/>
                <a:gdLst/>
                <a:ahLst/>
                <a:cxnLst/>
                <a:rect l="l" t="t" r="r" b="b"/>
                <a:pathLst>
                  <a:path w="15562" h="1" fill="none" extrusionOk="0">
                    <a:moveTo>
                      <a:pt x="15562" y="1"/>
                    </a:moveTo>
                    <a:lnTo>
                      <a:pt x="1" y="1"/>
                    </a:lnTo>
                  </a:path>
                </a:pathLst>
              </a:custGeom>
              <a:solidFill>
                <a:schemeClr val="lt2"/>
              </a:solidFill>
              <a:ln w="19050" cap="sq" cmpd="sng">
                <a:solidFill>
                  <a:schemeClr val="lt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4"/>
              <p:cNvSpPr/>
              <p:nvPr/>
            </p:nvSpPr>
            <p:spPr>
              <a:xfrm>
                <a:off x="3299975" y="2175125"/>
                <a:ext cx="25" cy="284375"/>
              </a:xfrm>
              <a:custGeom>
                <a:avLst/>
                <a:gdLst/>
                <a:ahLst/>
                <a:cxnLst/>
                <a:rect l="l" t="t" r="r" b="b"/>
                <a:pathLst>
                  <a:path w="1" h="11375" fill="none" extrusionOk="0">
                    <a:moveTo>
                      <a:pt x="0" y="1"/>
                    </a:moveTo>
                    <a:lnTo>
                      <a:pt x="0" y="11374"/>
                    </a:lnTo>
                  </a:path>
                </a:pathLst>
              </a:custGeom>
              <a:solidFill>
                <a:schemeClr val="lt2"/>
              </a:solidFill>
              <a:ln w="19050" cap="rnd" cmpd="sng">
                <a:solidFill>
                  <a:schemeClr val="lt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4"/>
              <p:cNvSpPr/>
              <p:nvPr/>
            </p:nvSpPr>
            <p:spPr>
              <a:xfrm>
                <a:off x="3438275" y="2186300"/>
                <a:ext cx="131025" cy="261925"/>
              </a:xfrm>
              <a:custGeom>
                <a:avLst/>
                <a:gdLst/>
                <a:ahLst/>
                <a:cxnLst/>
                <a:rect l="l" t="t" r="r" b="b"/>
                <a:pathLst>
                  <a:path w="5241" h="10477" fill="none" extrusionOk="0">
                    <a:moveTo>
                      <a:pt x="0" y="10476"/>
                    </a:moveTo>
                    <a:lnTo>
                      <a:pt x="5240" y="5241"/>
                    </a:lnTo>
                    <a:lnTo>
                      <a:pt x="0"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64"/>
            <p:cNvGrpSpPr/>
            <p:nvPr/>
          </p:nvGrpSpPr>
          <p:grpSpPr>
            <a:xfrm>
              <a:off x="4752588" y="4440200"/>
              <a:ext cx="195300" cy="195300"/>
              <a:chOff x="4335888" y="4462425"/>
              <a:chExt cx="195300" cy="195300"/>
            </a:xfrm>
          </p:grpSpPr>
          <p:sp>
            <p:nvSpPr>
              <p:cNvPr id="2683" name="Google Shape;2683;p64"/>
              <p:cNvSpPr/>
              <p:nvPr/>
            </p:nvSpPr>
            <p:spPr>
              <a:xfrm>
                <a:off x="4335888" y="4462425"/>
                <a:ext cx="195300" cy="195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4"/>
              <p:cNvSpPr/>
              <p:nvPr/>
            </p:nvSpPr>
            <p:spPr>
              <a:xfrm>
                <a:off x="4366388" y="4492900"/>
                <a:ext cx="134400" cy="1344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5" name="Google Shape;2685;p64"/>
          <p:cNvGrpSpPr/>
          <p:nvPr/>
        </p:nvGrpSpPr>
        <p:grpSpPr>
          <a:xfrm>
            <a:off x="6003235" y="4225351"/>
            <a:ext cx="191717" cy="179677"/>
            <a:chOff x="4335888" y="4398114"/>
            <a:chExt cx="277088" cy="259611"/>
          </a:xfrm>
        </p:grpSpPr>
        <p:grpSp>
          <p:nvGrpSpPr>
            <p:cNvPr id="2686" name="Google Shape;2686;p64"/>
            <p:cNvGrpSpPr/>
            <p:nvPr/>
          </p:nvGrpSpPr>
          <p:grpSpPr>
            <a:xfrm>
              <a:off x="4335888" y="4462425"/>
              <a:ext cx="195300" cy="195300"/>
              <a:chOff x="4335888" y="4462425"/>
              <a:chExt cx="195300" cy="195300"/>
            </a:xfrm>
          </p:grpSpPr>
          <p:sp>
            <p:nvSpPr>
              <p:cNvPr id="2687" name="Google Shape;2687;p64"/>
              <p:cNvSpPr/>
              <p:nvPr/>
            </p:nvSpPr>
            <p:spPr>
              <a:xfrm>
                <a:off x="4335888" y="4462425"/>
                <a:ext cx="195300" cy="195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4"/>
              <p:cNvSpPr/>
              <p:nvPr/>
            </p:nvSpPr>
            <p:spPr>
              <a:xfrm>
                <a:off x="4366388" y="4492900"/>
                <a:ext cx="134400" cy="1344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9" name="Google Shape;2689;p64"/>
            <p:cNvGrpSpPr/>
            <p:nvPr/>
          </p:nvGrpSpPr>
          <p:grpSpPr>
            <a:xfrm>
              <a:off x="4509813" y="4398114"/>
              <a:ext cx="103162" cy="103198"/>
              <a:chOff x="2277975" y="2021700"/>
              <a:chExt cx="215325" cy="215400"/>
            </a:xfrm>
          </p:grpSpPr>
          <p:sp>
            <p:nvSpPr>
              <p:cNvPr id="2690" name="Google Shape;2690;p64"/>
              <p:cNvSpPr/>
              <p:nvPr/>
            </p:nvSpPr>
            <p:spPr>
              <a:xfrm>
                <a:off x="2277975" y="2026475"/>
                <a:ext cx="210650" cy="210625"/>
              </a:xfrm>
              <a:custGeom>
                <a:avLst/>
                <a:gdLst/>
                <a:ahLst/>
                <a:cxnLst/>
                <a:rect l="l" t="t" r="r" b="b"/>
                <a:pathLst>
                  <a:path w="8426" h="8425" fill="none" extrusionOk="0">
                    <a:moveTo>
                      <a:pt x="8425" y="0"/>
                    </a:moveTo>
                    <a:lnTo>
                      <a:pt x="1" y="8425"/>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4"/>
              <p:cNvSpPr/>
              <p:nvPr/>
            </p:nvSpPr>
            <p:spPr>
              <a:xfrm>
                <a:off x="2349675" y="2021700"/>
                <a:ext cx="143625" cy="143500"/>
              </a:xfrm>
              <a:custGeom>
                <a:avLst/>
                <a:gdLst/>
                <a:ahLst/>
                <a:cxnLst/>
                <a:rect l="l" t="t" r="r" b="b"/>
                <a:pathLst>
                  <a:path w="5745" h="5740" fill="none" extrusionOk="0">
                    <a:moveTo>
                      <a:pt x="1" y="0"/>
                    </a:moveTo>
                    <a:lnTo>
                      <a:pt x="5744" y="0"/>
                    </a:lnTo>
                    <a:lnTo>
                      <a:pt x="5744" y="5740"/>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2" name="Google Shape;2692;p64"/>
          <p:cNvGrpSpPr/>
          <p:nvPr/>
        </p:nvGrpSpPr>
        <p:grpSpPr>
          <a:xfrm>
            <a:off x="7787345" y="4174353"/>
            <a:ext cx="124779" cy="290988"/>
            <a:chOff x="7787345" y="4174353"/>
            <a:chExt cx="124779" cy="290988"/>
          </a:xfrm>
        </p:grpSpPr>
        <p:sp>
          <p:nvSpPr>
            <p:cNvPr id="2693" name="Google Shape;2693;p64"/>
            <p:cNvSpPr/>
            <p:nvPr/>
          </p:nvSpPr>
          <p:spPr>
            <a:xfrm>
              <a:off x="7792681" y="4269317"/>
              <a:ext cx="21812" cy="82391"/>
            </a:xfrm>
            <a:custGeom>
              <a:avLst/>
              <a:gdLst/>
              <a:ahLst/>
              <a:cxnLst/>
              <a:rect l="l" t="t" r="r" b="b"/>
              <a:pathLst>
                <a:path w="21812" h="82391" extrusionOk="0">
                  <a:moveTo>
                    <a:pt x="14193" y="0"/>
                  </a:moveTo>
                  <a:cubicBezTo>
                    <a:pt x="9430" y="0"/>
                    <a:pt x="5429" y="4000"/>
                    <a:pt x="5429" y="8858"/>
                  </a:cubicBezTo>
                  <a:lnTo>
                    <a:pt x="5429" y="71914"/>
                  </a:lnTo>
                  <a:cubicBezTo>
                    <a:pt x="5429" y="75724"/>
                    <a:pt x="3239" y="79343"/>
                    <a:pt x="0" y="81248"/>
                  </a:cubicBezTo>
                  <a:lnTo>
                    <a:pt x="667" y="81629"/>
                  </a:lnTo>
                  <a:lnTo>
                    <a:pt x="953" y="81629"/>
                  </a:lnTo>
                  <a:cubicBezTo>
                    <a:pt x="953" y="81629"/>
                    <a:pt x="1810" y="82010"/>
                    <a:pt x="1810" y="82010"/>
                  </a:cubicBezTo>
                  <a:lnTo>
                    <a:pt x="2763" y="82010"/>
                  </a:lnTo>
                  <a:cubicBezTo>
                    <a:pt x="2763" y="82010"/>
                    <a:pt x="2858" y="82105"/>
                    <a:pt x="2858" y="82105"/>
                  </a:cubicBezTo>
                  <a:lnTo>
                    <a:pt x="3810" y="82391"/>
                  </a:lnTo>
                  <a:lnTo>
                    <a:pt x="5144" y="82391"/>
                  </a:lnTo>
                  <a:cubicBezTo>
                    <a:pt x="11145" y="82391"/>
                    <a:pt x="16002" y="77629"/>
                    <a:pt x="16097" y="71628"/>
                  </a:cubicBezTo>
                  <a:lnTo>
                    <a:pt x="16097" y="5905"/>
                  </a:lnTo>
                  <a:cubicBezTo>
                    <a:pt x="16097" y="2572"/>
                    <a:pt x="18669" y="0"/>
                    <a:pt x="21813" y="0"/>
                  </a:cubicBezTo>
                  <a:lnTo>
                    <a:pt x="14193"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4" name="Google Shape;2694;p64"/>
            <p:cNvSpPr/>
            <p:nvPr/>
          </p:nvSpPr>
          <p:spPr>
            <a:xfrm>
              <a:off x="7821312" y="4174353"/>
              <a:ext cx="56618" cy="56864"/>
            </a:xfrm>
            <a:custGeom>
              <a:avLst/>
              <a:gdLst/>
              <a:ahLst/>
              <a:cxnLst/>
              <a:rect l="l" t="t" r="r" b="b"/>
              <a:pathLst>
                <a:path w="56618" h="56864" extrusionOk="0">
                  <a:moveTo>
                    <a:pt x="28043" y="56864"/>
                  </a:moveTo>
                  <a:cubicBezTo>
                    <a:pt x="30806" y="56864"/>
                    <a:pt x="33568" y="56293"/>
                    <a:pt x="36234" y="55531"/>
                  </a:cubicBezTo>
                  <a:cubicBezTo>
                    <a:pt x="36997" y="55340"/>
                    <a:pt x="37759" y="55150"/>
                    <a:pt x="38521" y="54864"/>
                  </a:cubicBezTo>
                  <a:cubicBezTo>
                    <a:pt x="39283" y="54578"/>
                    <a:pt x="40045" y="54102"/>
                    <a:pt x="40712" y="53721"/>
                  </a:cubicBezTo>
                  <a:cubicBezTo>
                    <a:pt x="41474" y="53340"/>
                    <a:pt x="42331" y="52959"/>
                    <a:pt x="43093" y="52483"/>
                  </a:cubicBezTo>
                  <a:cubicBezTo>
                    <a:pt x="44140" y="51911"/>
                    <a:pt x="44998" y="51149"/>
                    <a:pt x="45950" y="50387"/>
                  </a:cubicBezTo>
                  <a:cubicBezTo>
                    <a:pt x="46331" y="50101"/>
                    <a:pt x="46808" y="49816"/>
                    <a:pt x="47188" y="49435"/>
                  </a:cubicBezTo>
                  <a:cubicBezTo>
                    <a:pt x="48236" y="48577"/>
                    <a:pt x="49094" y="47530"/>
                    <a:pt x="49951" y="46482"/>
                  </a:cubicBezTo>
                  <a:cubicBezTo>
                    <a:pt x="50141" y="46196"/>
                    <a:pt x="50427" y="46006"/>
                    <a:pt x="50617" y="45720"/>
                  </a:cubicBezTo>
                  <a:cubicBezTo>
                    <a:pt x="51379" y="44672"/>
                    <a:pt x="52142" y="43529"/>
                    <a:pt x="52808" y="42386"/>
                  </a:cubicBezTo>
                  <a:cubicBezTo>
                    <a:pt x="53094" y="42005"/>
                    <a:pt x="53285" y="41529"/>
                    <a:pt x="53475" y="41148"/>
                  </a:cubicBezTo>
                  <a:cubicBezTo>
                    <a:pt x="53951" y="40100"/>
                    <a:pt x="54428" y="39052"/>
                    <a:pt x="54808" y="38005"/>
                  </a:cubicBezTo>
                  <a:cubicBezTo>
                    <a:pt x="55094" y="37243"/>
                    <a:pt x="55380" y="36481"/>
                    <a:pt x="55571" y="35719"/>
                  </a:cubicBezTo>
                  <a:cubicBezTo>
                    <a:pt x="55761" y="34862"/>
                    <a:pt x="55951" y="34099"/>
                    <a:pt x="56142" y="33147"/>
                  </a:cubicBezTo>
                  <a:cubicBezTo>
                    <a:pt x="56237" y="32575"/>
                    <a:pt x="56427" y="32004"/>
                    <a:pt x="56523" y="31432"/>
                  </a:cubicBezTo>
                  <a:cubicBezTo>
                    <a:pt x="56523" y="30861"/>
                    <a:pt x="56523" y="30289"/>
                    <a:pt x="56523" y="29718"/>
                  </a:cubicBezTo>
                  <a:cubicBezTo>
                    <a:pt x="56523" y="29242"/>
                    <a:pt x="56618" y="28861"/>
                    <a:pt x="56618" y="28384"/>
                  </a:cubicBezTo>
                  <a:cubicBezTo>
                    <a:pt x="56618" y="27908"/>
                    <a:pt x="56523" y="27432"/>
                    <a:pt x="56427" y="26956"/>
                  </a:cubicBezTo>
                  <a:cubicBezTo>
                    <a:pt x="56427" y="26003"/>
                    <a:pt x="56333" y="24955"/>
                    <a:pt x="56142" y="24003"/>
                  </a:cubicBezTo>
                  <a:cubicBezTo>
                    <a:pt x="55951" y="22955"/>
                    <a:pt x="55761" y="22003"/>
                    <a:pt x="55475" y="21050"/>
                  </a:cubicBezTo>
                  <a:cubicBezTo>
                    <a:pt x="55284" y="20193"/>
                    <a:pt x="54999" y="19336"/>
                    <a:pt x="54713" y="18574"/>
                  </a:cubicBezTo>
                  <a:cubicBezTo>
                    <a:pt x="54332" y="17526"/>
                    <a:pt x="53856" y="16669"/>
                    <a:pt x="53380" y="15716"/>
                  </a:cubicBezTo>
                  <a:cubicBezTo>
                    <a:pt x="52999" y="14954"/>
                    <a:pt x="52618" y="14288"/>
                    <a:pt x="52237" y="13525"/>
                  </a:cubicBezTo>
                  <a:cubicBezTo>
                    <a:pt x="51665" y="12573"/>
                    <a:pt x="50999" y="11811"/>
                    <a:pt x="50332" y="10954"/>
                  </a:cubicBezTo>
                  <a:cubicBezTo>
                    <a:pt x="49856" y="10287"/>
                    <a:pt x="49284" y="9620"/>
                    <a:pt x="48808" y="9049"/>
                  </a:cubicBezTo>
                  <a:cubicBezTo>
                    <a:pt x="48046" y="8287"/>
                    <a:pt x="47284" y="7620"/>
                    <a:pt x="46522" y="6953"/>
                  </a:cubicBezTo>
                  <a:cubicBezTo>
                    <a:pt x="45855" y="6382"/>
                    <a:pt x="45283" y="5810"/>
                    <a:pt x="44617" y="5334"/>
                  </a:cubicBezTo>
                  <a:cubicBezTo>
                    <a:pt x="43760" y="4763"/>
                    <a:pt x="42807" y="4286"/>
                    <a:pt x="41950" y="3715"/>
                  </a:cubicBezTo>
                  <a:cubicBezTo>
                    <a:pt x="41188" y="3334"/>
                    <a:pt x="40521" y="2857"/>
                    <a:pt x="39759" y="2476"/>
                  </a:cubicBezTo>
                  <a:cubicBezTo>
                    <a:pt x="38711" y="2000"/>
                    <a:pt x="37568" y="1714"/>
                    <a:pt x="36425" y="1333"/>
                  </a:cubicBezTo>
                  <a:cubicBezTo>
                    <a:pt x="35663" y="1143"/>
                    <a:pt x="34996" y="857"/>
                    <a:pt x="34235" y="667"/>
                  </a:cubicBezTo>
                  <a:cubicBezTo>
                    <a:pt x="32329" y="286"/>
                    <a:pt x="30329" y="0"/>
                    <a:pt x="28329" y="0"/>
                  </a:cubicBezTo>
                  <a:cubicBezTo>
                    <a:pt x="3183" y="0"/>
                    <a:pt x="-9485" y="30480"/>
                    <a:pt x="8326" y="48387"/>
                  </a:cubicBezTo>
                  <a:cubicBezTo>
                    <a:pt x="14042" y="54197"/>
                    <a:pt x="21185" y="56769"/>
                    <a:pt x="28138" y="56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5" name="Google Shape;2695;p64"/>
            <p:cNvSpPr/>
            <p:nvPr/>
          </p:nvSpPr>
          <p:spPr>
            <a:xfrm>
              <a:off x="7787345" y="4235503"/>
              <a:ext cx="124779" cy="229838"/>
            </a:xfrm>
            <a:custGeom>
              <a:avLst/>
              <a:gdLst/>
              <a:ahLst/>
              <a:cxnLst/>
              <a:rect l="l" t="t" r="r" b="b"/>
              <a:pathLst>
                <a:path w="124779" h="229838" extrusionOk="0">
                  <a:moveTo>
                    <a:pt x="91156" y="476"/>
                  </a:moveTo>
                  <a:lnTo>
                    <a:pt x="33339" y="476"/>
                  </a:lnTo>
                  <a:cubicBezTo>
                    <a:pt x="14861" y="476"/>
                    <a:pt x="-188" y="15335"/>
                    <a:pt x="2" y="33814"/>
                  </a:cubicBezTo>
                  <a:lnTo>
                    <a:pt x="2" y="105156"/>
                  </a:lnTo>
                  <a:cubicBezTo>
                    <a:pt x="-94" y="111062"/>
                    <a:pt x="4383" y="115824"/>
                    <a:pt x="10289" y="116205"/>
                  </a:cubicBezTo>
                  <a:lnTo>
                    <a:pt x="10575" y="116205"/>
                  </a:lnTo>
                  <a:cubicBezTo>
                    <a:pt x="16480" y="116205"/>
                    <a:pt x="21433" y="111443"/>
                    <a:pt x="21433" y="105442"/>
                  </a:cubicBezTo>
                  <a:lnTo>
                    <a:pt x="21433" y="39719"/>
                  </a:lnTo>
                  <a:cubicBezTo>
                    <a:pt x="21243" y="35624"/>
                    <a:pt x="24291" y="33528"/>
                    <a:pt x="27338" y="33528"/>
                  </a:cubicBezTo>
                  <a:cubicBezTo>
                    <a:pt x="30387" y="33528"/>
                    <a:pt x="33339" y="35624"/>
                    <a:pt x="33054" y="39719"/>
                  </a:cubicBezTo>
                  <a:lnTo>
                    <a:pt x="33054" y="218885"/>
                  </a:lnTo>
                  <a:cubicBezTo>
                    <a:pt x="33054" y="222980"/>
                    <a:pt x="35340" y="226504"/>
                    <a:pt x="38673" y="228410"/>
                  </a:cubicBezTo>
                  <a:cubicBezTo>
                    <a:pt x="38673" y="228410"/>
                    <a:pt x="38673" y="228410"/>
                    <a:pt x="38673" y="228410"/>
                  </a:cubicBezTo>
                  <a:lnTo>
                    <a:pt x="38959" y="228600"/>
                  </a:lnTo>
                  <a:cubicBezTo>
                    <a:pt x="38959" y="228600"/>
                    <a:pt x="39340" y="228791"/>
                    <a:pt x="39531" y="228886"/>
                  </a:cubicBezTo>
                  <a:lnTo>
                    <a:pt x="39626" y="228886"/>
                  </a:lnTo>
                  <a:cubicBezTo>
                    <a:pt x="39626" y="228886"/>
                    <a:pt x="40293" y="229171"/>
                    <a:pt x="40293" y="229171"/>
                  </a:cubicBezTo>
                  <a:lnTo>
                    <a:pt x="40578" y="229171"/>
                  </a:lnTo>
                  <a:lnTo>
                    <a:pt x="41245" y="229457"/>
                  </a:lnTo>
                  <a:lnTo>
                    <a:pt x="42197" y="229457"/>
                  </a:lnTo>
                  <a:cubicBezTo>
                    <a:pt x="42197" y="229457"/>
                    <a:pt x="42960" y="229838"/>
                    <a:pt x="43341" y="229838"/>
                  </a:cubicBezTo>
                  <a:lnTo>
                    <a:pt x="43626" y="229838"/>
                  </a:lnTo>
                  <a:cubicBezTo>
                    <a:pt x="46770" y="229838"/>
                    <a:pt x="49532" y="228505"/>
                    <a:pt x="51532" y="226504"/>
                  </a:cubicBezTo>
                  <a:cubicBezTo>
                    <a:pt x="52294" y="225743"/>
                    <a:pt x="52866" y="224790"/>
                    <a:pt x="53342" y="223838"/>
                  </a:cubicBezTo>
                  <a:cubicBezTo>
                    <a:pt x="53437" y="223647"/>
                    <a:pt x="53628" y="223456"/>
                    <a:pt x="53723" y="223266"/>
                  </a:cubicBezTo>
                  <a:cubicBezTo>
                    <a:pt x="54294" y="221933"/>
                    <a:pt x="54675" y="220504"/>
                    <a:pt x="54675" y="218885"/>
                  </a:cubicBezTo>
                  <a:lnTo>
                    <a:pt x="54675" y="141351"/>
                  </a:lnTo>
                  <a:cubicBezTo>
                    <a:pt x="54675" y="140779"/>
                    <a:pt x="54866" y="140208"/>
                    <a:pt x="54961" y="139637"/>
                  </a:cubicBezTo>
                  <a:cubicBezTo>
                    <a:pt x="56009" y="136112"/>
                    <a:pt x="58962" y="134207"/>
                    <a:pt x="62105" y="134207"/>
                  </a:cubicBezTo>
                  <a:cubicBezTo>
                    <a:pt x="65725" y="134207"/>
                    <a:pt x="69344" y="136588"/>
                    <a:pt x="69725" y="141256"/>
                  </a:cubicBezTo>
                  <a:lnTo>
                    <a:pt x="69725" y="218885"/>
                  </a:lnTo>
                  <a:cubicBezTo>
                    <a:pt x="69725" y="222980"/>
                    <a:pt x="72106" y="226409"/>
                    <a:pt x="75440" y="228124"/>
                  </a:cubicBezTo>
                  <a:cubicBezTo>
                    <a:pt x="75440" y="228124"/>
                    <a:pt x="75440" y="228124"/>
                    <a:pt x="75440" y="228124"/>
                  </a:cubicBezTo>
                  <a:lnTo>
                    <a:pt x="75821" y="228410"/>
                  </a:lnTo>
                  <a:lnTo>
                    <a:pt x="76012" y="228410"/>
                  </a:lnTo>
                  <a:cubicBezTo>
                    <a:pt x="76012" y="228410"/>
                    <a:pt x="76297" y="228600"/>
                    <a:pt x="76488" y="228695"/>
                  </a:cubicBezTo>
                  <a:lnTo>
                    <a:pt x="76964" y="228981"/>
                  </a:lnTo>
                  <a:lnTo>
                    <a:pt x="77345" y="228981"/>
                  </a:lnTo>
                  <a:cubicBezTo>
                    <a:pt x="77345" y="228981"/>
                    <a:pt x="77726" y="229267"/>
                    <a:pt x="77726" y="229267"/>
                  </a:cubicBezTo>
                  <a:lnTo>
                    <a:pt x="78298" y="229267"/>
                  </a:lnTo>
                  <a:cubicBezTo>
                    <a:pt x="78298" y="229267"/>
                    <a:pt x="78583" y="229362"/>
                    <a:pt x="78583" y="229362"/>
                  </a:cubicBezTo>
                  <a:lnTo>
                    <a:pt x="79441" y="229362"/>
                  </a:lnTo>
                  <a:cubicBezTo>
                    <a:pt x="79441" y="229362"/>
                    <a:pt x="80679" y="229457"/>
                    <a:pt x="80679" y="229457"/>
                  </a:cubicBezTo>
                  <a:cubicBezTo>
                    <a:pt x="82012" y="229457"/>
                    <a:pt x="83346" y="229076"/>
                    <a:pt x="84584" y="228600"/>
                  </a:cubicBezTo>
                  <a:cubicBezTo>
                    <a:pt x="84584" y="228600"/>
                    <a:pt x="84775" y="228600"/>
                    <a:pt x="84870" y="228505"/>
                  </a:cubicBezTo>
                  <a:cubicBezTo>
                    <a:pt x="87156" y="227552"/>
                    <a:pt x="89061" y="226028"/>
                    <a:pt x="90108" y="223838"/>
                  </a:cubicBezTo>
                  <a:cubicBezTo>
                    <a:pt x="90204" y="223456"/>
                    <a:pt x="90489" y="223171"/>
                    <a:pt x="90680" y="222885"/>
                  </a:cubicBezTo>
                  <a:cubicBezTo>
                    <a:pt x="91061" y="221837"/>
                    <a:pt x="91347" y="220789"/>
                    <a:pt x="91347" y="219742"/>
                  </a:cubicBezTo>
                  <a:lnTo>
                    <a:pt x="91347" y="39338"/>
                  </a:lnTo>
                  <a:cubicBezTo>
                    <a:pt x="91347" y="36004"/>
                    <a:pt x="94109" y="33433"/>
                    <a:pt x="97252" y="33433"/>
                  </a:cubicBezTo>
                  <a:lnTo>
                    <a:pt x="95538" y="33433"/>
                  </a:lnTo>
                  <a:cubicBezTo>
                    <a:pt x="96109" y="33338"/>
                    <a:pt x="96585" y="33147"/>
                    <a:pt x="97157" y="33147"/>
                  </a:cubicBezTo>
                  <a:cubicBezTo>
                    <a:pt x="100205" y="33147"/>
                    <a:pt x="103253" y="35243"/>
                    <a:pt x="103062" y="39338"/>
                  </a:cubicBezTo>
                  <a:lnTo>
                    <a:pt x="103062" y="105061"/>
                  </a:lnTo>
                  <a:cubicBezTo>
                    <a:pt x="103062" y="110014"/>
                    <a:pt x="106396" y="114014"/>
                    <a:pt x="110968" y="115253"/>
                  </a:cubicBezTo>
                  <a:cubicBezTo>
                    <a:pt x="111444" y="115443"/>
                    <a:pt x="111921" y="115443"/>
                    <a:pt x="112492" y="115538"/>
                  </a:cubicBezTo>
                  <a:cubicBezTo>
                    <a:pt x="112969" y="115538"/>
                    <a:pt x="113350" y="115824"/>
                    <a:pt x="113826" y="115824"/>
                  </a:cubicBezTo>
                  <a:cubicBezTo>
                    <a:pt x="114112" y="115824"/>
                    <a:pt x="114397" y="115634"/>
                    <a:pt x="114683" y="115634"/>
                  </a:cubicBezTo>
                  <a:cubicBezTo>
                    <a:pt x="120017" y="115348"/>
                    <a:pt x="124780" y="111062"/>
                    <a:pt x="124780" y="104966"/>
                  </a:cubicBezTo>
                  <a:lnTo>
                    <a:pt x="124780" y="33338"/>
                  </a:lnTo>
                  <a:cubicBezTo>
                    <a:pt x="124780" y="14859"/>
                    <a:pt x="109921" y="0"/>
                    <a:pt x="9144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6" name="Google Shape;2696;p64"/>
          <p:cNvGrpSpPr/>
          <p:nvPr/>
        </p:nvGrpSpPr>
        <p:grpSpPr>
          <a:xfrm>
            <a:off x="8201729" y="4174495"/>
            <a:ext cx="166376" cy="290703"/>
            <a:chOff x="8201729" y="4174466"/>
            <a:chExt cx="166376" cy="290703"/>
          </a:xfrm>
        </p:grpSpPr>
        <p:sp>
          <p:nvSpPr>
            <p:cNvPr id="2697" name="Google Shape;2697;p64"/>
            <p:cNvSpPr/>
            <p:nvPr/>
          </p:nvSpPr>
          <p:spPr>
            <a:xfrm>
              <a:off x="8256102" y="4174466"/>
              <a:ext cx="56924" cy="56769"/>
            </a:xfrm>
            <a:custGeom>
              <a:avLst/>
              <a:gdLst/>
              <a:ahLst/>
              <a:cxnLst/>
              <a:rect l="l" t="t" r="r" b="b"/>
              <a:pathLst>
                <a:path w="56924" h="56769" extrusionOk="0">
                  <a:moveTo>
                    <a:pt x="28445" y="56769"/>
                  </a:moveTo>
                  <a:cubicBezTo>
                    <a:pt x="33302" y="56769"/>
                    <a:pt x="38064" y="55436"/>
                    <a:pt x="42256" y="53054"/>
                  </a:cubicBezTo>
                  <a:cubicBezTo>
                    <a:pt x="42637" y="52864"/>
                    <a:pt x="43018" y="52673"/>
                    <a:pt x="43398" y="52483"/>
                  </a:cubicBezTo>
                  <a:cubicBezTo>
                    <a:pt x="44542" y="51816"/>
                    <a:pt x="45590" y="50959"/>
                    <a:pt x="46542" y="50197"/>
                  </a:cubicBezTo>
                  <a:cubicBezTo>
                    <a:pt x="46828" y="49911"/>
                    <a:pt x="47209" y="49721"/>
                    <a:pt x="47495" y="49435"/>
                  </a:cubicBezTo>
                  <a:cubicBezTo>
                    <a:pt x="48542" y="48578"/>
                    <a:pt x="49399" y="47530"/>
                    <a:pt x="50257" y="46482"/>
                  </a:cubicBezTo>
                  <a:cubicBezTo>
                    <a:pt x="50542" y="46196"/>
                    <a:pt x="50828" y="45911"/>
                    <a:pt x="51019" y="45625"/>
                  </a:cubicBezTo>
                  <a:cubicBezTo>
                    <a:pt x="51781" y="44672"/>
                    <a:pt x="52447" y="43529"/>
                    <a:pt x="53019" y="42482"/>
                  </a:cubicBezTo>
                  <a:cubicBezTo>
                    <a:pt x="53305" y="42005"/>
                    <a:pt x="53590" y="41529"/>
                    <a:pt x="53876" y="41053"/>
                  </a:cubicBezTo>
                  <a:cubicBezTo>
                    <a:pt x="54352" y="40100"/>
                    <a:pt x="54733" y="39053"/>
                    <a:pt x="55115" y="38005"/>
                  </a:cubicBezTo>
                  <a:cubicBezTo>
                    <a:pt x="55400" y="37243"/>
                    <a:pt x="55686" y="36481"/>
                    <a:pt x="55877" y="35624"/>
                  </a:cubicBezTo>
                  <a:cubicBezTo>
                    <a:pt x="56067" y="34766"/>
                    <a:pt x="56258" y="33909"/>
                    <a:pt x="56448" y="33052"/>
                  </a:cubicBezTo>
                  <a:cubicBezTo>
                    <a:pt x="56543" y="32480"/>
                    <a:pt x="56734" y="31909"/>
                    <a:pt x="56829" y="31337"/>
                  </a:cubicBezTo>
                  <a:cubicBezTo>
                    <a:pt x="56829" y="30766"/>
                    <a:pt x="56829" y="30290"/>
                    <a:pt x="56829" y="29718"/>
                  </a:cubicBezTo>
                  <a:cubicBezTo>
                    <a:pt x="56829" y="29242"/>
                    <a:pt x="56924" y="28861"/>
                    <a:pt x="56924" y="28385"/>
                  </a:cubicBezTo>
                  <a:cubicBezTo>
                    <a:pt x="56924" y="27908"/>
                    <a:pt x="56829" y="27432"/>
                    <a:pt x="56734" y="26956"/>
                  </a:cubicBezTo>
                  <a:cubicBezTo>
                    <a:pt x="56734" y="25908"/>
                    <a:pt x="56543" y="24860"/>
                    <a:pt x="56448" y="23813"/>
                  </a:cubicBezTo>
                  <a:cubicBezTo>
                    <a:pt x="56258" y="22955"/>
                    <a:pt x="56067" y="22098"/>
                    <a:pt x="55877" y="21241"/>
                  </a:cubicBezTo>
                  <a:cubicBezTo>
                    <a:pt x="55591" y="20288"/>
                    <a:pt x="55305" y="19241"/>
                    <a:pt x="54924" y="18288"/>
                  </a:cubicBezTo>
                  <a:cubicBezTo>
                    <a:pt x="54638" y="17431"/>
                    <a:pt x="54257" y="16669"/>
                    <a:pt x="53781" y="15812"/>
                  </a:cubicBezTo>
                  <a:cubicBezTo>
                    <a:pt x="53305" y="14954"/>
                    <a:pt x="52923" y="14097"/>
                    <a:pt x="52352" y="13240"/>
                  </a:cubicBezTo>
                  <a:cubicBezTo>
                    <a:pt x="51876" y="12478"/>
                    <a:pt x="51304" y="11716"/>
                    <a:pt x="50733" y="11049"/>
                  </a:cubicBezTo>
                  <a:cubicBezTo>
                    <a:pt x="50161" y="10287"/>
                    <a:pt x="49590" y="9525"/>
                    <a:pt x="48923" y="8858"/>
                  </a:cubicBezTo>
                  <a:cubicBezTo>
                    <a:pt x="48256" y="8192"/>
                    <a:pt x="47589" y="7620"/>
                    <a:pt x="46828" y="6953"/>
                  </a:cubicBezTo>
                  <a:cubicBezTo>
                    <a:pt x="46161" y="6382"/>
                    <a:pt x="45399" y="5715"/>
                    <a:pt x="44637" y="5144"/>
                  </a:cubicBezTo>
                  <a:cubicBezTo>
                    <a:pt x="43875" y="4572"/>
                    <a:pt x="42922" y="4096"/>
                    <a:pt x="42065" y="3620"/>
                  </a:cubicBezTo>
                  <a:cubicBezTo>
                    <a:pt x="41303" y="3143"/>
                    <a:pt x="40541" y="2667"/>
                    <a:pt x="39684" y="2381"/>
                  </a:cubicBezTo>
                  <a:cubicBezTo>
                    <a:pt x="38636" y="1905"/>
                    <a:pt x="37493" y="1619"/>
                    <a:pt x="36445" y="1334"/>
                  </a:cubicBezTo>
                  <a:cubicBezTo>
                    <a:pt x="35683" y="1143"/>
                    <a:pt x="35017" y="857"/>
                    <a:pt x="34255" y="667"/>
                  </a:cubicBezTo>
                  <a:cubicBezTo>
                    <a:pt x="32350" y="286"/>
                    <a:pt x="30349" y="0"/>
                    <a:pt x="28349" y="0"/>
                  </a:cubicBezTo>
                  <a:cubicBezTo>
                    <a:pt x="3108" y="0"/>
                    <a:pt x="-9465" y="30575"/>
                    <a:pt x="8347" y="48387"/>
                  </a:cubicBezTo>
                  <a:cubicBezTo>
                    <a:pt x="14062" y="54197"/>
                    <a:pt x="21206" y="56769"/>
                    <a:pt x="28159" y="5676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8" name="Google Shape;2698;p64"/>
            <p:cNvSpPr/>
            <p:nvPr/>
          </p:nvSpPr>
          <p:spPr>
            <a:xfrm>
              <a:off x="8201729" y="4236188"/>
              <a:ext cx="166376" cy="228981"/>
            </a:xfrm>
            <a:custGeom>
              <a:avLst/>
              <a:gdLst/>
              <a:ahLst/>
              <a:cxnLst/>
              <a:rect l="l" t="t" r="r" b="b"/>
              <a:pathLst>
                <a:path w="166376" h="228981" extrusionOk="0">
                  <a:moveTo>
                    <a:pt x="165685" y="102013"/>
                  </a:moveTo>
                  <a:lnTo>
                    <a:pt x="143969" y="23813"/>
                  </a:lnTo>
                  <a:cubicBezTo>
                    <a:pt x="139778" y="9715"/>
                    <a:pt x="126728" y="0"/>
                    <a:pt x="111965" y="0"/>
                  </a:cubicBezTo>
                  <a:lnTo>
                    <a:pt x="54148" y="0"/>
                  </a:lnTo>
                  <a:cubicBezTo>
                    <a:pt x="39384" y="0"/>
                    <a:pt x="26430" y="9715"/>
                    <a:pt x="22144" y="23813"/>
                  </a:cubicBezTo>
                  <a:lnTo>
                    <a:pt x="427" y="102013"/>
                  </a:lnTo>
                  <a:cubicBezTo>
                    <a:pt x="-1002" y="106871"/>
                    <a:pt x="1284" y="111728"/>
                    <a:pt x="5380" y="114110"/>
                  </a:cubicBezTo>
                  <a:cubicBezTo>
                    <a:pt x="5380" y="114110"/>
                    <a:pt x="5380" y="114110"/>
                    <a:pt x="5380" y="114110"/>
                  </a:cubicBezTo>
                  <a:cubicBezTo>
                    <a:pt x="5475" y="114110"/>
                    <a:pt x="5665" y="114110"/>
                    <a:pt x="5761" y="114300"/>
                  </a:cubicBezTo>
                  <a:cubicBezTo>
                    <a:pt x="6428" y="114681"/>
                    <a:pt x="6999" y="115157"/>
                    <a:pt x="7761" y="115348"/>
                  </a:cubicBezTo>
                  <a:cubicBezTo>
                    <a:pt x="8714" y="115633"/>
                    <a:pt x="9666" y="115729"/>
                    <a:pt x="10714" y="115729"/>
                  </a:cubicBezTo>
                  <a:cubicBezTo>
                    <a:pt x="15477" y="115729"/>
                    <a:pt x="19858" y="112490"/>
                    <a:pt x="21096" y="107632"/>
                  </a:cubicBezTo>
                  <a:lnTo>
                    <a:pt x="40622" y="37624"/>
                  </a:lnTo>
                  <a:cubicBezTo>
                    <a:pt x="40813" y="36957"/>
                    <a:pt x="41099" y="36290"/>
                    <a:pt x="41480" y="35814"/>
                  </a:cubicBezTo>
                  <a:cubicBezTo>
                    <a:pt x="42527" y="34290"/>
                    <a:pt x="44337" y="33242"/>
                    <a:pt x="46242" y="33242"/>
                  </a:cubicBezTo>
                  <a:lnTo>
                    <a:pt x="45671" y="33242"/>
                  </a:lnTo>
                  <a:cubicBezTo>
                    <a:pt x="45671" y="33242"/>
                    <a:pt x="46051" y="33242"/>
                    <a:pt x="46242" y="33242"/>
                  </a:cubicBezTo>
                  <a:cubicBezTo>
                    <a:pt x="49766" y="33242"/>
                    <a:pt x="53195" y="36195"/>
                    <a:pt x="52052" y="40672"/>
                  </a:cubicBezTo>
                  <a:lnTo>
                    <a:pt x="31097" y="121825"/>
                  </a:lnTo>
                  <a:lnTo>
                    <a:pt x="27668" y="134779"/>
                  </a:lnTo>
                  <a:cubicBezTo>
                    <a:pt x="27287" y="136588"/>
                    <a:pt x="28621" y="138303"/>
                    <a:pt x="30431" y="138303"/>
                  </a:cubicBezTo>
                  <a:lnTo>
                    <a:pt x="53957" y="138303"/>
                  </a:lnTo>
                  <a:lnTo>
                    <a:pt x="53957" y="218027"/>
                  </a:lnTo>
                  <a:cubicBezTo>
                    <a:pt x="53862" y="222123"/>
                    <a:pt x="56148" y="225647"/>
                    <a:pt x="59482" y="227552"/>
                  </a:cubicBezTo>
                  <a:cubicBezTo>
                    <a:pt x="59482" y="227552"/>
                    <a:pt x="59482" y="227552"/>
                    <a:pt x="59482" y="227552"/>
                  </a:cubicBezTo>
                  <a:cubicBezTo>
                    <a:pt x="59482" y="227552"/>
                    <a:pt x="59672" y="227552"/>
                    <a:pt x="59767" y="227647"/>
                  </a:cubicBezTo>
                  <a:cubicBezTo>
                    <a:pt x="60149" y="227838"/>
                    <a:pt x="60530" y="228029"/>
                    <a:pt x="60910" y="228124"/>
                  </a:cubicBezTo>
                  <a:cubicBezTo>
                    <a:pt x="61959" y="228600"/>
                    <a:pt x="63102" y="228886"/>
                    <a:pt x="64244" y="228981"/>
                  </a:cubicBezTo>
                  <a:lnTo>
                    <a:pt x="64530" y="228981"/>
                  </a:lnTo>
                  <a:cubicBezTo>
                    <a:pt x="70531" y="228981"/>
                    <a:pt x="75484" y="224219"/>
                    <a:pt x="75484" y="218218"/>
                  </a:cubicBezTo>
                  <a:lnTo>
                    <a:pt x="75484" y="138303"/>
                  </a:lnTo>
                  <a:lnTo>
                    <a:pt x="90628" y="138303"/>
                  </a:lnTo>
                  <a:lnTo>
                    <a:pt x="90628" y="218218"/>
                  </a:lnTo>
                  <a:cubicBezTo>
                    <a:pt x="90628" y="222218"/>
                    <a:pt x="92915" y="225647"/>
                    <a:pt x="96344" y="227457"/>
                  </a:cubicBezTo>
                  <a:cubicBezTo>
                    <a:pt x="96344" y="227457"/>
                    <a:pt x="96344" y="227457"/>
                    <a:pt x="96344" y="227457"/>
                  </a:cubicBezTo>
                  <a:cubicBezTo>
                    <a:pt x="96534" y="227457"/>
                    <a:pt x="96724" y="227552"/>
                    <a:pt x="96820" y="227647"/>
                  </a:cubicBezTo>
                  <a:cubicBezTo>
                    <a:pt x="97201" y="227838"/>
                    <a:pt x="97487" y="227933"/>
                    <a:pt x="97867" y="228029"/>
                  </a:cubicBezTo>
                  <a:cubicBezTo>
                    <a:pt x="99106" y="228505"/>
                    <a:pt x="100344" y="228790"/>
                    <a:pt x="101582" y="228790"/>
                  </a:cubicBezTo>
                  <a:cubicBezTo>
                    <a:pt x="107202" y="228790"/>
                    <a:pt x="112441" y="224314"/>
                    <a:pt x="112441" y="218027"/>
                  </a:cubicBezTo>
                  <a:lnTo>
                    <a:pt x="112441" y="138113"/>
                  </a:lnTo>
                  <a:lnTo>
                    <a:pt x="135872" y="138113"/>
                  </a:lnTo>
                  <a:cubicBezTo>
                    <a:pt x="137682" y="138113"/>
                    <a:pt x="139016" y="136303"/>
                    <a:pt x="138635" y="134588"/>
                  </a:cubicBezTo>
                  <a:lnTo>
                    <a:pt x="114441" y="40386"/>
                  </a:lnTo>
                  <a:cubicBezTo>
                    <a:pt x="113298" y="36576"/>
                    <a:pt x="116251" y="32956"/>
                    <a:pt x="120061" y="32956"/>
                  </a:cubicBezTo>
                  <a:lnTo>
                    <a:pt x="119489" y="32956"/>
                  </a:lnTo>
                  <a:cubicBezTo>
                    <a:pt x="119489" y="32956"/>
                    <a:pt x="119775" y="32861"/>
                    <a:pt x="119966" y="32861"/>
                  </a:cubicBezTo>
                  <a:cubicBezTo>
                    <a:pt x="122347" y="32861"/>
                    <a:pt x="124728" y="34195"/>
                    <a:pt x="125490" y="37243"/>
                  </a:cubicBezTo>
                  <a:lnTo>
                    <a:pt x="145016" y="107347"/>
                  </a:lnTo>
                  <a:cubicBezTo>
                    <a:pt x="145874" y="110204"/>
                    <a:pt x="147969" y="112395"/>
                    <a:pt x="150446" y="113729"/>
                  </a:cubicBezTo>
                  <a:cubicBezTo>
                    <a:pt x="150446" y="113729"/>
                    <a:pt x="150446" y="113729"/>
                    <a:pt x="150446" y="113729"/>
                  </a:cubicBezTo>
                  <a:cubicBezTo>
                    <a:pt x="150732" y="113919"/>
                    <a:pt x="151112" y="114014"/>
                    <a:pt x="151398" y="114110"/>
                  </a:cubicBezTo>
                  <a:cubicBezTo>
                    <a:pt x="151684" y="114205"/>
                    <a:pt x="151969" y="114395"/>
                    <a:pt x="152160" y="114490"/>
                  </a:cubicBezTo>
                  <a:cubicBezTo>
                    <a:pt x="153303" y="114967"/>
                    <a:pt x="154541" y="115253"/>
                    <a:pt x="155684" y="115253"/>
                  </a:cubicBezTo>
                  <a:cubicBezTo>
                    <a:pt x="162257" y="115253"/>
                    <a:pt x="167972" y="108966"/>
                    <a:pt x="165971" y="10163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03" name="Google Shape;2703;p65"/>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Educational icons</a:t>
            </a:r>
            <a:endParaRPr/>
          </a:p>
        </p:txBody>
      </p:sp>
      <p:grpSp>
        <p:nvGrpSpPr>
          <p:cNvPr id="2704" name="Google Shape;2704;p65"/>
          <p:cNvGrpSpPr/>
          <p:nvPr/>
        </p:nvGrpSpPr>
        <p:grpSpPr>
          <a:xfrm>
            <a:off x="2902529" y="1555035"/>
            <a:ext cx="291121" cy="291047"/>
            <a:chOff x="-41111350" y="3239100"/>
            <a:chExt cx="318200" cy="317425"/>
          </a:xfrm>
        </p:grpSpPr>
        <p:sp>
          <p:nvSpPr>
            <p:cNvPr id="2705" name="Google Shape;2705;p65"/>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5"/>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5"/>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5"/>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65"/>
          <p:cNvGrpSpPr/>
          <p:nvPr/>
        </p:nvGrpSpPr>
        <p:grpSpPr>
          <a:xfrm>
            <a:off x="5082656" y="1573842"/>
            <a:ext cx="289295" cy="255289"/>
            <a:chOff x="-28462125" y="3199700"/>
            <a:chExt cx="298550" cy="259150"/>
          </a:xfrm>
        </p:grpSpPr>
        <p:sp>
          <p:nvSpPr>
            <p:cNvPr id="2710" name="Google Shape;2710;p65"/>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5"/>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5"/>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3" name="Google Shape;2713;p65"/>
          <p:cNvGrpSpPr/>
          <p:nvPr/>
        </p:nvGrpSpPr>
        <p:grpSpPr>
          <a:xfrm>
            <a:off x="5083034" y="1992428"/>
            <a:ext cx="289289" cy="289274"/>
            <a:chOff x="-28461325" y="3545475"/>
            <a:chExt cx="296950" cy="296175"/>
          </a:xfrm>
        </p:grpSpPr>
        <p:sp>
          <p:nvSpPr>
            <p:cNvPr id="2714" name="Google Shape;2714;p65"/>
            <p:cNvSpPr/>
            <p:nvPr/>
          </p:nvSpPr>
          <p:spPr>
            <a:xfrm>
              <a:off x="-28461325" y="3666775"/>
              <a:ext cx="34675" cy="52775"/>
            </a:xfrm>
            <a:custGeom>
              <a:avLst/>
              <a:gdLst/>
              <a:ahLst/>
              <a:cxnLst/>
              <a:rect l="l" t="t" r="r" b="b"/>
              <a:pathLst>
                <a:path w="1387" h="2111" extrusionOk="0">
                  <a:moveTo>
                    <a:pt x="0" y="0"/>
                  </a:moveTo>
                  <a:lnTo>
                    <a:pt x="0" y="2111"/>
                  </a:lnTo>
                  <a:lnTo>
                    <a:pt x="1386" y="2111"/>
                  </a:lnTo>
                  <a:lnTo>
                    <a:pt x="1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5"/>
            <p:cNvSpPr/>
            <p:nvPr/>
          </p:nvSpPr>
          <p:spPr>
            <a:xfrm>
              <a:off x="-28461325" y="3737650"/>
              <a:ext cx="52775" cy="17350"/>
            </a:xfrm>
            <a:custGeom>
              <a:avLst/>
              <a:gdLst/>
              <a:ahLst/>
              <a:cxnLst/>
              <a:rect l="l" t="t" r="r" b="b"/>
              <a:pathLst>
                <a:path w="2111" h="694" extrusionOk="0">
                  <a:moveTo>
                    <a:pt x="0" y="1"/>
                  </a:moveTo>
                  <a:lnTo>
                    <a:pt x="0" y="694"/>
                  </a:lnTo>
                  <a:lnTo>
                    <a:pt x="1733" y="694"/>
                  </a:lnTo>
                  <a:cubicBezTo>
                    <a:pt x="1954" y="694"/>
                    <a:pt x="2111" y="536"/>
                    <a:pt x="2111" y="347"/>
                  </a:cubicBezTo>
                  <a:cubicBezTo>
                    <a:pt x="2111" y="158"/>
                    <a:pt x="1954"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5"/>
            <p:cNvSpPr/>
            <p:nvPr/>
          </p:nvSpPr>
          <p:spPr>
            <a:xfrm>
              <a:off x="-28461325" y="3632100"/>
              <a:ext cx="52775" cy="17375"/>
            </a:xfrm>
            <a:custGeom>
              <a:avLst/>
              <a:gdLst/>
              <a:ahLst/>
              <a:cxnLst/>
              <a:rect l="l" t="t" r="r" b="b"/>
              <a:pathLst>
                <a:path w="2111" h="695" extrusionOk="0">
                  <a:moveTo>
                    <a:pt x="0" y="1"/>
                  </a:moveTo>
                  <a:lnTo>
                    <a:pt x="0" y="694"/>
                  </a:lnTo>
                  <a:lnTo>
                    <a:pt x="1733" y="694"/>
                  </a:lnTo>
                  <a:cubicBezTo>
                    <a:pt x="1954" y="694"/>
                    <a:pt x="2111" y="537"/>
                    <a:pt x="2111" y="348"/>
                  </a:cubicBezTo>
                  <a:cubicBezTo>
                    <a:pt x="2111" y="159"/>
                    <a:pt x="1954"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5"/>
            <p:cNvSpPr/>
            <p:nvPr/>
          </p:nvSpPr>
          <p:spPr>
            <a:xfrm>
              <a:off x="-28460550" y="3545475"/>
              <a:ext cx="296175" cy="296175"/>
            </a:xfrm>
            <a:custGeom>
              <a:avLst/>
              <a:gdLst/>
              <a:ahLst/>
              <a:cxnLst/>
              <a:rect l="l" t="t" r="r" b="b"/>
              <a:pathLst>
                <a:path w="11847" h="11847" extrusionOk="0">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5"/>
            <p:cNvSpPr/>
            <p:nvPr/>
          </p:nvSpPr>
          <p:spPr>
            <a:xfrm>
              <a:off x="-28347925" y="3649450"/>
              <a:ext cx="86675" cy="86650"/>
            </a:xfrm>
            <a:custGeom>
              <a:avLst/>
              <a:gdLst/>
              <a:ahLst/>
              <a:cxnLst/>
              <a:rect l="l" t="t" r="r" b="b"/>
              <a:pathLst>
                <a:path w="3467" h="3466" extrusionOk="0">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5"/>
            <p:cNvSpPr/>
            <p:nvPr/>
          </p:nvSpPr>
          <p:spPr>
            <a:xfrm>
              <a:off x="-28408550" y="3597450"/>
              <a:ext cx="191400" cy="192200"/>
            </a:xfrm>
            <a:custGeom>
              <a:avLst/>
              <a:gdLst/>
              <a:ahLst/>
              <a:cxnLst/>
              <a:rect l="l" t="t" r="r" b="b"/>
              <a:pathLst>
                <a:path w="7656" h="7688" extrusionOk="0">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0" name="Google Shape;2720;p65"/>
          <p:cNvGrpSpPr/>
          <p:nvPr/>
        </p:nvGrpSpPr>
        <p:grpSpPr>
          <a:xfrm>
            <a:off x="5072446" y="2430168"/>
            <a:ext cx="295905" cy="286347"/>
            <a:chOff x="-28463700" y="3914875"/>
            <a:chExt cx="303275" cy="296150"/>
          </a:xfrm>
        </p:grpSpPr>
        <p:sp>
          <p:nvSpPr>
            <p:cNvPr id="2721" name="Google Shape;2721;p65"/>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5"/>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65"/>
          <p:cNvGrpSpPr/>
          <p:nvPr/>
        </p:nvGrpSpPr>
        <p:grpSpPr>
          <a:xfrm>
            <a:off x="7270373" y="1597045"/>
            <a:ext cx="284033" cy="189348"/>
            <a:chOff x="-26573400" y="3224125"/>
            <a:chExt cx="295375" cy="190625"/>
          </a:xfrm>
        </p:grpSpPr>
        <p:sp>
          <p:nvSpPr>
            <p:cNvPr id="2724" name="Google Shape;2724;p65"/>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5"/>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6" name="Google Shape;2726;p65"/>
          <p:cNvGrpSpPr/>
          <p:nvPr/>
        </p:nvGrpSpPr>
        <p:grpSpPr>
          <a:xfrm>
            <a:off x="7266966" y="1989379"/>
            <a:ext cx="295375" cy="295370"/>
            <a:chOff x="-26573400" y="3546250"/>
            <a:chExt cx="295375" cy="295400"/>
          </a:xfrm>
        </p:grpSpPr>
        <p:sp>
          <p:nvSpPr>
            <p:cNvPr id="2727" name="Google Shape;2727;p65"/>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5"/>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5"/>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5"/>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5"/>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2" name="Google Shape;2732;p65"/>
          <p:cNvGrpSpPr/>
          <p:nvPr/>
        </p:nvGrpSpPr>
        <p:grpSpPr>
          <a:xfrm>
            <a:off x="7266908" y="2439508"/>
            <a:ext cx="289310" cy="271183"/>
            <a:chOff x="-26583625" y="3917025"/>
            <a:chExt cx="315050" cy="295600"/>
          </a:xfrm>
        </p:grpSpPr>
        <p:sp>
          <p:nvSpPr>
            <p:cNvPr id="2733" name="Google Shape;2733;p65"/>
            <p:cNvSpPr/>
            <p:nvPr/>
          </p:nvSpPr>
          <p:spPr>
            <a:xfrm>
              <a:off x="-26413500" y="3918400"/>
              <a:ext cx="144925" cy="135125"/>
            </a:xfrm>
            <a:custGeom>
              <a:avLst/>
              <a:gdLst/>
              <a:ahLst/>
              <a:cxnLst/>
              <a:rect l="l" t="t" r="r" b="b"/>
              <a:pathLst>
                <a:path w="5797" h="5405" extrusionOk="0">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5"/>
            <p:cNvSpPr/>
            <p:nvPr/>
          </p:nvSpPr>
          <p:spPr>
            <a:xfrm>
              <a:off x="-26466275" y="4026700"/>
              <a:ext cx="78775" cy="77225"/>
            </a:xfrm>
            <a:custGeom>
              <a:avLst/>
              <a:gdLst/>
              <a:ahLst/>
              <a:cxnLst/>
              <a:rect l="l" t="t" r="r" b="b"/>
              <a:pathLst>
                <a:path w="3151" h="3089" extrusionOk="0">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5"/>
            <p:cNvSpPr/>
            <p:nvPr/>
          </p:nvSpPr>
          <p:spPr>
            <a:xfrm>
              <a:off x="-26583625" y="4077125"/>
              <a:ext cx="144925" cy="134700"/>
            </a:xfrm>
            <a:custGeom>
              <a:avLst/>
              <a:gdLst/>
              <a:ahLst/>
              <a:cxnLst/>
              <a:rect l="l" t="t" r="r" b="b"/>
              <a:pathLst>
                <a:path w="5797" h="5388" extrusionOk="0">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5"/>
            <p:cNvSpPr/>
            <p:nvPr/>
          </p:nvSpPr>
          <p:spPr>
            <a:xfrm>
              <a:off x="-26581275" y="3917025"/>
              <a:ext cx="311125" cy="295600"/>
            </a:xfrm>
            <a:custGeom>
              <a:avLst/>
              <a:gdLst/>
              <a:ahLst/>
              <a:cxnLst/>
              <a:rect l="l" t="t" r="r" b="b"/>
              <a:pathLst>
                <a:path w="12445" h="11824" extrusionOk="0">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7" name="Google Shape;2737;p65"/>
          <p:cNvSpPr/>
          <p:nvPr/>
        </p:nvSpPr>
        <p:spPr>
          <a:xfrm>
            <a:off x="5955737" y="2872776"/>
            <a:ext cx="285542" cy="276353"/>
          </a:xfrm>
          <a:custGeom>
            <a:avLst/>
            <a:gdLst/>
            <a:ahLst/>
            <a:cxnLst/>
            <a:rect l="l" t="t" r="r" b="b"/>
            <a:pathLst>
              <a:path w="11847" h="11815" extrusionOk="0">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8" name="Google Shape;2738;p65"/>
          <p:cNvGrpSpPr/>
          <p:nvPr/>
        </p:nvGrpSpPr>
        <p:grpSpPr>
          <a:xfrm>
            <a:off x="5993057" y="3309387"/>
            <a:ext cx="231440" cy="277723"/>
            <a:chOff x="-24694925" y="3518700"/>
            <a:chExt cx="242625" cy="296175"/>
          </a:xfrm>
        </p:grpSpPr>
        <p:sp>
          <p:nvSpPr>
            <p:cNvPr id="2739" name="Google Shape;2739;p65"/>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5"/>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5"/>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3" name="Google Shape;2743;p65"/>
          <p:cNvGrpSpPr/>
          <p:nvPr/>
        </p:nvGrpSpPr>
        <p:grpSpPr>
          <a:xfrm>
            <a:off x="5984782" y="3742821"/>
            <a:ext cx="228772" cy="274495"/>
            <a:chOff x="-24709100" y="3888875"/>
            <a:chExt cx="243400" cy="296175"/>
          </a:xfrm>
        </p:grpSpPr>
        <p:sp>
          <p:nvSpPr>
            <p:cNvPr id="2744" name="Google Shape;2744;p65"/>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5"/>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65"/>
          <p:cNvGrpSpPr/>
          <p:nvPr/>
        </p:nvGrpSpPr>
        <p:grpSpPr>
          <a:xfrm>
            <a:off x="8142128" y="2871829"/>
            <a:ext cx="285412" cy="276201"/>
            <a:chOff x="-22863675" y="3131775"/>
            <a:chExt cx="299300" cy="293425"/>
          </a:xfrm>
        </p:grpSpPr>
        <p:sp>
          <p:nvSpPr>
            <p:cNvPr id="2748" name="Google Shape;2748;p65"/>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5"/>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5"/>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1" name="Google Shape;2751;p65"/>
          <p:cNvGrpSpPr/>
          <p:nvPr/>
        </p:nvGrpSpPr>
        <p:grpSpPr>
          <a:xfrm>
            <a:off x="5543401" y="1556871"/>
            <a:ext cx="246150" cy="283949"/>
            <a:chOff x="-28069875" y="3175300"/>
            <a:chExt cx="260725" cy="296150"/>
          </a:xfrm>
        </p:grpSpPr>
        <p:sp>
          <p:nvSpPr>
            <p:cNvPr id="2752" name="Google Shape;2752;p65"/>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5"/>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5"/>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5"/>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5"/>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5"/>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5"/>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5"/>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5"/>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1" name="Google Shape;2761;p65"/>
          <p:cNvSpPr/>
          <p:nvPr/>
        </p:nvSpPr>
        <p:spPr>
          <a:xfrm>
            <a:off x="5522600" y="1997078"/>
            <a:ext cx="289309" cy="279974"/>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2" name="Google Shape;2762;p65"/>
          <p:cNvGrpSpPr/>
          <p:nvPr/>
        </p:nvGrpSpPr>
        <p:grpSpPr>
          <a:xfrm>
            <a:off x="5566536" y="2434059"/>
            <a:ext cx="186639" cy="279986"/>
            <a:chOff x="-28032075" y="3916450"/>
            <a:chExt cx="191425" cy="295375"/>
          </a:xfrm>
        </p:grpSpPr>
        <p:sp>
          <p:nvSpPr>
            <p:cNvPr id="2763" name="Google Shape;2763;p65"/>
            <p:cNvSpPr/>
            <p:nvPr/>
          </p:nvSpPr>
          <p:spPr>
            <a:xfrm>
              <a:off x="-27996625" y="3916450"/>
              <a:ext cx="120525" cy="51225"/>
            </a:xfrm>
            <a:custGeom>
              <a:avLst/>
              <a:gdLst/>
              <a:ahLst/>
              <a:cxnLst/>
              <a:rect l="l" t="t" r="r" b="b"/>
              <a:pathLst>
                <a:path w="4821" h="2049" extrusionOk="0">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5"/>
            <p:cNvSpPr/>
            <p:nvPr/>
          </p:nvSpPr>
          <p:spPr>
            <a:xfrm>
              <a:off x="-28032075" y="4089975"/>
              <a:ext cx="191425" cy="121850"/>
            </a:xfrm>
            <a:custGeom>
              <a:avLst/>
              <a:gdLst/>
              <a:ahLst/>
              <a:cxnLst/>
              <a:rect l="l" t="t" r="r" b="b"/>
              <a:pathLst>
                <a:path w="7657" h="4874" extrusionOk="0">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5"/>
            <p:cNvSpPr/>
            <p:nvPr/>
          </p:nvSpPr>
          <p:spPr>
            <a:xfrm>
              <a:off x="-28024975" y="3985750"/>
              <a:ext cx="181950" cy="121975"/>
            </a:xfrm>
            <a:custGeom>
              <a:avLst/>
              <a:gdLst/>
              <a:ahLst/>
              <a:cxnLst/>
              <a:rect l="l" t="t" r="r" b="b"/>
              <a:pathLst>
                <a:path w="7278" h="4879" extrusionOk="0">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6" name="Google Shape;2766;p65"/>
          <p:cNvGrpSpPr/>
          <p:nvPr/>
        </p:nvGrpSpPr>
        <p:grpSpPr>
          <a:xfrm>
            <a:off x="7705892" y="1554196"/>
            <a:ext cx="285394" cy="285424"/>
            <a:chOff x="-26201650" y="3176075"/>
            <a:chExt cx="296175" cy="296175"/>
          </a:xfrm>
        </p:grpSpPr>
        <p:sp>
          <p:nvSpPr>
            <p:cNvPr id="2767" name="Google Shape;2767;p65"/>
            <p:cNvSpPr/>
            <p:nvPr/>
          </p:nvSpPr>
          <p:spPr>
            <a:xfrm>
              <a:off x="-26082700" y="3176075"/>
              <a:ext cx="51200" cy="226875"/>
            </a:xfrm>
            <a:custGeom>
              <a:avLst/>
              <a:gdLst/>
              <a:ahLst/>
              <a:cxnLst/>
              <a:rect l="l" t="t" r="r" b="b"/>
              <a:pathLst>
                <a:path w="2048" h="9075" extrusionOk="0">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5"/>
            <p:cNvSpPr/>
            <p:nvPr/>
          </p:nvSpPr>
          <p:spPr>
            <a:xfrm>
              <a:off x="-26201650" y="3317075"/>
              <a:ext cx="296175" cy="155175"/>
            </a:xfrm>
            <a:custGeom>
              <a:avLst/>
              <a:gdLst/>
              <a:ahLst/>
              <a:cxnLst/>
              <a:rect l="l" t="t" r="r" b="b"/>
              <a:pathLst>
                <a:path w="11847" h="6207" extrusionOk="0">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65"/>
          <p:cNvGrpSpPr/>
          <p:nvPr/>
        </p:nvGrpSpPr>
        <p:grpSpPr>
          <a:xfrm>
            <a:off x="7699027" y="1989377"/>
            <a:ext cx="305201" cy="295375"/>
            <a:chOff x="-26204800" y="3547050"/>
            <a:chExt cx="296975" cy="295375"/>
          </a:xfrm>
        </p:grpSpPr>
        <p:sp>
          <p:nvSpPr>
            <p:cNvPr id="2770" name="Google Shape;2770;p65"/>
            <p:cNvSpPr/>
            <p:nvPr/>
          </p:nvSpPr>
          <p:spPr>
            <a:xfrm>
              <a:off x="-26204000" y="3669125"/>
              <a:ext cx="296175" cy="173300"/>
            </a:xfrm>
            <a:custGeom>
              <a:avLst/>
              <a:gdLst/>
              <a:ahLst/>
              <a:cxnLst/>
              <a:rect l="l" t="t" r="r" b="b"/>
              <a:pathLst>
                <a:path w="11847" h="6932" extrusionOk="0">
                  <a:moveTo>
                    <a:pt x="7656" y="3466"/>
                  </a:moveTo>
                  <a:lnTo>
                    <a:pt x="7656" y="4852"/>
                  </a:lnTo>
                  <a:lnTo>
                    <a:pt x="6963" y="4852"/>
                  </a:lnTo>
                  <a:lnTo>
                    <a:pt x="6963" y="3466"/>
                  </a:lnTo>
                  <a:close/>
                  <a:moveTo>
                    <a:pt x="9074" y="3466"/>
                  </a:moveTo>
                  <a:lnTo>
                    <a:pt x="9074" y="4852"/>
                  </a:lnTo>
                  <a:lnTo>
                    <a:pt x="8381" y="4852"/>
                  </a:lnTo>
                  <a:lnTo>
                    <a:pt x="8381" y="3466"/>
                  </a:lnTo>
                  <a:close/>
                  <a:moveTo>
                    <a:pt x="10460" y="3435"/>
                  </a:moveTo>
                  <a:lnTo>
                    <a:pt x="10460" y="4852"/>
                  </a:lnTo>
                  <a:lnTo>
                    <a:pt x="9735" y="4852"/>
                  </a:lnTo>
                  <a:lnTo>
                    <a:pt x="9735" y="3466"/>
                  </a:lnTo>
                  <a:lnTo>
                    <a:pt x="10114" y="3466"/>
                  </a:lnTo>
                  <a:cubicBezTo>
                    <a:pt x="10208" y="3466"/>
                    <a:pt x="10334" y="3466"/>
                    <a:pt x="10460" y="3435"/>
                  </a:cubicBezTo>
                  <a:close/>
                  <a:moveTo>
                    <a:pt x="10114" y="1"/>
                  </a:moveTo>
                  <a:cubicBezTo>
                    <a:pt x="9515" y="1"/>
                    <a:pt x="9042" y="442"/>
                    <a:pt x="8633" y="788"/>
                  </a:cubicBezTo>
                  <a:cubicBezTo>
                    <a:pt x="8318" y="1103"/>
                    <a:pt x="8034" y="1387"/>
                    <a:pt x="7656" y="1387"/>
                  </a:cubicBezTo>
                  <a:cubicBezTo>
                    <a:pt x="7404" y="1387"/>
                    <a:pt x="7121" y="1229"/>
                    <a:pt x="7026" y="946"/>
                  </a:cubicBezTo>
                  <a:cubicBezTo>
                    <a:pt x="6974" y="815"/>
                    <a:pt x="6855" y="749"/>
                    <a:pt x="6708" y="749"/>
                  </a:cubicBezTo>
                  <a:cubicBezTo>
                    <a:pt x="6679" y="749"/>
                    <a:pt x="6648" y="752"/>
                    <a:pt x="6617" y="757"/>
                  </a:cubicBezTo>
                  <a:cubicBezTo>
                    <a:pt x="6018" y="914"/>
                    <a:pt x="5577" y="1481"/>
                    <a:pt x="5577" y="2080"/>
                  </a:cubicBezTo>
                  <a:cubicBezTo>
                    <a:pt x="5577" y="2616"/>
                    <a:pt x="5860" y="3025"/>
                    <a:pt x="6301" y="3277"/>
                  </a:cubicBezTo>
                  <a:lnTo>
                    <a:pt x="6301" y="4758"/>
                  </a:lnTo>
                  <a:cubicBezTo>
                    <a:pt x="6238" y="4758"/>
                    <a:pt x="6207" y="4726"/>
                    <a:pt x="6144" y="4726"/>
                  </a:cubicBezTo>
                  <a:lnTo>
                    <a:pt x="4443" y="3813"/>
                  </a:lnTo>
                  <a:cubicBezTo>
                    <a:pt x="4002" y="3592"/>
                    <a:pt x="3498" y="3466"/>
                    <a:pt x="2993" y="3466"/>
                  </a:cubicBezTo>
                  <a:lnTo>
                    <a:pt x="347" y="3466"/>
                  </a:lnTo>
                  <a:cubicBezTo>
                    <a:pt x="158" y="3466"/>
                    <a:pt x="0" y="3624"/>
                    <a:pt x="0" y="3813"/>
                  </a:cubicBezTo>
                  <a:lnTo>
                    <a:pt x="0" y="5199"/>
                  </a:lnTo>
                  <a:cubicBezTo>
                    <a:pt x="0" y="5388"/>
                    <a:pt x="158" y="5546"/>
                    <a:pt x="347" y="5546"/>
                  </a:cubicBezTo>
                  <a:lnTo>
                    <a:pt x="2993" y="5546"/>
                  </a:lnTo>
                  <a:cubicBezTo>
                    <a:pt x="3371" y="5546"/>
                    <a:pt x="3781" y="5672"/>
                    <a:pt x="4128" y="5829"/>
                  </a:cubicBezTo>
                  <a:lnTo>
                    <a:pt x="5829" y="6743"/>
                  </a:lnTo>
                  <a:cubicBezTo>
                    <a:pt x="6049" y="6869"/>
                    <a:pt x="6364" y="6932"/>
                    <a:pt x="6648" y="6932"/>
                  </a:cubicBezTo>
                  <a:lnTo>
                    <a:pt x="10807" y="6932"/>
                  </a:lnTo>
                  <a:cubicBezTo>
                    <a:pt x="11405" y="6932"/>
                    <a:pt x="11846" y="6459"/>
                    <a:pt x="11846" y="5924"/>
                  </a:cubicBezTo>
                  <a:cubicBezTo>
                    <a:pt x="11846" y="5483"/>
                    <a:pt x="11563" y="5073"/>
                    <a:pt x="11122" y="4915"/>
                  </a:cubicBezTo>
                  <a:lnTo>
                    <a:pt x="11122" y="3120"/>
                  </a:lnTo>
                  <a:cubicBezTo>
                    <a:pt x="11563" y="2805"/>
                    <a:pt x="11846" y="2301"/>
                    <a:pt x="11846" y="1733"/>
                  </a:cubicBezTo>
                  <a:cubicBezTo>
                    <a:pt x="11846" y="788"/>
                    <a:pt x="11059" y="1"/>
                    <a:pt x="10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5"/>
            <p:cNvSpPr/>
            <p:nvPr/>
          </p:nvSpPr>
          <p:spPr>
            <a:xfrm>
              <a:off x="-26204800" y="3547050"/>
              <a:ext cx="296975" cy="122100"/>
            </a:xfrm>
            <a:custGeom>
              <a:avLst/>
              <a:gdLst/>
              <a:ahLst/>
              <a:cxnLst/>
              <a:rect l="l" t="t" r="r" b="b"/>
              <a:pathLst>
                <a:path w="11879" h="4884" extrusionOk="0">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5"/>
          <p:cNvSpPr/>
          <p:nvPr/>
        </p:nvSpPr>
        <p:spPr>
          <a:xfrm>
            <a:off x="7735477" y="2434479"/>
            <a:ext cx="231440" cy="277723"/>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3" name="Google Shape;2773;p65"/>
          <p:cNvGrpSpPr/>
          <p:nvPr/>
        </p:nvGrpSpPr>
        <p:grpSpPr>
          <a:xfrm>
            <a:off x="6402237" y="2874310"/>
            <a:ext cx="265844" cy="275028"/>
            <a:chOff x="-24353875" y="3147725"/>
            <a:chExt cx="289875" cy="296175"/>
          </a:xfrm>
        </p:grpSpPr>
        <p:sp>
          <p:nvSpPr>
            <p:cNvPr id="2774" name="Google Shape;2774;p65"/>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5"/>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65"/>
          <p:cNvGrpSpPr/>
          <p:nvPr/>
        </p:nvGrpSpPr>
        <p:grpSpPr>
          <a:xfrm>
            <a:off x="6405289" y="3306794"/>
            <a:ext cx="265858" cy="284884"/>
            <a:chOff x="-24344425" y="3519475"/>
            <a:chExt cx="276475" cy="295400"/>
          </a:xfrm>
        </p:grpSpPr>
        <p:sp>
          <p:nvSpPr>
            <p:cNvPr id="2777" name="Google Shape;2777;p65"/>
            <p:cNvSpPr/>
            <p:nvPr/>
          </p:nvSpPr>
          <p:spPr>
            <a:xfrm>
              <a:off x="-24240450" y="3554150"/>
              <a:ext cx="69325" cy="34450"/>
            </a:xfrm>
            <a:custGeom>
              <a:avLst/>
              <a:gdLst/>
              <a:ahLst/>
              <a:cxnLst/>
              <a:rect l="l" t="t" r="r" b="b"/>
              <a:pathLst>
                <a:path w="2773" h="1378" extrusionOk="0">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5"/>
            <p:cNvSpPr/>
            <p:nvPr/>
          </p:nvSpPr>
          <p:spPr>
            <a:xfrm>
              <a:off x="-24344425" y="3519475"/>
              <a:ext cx="276475" cy="295400"/>
            </a:xfrm>
            <a:custGeom>
              <a:avLst/>
              <a:gdLst/>
              <a:ahLst/>
              <a:cxnLst/>
              <a:rect l="l" t="t" r="r" b="b"/>
              <a:pathLst>
                <a:path w="11059" h="11816" extrusionOk="0">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65"/>
          <p:cNvGrpSpPr/>
          <p:nvPr/>
        </p:nvGrpSpPr>
        <p:grpSpPr>
          <a:xfrm>
            <a:off x="6402199" y="3743662"/>
            <a:ext cx="275614" cy="275685"/>
            <a:chOff x="-24353075" y="3891250"/>
            <a:chExt cx="293800" cy="292225"/>
          </a:xfrm>
        </p:grpSpPr>
        <p:sp>
          <p:nvSpPr>
            <p:cNvPr id="2780" name="Google Shape;2780;p65"/>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5"/>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2" name="Google Shape;2782;p65"/>
          <p:cNvGrpSpPr/>
          <p:nvPr/>
        </p:nvGrpSpPr>
        <p:grpSpPr>
          <a:xfrm>
            <a:off x="8142795" y="3305503"/>
            <a:ext cx="289289" cy="279979"/>
            <a:chOff x="-22845575" y="3504075"/>
            <a:chExt cx="296950" cy="295025"/>
          </a:xfrm>
        </p:grpSpPr>
        <p:sp>
          <p:nvSpPr>
            <p:cNvPr id="2783" name="Google Shape;2783;p65"/>
            <p:cNvSpPr/>
            <p:nvPr/>
          </p:nvSpPr>
          <p:spPr>
            <a:xfrm>
              <a:off x="-22688825" y="3504100"/>
              <a:ext cx="140200" cy="295000"/>
            </a:xfrm>
            <a:custGeom>
              <a:avLst/>
              <a:gdLst/>
              <a:ahLst/>
              <a:cxnLst/>
              <a:rect l="l" t="t" r="r" b="b"/>
              <a:pathLst>
                <a:path w="5608" h="11800" extrusionOk="0">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22845575" y="3504075"/>
              <a:ext cx="139425" cy="294250"/>
            </a:xfrm>
            <a:custGeom>
              <a:avLst/>
              <a:gdLst/>
              <a:ahLst/>
              <a:cxnLst/>
              <a:rect l="l" t="t" r="r" b="b"/>
              <a:pathLst>
                <a:path w="5577" h="11770" extrusionOk="0">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5" name="Google Shape;2785;p65"/>
          <p:cNvGrpSpPr/>
          <p:nvPr/>
        </p:nvGrpSpPr>
        <p:grpSpPr>
          <a:xfrm>
            <a:off x="5978022" y="1553914"/>
            <a:ext cx="251049" cy="289674"/>
            <a:chOff x="-27691025" y="3175300"/>
            <a:chExt cx="251275" cy="295375"/>
          </a:xfrm>
        </p:grpSpPr>
        <p:sp>
          <p:nvSpPr>
            <p:cNvPr id="2786" name="Google Shape;2786;p65"/>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5"/>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65"/>
          <p:cNvGrpSpPr/>
          <p:nvPr/>
        </p:nvGrpSpPr>
        <p:grpSpPr>
          <a:xfrm>
            <a:off x="5960595" y="2048437"/>
            <a:ext cx="279825" cy="177256"/>
            <a:chOff x="-27721750" y="3598250"/>
            <a:chExt cx="297750" cy="191400"/>
          </a:xfrm>
        </p:grpSpPr>
        <p:sp>
          <p:nvSpPr>
            <p:cNvPr id="2791" name="Google Shape;2791;p65"/>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65"/>
          <p:cNvGrpSpPr/>
          <p:nvPr/>
        </p:nvGrpSpPr>
        <p:grpSpPr>
          <a:xfrm>
            <a:off x="5954844" y="2430457"/>
            <a:ext cx="293007" cy="283592"/>
            <a:chOff x="-27719400" y="3925600"/>
            <a:chExt cx="295400" cy="286225"/>
          </a:xfrm>
        </p:grpSpPr>
        <p:sp>
          <p:nvSpPr>
            <p:cNvPr id="2794" name="Google Shape;2794;p65"/>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a:off x="8140484" y="1553301"/>
            <a:ext cx="291130" cy="291130"/>
            <a:chOff x="-25834600" y="3176875"/>
            <a:chExt cx="296950" cy="296950"/>
          </a:xfrm>
        </p:grpSpPr>
        <p:sp>
          <p:nvSpPr>
            <p:cNvPr id="2797" name="Google Shape;2797;p65"/>
            <p:cNvSpPr/>
            <p:nvPr/>
          </p:nvSpPr>
          <p:spPr>
            <a:xfrm>
              <a:off x="-25625875" y="3316275"/>
              <a:ext cx="69325" cy="85875"/>
            </a:xfrm>
            <a:custGeom>
              <a:avLst/>
              <a:gdLst/>
              <a:ahLst/>
              <a:cxnLst/>
              <a:rect l="l" t="t" r="r" b="b"/>
              <a:pathLst>
                <a:path w="2773" h="3435" extrusionOk="0">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5729075" y="3176875"/>
              <a:ext cx="191425" cy="296950"/>
            </a:xfrm>
            <a:custGeom>
              <a:avLst/>
              <a:gdLst/>
              <a:ahLst/>
              <a:cxnLst/>
              <a:rect l="l" t="t" r="r" b="b"/>
              <a:pathLst>
                <a:path w="7657" h="11878" extrusionOk="0">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5834600" y="3350150"/>
              <a:ext cx="69325" cy="96100"/>
            </a:xfrm>
            <a:custGeom>
              <a:avLst/>
              <a:gdLst/>
              <a:ahLst/>
              <a:cxnLst/>
              <a:rect l="l" t="t" r="r" b="b"/>
              <a:pathLst>
                <a:path w="2773" h="3844" extrusionOk="0">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5799950" y="3368250"/>
              <a:ext cx="104775" cy="104000"/>
            </a:xfrm>
            <a:custGeom>
              <a:avLst/>
              <a:gdLst/>
              <a:ahLst/>
              <a:cxnLst/>
              <a:rect l="l" t="t" r="r" b="b"/>
              <a:pathLst>
                <a:path w="4191" h="4160" extrusionOk="0">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5712525" y="3317075"/>
              <a:ext cx="34675" cy="86650"/>
            </a:xfrm>
            <a:custGeom>
              <a:avLst/>
              <a:gdLst/>
              <a:ahLst/>
              <a:cxnLst/>
              <a:rect l="l" t="t" r="r" b="b"/>
              <a:pathLst>
                <a:path w="1387" h="3466" extrusionOk="0">
                  <a:moveTo>
                    <a:pt x="1" y="0"/>
                  </a:moveTo>
                  <a:lnTo>
                    <a:pt x="1" y="1764"/>
                  </a:lnTo>
                  <a:cubicBezTo>
                    <a:pt x="631" y="2111"/>
                    <a:pt x="1072" y="2709"/>
                    <a:pt x="1261" y="3466"/>
                  </a:cubicBezTo>
                  <a:lnTo>
                    <a:pt x="1387" y="3466"/>
                  </a:lnTo>
                  <a:lnTo>
                    <a:pt x="1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2" name="Google Shape;2802;p65"/>
          <p:cNvGrpSpPr/>
          <p:nvPr/>
        </p:nvGrpSpPr>
        <p:grpSpPr>
          <a:xfrm>
            <a:off x="8142881" y="2007271"/>
            <a:ext cx="285547" cy="259587"/>
            <a:chOff x="-25834600" y="3564375"/>
            <a:chExt cx="296950" cy="278050"/>
          </a:xfrm>
        </p:grpSpPr>
        <p:sp>
          <p:nvSpPr>
            <p:cNvPr id="2803" name="Google Shape;2803;p65"/>
            <p:cNvSpPr/>
            <p:nvPr/>
          </p:nvSpPr>
          <p:spPr>
            <a:xfrm>
              <a:off x="-25694400" y="3703775"/>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25591225" y="3703775"/>
              <a:ext cx="53575" cy="18150"/>
            </a:xfrm>
            <a:custGeom>
              <a:avLst/>
              <a:gdLst/>
              <a:ahLst/>
              <a:cxnLst/>
              <a:rect l="l" t="t" r="r" b="b"/>
              <a:pathLst>
                <a:path w="2143" h="726" extrusionOk="0">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5834600" y="3703775"/>
              <a:ext cx="53575" cy="18150"/>
            </a:xfrm>
            <a:custGeom>
              <a:avLst/>
              <a:gdLst/>
              <a:ahLst/>
              <a:cxnLst/>
              <a:rect l="l" t="t" r="r" b="b"/>
              <a:pathLst>
                <a:path w="2143" h="726" extrusionOk="0">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5695200" y="3564375"/>
              <a:ext cx="17350" cy="52800"/>
            </a:xfrm>
            <a:custGeom>
              <a:avLst/>
              <a:gdLst/>
              <a:ahLst/>
              <a:cxnLst/>
              <a:rect l="l" t="t" r="r" b="b"/>
              <a:pathLst>
                <a:path w="694" h="2112" extrusionOk="0">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5792850" y="3606125"/>
              <a:ext cx="42550" cy="40975"/>
            </a:xfrm>
            <a:custGeom>
              <a:avLst/>
              <a:gdLst/>
              <a:ahLst/>
              <a:cxnLst/>
              <a:rect l="l" t="t" r="r" b="b"/>
              <a:pathLst>
                <a:path w="1702" h="1639" extrusionOk="0">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5621950" y="3606125"/>
              <a:ext cx="43350" cy="40975"/>
            </a:xfrm>
            <a:custGeom>
              <a:avLst/>
              <a:gdLst/>
              <a:ahLst/>
              <a:cxnLst/>
              <a:rect l="l" t="t" r="r" b="b"/>
              <a:pathLst>
                <a:path w="1734" h="1639" extrusionOk="0">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5783400" y="3806975"/>
              <a:ext cx="192200" cy="35450"/>
            </a:xfrm>
            <a:custGeom>
              <a:avLst/>
              <a:gdLst/>
              <a:ahLst/>
              <a:cxnLst/>
              <a:rect l="l" t="t" r="r" b="b"/>
              <a:pathLst>
                <a:path w="7688" h="1418" extrusionOk="0">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5764500" y="3635275"/>
              <a:ext cx="153600" cy="155175"/>
            </a:xfrm>
            <a:custGeom>
              <a:avLst/>
              <a:gdLst/>
              <a:ahLst/>
              <a:cxnLst/>
              <a:rect l="l" t="t" r="r" b="b"/>
              <a:pathLst>
                <a:path w="6144" h="6207" extrusionOk="0">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65"/>
          <p:cNvGrpSpPr/>
          <p:nvPr/>
        </p:nvGrpSpPr>
        <p:grpSpPr>
          <a:xfrm>
            <a:off x="8143010" y="2426312"/>
            <a:ext cx="289296" cy="289286"/>
            <a:chOff x="-25834600" y="3915850"/>
            <a:chExt cx="300100" cy="295975"/>
          </a:xfrm>
        </p:grpSpPr>
        <p:sp>
          <p:nvSpPr>
            <p:cNvPr id="2812" name="Google Shape;2812;p65"/>
            <p:cNvSpPr/>
            <p:nvPr/>
          </p:nvSpPr>
          <p:spPr>
            <a:xfrm>
              <a:off x="-25677875" y="3915850"/>
              <a:ext cx="143375" cy="137675"/>
            </a:xfrm>
            <a:custGeom>
              <a:avLst/>
              <a:gdLst/>
              <a:ahLst/>
              <a:cxnLst/>
              <a:rect l="l" t="t" r="r" b="b"/>
              <a:pathLst>
                <a:path w="5735" h="5507" extrusionOk="0">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5834600" y="4167700"/>
              <a:ext cx="43350" cy="44125"/>
            </a:xfrm>
            <a:custGeom>
              <a:avLst/>
              <a:gdLst/>
              <a:ahLst/>
              <a:cxnLst/>
              <a:rect l="l" t="t" r="r" b="b"/>
              <a:pathLst>
                <a:path w="1734" h="1765" extrusionOk="0">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5800725" y="3972375"/>
              <a:ext cx="206375" cy="207950"/>
            </a:xfrm>
            <a:custGeom>
              <a:avLst/>
              <a:gdLst/>
              <a:ahLst/>
              <a:cxnLst/>
              <a:rect l="l" t="t" r="r" b="b"/>
              <a:pathLst>
                <a:path w="8255" h="8318" extrusionOk="0">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65"/>
          <p:cNvGrpSpPr/>
          <p:nvPr/>
        </p:nvGrpSpPr>
        <p:grpSpPr>
          <a:xfrm>
            <a:off x="6881091" y="2867321"/>
            <a:ext cx="186645" cy="280012"/>
            <a:chOff x="-23930925" y="3149300"/>
            <a:chExt cx="192200" cy="294625"/>
          </a:xfrm>
        </p:grpSpPr>
        <p:sp>
          <p:nvSpPr>
            <p:cNvPr id="2816" name="Google Shape;2816;p65"/>
            <p:cNvSpPr/>
            <p:nvPr/>
          </p:nvSpPr>
          <p:spPr>
            <a:xfrm>
              <a:off x="-23930125" y="3149300"/>
              <a:ext cx="191400" cy="35475"/>
            </a:xfrm>
            <a:custGeom>
              <a:avLst/>
              <a:gdLst/>
              <a:ahLst/>
              <a:cxnLst/>
              <a:rect l="l" t="t" r="r" b="b"/>
              <a:pathLst>
                <a:path w="7656" h="1419" extrusionOk="0">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3878925" y="3237525"/>
              <a:ext cx="86650" cy="86650"/>
            </a:xfrm>
            <a:custGeom>
              <a:avLst/>
              <a:gdLst/>
              <a:ahLst/>
              <a:cxnLst/>
              <a:rect l="l" t="t" r="r" b="b"/>
              <a:pathLst>
                <a:path w="3466" h="3466" extrusionOk="0">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3930925" y="3375350"/>
              <a:ext cx="190625" cy="68575"/>
            </a:xfrm>
            <a:custGeom>
              <a:avLst/>
              <a:gdLst/>
              <a:ahLst/>
              <a:cxnLst/>
              <a:rect l="l" t="t" r="r" b="b"/>
              <a:pathLst>
                <a:path w="7625" h="2743" extrusionOk="0">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3930925" y="3202075"/>
              <a:ext cx="190625" cy="155975"/>
            </a:xfrm>
            <a:custGeom>
              <a:avLst/>
              <a:gdLst/>
              <a:ahLst/>
              <a:cxnLst/>
              <a:rect l="l" t="t" r="r" b="b"/>
              <a:pathLst>
                <a:path w="7625" h="6239" extrusionOk="0">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65"/>
          <p:cNvGrpSpPr/>
          <p:nvPr/>
        </p:nvGrpSpPr>
        <p:grpSpPr>
          <a:xfrm>
            <a:off x="6845957" y="3303851"/>
            <a:ext cx="256020" cy="284500"/>
            <a:chOff x="-23962425" y="3519475"/>
            <a:chExt cx="264675" cy="295400"/>
          </a:xfrm>
        </p:grpSpPr>
        <p:sp>
          <p:nvSpPr>
            <p:cNvPr id="2821" name="Google Shape;2821;p65"/>
            <p:cNvSpPr/>
            <p:nvPr/>
          </p:nvSpPr>
          <p:spPr>
            <a:xfrm>
              <a:off x="-23961625" y="3580925"/>
              <a:ext cx="263875" cy="233950"/>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3962425" y="3519475"/>
              <a:ext cx="158350" cy="122125"/>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3" name="Google Shape;2823;p65"/>
          <p:cNvSpPr/>
          <p:nvPr/>
        </p:nvSpPr>
        <p:spPr>
          <a:xfrm>
            <a:off x="6832994" y="3744484"/>
            <a:ext cx="290058" cy="271893"/>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4" name="Google Shape;2824;p65"/>
          <p:cNvGrpSpPr/>
          <p:nvPr/>
        </p:nvGrpSpPr>
        <p:grpSpPr>
          <a:xfrm>
            <a:off x="8183559" y="3740002"/>
            <a:ext cx="198284" cy="283265"/>
            <a:chOff x="-22788075" y="3904625"/>
            <a:chExt cx="200875" cy="295375"/>
          </a:xfrm>
        </p:grpSpPr>
        <p:sp>
          <p:nvSpPr>
            <p:cNvPr id="2825" name="Google Shape;2825;p65"/>
            <p:cNvSpPr/>
            <p:nvPr/>
          </p:nvSpPr>
          <p:spPr>
            <a:xfrm>
              <a:off x="-22775475" y="4165325"/>
              <a:ext cx="65400" cy="34675"/>
            </a:xfrm>
            <a:custGeom>
              <a:avLst/>
              <a:gdLst/>
              <a:ahLst/>
              <a:cxnLst/>
              <a:rect l="l" t="t" r="r" b="b"/>
              <a:pathLst>
                <a:path w="2616" h="1387" extrusionOk="0">
                  <a:moveTo>
                    <a:pt x="32" y="1"/>
                  </a:moveTo>
                  <a:cubicBezTo>
                    <a:pt x="1" y="883"/>
                    <a:pt x="631" y="1387"/>
                    <a:pt x="1292" y="1387"/>
                  </a:cubicBezTo>
                  <a:cubicBezTo>
                    <a:pt x="1985" y="1387"/>
                    <a:pt x="2615" y="851"/>
                    <a:pt x="2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22669150" y="3904725"/>
              <a:ext cx="81950" cy="244100"/>
            </a:xfrm>
            <a:custGeom>
              <a:avLst/>
              <a:gdLst/>
              <a:ahLst/>
              <a:cxnLst/>
              <a:rect l="l" t="t" r="r" b="b"/>
              <a:pathLst>
                <a:path w="3278" h="9764" extrusionOk="0">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22788075" y="3904625"/>
              <a:ext cx="87450" cy="244200"/>
            </a:xfrm>
            <a:custGeom>
              <a:avLst/>
              <a:gdLst/>
              <a:ahLst/>
              <a:cxnLst/>
              <a:rect l="l" t="t" r="r" b="b"/>
              <a:pathLst>
                <a:path w="3498" h="9768" extrusionOk="0">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22670725" y="4165325"/>
              <a:ext cx="64625" cy="34675"/>
            </a:xfrm>
            <a:custGeom>
              <a:avLst/>
              <a:gdLst/>
              <a:ahLst/>
              <a:cxnLst/>
              <a:rect l="l" t="t" r="r" b="b"/>
              <a:pathLst>
                <a:path w="2585" h="1387" extrusionOk="0">
                  <a:moveTo>
                    <a:pt x="32" y="1"/>
                  </a:moveTo>
                  <a:cubicBezTo>
                    <a:pt x="1" y="883"/>
                    <a:pt x="631" y="1387"/>
                    <a:pt x="1292" y="1387"/>
                  </a:cubicBezTo>
                  <a:cubicBezTo>
                    <a:pt x="1954" y="1387"/>
                    <a:pt x="2584" y="851"/>
                    <a:pt x="2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9" name="Google Shape;2829;p65"/>
          <p:cNvGrpSpPr/>
          <p:nvPr/>
        </p:nvGrpSpPr>
        <p:grpSpPr>
          <a:xfrm>
            <a:off x="6395312" y="1559935"/>
            <a:ext cx="283964" cy="283949"/>
            <a:chOff x="-27351575" y="3175300"/>
            <a:chExt cx="297750" cy="296150"/>
          </a:xfrm>
        </p:grpSpPr>
        <p:sp>
          <p:nvSpPr>
            <p:cNvPr id="2830" name="Google Shape;2830;p65"/>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4" name="Google Shape;2834;p65"/>
          <p:cNvGrpSpPr/>
          <p:nvPr/>
        </p:nvGrpSpPr>
        <p:grpSpPr>
          <a:xfrm>
            <a:off x="6438726" y="1996094"/>
            <a:ext cx="206745" cy="281942"/>
            <a:chOff x="-27313750" y="3545275"/>
            <a:chExt cx="226050" cy="296375"/>
          </a:xfrm>
        </p:grpSpPr>
        <p:sp>
          <p:nvSpPr>
            <p:cNvPr id="2835" name="Google Shape;2835;p65"/>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8" name="Google Shape;2838;p65"/>
          <p:cNvGrpSpPr/>
          <p:nvPr/>
        </p:nvGrpSpPr>
        <p:grpSpPr>
          <a:xfrm>
            <a:off x="6396780" y="2430293"/>
            <a:ext cx="285542" cy="285586"/>
            <a:chOff x="-27351575" y="3915650"/>
            <a:chExt cx="297750" cy="299325"/>
          </a:xfrm>
        </p:grpSpPr>
        <p:sp>
          <p:nvSpPr>
            <p:cNvPr id="2839" name="Google Shape;2839;p65"/>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65"/>
          <p:cNvGrpSpPr/>
          <p:nvPr/>
        </p:nvGrpSpPr>
        <p:grpSpPr>
          <a:xfrm>
            <a:off x="5099226" y="2867583"/>
            <a:ext cx="256014" cy="284466"/>
            <a:chOff x="-25445525" y="3175900"/>
            <a:chExt cx="267825" cy="296350"/>
          </a:xfrm>
        </p:grpSpPr>
        <p:sp>
          <p:nvSpPr>
            <p:cNvPr id="2842" name="Google Shape;2842;p65"/>
            <p:cNvSpPr/>
            <p:nvPr/>
          </p:nvSpPr>
          <p:spPr>
            <a:xfrm>
              <a:off x="-25445525" y="3367475"/>
              <a:ext cx="123675" cy="104775"/>
            </a:xfrm>
            <a:custGeom>
              <a:avLst/>
              <a:gdLst/>
              <a:ahLst/>
              <a:cxnLst/>
              <a:rect l="l" t="t" r="r" b="b"/>
              <a:pathLst>
                <a:path w="4947" h="4191" extrusionOk="0">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5398250" y="3175900"/>
              <a:ext cx="220550" cy="296350"/>
            </a:xfrm>
            <a:custGeom>
              <a:avLst/>
              <a:gdLst/>
              <a:ahLst/>
              <a:cxnLst/>
              <a:rect l="l" t="t" r="r" b="b"/>
              <a:pathLst>
                <a:path w="8822" h="11854" extrusionOk="0">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5328950" y="3211525"/>
              <a:ext cx="35475" cy="36250"/>
            </a:xfrm>
            <a:custGeom>
              <a:avLst/>
              <a:gdLst/>
              <a:ahLst/>
              <a:cxnLst/>
              <a:rect l="l" t="t" r="r" b="b"/>
              <a:pathLst>
                <a:path w="1419" h="1450" extrusionOk="0">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65"/>
          <p:cNvGrpSpPr/>
          <p:nvPr/>
        </p:nvGrpSpPr>
        <p:grpSpPr>
          <a:xfrm>
            <a:off x="5080948" y="3312903"/>
            <a:ext cx="294465" cy="267740"/>
            <a:chOff x="-25465200" y="3565175"/>
            <a:chExt cx="298525" cy="277250"/>
          </a:xfrm>
        </p:grpSpPr>
        <p:sp>
          <p:nvSpPr>
            <p:cNvPr id="2846" name="Google Shape;2846;p65"/>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8" name="Google Shape;2848;p65"/>
          <p:cNvGrpSpPr/>
          <p:nvPr/>
        </p:nvGrpSpPr>
        <p:grpSpPr>
          <a:xfrm>
            <a:off x="5099983" y="3757969"/>
            <a:ext cx="259433" cy="251057"/>
            <a:chOff x="-25465200" y="3916150"/>
            <a:chExt cx="299300" cy="294875"/>
          </a:xfrm>
        </p:grpSpPr>
        <p:sp>
          <p:nvSpPr>
            <p:cNvPr id="2849" name="Google Shape;2849;p65"/>
            <p:cNvSpPr/>
            <p:nvPr/>
          </p:nvSpPr>
          <p:spPr>
            <a:xfrm>
              <a:off x="-25316350" y="3916150"/>
              <a:ext cx="150450" cy="149175"/>
            </a:xfrm>
            <a:custGeom>
              <a:avLst/>
              <a:gdLst/>
              <a:ahLst/>
              <a:cxnLst/>
              <a:rect l="l" t="t" r="r" b="b"/>
              <a:pathLst>
                <a:path w="6018" h="5967" extrusionOk="0">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25465200" y="4003875"/>
              <a:ext cx="208725" cy="207150"/>
            </a:xfrm>
            <a:custGeom>
              <a:avLst/>
              <a:gdLst/>
              <a:ahLst/>
              <a:cxnLst/>
              <a:rect l="l" t="t" r="r" b="b"/>
              <a:pathLst>
                <a:path w="8349" h="8286" extrusionOk="0">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1" name="Google Shape;2851;p65"/>
          <p:cNvGrpSpPr/>
          <p:nvPr/>
        </p:nvGrpSpPr>
        <p:grpSpPr>
          <a:xfrm>
            <a:off x="7268265" y="2867112"/>
            <a:ext cx="275614" cy="285104"/>
            <a:chOff x="-23615075" y="3148525"/>
            <a:chExt cx="295375" cy="296150"/>
          </a:xfrm>
        </p:grpSpPr>
        <p:sp>
          <p:nvSpPr>
            <p:cNvPr id="2852" name="Google Shape;2852;p65"/>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5"/>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5"/>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5"/>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6" name="Google Shape;2856;p65"/>
          <p:cNvSpPr/>
          <p:nvPr/>
        </p:nvSpPr>
        <p:spPr>
          <a:xfrm>
            <a:off x="7277541" y="3309958"/>
            <a:ext cx="275589" cy="275603"/>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7" name="Google Shape;2857;p65"/>
          <p:cNvGrpSpPr/>
          <p:nvPr/>
        </p:nvGrpSpPr>
        <p:grpSpPr>
          <a:xfrm>
            <a:off x="7270901" y="3753479"/>
            <a:ext cx="285542" cy="259609"/>
            <a:chOff x="-23615075" y="3906200"/>
            <a:chExt cx="296175" cy="278850"/>
          </a:xfrm>
        </p:grpSpPr>
        <p:sp>
          <p:nvSpPr>
            <p:cNvPr id="2858" name="Google Shape;2858;p65"/>
            <p:cNvSpPr/>
            <p:nvPr/>
          </p:nvSpPr>
          <p:spPr>
            <a:xfrm>
              <a:off x="-23615075" y="3954250"/>
              <a:ext cx="296175" cy="193775"/>
            </a:xfrm>
            <a:custGeom>
              <a:avLst/>
              <a:gdLst/>
              <a:ahLst/>
              <a:cxnLst/>
              <a:rect l="l" t="t" r="r" b="b"/>
              <a:pathLst>
                <a:path w="11847" h="7751" extrusionOk="0">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5"/>
            <p:cNvSpPr/>
            <p:nvPr/>
          </p:nvSpPr>
          <p:spPr>
            <a:xfrm>
              <a:off x="-23615075" y="3906200"/>
              <a:ext cx="77200" cy="77225"/>
            </a:xfrm>
            <a:custGeom>
              <a:avLst/>
              <a:gdLst/>
              <a:ahLst/>
              <a:cxnLst/>
              <a:rect l="l" t="t" r="r" b="b"/>
              <a:pathLst>
                <a:path w="3088" h="3089" extrusionOk="0">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5"/>
            <p:cNvSpPr/>
            <p:nvPr/>
          </p:nvSpPr>
          <p:spPr>
            <a:xfrm>
              <a:off x="-23543400" y="4167700"/>
              <a:ext cx="153600" cy="17350"/>
            </a:xfrm>
            <a:custGeom>
              <a:avLst/>
              <a:gdLst/>
              <a:ahLst/>
              <a:cxnLst/>
              <a:rect l="l" t="t" r="r" b="b"/>
              <a:pathLst>
                <a:path w="6144" h="694" extrusionOk="0">
                  <a:moveTo>
                    <a:pt x="0" y="0"/>
                  </a:moveTo>
                  <a:cubicBezTo>
                    <a:pt x="158" y="378"/>
                    <a:pt x="536" y="693"/>
                    <a:pt x="1008" y="693"/>
                  </a:cubicBezTo>
                  <a:lnTo>
                    <a:pt x="5167" y="693"/>
                  </a:lnTo>
                  <a:cubicBezTo>
                    <a:pt x="5608" y="693"/>
                    <a:pt x="5986" y="441"/>
                    <a:pt x="6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1" name="Google Shape;2861;p65"/>
          <p:cNvSpPr/>
          <p:nvPr/>
        </p:nvSpPr>
        <p:spPr>
          <a:xfrm>
            <a:off x="5072462" y="4179037"/>
            <a:ext cx="283944" cy="283935"/>
          </a:xfrm>
          <a:custGeom>
            <a:avLst/>
            <a:gdLst/>
            <a:ahLst/>
            <a:cxnLst/>
            <a:rect l="l" t="t" r="r" b="b"/>
            <a:pathLst>
              <a:path w="11815" h="11784" extrusionOk="0">
                <a:moveTo>
                  <a:pt x="6616" y="3434"/>
                </a:moveTo>
                <a:cubicBezTo>
                  <a:pt x="7215" y="3434"/>
                  <a:pt x="7625" y="3907"/>
                  <a:pt x="7625" y="4474"/>
                </a:cubicBezTo>
                <a:lnTo>
                  <a:pt x="7625" y="5514"/>
                </a:lnTo>
                <a:lnTo>
                  <a:pt x="6742" y="5514"/>
                </a:lnTo>
                <a:cubicBezTo>
                  <a:pt x="6648" y="5451"/>
                  <a:pt x="6585" y="5325"/>
                  <a:pt x="6490" y="5262"/>
                </a:cubicBezTo>
                <a:cubicBezTo>
                  <a:pt x="5986" y="4789"/>
                  <a:pt x="5388" y="4411"/>
                  <a:pt x="4695" y="4222"/>
                </a:cubicBezTo>
                <a:lnTo>
                  <a:pt x="4569" y="3434"/>
                </a:lnTo>
                <a:close/>
                <a:moveTo>
                  <a:pt x="3466" y="4884"/>
                </a:moveTo>
                <a:lnTo>
                  <a:pt x="3466" y="5577"/>
                </a:lnTo>
                <a:cubicBezTo>
                  <a:pt x="3056" y="5640"/>
                  <a:pt x="2678" y="5797"/>
                  <a:pt x="2363" y="6018"/>
                </a:cubicBezTo>
                <a:lnTo>
                  <a:pt x="1891" y="5577"/>
                </a:lnTo>
                <a:cubicBezTo>
                  <a:pt x="2332" y="5199"/>
                  <a:pt x="2867" y="4978"/>
                  <a:pt x="3466" y="4884"/>
                </a:cubicBezTo>
                <a:close/>
                <a:moveTo>
                  <a:pt x="4128" y="4852"/>
                </a:moveTo>
                <a:cubicBezTo>
                  <a:pt x="4726" y="4947"/>
                  <a:pt x="5262" y="5167"/>
                  <a:pt x="5703" y="5514"/>
                </a:cubicBezTo>
                <a:lnTo>
                  <a:pt x="5230" y="6049"/>
                </a:lnTo>
                <a:cubicBezTo>
                  <a:pt x="4915" y="5797"/>
                  <a:pt x="4537" y="5640"/>
                  <a:pt x="4128" y="5577"/>
                </a:cubicBezTo>
                <a:lnTo>
                  <a:pt x="4128" y="4852"/>
                </a:lnTo>
                <a:close/>
                <a:moveTo>
                  <a:pt x="1387" y="6049"/>
                </a:moveTo>
                <a:lnTo>
                  <a:pt x="1859" y="6522"/>
                </a:lnTo>
                <a:cubicBezTo>
                  <a:pt x="1607" y="6837"/>
                  <a:pt x="1450" y="7215"/>
                  <a:pt x="1387" y="7625"/>
                </a:cubicBezTo>
                <a:lnTo>
                  <a:pt x="662" y="7625"/>
                </a:lnTo>
                <a:cubicBezTo>
                  <a:pt x="788" y="7026"/>
                  <a:pt x="1009" y="6459"/>
                  <a:pt x="1387" y="6049"/>
                </a:cubicBezTo>
                <a:close/>
                <a:moveTo>
                  <a:pt x="6175" y="6049"/>
                </a:moveTo>
                <a:cubicBezTo>
                  <a:pt x="6553" y="6459"/>
                  <a:pt x="6774" y="7026"/>
                  <a:pt x="6837" y="7625"/>
                </a:cubicBezTo>
                <a:lnTo>
                  <a:pt x="6175" y="7625"/>
                </a:lnTo>
                <a:cubicBezTo>
                  <a:pt x="6112" y="7215"/>
                  <a:pt x="5955" y="6837"/>
                  <a:pt x="5703" y="6522"/>
                </a:cubicBezTo>
                <a:lnTo>
                  <a:pt x="6175" y="6049"/>
                </a:lnTo>
                <a:close/>
                <a:moveTo>
                  <a:pt x="1418" y="8318"/>
                </a:moveTo>
                <a:cubicBezTo>
                  <a:pt x="1481" y="8727"/>
                  <a:pt x="1670" y="9105"/>
                  <a:pt x="1891" y="9420"/>
                </a:cubicBezTo>
                <a:lnTo>
                  <a:pt x="1418" y="9893"/>
                </a:lnTo>
                <a:cubicBezTo>
                  <a:pt x="1009" y="9452"/>
                  <a:pt x="788" y="8916"/>
                  <a:pt x="693" y="8318"/>
                </a:cubicBezTo>
                <a:close/>
                <a:moveTo>
                  <a:pt x="6931" y="8318"/>
                </a:moveTo>
                <a:cubicBezTo>
                  <a:pt x="6805" y="8916"/>
                  <a:pt x="6585" y="9452"/>
                  <a:pt x="6207" y="9893"/>
                </a:cubicBezTo>
                <a:lnTo>
                  <a:pt x="5766" y="9420"/>
                </a:lnTo>
                <a:cubicBezTo>
                  <a:pt x="5986" y="9105"/>
                  <a:pt x="6144" y="8727"/>
                  <a:pt x="6207" y="8318"/>
                </a:cubicBezTo>
                <a:close/>
                <a:moveTo>
                  <a:pt x="2363" y="9893"/>
                </a:moveTo>
                <a:cubicBezTo>
                  <a:pt x="2678" y="10145"/>
                  <a:pt x="3056" y="10303"/>
                  <a:pt x="3466" y="10366"/>
                </a:cubicBezTo>
                <a:lnTo>
                  <a:pt x="3466" y="11027"/>
                </a:lnTo>
                <a:cubicBezTo>
                  <a:pt x="2867" y="10964"/>
                  <a:pt x="2332" y="10712"/>
                  <a:pt x="1891" y="10366"/>
                </a:cubicBezTo>
                <a:lnTo>
                  <a:pt x="2363" y="9893"/>
                </a:lnTo>
                <a:close/>
                <a:moveTo>
                  <a:pt x="5230" y="9861"/>
                </a:moveTo>
                <a:lnTo>
                  <a:pt x="5703" y="10334"/>
                </a:lnTo>
                <a:cubicBezTo>
                  <a:pt x="5262" y="10744"/>
                  <a:pt x="4726" y="10996"/>
                  <a:pt x="4128" y="11027"/>
                </a:cubicBezTo>
                <a:lnTo>
                  <a:pt x="4128" y="10334"/>
                </a:lnTo>
                <a:cubicBezTo>
                  <a:pt x="4537" y="10240"/>
                  <a:pt x="4915" y="10082"/>
                  <a:pt x="5230" y="9861"/>
                </a:cubicBezTo>
                <a:close/>
                <a:moveTo>
                  <a:pt x="9326" y="10366"/>
                </a:moveTo>
                <a:cubicBezTo>
                  <a:pt x="9546" y="10366"/>
                  <a:pt x="9704" y="10523"/>
                  <a:pt x="9704" y="10712"/>
                </a:cubicBezTo>
                <a:cubicBezTo>
                  <a:pt x="9672" y="10933"/>
                  <a:pt x="9546" y="11090"/>
                  <a:pt x="9326" y="11090"/>
                </a:cubicBezTo>
                <a:cubicBezTo>
                  <a:pt x="9137" y="11090"/>
                  <a:pt x="8979" y="10933"/>
                  <a:pt x="8979" y="10712"/>
                </a:cubicBezTo>
                <a:cubicBezTo>
                  <a:pt x="8979" y="10523"/>
                  <a:pt x="9137" y="10366"/>
                  <a:pt x="9326" y="10366"/>
                </a:cubicBezTo>
                <a:close/>
                <a:moveTo>
                  <a:pt x="1103" y="0"/>
                </a:moveTo>
                <a:cubicBezTo>
                  <a:pt x="504" y="0"/>
                  <a:pt x="63" y="473"/>
                  <a:pt x="63" y="1040"/>
                </a:cubicBezTo>
                <a:cubicBezTo>
                  <a:pt x="63" y="1576"/>
                  <a:pt x="536" y="2048"/>
                  <a:pt x="1103" y="2048"/>
                </a:cubicBezTo>
                <a:cubicBezTo>
                  <a:pt x="2048" y="2048"/>
                  <a:pt x="2363" y="2836"/>
                  <a:pt x="2489" y="3497"/>
                </a:cubicBezTo>
                <a:lnTo>
                  <a:pt x="2584" y="4348"/>
                </a:lnTo>
                <a:cubicBezTo>
                  <a:pt x="1072" y="4852"/>
                  <a:pt x="0" y="6301"/>
                  <a:pt x="0" y="7971"/>
                </a:cubicBezTo>
                <a:cubicBezTo>
                  <a:pt x="0" y="10050"/>
                  <a:pt x="1702" y="11783"/>
                  <a:pt x="3812" y="11783"/>
                </a:cubicBezTo>
                <a:cubicBezTo>
                  <a:pt x="5797" y="11783"/>
                  <a:pt x="7436" y="10240"/>
                  <a:pt x="7593" y="8318"/>
                </a:cubicBezTo>
                <a:lnTo>
                  <a:pt x="9011" y="8318"/>
                </a:lnTo>
                <a:lnTo>
                  <a:pt x="9011" y="9767"/>
                </a:lnTo>
                <a:cubicBezTo>
                  <a:pt x="8633" y="9924"/>
                  <a:pt x="8318" y="10271"/>
                  <a:pt x="8318" y="10744"/>
                </a:cubicBezTo>
                <a:cubicBezTo>
                  <a:pt x="8318" y="11342"/>
                  <a:pt x="8790" y="11783"/>
                  <a:pt x="9326" y="11783"/>
                </a:cubicBezTo>
                <a:cubicBezTo>
                  <a:pt x="9767" y="11783"/>
                  <a:pt x="10145" y="11500"/>
                  <a:pt x="10302" y="11059"/>
                </a:cubicBezTo>
                <a:lnTo>
                  <a:pt x="11468" y="11059"/>
                </a:lnTo>
                <a:cubicBezTo>
                  <a:pt x="11657" y="11059"/>
                  <a:pt x="11815" y="10901"/>
                  <a:pt x="11815" y="10712"/>
                </a:cubicBezTo>
                <a:cubicBezTo>
                  <a:pt x="11815" y="10555"/>
                  <a:pt x="11657" y="10397"/>
                  <a:pt x="11468" y="10397"/>
                </a:cubicBezTo>
                <a:lnTo>
                  <a:pt x="10302" y="10397"/>
                </a:lnTo>
                <a:cubicBezTo>
                  <a:pt x="10208" y="10145"/>
                  <a:pt x="9956" y="9893"/>
                  <a:pt x="9672" y="9767"/>
                </a:cubicBezTo>
                <a:lnTo>
                  <a:pt x="9672" y="8318"/>
                </a:lnTo>
                <a:lnTo>
                  <a:pt x="10744" y="8318"/>
                </a:lnTo>
                <a:cubicBezTo>
                  <a:pt x="10933" y="8318"/>
                  <a:pt x="11122" y="8160"/>
                  <a:pt x="11122" y="7971"/>
                </a:cubicBezTo>
                <a:cubicBezTo>
                  <a:pt x="11122" y="7782"/>
                  <a:pt x="10933" y="7593"/>
                  <a:pt x="10744" y="7593"/>
                </a:cubicBezTo>
                <a:lnTo>
                  <a:pt x="10397" y="7593"/>
                </a:lnTo>
                <a:lnTo>
                  <a:pt x="10397" y="7247"/>
                </a:lnTo>
                <a:cubicBezTo>
                  <a:pt x="10397" y="6301"/>
                  <a:pt x="9609" y="5514"/>
                  <a:pt x="8664" y="5514"/>
                </a:cubicBezTo>
                <a:lnTo>
                  <a:pt x="8318" y="5514"/>
                </a:lnTo>
                <a:lnTo>
                  <a:pt x="8318" y="4506"/>
                </a:lnTo>
                <a:cubicBezTo>
                  <a:pt x="8318" y="3560"/>
                  <a:pt x="7530" y="2773"/>
                  <a:pt x="6585" y="2773"/>
                </a:cubicBezTo>
                <a:lnTo>
                  <a:pt x="4411" y="2773"/>
                </a:lnTo>
                <a:cubicBezTo>
                  <a:pt x="3970" y="1040"/>
                  <a:pt x="2741" y="0"/>
                  <a:pt x="1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2" name="Google Shape;2862;p65"/>
          <p:cNvGrpSpPr/>
          <p:nvPr/>
        </p:nvGrpSpPr>
        <p:grpSpPr>
          <a:xfrm>
            <a:off x="6831653" y="1554025"/>
            <a:ext cx="289289" cy="289262"/>
            <a:chOff x="-26980600" y="3175500"/>
            <a:chExt cx="296950" cy="295950"/>
          </a:xfrm>
        </p:grpSpPr>
        <p:sp>
          <p:nvSpPr>
            <p:cNvPr id="2863" name="Google Shape;2863;p65"/>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5"/>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6" name="Google Shape;2866;p65"/>
          <p:cNvSpPr/>
          <p:nvPr/>
        </p:nvSpPr>
        <p:spPr>
          <a:xfrm>
            <a:off x="6874100" y="2011534"/>
            <a:ext cx="225979" cy="251060"/>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7" name="Google Shape;2867;p65"/>
          <p:cNvGrpSpPr/>
          <p:nvPr/>
        </p:nvGrpSpPr>
        <p:grpSpPr>
          <a:xfrm>
            <a:off x="6849084" y="2468006"/>
            <a:ext cx="251046" cy="209216"/>
            <a:chOff x="-26981375" y="3951875"/>
            <a:chExt cx="296150" cy="242625"/>
          </a:xfrm>
        </p:grpSpPr>
        <p:sp>
          <p:nvSpPr>
            <p:cNvPr id="2868" name="Google Shape;2868;p65"/>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5"/>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5"/>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1" name="Google Shape;2871;p65"/>
          <p:cNvGrpSpPr/>
          <p:nvPr/>
        </p:nvGrpSpPr>
        <p:grpSpPr>
          <a:xfrm>
            <a:off x="5524802" y="2865802"/>
            <a:ext cx="279832" cy="289443"/>
            <a:chOff x="-25094250" y="3176075"/>
            <a:chExt cx="295400" cy="297750"/>
          </a:xfrm>
        </p:grpSpPr>
        <p:sp>
          <p:nvSpPr>
            <p:cNvPr id="2872" name="Google Shape;2872;p65"/>
            <p:cNvSpPr/>
            <p:nvPr/>
          </p:nvSpPr>
          <p:spPr>
            <a:xfrm>
              <a:off x="-24989225" y="3176075"/>
              <a:ext cx="87200" cy="122500"/>
            </a:xfrm>
            <a:custGeom>
              <a:avLst/>
              <a:gdLst/>
              <a:ahLst/>
              <a:cxnLst/>
              <a:rect l="l" t="t" r="r" b="b"/>
              <a:pathLst>
                <a:path w="3488" h="4900" extrusionOk="0">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5"/>
            <p:cNvSpPr/>
            <p:nvPr/>
          </p:nvSpPr>
          <p:spPr>
            <a:xfrm>
              <a:off x="-25094250" y="3179225"/>
              <a:ext cx="295400" cy="291450"/>
            </a:xfrm>
            <a:custGeom>
              <a:avLst/>
              <a:gdLst/>
              <a:ahLst/>
              <a:cxnLst/>
              <a:rect l="l" t="t" r="r" b="b"/>
              <a:pathLst>
                <a:path w="11816" h="11658" extrusionOk="0">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5"/>
            <p:cNvSpPr/>
            <p:nvPr/>
          </p:nvSpPr>
          <p:spPr>
            <a:xfrm>
              <a:off x="-24989225" y="3350975"/>
              <a:ext cx="87200" cy="122850"/>
            </a:xfrm>
            <a:custGeom>
              <a:avLst/>
              <a:gdLst/>
              <a:ahLst/>
              <a:cxnLst/>
              <a:rect l="l" t="t" r="r" b="b"/>
              <a:pathLst>
                <a:path w="3488" h="4914" extrusionOk="0">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5" name="Google Shape;2875;p65"/>
          <p:cNvGrpSpPr/>
          <p:nvPr/>
        </p:nvGrpSpPr>
        <p:grpSpPr>
          <a:xfrm>
            <a:off x="5521473" y="3301528"/>
            <a:ext cx="290053" cy="290088"/>
            <a:chOff x="-25094250" y="3547050"/>
            <a:chExt cx="295400" cy="295375"/>
          </a:xfrm>
        </p:grpSpPr>
        <p:sp>
          <p:nvSpPr>
            <p:cNvPr id="2876" name="Google Shape;2876;p65"/>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5"/>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5"/>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5"/>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5"/>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1" name="Google Shape;2881;p65"/>
          <p:cNvSpPr/>
          <p:nvPr/>
        </p:nvSpPr>
        <p:spPr>
          <a:xfrm>
            <a:off x="5521636" y="3794179"/>
            <a:ext cx="285542" cy="171373"/>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2" name="Google Shape;2882;p65"/>
          <p:cNvGrpSpPr/>
          <p:nvPr/>
        </p:nvGrpSpPr>
        <p:grpSpPr>
          <a:xfrm>
            <a:off x="7705597" y="2865825"/>
            <a:ext cx="284037" cy="284037"/>
            <a:chOff x="-23245675" y="3148525"/>
            <a:chExt cx="296150" cy="296150"/>
          </a:xfrm>
        </p:grpSpPr>
        <p:sp>
          <p:nvSpPr>
            <p:cNvPr id="2883" name="Google Shape;2883;p65"/>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5"/>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5"/>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6" name="Google Shape;2886;p65"/>
          <p:cNvSpPr/>
          <p:nvPr/>
        </p:nvSpPr>
        <p:spPr>
          <a:xfrm>
            <a:off x="7742050" y="3310020"/>
            <a:ext cx="211674" cy="276110"/>
          </a:xfrm>
          <a:custGeom>
            <a:avLst/>
            <a:gdLst/>
            <a:ahLst/>
            <a:cxnLst/>
            <a:rect l="l" t="t" r="r" b="b"/>
            <a:pathLst>
              <a:path w="9043" h="11816" extrusionOk="0">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7" name="Google Shape;2887;p65"/>
          <p:cNvGrpSpPr/>
          <p:nvPr/>
        </p:nvGrpSpPr>
        <p:grpSpPr>
          <a:xfrm>
            <a:off x="7714295" y="3741116"/>
            <a:ext cx="268230" cy="277433"/>
            <a:chOff x="-23244900" y="3888100"/>
            <a:chExt cx="295375" cy="296150"/>
          </a:xfrm>
        </p:grpSpPr>
        <p:sp>
          <p:nvSpPr>
            <p:cNvPr id="2888" name="Google Shape;2888;p65"/>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5"/>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5"/>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5"/>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5"/>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5"/>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5"/>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5"/>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5"/>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5"/>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5"/>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9" name="Google Shape;2899;p65"/>
          <p:cNvSpPr/>
          <p:nvPr/>
        </p:nvSpPr>
        <p:spPr>
          <a:xfrm>
            <a:off x="5502300" y="4178200"/>
            <a:ext cx="283938" cy="283944"/>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5"/>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Medical icons</a:t>
            </a:r>
            <a:endParaRPr/>
          </a:p>
        </p:txBody>
      </p:sp>
      <p:grpSp>
        <p:nvGrpSpPr>
          <p:cNvPr id="2901" name="Google Shape;2901;p65"/>
          <p:cNvGrpSpPr/>
          <p:nvPr/>
        </p:nvGrpSpPr>
        <p:grpSpPr>
          <a:xfrm>
            <a:off x="736965" y="1554986"/>
            <a:ext cx="248466" cy="291121"/>
            <a:chOff x="-42971725" y="3217825"/>
            <a:chExt cx="275675" cy="317125"/>
          </a:xfrm>
        </p:grpSpPr>
        <p:sp>
          <p:nvSpPr>
            <p:cNvPr id="2902" name="Google Shape;2902;p65"/>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5"/>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5"/>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5" name="Google Shape;2905;p65"/>
          <p:cNvGrpSpPr/>
          <p:nvPr/>
        </p:nvGrpSpPr>
        <p:grpSpPr>
          <a:xfrm>
            <a:off x="713245" y="2004940"/>
            <a:ext cx="291116" cy="259779"/>
            <a:chOff x="-42996150" y="3612600"/>
            <a:chExt cx="323750" cy="288900"/>
          </a:xfrm>
        </p:grpSpPr>
        <p:sp>
          <p:nvSpPr>
            <p:cNvPr id="2906" name="Google Shape;2906;p65"/>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5"/>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5"/>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9" name="Google Shape;2909;p65"/>
          <p:cNvGrpSpPr/>
          <p:nvPr/>
        </p:nvGrpSpPr>
        <p:grpSpPr>
          <a:xfrm>
            <a:off x="711701" y="2430594"/>
            <a:ext cx="284028" cy="284023"/>
            <a:chOff x="-42994575" y="3950300"/>
            <a:chExt cx="319025" cy="317450"/>
          </a:xfrm>
        </p:grpSpPr>
        <p:sp>
          <p:nvSpPr>
            <p:cNvPr id="2910" name="Google Shape;2910;p65"/>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5"/>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5"/>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3" name="Google Shape;2913;p65"/>
          <p:cNvGrpSpPr/>
          <p:nvPr/>
        </p:nvGrpSpPr>
        <p:grpSpPr>
          <a:xfrm>
            <a:off x="2902533" y="1996063"/>
            <a:ext cx="279816" cy="279781"/>
            <a:chOff x="-41117650" y="3605525"/>
            <a:chExt cx="324500" cy="317500"/>
          </a:xfrm>
        </p:grpSpPr>
        <p:sp>
          <p:nvSpPr>
            <p:cNvPr id="2914" name="Google Shape;2914;p65"/>
            <p:cNvSpPr/>
            <p:nvPr/>
          </p:nvSpPr>
          <p:spPr>
            <a:xfrm>
              <a:off x="-41016850" y="3605525"/>
              <a:ext cx="106350" cy="105375"/>
            </a:xfrm>
            <a:custGeom>
              <a:avLst/>
              <a:gdLst/>
              <a:ahLst/>
              <a:cxnLst/>
              <a:rect l="l" t="t" r="r" b="b"/>
              <a:pathLst>
                <a:path w="4254" h="4215" extrusionOk="0">
                  <a:moveTo>
                    <a:pt x="2064" y="1"/>
                  </a:moveTo>
                  <a:cubicBezTo>
                    <a:pt x="1954" y="1"/>
                    <a:pt x="1844" y="40"/>
                    <a:pt x="1765" y="119"/>
                  </a:cubicBezTo>
                  <a:lnTo>
                    <a:pt x="1" y="1883"/>
                  </a:lnTo>
                  <a:lnTo>
                    <a:pt x="2332" y="4214"/>
                  </a:lnTo>
                  <a:lnTo>
                    <a:pt x="4096" y="2450"/>
                  </a:lnTo>
                  <a:cubicBezTo>
                    <a:pt x="4254" y="2293"/>
                    <a:pt x="4254" y="2009"/>
                    <a:pt x="4096" y="1852"/>
                  </a:cubicBezTo>
                  <a:lnTo>
                    <a:pt x="2364" y="119"/>
                  </a:lnTo>
                  <a:cubicBezTo>
                    <a:pt x="2285" y="40"/>
                    <a:pt x="2175" y="1"/>
                    <a:pt x="20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5"/>
            <p:cNvSpPr/>
            <p:nvPr/>
          </p:nvSpPr>
          <p:spPr>
            <a:xfrm>
              <a:off x="-40900275" y="3721300"/>
              <a:ext cx="107125" cy="105375"/>
            </a:xfrm>
            <a:custGeom>
              <a:avLst/>
              <a:gdLst/>
              <a:ahLst/>
              <a:cxnLst/>
              <a:rect l="l" t="t" r="r" b="b"/>
              <a:pathLst>
                <a:path w="4285" h="4215" extrusionOk="0">
                  <a:moveTo>
                    <a:pt x="2064" y="1"/>
                  </a:moveTo>
                  <a:cubicBezTo>
                    <a:pt x="1954" y="1"/>
                    <a:pt x="1843" y="40"/>
                    <a:pt x="1765" y="119"/>
                  </a:cubicBezTo>
                  <a:lnTo>
                    <a:pt x="0" y="1915"/>
                  </a:lnTo>
                  <a:lnTo>
                    <a:pt x="2300" y="4215"/>
                  </a:lnTo>
                  <a:lnTo>
                    <a:pt x="4128" y="2482"/>
                  </a:lnTo>
                  <a:cubicBezTo>
                    <a:pt x="4285" y="2324"/>
                    <a:pt x="4285" y="2072"/>
                    <a:pt x="4128" y="1915"/>
                  </a:cubicBezTo>
                  <a:lnTo>
                    <a:pt x="2363" y="119"/>
                  </a:lnTo>
                  <a:cubicBezTo>
                    <a:pt x="2285" y="40"/>
                    <a:pt x="2174" y="1"/>
                    <a:pt x="20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5"/>
            <p:cNvSpPr/>
            <p:nvPr/>
          </p:nvSpPr>
          <p:spPr>
            <a:xfrm>
              <a:off x="-41117650" y="3668350"/>
              <a:ext cx="262300" cy="254675"/>
            </a:xfrm>
            <a:custGeom>
              <a:avLst/>
              <a:gdLst/>
              <a:ahLst/>
              <a:cxnLst/>
              <a:rect l="l" t="t" r="r" b="b"/>
              <a:pathLst>
                <a:path w="10492" h="10187" extrusionOk="0">
                  <a:moveTo>
                    <a:pt x="3497" y="0"/>
                  </a:moveTo>
                  <a:lnTo>
                    <a:pt x="1764" y="1733"/>
                  </a:lnTo>
                  <a:cubicBezTo>
                    <a:pt x="1166" y="2332"/>
                    <a:pt x="725" y="3088"/>
                    <a:pt x="504" y="3812"/>
                  </a:cubicBezTo>
                  <a:cubicBezTo>
                    <a:pt x="0" y="5514"/>
                    <a:pt x="410" y="7404"/>
                    <a:pt x="1764" y="8759"/>
                  </a:cubicBezTo>
                  <a:cubicBezTo>
                    <a:pt x="2667" y="9661"/>
                    <a:pt x="3919" y="10187"/>
                    <a:pt x="5273" y="10187"/>
                  </a:cubicBezTo>
                  <a:cubicBezTo>
                    <a:pt x="5384" y="10187"/>
                    <a:pt x="5496" y="10183"/>
                    <a:pt x="5608" y="10176"/>
                  </a:cubicBezTo>
                  <a:cubicBezTo>
                    <a:pt x="6679" y="10082"/>
                    <a:pt x="7876" y="9609"/>
                    <a:pt x="8758" y="8759"/>
                  </a:cubicBezTo>
                  <a:lnTo>
                    <a:pt x="10491" y="7026"/>
                  </a:lnTo>
                  <a:lnTo>
                    <a:pt x="8191" y="4694"/>
                  </a:lnTo>
                  <a:lnTo>
                    <a:pt x="6396" y="6396"/>
                  </a:lnTo>
                  <a:cubicBezTo>
                    <a:pt x="6077" y="6715"/>
                    <a:pt x="5645" y="6880"/>
                    <a:pt x="5214" y="6880"/>
                  </a:cubicBezTo>
                  <a:cubicBezTo>
                    <a:pt x="4794" y="6880"/>
                    <a:pt x="4375" y="6722"/>
                    <a:pt x="4064" y="6396"/>
                  </a:cubicBezTo>
                  <a:cubicBezTo>
                    <a:pt x="3434" y="5766"/>
                    <a:pt x="3434" y="4694"/>
                    <a:pt x="4064" y="4064"/>
                  </a:cubicBezTo>
                  <a:lnTo>
                    <a:pt x="5797" y="2332"/>
                  </a:lnTo>
                  <a:lnTo>
                    <a:pt x="34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65"/>
          <p:cNvSpPr/>
          <p:nvPr/>
        </p:nvSpPr>
        <p:spPr>
          <a:xfrm>
            <a:off x="2899200" y="2433278"/>
            <a:ext cx="285409" cy="276954"/>
          </a:xfrm>
          <a:custGeom>
            <a:avLst/>
            <a:gdLst/>
            <a:ahLst/>
            <a:cxnLst/>
            <a:rect l="l" t="t" r="r" b="b"/>
            <a:pathLst>
              <a:path w="12760" h="12382" extrusionOk="0">
                <a:moveTo>
                  <a:pt x="2080" y="1"/>
                </a:moveTo>
                <a:cubicBezTo>
                  <a:pt x="946" y="1"/>
                  <a:pt x="32" y="946"/>
                  <a:pt x="1" y="2080"/>
                </a:cubicBezTo>
                <a:lnTo>
                  <a:pt x="1" y="9515"/>
                </a:lnTo>
                <a:cubicBezTo>
                  <a:pt x="1" y="11090"/>
                  <a:pt x="1261" y="12382"/>
                  <a:pt x="2899" y="12382"/>
                </a:cubicBezTo>
                <a:cubicBezTo>
                  <a:pt x="4537" y="12382"/>
                  <a:pt x="5798" y="11090"/>
                  <a:pt x="5829" y="9515"/>
                </a:cubicBezTo>
                <a:cubicBezTo>
                  <a:pt x="5829" y="9295"/>
                  <a:pt x="6144" y="9137"/>
                  <a:pt x="6365" y="9074"/>
                </a:cubicBezTo>
                <a:cubicBezTo>
                  <a:pt x="6617" y="9074"/>
                  <a:pt x="6932" y="9295"/>
                  <a:pt x="6932" y="9515"/>
                </a:cubicBezTo>
                <a:cubicBezTo>
                  <a:pt x="6932" y="11122"/>
                  <a:pt x="8223" y="12382"/>
                  <a:pt x="9830" y="12382"/>
                </a:cubicBezTo>
                <a:cubicBezTo>
                  <a:pt x="11374" y="12382"/>
                  <a:pt x="12760" y="11216"/>
                  <a:pt x="12760" y="9452"/>
                </a:cubicBezTo>
                <a:lnTo>
                  <a:pt x="12760" y="2080"/>
                </a:lnTo>
                <a:cubicBezTo>
                  <a:pt x="12760" y="946"/>
                  <a:pt x="11815" y="32"/>
                  <a:pt x="10681" y="1"/>
                </a:cubicBezTo>
                <a:cubicBezTo>
                  <a:pt x="10114" y="1"/>
                  <a:pt x="9578" y="221"/>
                  <a:pt x="9200" y="568"/>
                </a:cubicBezTo>
                <a:cubicBezTo>
                  <a:pt x="9043" y="725"/>
                  <a:pt x="9043" y="1009"/>
                  <a:pt x="9200" y="1166"/>
                </a:cubicBezTo>
                <a:cubicBezTo>
                  <a:pt x="9279" y="1245"/>
                  <a:pt x="9389" y="1284"/>
                  <a:pt x="9499" y="1284"/>
                </a:cubicBezTo>
                <a:cubicBezTo>
                  <a:pt x="9610" y="1284"/>
                  <a:pt x="9720" y="1245"/>
                  <a:pt x="9799" y="1166"/>
                </a:cubicBezTo>
                <a:cubicBezTo>
                  <a:pt x="10051" y="946"/>
                  <a:pt x="10366" y="820"/>
                  <a:pt x="10681" y="820"/>
                </a:cubicBezTo>
                <a:cubicBezTo>
                  <a:pt x="11342" y="820"/>
                  <a:pt x="11878" y="1355"/>
                  <a:pt x="11878" y="2080"/>
                </a:cubicBezTo>
                <a:lnTo>
                  <a:pt x="11878" y="7499"/>
                </a:lnTo>
                <a:cubicBezTo>
                  <a:pt x="11374" y="6963"/>
                  <a:pt x="10618" y="6648"/>
                  <a:pt x="9799" y="6648"/>
                </a:cubicBezTo>
                <a:cubicBezTo>
                  <a:pt x="8570" y="6648"/>
                  <a:pt x="7562" y="7404"/>
                  <a:pt x="7121" y="8444"/>
                </a:cubicBezTo>
                <a:cubicBezTo>
                  <a:pt x="6932" y="8349"/>
                  <a:pt x="6585" y="8286"/>
                  <a:pt x="6365" y="8286"/>
                </a:cubicBezTo>
                <a:cubicBezTo>
                  <a:pt x="6144" y="8286"/>
                  <a:pt x="5798" y="8381"/>
                  <a:pt x="5640" y="8444"/>
                </a:cubicBezTo>
                <a:cubicBezTo>
                  <a:pt x="5199" y="7404"/>
                  <a:pt x="4191" y="6648"/>
                  <a:pt x="2962" y="6648"/>
                </a:cubicBezTo>
                <a:cubicBezTo>
                  <a:pt x="2111" y="6648"/>
                  <a:pt x="1418" y="6995"/>
                  <a:pt x="851" y="7499"/>
                </a:cubicBezTo>
                <a:lnTo>
                  <a:pt x="851" y="2080"/>
                </a:lnTo>
                <a:cubicBezTo>
                  <a:pt x="851" y="1418"/>
                  <a:pt x="1418" y="851"/>
                  <a:pt x="2080" y="820"/>
                </a:cubicBezTo>
                <a:cubicBezTo>
                  <a:pt x="2426" y="820"/>
                  <a:pt x="2742" y="977"/>
                  <a:pt x="2962" y="1166"/>
                </a:cubicBezTo>
                <a:cubicBezTo>
                  <a:pt x="3041" y="1245"/>
                  <a:pt x="3151" y="1284"/>
                  <a:pt x="3257" y="1284"/>
                </a:cubicBezTo>
                <a:cubicBezTo>
                  <a:pt x="3364" y="1284"/>
                  <a:pt x="3466" y="1245"/>
                  <a:pt x="3529" y="1166"/>
                </a:cubicBezTo>
                <a:cubicBezTo>
                  <a:pt x="3687" y="1009"/>
                  <a:pt x="3687" y="725"/>
                  <a:pt x="3529" y="568"/>
                </a:cubicBezTo>
                <a:cubicBezTo>
                  <a:pt x="3183" y="221"/>
                  <a:pt x="2647" y="1"/>
                  <a:pt x="2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8" name="Google Shape;2918;p65"/>
          <p:cNvGrpSpPr/>
          <p:nvPr/>
        </p:nvGrpSpPr>
        <p:grpSpPr>
          <a:xfrm>
            <a:off x="1644801" y="2863327"/>
            <a:ext cx="170403" cy="291112"/>
            <a:chOff x="-39205300" y="3220175"/>
            <a:chExt cx="185100" cy="318225"/>
          </a:xfrm>
        </p:grpSpPr>
        <p:sp>
          <p:nvSpPr>
            <p:cNvPr id="2919" name="Google Shape;2919;p65"/>
            <p:cNvSpPr/>
            <p:nvPr/>
          </p:nvSpPr>
          <p:spPr>
            <a:xfrm>
              <a:off x="-39205300" y="3220175"/>
              <a:ext cx="185100" cy="111875"/>
            </a:xfrm>
            <a:custGeom>
              <a:avLst/>
              <a:gdLst/>
              <a:ahLst/>
              <a:cxnLst/>
              <a:rect l="l" t="t" r="r" b="b"/>
              <a:pathLst>
                <a:path w="7404" h="4475" extrusionOk="0">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5"/>
            <p:cNvSpPr/>
            <p:nvPr/>
          </p:nvSpPr>
          <p:spPr>
            <a:xfrm>
              <a:off x="-39184825" y="3353300"/>
              <a:ext cx="144950" cy="185100"/>
            </a:xfrm>
            <a:custGeom>
              <a:avLst/>
              <a:gdLst/>
              <a:ahLst/>
              <a:cxnLst/>
              <a:rect l="l" t="t" r="r" b="b"/>
              <a:pathLst>
                <a:path w="5798" h="7404" extrusionOk="0">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1" name="Google Shape;2921;p65"/>
          <p:cNvGrpSpPr/>
          <p:nvPr/>
        </p:nvGrpSpPr>
        <p:grpSpPr>
          <a:xfrm>
            <a:off x="1615789" y="3304122"/>
            <a:ext cx="231457" cy="284887"/>
            <a:chOff x="-39248625" y="3588600"/>
            <a:chExt cx="256775" cy="316050"/>
          </a:xfrm>
        </p:grpSpPr>
        <p:sp>
          <p:nvSpPr>
            <p:cNvPr id="2922" name="Google Shape;2922;p65"/>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5"/>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65"/>
          <p:cNvSpPr/>
          <p:nvPr/>
        </p:nvSpPr>
        <p:spPr>
          <a:xfrm>
            <a:off x="1599405" y="3744016"/>
            <a:ext cx="268211" cy="274912"/>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5"/>
          <p:cNvSpPr/>
          <p:nvPr/>
        </p:nvSpPr>
        <p:spPr>
          <a:xfrm>
            <a:off x="3766587" y="2864267"/>
            <a:ext cx="294453" cy="293360"/>
          </a:xfrm>
          <a:custGeom>
            <a:avLst/>
            <a:gdLst/>
            <a:ahLst/>
            <a:cxnLst/>
            <a:rect l="l" t="t" r="r" b="b"/>
            <a:pathLst>
              <a:path w="12666" h="12619" extrusionOk="0">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6" name="Google Shape;2926;p65"/>
          <p:cNvGrpSpPr/>
          <p:nvPr/>
        </p:nvGrpSpPr>
        <p:grpSpPr>
          <a:xfrm>
            <a:off x="1133144" y="1555016"/>
            <a:ext cx="329921" cy="291047"/>
            <a:chOff x="-42651700" y="3217825"/>
            <a:chExt cx="367600" cy="317425"/>
          </a:xfrm>
        </p:grpSpPr>
        <p:sp>
          <p:nvSpPr>
            <p:cNvPr id="2927" name="Google Shape;2927;p65"/>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5"/>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5"/>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5"/>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65"/>
          <p:cNvGrpSpPr/>
          <p:nvPr/>
        </p:nvGrpSpPr>
        <p:grpSpPr>
          <a:xfrm>
            <a:off x="1153827" y="1993265"/>
            <a:ext cx="283959" cy="287590"/>
            <a:chOff x="-42617300" y="3587775"/>
            <a:chExt cx="306950" cy="310875"/>
          </a:xfrm>
        </p:grpSpPr>
        <p:sp>
          <p:nvSpPr>
            <p:cNvPr id="2932" name="Google Shape;2932;p65"/>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5"/>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4" name="Google Shape;2934;p65"/>
          <p:cNvSpPr/>
          <p:nvPr/>
        </p:nvSpPr>
        <p:spPr>
          <a:xfrm>
            <a:off x="1153045" y="2429422"/>
            <a:ext cx="289307" cy="287867"/>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5" name="Google Shape;2935;p65"/>
          <p:cNvGrpSpPr/>
          <p:nvPr/>
        </p:nvGrpSpPr>
        <p:grpSpPr>
          <a:xfrm>
            <a:off x="3335187" y="1557001"/>
            <a:ext cx="292985" cy="287886"/>
            <a:chOff x="-40748275" y="3238700"/>
            <a:chExt cx="322600" cy="316950"/>
          </a:xfrm>
        </p:grpSpPr>
        <p:sp>
          <p:nvSpPr>
            <p:cNvPr id="2936" name="Google Shape;2936;p65"/>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5"/>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5"/>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5"/>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5"/>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5"/>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2" name="Google Shape;2942;p65"/>
          <p:cNvGrpSpPr/>
          <p:nvPr/>
        </p:nvGrpSpPr>
        <p:grpSpPr>
          <a:xfrm>
            <a:off x="3337753" y="2007986"/>
            <a:ext cx="279815" cy="254365"/>
            <a:chOff x="-40745125" y="3632900"/>
            <a:chExt cx="318225" cy="289875"/>
          </a:xfrm>
        </p:grpSpPr>
        <p:sp>
          <p:nvSpPr>
            <p:cNvPr id="2943" name="Google Shape;2943;p6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0" name="Google Shape;2950;p65"/>
          <p:cNvGrpSpPr/>
          <p:nvPr/>
        </p:nvGrpSpPr>
        <p:grpSpPr>
          <a:xfrm>
            <a:off x="3339599" y="2430752"/>
            <a:ext cx="279826" cy="284984"/>
            <a:chOff x="-40742750" y="3972175"/>
            <a:chExt cx="311125" cy="316825"/>
          </a:xfrm>
        </p:grpSpPr>
        <p:sp>
          <p:nvSpPr>
            <p:cNvPr id="2951" name="Google Shape;2951;p65"/>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5"/>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3" name="Google Shape;2953;p65"/>
          <p:cNvGrpSpPr/>
          <p:nvPr/>
        </p:nvGrpSpPr>
        <p:grpSpPr>
          <a:xfrm>
            <a:off x="2070216" y="2873447"/>
            <a:ext cx="198296" cy="274916"/>
            <a:chOff x="-38860325" y="3221750"/>
            <a:chExt cx="228425" cy="316650"/>
          </a:xfrm>
        </p:grpSpPr>
        <p:sp>
          <p:nvSpPr>
            <p:cNvPr id="2954" name="Google Shape;2954;p65"/>
            <p:cNvSpPr/>
            <p:nvPr/>
          </p:nvSpPr>
          <p:spPr>
            <a:xfrm>
              <a:off x="-38735875" y="3222550"/>
              <a:ext cx="103975" cy="123675"/>
            </a:xfrm>
            <a:custGeom>
              <a:avLst/>
              <a:gdLst/>
              <a:ahLst/>
              <a:cxnLst/>
              <a:rect l="l" t="t" r="r" b="b"/>
              <a:pathLst>
                <a:path w="4159" h="4947" extrusionOk="0">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5"/>
            <p:cNvSpPr/>
            <p:nvPr/>
          </p:nvSpPr>
          <p:spPr>
            <a:xfrm>
              <a:off x="-38756375" y="3302875"/>
              <a:ext cx="22075" cy="63050"/>
            </a:xfrm>
            <a:custGeom>
              <a:avLst/>
              <a:gdLst/>
              <a:ahLst/>
              <a:cxnLst/>
              <a:rect l="l" t="t" r="r" b="b"/>
              <a:pathLst>
                <a:path w="883" h="2522" extrusionOk="0">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5"/>
            <p:cNvSpPr/>
            <p:nvPr/>
          </p:nvSpPr>
          <p:spPr>
            <a:xfrm>
              <a:off x="-38859550" y="3221750"/>
              <a:ext cx="103200" cy="122900"/>
            </a:xfrm>
            <a:custGeom>
              <a:avLst/>
              <a:gdLst/>
              <a:ahLst/>
              <a:cxnLst/>
              <a:rect l="l" t="t" r="r" b="b"/>
              <a:pathLst>
                <a:path w="4128" h="4916" extrusionOk="0">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5"/>
            <p:cNvSpPr/>
            <p:nvPr/>
          </p:nvSpPr>
          <p:spPr>
            <a:xfrm>
              <a:off x="-38860325" y="3367475"/>
              <a:ext cx="228425" cy="170925"/>
            </a:xfrm>
            <a:custGeom>
              <a:avLst/>
              <a:gdLst/>
              <a:ahLst/>
              <a:cxnLst/>
              <a:rect l="l" t="t" r="r" b="b"/>
              <a:pathLst>
                <a:path w="9137" h="6837" extrusionOk="0">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65"/>
          <p:cNvGrpSpPr/>
          <p:nvPr/>
        </p:nvGrpSpPr>
        <p:grpSpPr>
          <a:xfrm>
            <a:off x="2022170" y="3304757"/>
            <a:ext cx="295893" cy="285796"/>
            <a:chOff x="-38905225" y="3591875"/>
            <a:chExt cx="325300" cy="314200"/>
          </a:xfrm>
        </p:grpSpPr>
        <p:sp>
          <p:nvSpPr>
            <p:cNvPr id="2959" name="Google Shape;2959;p65"/>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5"/>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5"/>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2" name="Google Shape;2962;p65"/>
          <p:cNvSpPr/>
          <p:nvPr/>
        </p:nvSpPr>
        <p:spPr>
          <a:xfrm>
            <a:off x="2022500" y="3755311"/>
            <a:ext cx="291065" cy="246185"/>
          </a:xfrm>
          <a:custGeom>
            <a:avLst/>
            <a:gdLst/>
            <a:ahLst/>
            <a:cxnLst/>
            <a:rect l="l" t="t" r="r" b="b"/>
            <a:pathLst>
              <a:path w="12666" h="10713" extrusionOk="0">
                <a:moveTo>
                  <a:pt x="1765" y="3309"/>
                </a:moveTo>
                <a:lnTo>
                  <a:pt x="1765" y="7058"/>
                </a:lnTo>
                <a:cubicBezTo>
                  <a:pt x="1765" y="7278"/>
                  <a:pt x="1954" y="7436"/>
                  <a:pt x="2206" y="7436"/>
                </a:cubicBezTo>
                <a:lnTo>
                  <a:pt x="2615" y="7436"/>
                </a:lnTo>
                <a:lnTo>
                  <a:pt x="2615" y="9925"/>
                </a:lnTo>
                <a:lnTo>
                  <a:pt x="788" y="9925"/>
                </a:lnTo>
                <a:lnTo>
                  <a:pt x="788" y="3309"/>
                </a:lnTo>
                <a:close/>
                <a:moveTo>
                  <a:pt x="5073" y="3309"/>
                </a:moveTo>
                <a:lnTo>
                  <a:pt x="5073" y="7058"/>
                </a:lnTo>
                <a:cubicBezTo>
                  <a:pt x="5073" y="7278"/>
                  <a:pt x="5262" y="7436"/>
                  <a:pt x="5514" y="7436"/>
                </a:cubicBezTo>
                <a:lnTo>
                  <a:pt x="5892" y="7436"/>
                </a:lnTo>
                <a:lnTo>
                  <a:pt x="5892" y="9925"/>
                </a:lnTo>
                <a:lnTo>
                  <a:pt x="3403" y="9925"/>
                </a:lnTo>
                <a:lnTo>
                  <a:pt x="3403" y="7436"/>
                </a:lnTo>
                <a:lnTo>
                  <a:pt x="3813" y="7436"/>
                </a:lnTo>
                <a:cubicBezTo>
                  <a:pt x="4033" y="7436"/>
                  <a:pt x="4254" y="7247"/>
                  <a:pt x="4254" y="7058"/>
                </a:cubicBezTo>
                <a:lnTo>
                  <a:pt x="4254" y="3309"/>
                </a:lnTo>
                <a:close/>
                <a:moveTo>
                  <a:pt x="8412" y="3309"/>
                </a:moveTo>
                <a:lnTo>
                  <a:pt x="8412" y="7058"/>
                </a:lnTo>
                <a:cubicBezTo>
                  <a:pt x="8412" y="7278"/>
                  <a:pt x="8601" y="7436"/>
                  <a:pt x="8853" y="7436"/>
                </a:cubicBezTo>
                <a:lnTo>
                  <a:pt x="9294" y="7436"/>
                </a:lnTo>
                <a:lnTo>
                  <a:pt x="9294" y="9925"/>
                </a:lnTo>
                <a:lnTo>
                  <a:pt x="6711" y="9925"/>
                </a:lnTo>
                <a:lnTo>
                  <a:pt x="6711" y="7436"/>
                </a:lnTo>
                <a:lnTo>
                  <a:pt x="7152" y="7436"/>
                </a:lnTo>
                <a:cubicBezTo>
                  <a:pt x="7404" y="7436"/>
                  <a:pt x="7593" y="7247"/>
                  <a:pt x="7593" y="7058"/>
                </a:cubicBezTo>
                <a:lnTo>
                  <a:pt x="7593" y="3309"/>
                </a:lnTo>
                <a:close/>
                <a:moveTo>
                  <a:pt x="11815" y="3309"/>
                </a:moveTo>
                <a:lnTo>
                  <a:pt x="11815" y="9925"/>
                </a:lnTo>
                <a:lnTo>
                  <a:pt x="9988" y="9925"/>
                </a:lnTo>
                <a:lnTo>
                  <a:pt x="9988" y="7436"/>
                </a:lnTo>
                <a:lnTo>
                  <a:pt x="10429" y="7436"/>
                </a:lnTo>
                <a:cubicBezTo>
                  <a:pt x="10649" y="7436"/>
                  <a:pt x="10870" y="7247"/>
                  <a:pt x="10870" y="7058"/>
                </a:cubicBezTo>
                <a:lnTo>
                  <a:pt x="10870" y="3309"/>
                </a:lnTo>
                <a:close/>
                <a:moveTo>
                  <a:pt x="379" y="1"/>
                </a:moveTo>
                <a:cubicBezTo>
                  <a:pt x="158" y="1"/>
                  <a:pt x="1" y="190"/>
                  <a:pt x="1" y="379"/>
                </a:cubicBezTo>
                <a:lnTo>
                  <a:pt x="1" y="10334"/>
                </a:lnTo>
                <a:cubicBezTo>
                  <a:pt x="1" y="10555"/>
                  <a:pt x="190" y="10712"/>
                  <a:pt x="379" y="10712"/>
                </a:cubicBezTo>
                <a:lnTo>
                  <a:pt x="12224" y="10712"/>
                </a:lnTo>
                <a:cubicBezTo>
                  <a:pt x="12476" y="10712"/>
                  <a:pt x="12665" y="10523"/>
                  <a:pt x="12665" y="10334"/>
                </a:cubicBezTo>
                <a:lnTo>
                  <a:pt x="12665" y="379"/>
                </a:lnTo>
                <a:cubicBezTo>
                  <a:pt x="12634" y="190"/>
                  <a:pt x="12445" y="1"/>
                  <a:pt x="12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65"/>
          <p:cNvGrpSpPr/>
          <p:nvPr/>
        </p:nvGrpSpPr>
        <p:grpSpPr>
          <a:xfrm>
            <a:off x="3797135" y="3302779"/>
            <a:ext cx="228764" cy="290881"/>
            <a:chOff x="-37370925" y="3579105"/>
            <a:chExt cx="248900" cy="316450"/>
          </a:xfrm>
        </p:grpSpPr>
        <p:sp>
          <p:nvSpPr>
            <p:cNvPr id="2964" name="Google Shape;2964;p65"/>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5"/>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6" name="Google Shape;2966;p65"/>
          <p:cNvSpPr/>
          <p:nvPr/>
        </p:nvSpPr>
        <p:spPr>
          <a:xfrm>
            <a:off x="1589468" y="1553542"/>
            <a:ext cx="290059" cy="294011"/>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5"/>
          <p:cNvSpPr/>
          <p:nvPr/>
        </p:nvSpPr>
        <p:spPr>
          <a:xfrm>
            <a:off x="1615627" y="1996290"/>
            <a:ext cx="228774" cy="275901"/>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8" name="Google Shape;2968;p65"/>
          <p:cNvGrpSpPr/>
          <p:nvPr/>
        </p:nvGrpSpPr>
        <p:grpSpPr>
          <a:xfrm>
            <a:off x="1589477" y="2431411"/>
            <a:ext cx="285416" cy="284003"/>
            <a:chOff x="-42259725" y="3951100"/>
            <a:chExt cx="318225" cy="316650"/>
          </a:xfrm>
        </p:grpSpPr>
        <p:sp>
          <p:nvSpPr>
            <p:cNvPr id="2969" name="Google Shape;2969;p65"/>
            <p:cNvSpPr/>
            <p:nvPr/>
          </p:nvSpPr>
          <p:spPr>
            <a:xfrm>
              <a:off x="-42258150" y="3951100"/>
              <a:ext cx="316650" cy="123675"/>
            </a:xfrm>
            <a:custGeom>
              <a:avLst/>
              <a:gdLst/>
              <a:ahLst/>
              <a:cxnLst/>
              <a:rect l="l" t="t" r="r" b="b"/>
              <a:pathLst>
                <a:path w="12666" h="4947" extrusionOk="0">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5"/>
            <p:cNvSpPr/>
            <p:nvPr/>
          </p:nvSpPr>
          <p:spPr>
            <a:xfrm>
              <a:off x="-42259725" y="4096800"/>
              <a:ext cx="316650" cy="170950"/>
            </a:xfrm>
            <a:custGeom>
              <a:avLst/>
              <a:gdLst/>
              <a:ahLst/>
              <a:cxnLst/>
              <a:rect l="l" t="t" r="r" b="b"/>
              <a:pathLst>
                <a:path w="12666" h="6838" extrusionOk="0">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1" name="Google Shape;2971;p65"/>
          <p:cNvGrpSpPr/>
          <p:nvPr/>
        </p:nvGrpSpPr>
        <p:grpSpPr>
          <a:xfrm>
            <a:off x="3769708" y="1571171"/>
            <a:ext cx="285429" cy="259532"/>
            <a:chOff x="-40378075" y="3267450"/>
            <a:chExt cx="317425" cy="289075"/>
          </a:xfrm>
        </p:grpSpPr>
        <p:sp>
          <p:nvSpPr>
            <p:cNvPr id="2972" name="Google Shape;2972;p6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6" name="Google Shape;2976;p65"/>
          <p:cNvGrpSpPr/>
          <p:nvPr/>
        </p:nvGrpSpPr>
        <p:grpSpPr>
          <a:xfrm>
            <a:off x="3783411" y="1999311"/>
            <a:ext cx="268211" cy="272984"/>
            <a:chOff x="-40372575" y="3604550"/>
            <a:chExt cx="311150" cy="316650"/>
          </a:xfrm>
        </p:grpSpPr>
        <p:sp>
          <p:nvSpPr>
            <p:cNvPr id="2977" name="Google Shape;2977;p65"/>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5"/>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5"/>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0" name="Google Shape;2980;p65"/>
          <p:cNvSpPr/>
          <p:nvPr/>
        </p:nvSpPr>
        <p:spPr>
          <a:xfrm>
            <a:off x="3767595" y="2428035"/>
            <a:ext cx="284032" cy="291085"/>
          </a:xfrm>
          <a:custGeom>
            <a:avLst/>
            <a:gdLst/>
            <a:ahLst/>
            <a:cxnLst/>
            <a:rect l="l" t="t" r="r" b="b"/>
            <a:pathLst>
              <a:path w="12414" h="12732" extrusionOk="0">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1" name="Google Shape;2981;p65"/>
          <p:cNvGrpSpPr/>
          <p:nvPr/>
        </p:nvGrpSpPr>
        <p:grpSpPr>
          <a:xfrm>
            <a:off x="2460802" y="2866632"/>
            <a:ext cx="304811" cy="284029"/>
            <a:chOff x="-38542250" y="3220175"/>
            <a:chExt cx="341525" cy="318525"/>
          </a:xfrm>
        </p:grpSpPr>
        <p:sp>
          <p:nvSpPr>
            <p:cNvPr id="2982" name="Google Shape;2982;p65"/>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5"/>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5"/>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5" name="Google Shape;2985;p65"/>
          <p:cNvGrpSpPr/>
          <p:nvPr/>
        </p:nvGrpSpPr>
        <p:grpSpPr>
          <a:xfrm>
            <a:off x="2464358" y="3306637"/>
            <a:ext cx="285397" cy="284698"/>
            <a:chOff x="-38537400" y="3588000"/>
            <a:chExt cx="316650" cy="315875"/>
          </a:xfrm>
        </p:grpSpPr>
        <p:sp>
          <p:nvSpPr>
            <p:cNvPr id="2986" name="Google Shape;2986;p6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65"/>
          <p:cNvGrpSpPr/>
          <p:nvPr/>
        </p:nvGrpSpPr>
        <p:grpSpPr>
          <a:xfrm>
            <a:off x="2464240" y="3740036"/>
            <a:ext cx="285416" cy="284003"/>
            <a:chOff x="-38538975" y="3954250"/>
            <a:chExt cx="318225" cy="316650"/>
          </a:xfrm>
        </p:grpSpPr>
        <p:sp>
          <p:nvSpPr>
            <p:cNvPr id="2991" name="Google Shape;2991;p65"/>
            <p:cNvSpPr/>
            <p:nvPr/>
          </p:nvSpPr>
          <p:spPr>
            <a:xfrm>
              <a:off x="-38538975" y="3954250"/>
              <a:ext cx="254425" cy="253625"/>
            </a:xfrm>
            <a:custGeom>
              <a:avLst/>
              <a:gdLst/>
              <a:ahLst/>
              <a:cxnLst/>
              <a:rect l="l" t="t" r="r" b="b"/>
              <a:pathLst>
                <a:path w="10177" h="10145" extrusionOk="0">
                  <a:moveTo>
                    <a:pt x="5104" y="3813"/>
                  </a:moveTo>
                  <a:cubicBezTo>
                    <a:pt x="5797" y="3813"/>
                    <a:pt x="6364" y="4348"/>
                    <a:pt x="6364" y="5073"/>
                  </a:cubicBezTo>
                  <a:cubicBezTo>
                    <a:pt x="6364" y="5766"/>
                    <a:pt x="5797" y="6333"/>
                    <a:pt x="5104" y="6333"/>
                  </a:cubicBezTo>
                  <a:cubicBezTo>
                    <a:pt x="4379" y="6333"/>
                    <a:pt x="3844" y="5766"/>
                    <a:pt x="3844" y="5073"/>
                  </a:cubicBezTo>
                  <a:cubicBezTo>
                    <a:pt x="3844" y="4411"/>
                    <a:pt x="4411" y="3813"/>
                    <a:pt x="5104" y="3813"/>
                  </a:cubicBezTo>
                  <a:close/>
                  <a:moveTo>
                    <a:pt x="5104" y="0"/>
                  </a:moveTo>
                  <a:cubicBezTo>
                    <a:pt x="2300" y="0"/>
                    <a:pt x="0" y="2269"/>
                    <a:pt x="0" y="5073"/>
                  </a:cubicBezTo>
                  <a:cubicBezTo>
                    <a:pt x="63" y="7908"/>
                    <a:pt x="2300" y="10145"/>
                    <a:pt x="5104" y="10145"/>
                  </a:cubicBezTo>
                  <a:cubicBezTo>
                    <a:pt x="7877" y="10145"/>
                    <a:pt x="10176" y="7877"/>
                    <a:pt x="10176" y="5073"/>
                  </a:cubicBezTo>
                  <a:cubicBezTo>
                    <a:pt x="10176" y="2269"/>
                    <a:pt x="7877" y="0"/>
                    <a:pt x="5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5"/>
            <p:cNvSpPr/>
            <p:nvPr/>
          </p:nvSpPr>
          <p:spPr>
            <a:xfrm>
              <a:off x="-38496450" y="4081725"/>
              <a:ext cx="275700" cy="189175"/>
            </a:xfrm>
            <a:custGeom>
              <a:avLst/>
              <a:gdLst/>
              <a:ahLst/>
              <a:cxnLst/>
              <a:rect l="l" t="t" r="r" b="b"/>
              <a:pathLst>
                <a:path w="11028" h="7567" extrusionOk="0">
                  <a:moveTo>
                    <a:pt x="9774" y="0"/>
                  </a:moveTo>
                  <a:cubicBezTo>
                    <a:pt x="9040" y="0"/>
                    <a:pt x="8444" y="548"/>
                    <a:pt x="8444" y="1265"/>
                  </a:cubicBezTo>
                  <a:cubicBezTo>
                    <a:pt x="8444" y="1801"/>
                    <a:pt x="8790" y="2305"/>
                    <a:pt x="9295" y="2463"/>
                  </a:cubicBezTo>
                  <a:lnTo>
                    <a:pt x="9295" y="2967"/>
                  </a:lnTo>
                  <a:cubicBezTo>
                    <a:pt x="9295" y="4416"/>
                    <a:pt x="8192" y="5645"/>
                    <a:pt x="6774" y="5834"/>
                  </a:cubicBezTo>
                  <a:lnTo>
                    <a:pt x="6774" y="4825"/>
                  </a:lnTo>
                  <a:cubicBezTo>
                    <a:pt x="5829" y="5487"/>
                    <a:pt x="4663" y="5865"/>
                    <a:pt x="3403" y="5865"/>
                  </a:cubicBezTo>
                  <a:cubicBezTo>
                    <a:pt x="2143" y="5865"/>
                    <a:pt x="977" y="5487"/>
                    <a:pt x="1" y="4825"/>
                  </a:cubicBezTo>
                  <a:lnTo>
                    <a:pt x="1" y="6306"/>
                  </a:lnTo>
                  <a:cubicBezTo>
                    <a:pt x="1" y="7031"/>
                    <a:pt x="568" y="7566"/>
                    <a:pt x="1261" y="7566"/>
                  </a:cubicBezTo>
                  <a:lnTo>
                    <a:pt x="5388" y="7566"/>
                  </a:lnTo>
                  <a:cubicBezTo>
                    <a:pt x="5955" y="7566"/>
                    <a:pt x="6459" y="7220"/>
                    <a:pt x="6617" y="6716"/>
                  </a:cubicBezTo>
                  <a:cubicBezTo>
                    <a:pt x="8601" y="6495"/>
                    <a:pt x="10082" y="4920"/>
                    <a:pt x="10114" y="2904"/>
                  </a:cubicBezTo>
                  <a:lnTo>
                    <a:pt x="10114" y="2400"/>
                  </a:lnTo>
                  <a:cubicBezTo>
                    <a:pt x="10649" y="2211"/>
                    <a:pt x="11027" y="1706"/>
                    <a:pt x="10996" y="1108"/>
                  </a:cubicBezTo>
                  <a:cubicBezTo>
                    <a:pt x="10964" y="572"/>
                    <a:pt x="10492" y="100"/>
                    <a:pt x="9893" y="5"/>
                  </a:cubicBezTo>
                  <a:cubicBezTo>
                    <a:pt x="9853" y="2"/>
                    <a:pt x="9813" y="0"/>
                    <a:pt x="9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3" name="Google Shape;2993;p65"/>
          <p:cNvGrpSpPr/>
          <p:nvPr/>
        </p:nvGrpSpPr>
        <p:grpSpPr>
          <a:xfrm>
            <a:off x="3774973" y="3739531"/>
            <a:ext cx="283945" cy="281184"/>
            <a:chOff x="-37385100" y="3949908"/>
            <a:chExt cx="321350" cy="318225"/>
          </a:xfrm>
        </p:grpSpPr>
        <p:sp>
          <p:nvSpPr>
            <p:cNvPr id="2994" name="Google Shape;2994;p65"/>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5"/>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65"/>
          <p:cNvGrpSpPr/>
          <p:nvPr/>
        </p:nvGrpSpPr>
        <p:grpSpPr>
          <a:xfrm>
            <a:off x="2030938" y="1558072"/>
            <a:ext cx="283959" cy="283939"/>
            <a:chOff x="-41895050" y="3217225"/>
            <a:chExt cx="317450" cy="317250"/>
          </a:xfrm>
        </p:grpSpPr>
        <p:sp>
          <p:nvSpPr>
            <p:cNvPr id="2997" name="Google Shape;2997;p65"/>
            <p:cNvSpPr/>
            <p:nvPr/>
          </p:nvSpPr>
          <p:spPr>
            <a:xfrm>
              <a:off x="-41895050" y="3273750"/>
              <a:ext cx="41775" cy="245750"/>
            </a:xfrm>
            <a:custGeom>
              <a:avLst/>
              <a:gdLst/>
              <a:ahLst/>
              <a:cxnLst/>
              <a:rect l="l" t="t" r="r" b="b"/>
              <a:pathLst>
                <a:path w="1671" h="9830" extrusionOk="0">
                  <a:moveTo>
                    <a:pt x="1" y="0"/>
                  </a:moveTo>
                  <a:lnTo>
                    <a:pt x="1" y="9830"/>
                  </a:lnTo>
                  <a:lnTo>
                    <a:pt x="1670" y="8192"/>
                  </a:lnTo>
                  <a:lnTo>
                    <a:pt x="1670" y="16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5"/>
            <p:cNvSpPr/>
            <p:nvPr/>
          </p:nvSpPr>
          <p:spPr>
            <a:xfrm>
              <a:off x="-41619375" y="3273750"/>
              <a:ext cx="41775" cy="245750"/>
            </a:xfrm>
            <a:custGeom>
              <a:avLst/>
              <a:gdLst/>
              <a:ahLst/>
              <a:cxnLst/>
              <a:rect l="l" t="t" r="r" b="b"/>
              <a:pathLst>
                <a:path w="1671" h="9830" extrusionOk="0">
                  <a:moveTo>
                    <a:pt x="1670" y="0"/>
                  </a:moveTo>
                  <a:lnTo>
                    <a:pt x="0" y="1639"/>
                  </a:lnTo>
                  <a:lnTo>
                    <a:pt x="0" y="8192"/>
                  </a:lnTo>
                  <a:lnTo>
                    <a:pt x="1670" y="9830"/>
                  </a:lnTo>
                  <a:lnTo>
                    <a:pt x="16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5"/>
            <p:cNvSpPr/>
            <p:nvPr/>
          </p:nvSpPr>
          <p:spPr>
            <a:xfrm>
              <a:off x="-41832825" y="3321000"/>
              <a:ext cx="193000" cy="151250"/>
            </a:xfrm>
            <a:custGeom>
              <a:avLst/>
              <a:gdLst/>
              <a:ahLst/>
              <a:cxnLst/>
              <a:rect l="l" t="t" r="r" b="b"/>
              <a:pathLst>
                <a:path w="7720" h="6050" extrusionOk="0">
                  <a:moveTo>
                    <a:pt x="1" y="1"/>
                  </a:moveTo>
                  <a:lnTo>
                    <a:pt x="1" y="6050"/>
                  </a:lnTo>
                  <a:lnTo>
                    <a:pt x="3592" y="6050"/>
                  </a:lnTo>
                  <a:lnTo>
                    <a:pt x="3592" y="4821"/>
                  </a:lnTo>
                  <a:cubicBezTo>
                    <a:pt x="3592" y="4600"/>
                    <a:pt x="3781" y="4411"/>
                    <a:pt x="4002" y="4411"/>
                  </a:cubicBezTo>
                  <a:lnTo>
                    <a:pt x="6491" y="4411"/>
                  </a:lnTo>
                  <a:cubicBezTo>
                    <a:pt x="6743" y="4411"/>
                    <a:pt x="6932" y="4600"/>
                    <a:pt x="6932" y="4821"/>
                  </a:cubicBezTo>
                  <a:lnTo>
                    <a:pt x="6932" y="6050"/>
                  </a:lnTo>
                  <a:lnTo>
                    <a:pt x="7719" y="6050"/>
                  </a:lnTo>
                  <a:lnTo>
                    <a:pt x="77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5"/>
            <p:cNvSpPr/>
            <p:nvPr/>
          </p:nvSpPr>
          <p:spPr>
            <a:xfrm>
              <a:off x="-41880075" y="3493500"/>
              <a:ext cx="287500" cy="40975"/>
            </a:xfrm>
            <a:custGeom>
              <a:avLst/>
              <a:gdLst/>
              <a:ahLst/>
              <a:cxnLst/>
              <a:rect l="l" t="t" r="r" b="b"/>
              <a:pathLst>
                <a:path w="11500" h="1639" extrusionOk="0">
                  <a:moveTo>
                    <a:pt x="1639" y="0"/>
                  </a:moveTo>
                  <a:lnTo>
                    <a:pt x="0" y="1638"/>
                  </a:lnTo>
                  <a:lnTo>
                    <a:pt x="11500" y="1638"/>
                  </a:lnTo>
                  <a:lnTo>
                    <a:pt x="9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5"/>
            <p:cNvSpPr/>
            <p:nvPr/>
          </p:nvSpPr>
          <p:spPr>
            <a:xfrm>
              <a:off x="-41880875" y="3217225"/>
              <a:ext cx="288300" cy="83325"/>
            </a:xfrm>
            <a:custGeom>
              <a:avLst/>
              <a:gdLst/>
              <a:ahLst/>
              <a:cxnLst/>
              <a:rect l="l" t="t" r="r" b="b"/>
              <a:pathLst>
                <a:path w="11532" h="3333" extrusionOk="0">
                  <a:moveTo>
                    <a:pt x="5798" y="1033"/>
                  </a:moveTo>
                  <a:lnTo>
                    <a:pt x="6459" y="1694"/>
                  </a:lnTo>
                  <a:lnTo>
                    <a:pt x="5136" y="1694"/>
                  </a:lnTo>
                  <a:lnTo>
                    <a:pt x="5798" y="1033"/>
                  </a:lnTo>
                  <a:close/>
                  <a:moveTo>
                    <a:pt x="5750" y="1"/>
                  </a:moveTo>
                  <a:cubicBezTo>
                    <a:pt x="5640" y="1"/>
                    <a:pt x="5530" y="40"/>
                    <a:pt x="5451" y="119"/>
                  </a:cubicBezTo>
                  <a:lnTo>
                    <a:pt x="3939" y="1663"/>
                  </a:lnTo>
                  <a:lnTo>
                    <a:pt x="1" y="1663"/>
                  </a:lnTo>
                  <a:lnTo>
                    <a:pt x="1639" y="3332"/>
                  </a:lnTo>
                  <a:lnTo>
                    <a:pt x="9862" y="3332"/>
                  </a:lnTo>
                  <a:lnTo>
                    <a:pt x="11532" y="1663"/>
                  </a:lnTo>
                  <a:lnTo>
                    <a:pt x="7593" y="1663"/>
                  </a:lnTo>
                  <a:lnTo>
                    <a:pt x="6050" y="119"/>
                  </a:lnTo>
                  <a:cubicBezTo>
                    <a:pt x="5971" y="40"/>
                    <a:pt x="5861" y="1"/>
                    <a:pt x="5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2" name="Google Shape;3002;p65"/>
          <p:cNvGrpSpPr/>
          <p:nvPr/>
        </p:nvGrpSpPr>
        <p:grpSpPr>
          <a:xfrm>
            <a:off x="2027161" y="1994777"/>
            <a:ext cx="283952" cy="282547"/>
            <a:chOff x="-41893475" y="3584850"/>
            <a:chExt cx="318225" cy="316650"/>
          </a:xfrm>
        </p:grpSpPr>
        <p:sp>
          <p:nvSpPr>
            <p:cNvPr id="3003" name="Google Shape;3003;p65"/>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5"/>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5"/>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5"/>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7" name="Google Shape;3007;p65"/>
          <p:cNvSpPr/>
          <p:nvPr/>
        </p:nvSpPr>
        <p:spPr>
          <a:xfrm>
            <a:off x="2027221" y="2431832"/>
            <a:ext cx="285416" cy="283488"/>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5"/>
          <p:cNvSpPr/>
          <p:nvPr/>
        </p:nvSpPr>
        <p:spPr>
          <a:xfrm>
            <a:off x="688898" y="2865375"/>
            <a:ext cx="341384" cy="287013"/>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9" name="Google Shape;3009;p65"/>
          <p:cNvGrpSpPr/>
          <p:nvPr/>
        </p:nvGrpSpPr>
        <p:grpSpPr>
          <a:xfrm>
            <a:off x="728526" y="3304871"/>
            <a:ext cx="256030" cy="283705"/>
            <a:chOff x="-39998250" y="3605325"/>
            <a:chExt cx="288875" cy="317450"/>
          </a:xfrm>
        </p:grpSpPr>
        <p:sp>
          <p:nvSpPr>
            <p:cNvPr id="3010" name="Google Shape;3010;p65"/>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5"/>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2" name="Google Shape;3012;p65"/>
          <p:cNvGrpSpPr/>
          <p:nvPr/>
        </p:nvGrpSpPr>
        <p:grpSpPr>
          <a:xfrm>
            <a:off x="719347" y="3741153"/>
            <a:ext cx="279824" cy="279833"/>
            <a:chOff x="-40011050" y="3972375"/>
            <a:chExt cx="316650" cy="316625"/>
          </a:xfrm>
        </p:grpSpPr>
        <p:sp>
          <p:nvSpPr>
            <p:cNvPr id="3013" name="Google Shape;3013;p65"/>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5"/>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5" name="Google Shape;3015;p65"/>
          <p:cNvGrpSpPr/>
          <p:nvPr/>
        </p:nvGrpSpPr>
        <p:grpSpPr>
          <a:xfrm>
            <a:off x="2939102" y="2863473"/>
            <a:ext cx="211682" cy="292698"/>
            <a:chOff x="-38129425" y="3222550"/>
            <a:chExt cx="228450" cy="315850"/>
          </a:xfrm>
        </p:grpSpPr>
        <p:sp>
          <p:nvSpPr>
            <p:cNvPr id="3016" name="Google Shape;3016;p65"/>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5"/>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65"/>
          <p:cNvGrpSpPr/>
          <p:nvPr/>
        </p:nvGrpSpPr>
        <p:grpSpPr>
          <a:xfrm>
            <a:off x="2896132" y="3304696"/>
            <a:ext cx="289307" cy="287867"/>
            <a:chOff x="-38172725" y="3588000"/>
            <a:chExt cx="318200" cy="316650"/>
          </a:xfrm>
        </p:grpSpPr>
        <p:sp>
          <p:nvSpPr>
            <p:cNvPr id="3019" name="Google Shape;3019;p65"/>
            <p:cNvSpPr/>
            <p:nvPr/>
          </p:nvSpPr>
          <p:spPr>
            <a:xfrm>
              <a:off x="-38171150" y="3760050"/>
              <a:ext cx="98475" cy="91050"/>
            </a:xfrm>
            <a:custGeom>
              <a:avLst/>
              <a:gdLst/>
              <a:ahLst/>
              <a:cxnLst/>
              <a:rect l="l" t="t" r="r" b="b"/>
              <a:pathLst>
                <a:path w="3939" h="3642" extrusionOk="0">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5"/>
            <p:cNvSpPr/>
            <p:nvPr/>
          </p:nvSpPr>
          <p:spPr>
            <a:xfrm>
              <a:off x="-38172725" y="3641575"/>
              <a:ext cx="144150" cy="133900"/>
            </a:xfrm>
            <a:custGeom>
              <a:avLst/>
              <a:gdLst/>
              <a:ahLst/>
              <a:cxnLst/>
              <a:rect l="l" t="t" r="r" b="b"/>
              <a:pathLst>
                <a:path w="5766" h="5356" extrusionOk="0">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5"/>
            <p:cNvSpPr/>
            <p:nvPr/>
          </p:nvSpPr>
          <p:spPr>
            <a:xfrm>
              <a:off x="-38117600" y="3806975"/>
              <a:ext cx="77200" cy="94525"/>
            </a:xfrm>
            <a:custGeom>
              <a:avLst/>
              <a:gdLst/>
              <a:ahLst/>
              <a:cxnLst/>
              <a:rect l="l" t="t" r="r" b="b"/>
              <a:pathLst>
                <a:path w="3088" h="3781" extrusionOk="0">
                  <a:moveTo>
                    <a:pt x="2332" y="0"/>
                  </a:moveTo>
                  <a:lnTo>
                    <a:pt x="0" y="2331"/>
                  </a:lnTo>
                  <a:cubicBezTo>
                    <a:pt x="883" y="3088"/>
                    <a:pt x="1891" y="3592"/>
                    <a:pt x="2962" y="3781"/>
                  </a:cubicBezTo>
                  <a:cubicBezTo>
                    <a:pt x="3088" y="2363"/>
                    <a:pt x="3088" y="1197"/>
                    <a:pt x="2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5"/>
            <p:cNvSpPr/>
            <p:nvPr/>
          </p:nvSpPr>
          <p:spPr>
            <a:xfrm>
              <a:off x="-37997875" y="3716375"/>
              <a:ext cx="143350" cy="135500"/>
            </a:xfrm>
            <a:custGeom>
              <a:avLst/>
              <a:gdLst/>
              <a:ahLst/>
              <a:cxnLst/>
              <a:rect l="l" t="t" r="r" b="b"/>
              <a:pathLst>
                <a:path w="5734" h="5420" extrusionOk="0">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5"/>
            <p:cNvSpPr/>
            <p:nvPr/>
          </p:nvSpPr>
          <p:spPr>
            <a:xfrm>
              <a:off x="-38044350" y="3761275"/>
              <a:ext cx="135500" cy="143375"/>
            </a:xfrm>
            <a:custGeom>
              <a:avLst/>
              <a:gdLst/>
              <a:ahLst/>
              <a:cxnLst/>
              <a:rect l="l" t="t" r="r" b="b"/>
              <a:pathLst>
                <a:path w="5420" h="5735" extrusionOk="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5"/>
            <p:cNvSpPr/>
            <p:nvPr/>
          </p:nvSpPr>
          <p:spPr>
            <a:xfrm>
              <a:off x="-37997875" y="3588800"/>
              <a:ext cx="89025" cy="97675"/>
            </a:xfrm>
            <a:custGeom>
              <a:avLst/>
              <a:gdLst/>
              <a:ahLst/>
              <a:cxnLst/>
              <a:rect l="l" t="t" r="r" b="b"/>
              <a:pathLst>
                <a:path w="3561" h="3907" extrusionOk="0">
                  <a:moveTo>
                    <a:pt x="158" y="0"/>
                  </a:moveTo>
                  <a:lnTo>
                    <a:pt x="158" y="0"/>
                  </a:lnTo>
                  <a:cubicBezTo>
                    <a:pt x="126" y="977"/>
                    <a:pt x="0" y="2395"/>
                    <a:pt x="1260" y="3907"/>
                  </a:cubicBezTo>
                  <a:lnTo>
                    <a:pt x="3560" y="1544"/>
                  </a:lnTo>
                  <a:cubicBezTo>
                    <a:pt x="2584" y="662"/>
                    <a:pt x="1355" y="158"/>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5"/>
            <p:cNvSpPr/>
            <p:nvPr/>
          </p:nvSpPr>
          <p:spPr>
            <a:xfrm>
              <a:off x="-38117600" y="3588000"/>
              <a:ext cx="135500" cy="143375"/>
            </a:xfrm>
            <a:custGeom>
              <a:avLst/>
              <a:gdLst/>
              <a:ahLst/>
              <a:cxnLst/>
              <a:rect l="l" t="t" r="r" b="b"/>
              <a:pathLst>
                <a:path w="5420" h="5735" extrusionOk="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5"/>
            <p:cNvSpPr/>
            <p:nvPr/>
          </p:nvSpPr>
          <p:spPr>
            <a:xfrm>
              <a:off x="-37953000" y="3641575"/>
              <a:ext cx="97700" cy="86350"/>
            </a:xfrm>
            <a:custGeom>
              <a:avLst/>
              <a:gdLst/>
              <a:ahLst/>
              <a:cxnLst/>
              <a:rect l="l" t="t" r="r" b="b"/>
              <a:pathLst>
                <a:path w="3908" h="3454" extrusionOk="0">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7" name="Google Shape;3027;p65"/>
          <p:cNvGrpSpPr/>
          <p:nvPr/>
        </p:nvGrpSpPr>
        <p:grpSpPr>
          <a:xfrm>
            <a:off x="2956343" y="3736270"/>
            <a:ext cx="170408" cy="286600"/>
            <a:chOff x="-38109725" y="3955025"/>
            <a:chExt cx="188275" cy="316650"/>
          </a:xfrm>
        </p:grpSpPr>
        <p:sp>
          <p:nvSpPr>
            <p:cNvPr id="3028" name="Google Shape;3028;p65"/>
            <p:cNvSpPr/>
            <p:nvPr/>
          </p:nvSpPr>
          <p:spPr>
            <a:xfrm>
              <a:off x="-38109725" y="3955025"/>
              <a:ext cx="188275" cy="220575"/>
            </a:xfrm>
            <a:custGeom>
              <a:avLst/>
              <a:gdLst/>
              <a:ahLst/>
              <a:cxnLst/>
              <a:rect l="l" t="t" r="r" b="b"/>
              <a:pathLst>
                <a:path w="7531" h="8823" extrusionOk="0">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5"/>
            <p:cNvSpPr/>
            <p:nvPr/>
          </p:nvSpPr>
          <p:spPr>
            <a:xfrm>
              <a:off x="-38067200" y="4196050"/>
              <a:ext cx="104775" cy="75625"/>
            </a:xfrm>
            <a:custGeom>
              <a:avLst/>
              <a:gdLst/>
              <a:ahLst/>
              <a:cxnLst/>
              <a:rect l="l" t="t" r="r" b="b"/>
              <a:pathLst>
                <a:path w="4191" h="3025" extrusionOk="0">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0" name="Google Shape;3030;p65"/>
          <p:cNvSpPr/>
          <p:nvPr/>
        </p:nvSpPr>
        <p:spPr>
          <a:xfrm>
            <a:off x="713250" y="4178191"/>
            <a:ext cx="297401" cy="286921"/>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1" name="Google Shape;3031;p65"/>
          <p:cNvGrpSpPr/>
          <p:nvPr/>
        </p:nvGrpSpPr>
        <p:grpSpPr>
          <a:xfrm>
            <a:off x="2463861" y="1553164"/>
            <a:ext cx="297382" cy="293732"/>
            <a:chOff x="-41530375" y="3218800"/>
            <a:chExt cx="319800" cy="315875"/>
          </a:xfrm>
        </p:grpSpPr>
        <p:sp>
          <p:nvSpPr>
            <p:cNvPr id="3032" name="Google Shape;3032;p65"/>
            <p:cNvSpPr/>
            <p:nvPr/>
          </p:nvSpPr>
          <p:spPr>
            <a:xfrm>
              <a:off x="-41530375" y="3337550"/>
              <a:ext cx="199300" cy="197125"/>
            </a:xfrm>
            <a:custGeom>
              <a:avLst/>
              <a:gdLst/>
              <a:ahLst/>
              <a:cxnLst/>
              <a:rect l="l" t="t" r="r" b="b"/>
              <a:pathLst>
                <a:path w="7972" h="7885" extrusionOk="0">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5"/>
            <p:cNvSpPr/>
            <p:nvPr/>
          </p:nvSpPr>
          <p:spPr>
            <a:xfrm>
              <a:off x="-41435075" y="3218800"/>
              <a:ext cx="224500" cy="221950"/>
            </a:xfrm>
            <a:custGeom>
              <a:avLst/>
              <a:gdLst/>
              <a:ahLst/>
              <a:cxnLst/>
              <a:rect l="l" t="t" r="r" b="b"/>
              <a:pathLst>
                <a:path w="8980" h="8878" extrusionOk="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65"/>
          <p:cNvGrpSpPr/>
          <p:nvPr/>
        </p:nvGrpSpPr>
        <p:grpSpPr>
          <a:xfrm>
            <a:off x="2463353" y="2022460"/>
            <a:ext cx="289310" cy="228403"/>
            <a:chOff x="-41526450" y="3653375"/>
            <a:chExt cx="315875" cy="247350"/>
          </a:xfrm>
        </p:grpSpPr>
        <p:sp>
          <p:nvSpPr>
            <p:cNvPr id="3035" name="Google Shape;3035;p65"/>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5"/>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7" name="Google Shape;3037;p65"/>
          <p:cNvGrpSpPr/>
          <p:nvPr/>
        </p:nvGrpSpPr>
        <p:grpSpPr>
          <a:xfrm>
            <a:off x="2466006" y="2433671"/>
            <a:ext cx="279830" cy="282642"/>
            <a:chOff x="-41526450" y="3951100"/>
            <a:chExt cx="313500" cy="316650"/>
          </a:xfrm>
        </p:grpSpPr>
        <p:sp>
          <p:nvSpPr>
            <p:cNvPr id="3038" name="Google Shape;3038;p65"/>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5"/>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5"/>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1" name="Google Shape;3041;p65"/>
          <p:cNvGrpSpPr/>
          <p:nvPr/>
        </p:nvGrpSpPr>
        <p:grpSpPr>
          <a:xfrm>
            <a:off x="1169802" y="2865867"/>
            <a:ext cx="256034" cy="283729"/>
            <a:chOff x="-39625900" y="3238300"/>
            <a:chExt cx="290650" cy="318225"/>
          </a:xfrm>
        </p:grpSpPr>
        <p:sp>
          <p:nvSpPr>
            <p:cNvPr id="3042" name="Google Shape;3042;p65"/>
            <p:cNvSpPr/>
            <p:nvPr/>
          </p:nvSpPr>
          <p:spPr>
            <a:xfrm>
              <a:off x="-39625900" y="3238300"/>
              <a:ext cx="290650" cy="318225"/>
            </a:xfrm>
            <a:custGeom>
              <a:avLst/>
              <a:gdLst/>
              <a:ahLst/>
              <a:cxnLst/>
              <a:rect l="l" t="t" r="r" b="b"/>
              <a:pathLst>
                <a:path w="11626" h="12729" extrusionOk="0">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5"/>
            <p:cNvSpPr/>
            <p:nvPr/>
          </p:nvSpPr>
          <p:spPr>
            <a:xfrm>
              <a:off x="-39521150" y="3328875"/>
              <a:ext cx="82725" cy="227650"/>
            </a:xfrm>
            <a:custGeom>
              <a:avLst/>
              <a:gdLst/>
              <a:ahLst/>
              <a:cxnLst/>
              <a:rect l="l" t="t" r="r" b="b"/>
              <a:pathLst>
                <a:path w="3309" h="9106" extrusionOk="0">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4" name="Google Shape;3044;p65"/>
          <p:cNvSpPr/>
          <p:nvPr/>
        </p:nvSpPr>
        <p:spPr>
          <a:xfrm>
            <a:off x="1174952" y="3301427"/>
            <a:ext cx="248453" cy="291191"/>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5" name="Google Shape;3045;p65"/>
          <p:cNvGrpSpPr/>
          <p:nvPr/>
        </p:nvGrpSpPr>
        <p:grpSpPr>
          <a:xfrm>
            <a:off x="1155573" y="3738711"/>
            <a:ext cx="279830" cy="286835"/>
            <a:chOff x="-39647175" y="3972000"/>
            <a:chExt cx="313500" cy="317050"/>
          </a:xfrm>
        </p:grpSpPr>
        <p:sp>
          <p:nvSpPr>
            <p:cNvPr id="3046" name="Google Shape;3046;p65"/>
            <p:cNvSpPr/>
            <p:nvPr/>
          </p:nvSpPr>
          <p:spPr>
            <a:xfrm>
              <a:off x="-39647175" y="3972000"/>
              <a:ext cx="95325" cy="153975"/>
            </a:xfrm>
            <a:custGeom>
              <a:avLst/>
              <a:gdLst/>
              <a:ahLst/>
              <a:cxnLst/>
              <a:rect l="l" t="t" r="r" b="b"/>
              <a:pathLst>
                <a:path w="3813" h="6159" extrusionOk="0">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5"/>
            <p:cNvSpPr/>
            <p:nvPr/>
          </p:nvSpPr>
          <p:spPr>
            <a:xfrm>
              <a:off x="-39588875" y="4011750"/>
              <a:ext cx="216600" cy="277300"/>
            </a:xfrm>
            <a:custGeom>
              <a:avLst/>
              <a:gdLst/>
              <a:ahLst/>
              <a:cxnLst/>
              <a:rect l="l" t="t" r="r" b="b"/>
              <a:pathLst>
                <a:path w="8664" h="11092" extrusionOk="0">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5"/>
            <p:cNvSpPr/>
            <p:nvPr/>
          </p:nvSpPr>
          <p:spPr>
            <a:xfrm>
              <a:off x="-39398275" y="4073975"/>
              <a:ext cx="64600" cy="71600"/>
            </a:xfrm>
            <a:custGeom>
              <a:avLst/>
              <a:gdLst/>
              <a:ahLst/>
              <a:cxnLst/>
              <a:rect l="l" t="t" r="r" b="b"/>
              <a:pathLst>
                <a:path w="2584" h="2864" extrusionOk="0">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9" name="Google Shape;3049;p65"/>
          <p:cNvGrpSpPr/>
          <p:nvPr/>
        </p:nvGrpSpPr>
        <p:grpSpPr>
          <a:xfrm>
            <a:off x="3332337" y="2865394"/>
            <a:ext cx="291069" cy="291047"/>
            <a:chOff x="-37808850" y="3221575"/>
            <a:chExt cx="321375" cy="317425"/>
          </a:xfrm>
        </p:grpSpPr>
        <p:sp>
          <p:nvSpPr>
            <p:cNvPr id="3050" name="Google Shape;3050;p65"/>
            <p:cNvSpPr/>
            <p:nvPr/>
          </p:nvSpPr>
          <p:spPr>
            <a:xfrm>
              <a:off x="-37808850" y="3294050"/>
              <a:ext cx="261500" cy="244950"/>
            </a:xfrm>
            <a:custGeom>
              <a:avLst/>
              <a:gdLst/>
              <a:ahLst/>
              <a:cxnLst/>
              <a:rect l="l" t="t" r="r" b="b"/>
              <a:pathLst>
                <a:path w="10460" h="9798" extrusionOk="0">
                  <a:moveTo>
                    <a:pt x="6091" y="980"/>
                  </a:moveTo>
                  <a:cubicBezTo>
                    <a:pt x="6596" y="980"/>
                    <a:pt x="7119" y="1154"/>
                    <a:pt x="7562" y="1520"/>
                  </a:cubicBezTo>
                  <a:cubicBezTo>
                    <a:pt x="7719" y="1677"/>
                    <a:pt x="7751" y="1898"/>
                    <a:pt x="7593" y="2087"/>
                  </a:cubicBezTo>
                  <a:cubicBezTo>
                    <a:pt x="7518" y="2181"/>
                    <a:pt x="7387" y="2241"/>
                    <a:pt x="7260" y="2241"/>
                  </a:cubicBezTo>
                  <a:cubicBezTo>
                    <a:pt x="7174" y="2241"/>
                    <a:pt x="7090" y="2213"/>
                    <a:pt x="7026" y="2150"/>
                  </a:cubicBezTo>
                  <a:cubicBezTo>
                    <a:pt x="6747" y="1918"/>
                    <a:pt x="6415" y="1807"/>
                    <a:pt x="6101" y="1807"/>
                  </a:cubicBezTo>
                  <a:cubicBezTo>
                    <a:pt x="5776" y="1807"/>
                    <a:pt x="5470" y="1925"/>
                    <a:pt x="5262" y="2150"/>
                  </a:cubicBezTo>
                  <a:cubicBezTo>
                    <a:pt x="5183" y="2229"/>
                    <a:pt x="5073" y="2268"/>
                    <a:pt x="4962" y="2268"/>
                  </a:cubicBezTo>
                  <a:cubicBezTo>
                    <a:pt x="4852" y="2268"/>
                    <a:pt x="4742" y="2229"/>
                    <a:pt x="4663" y="2150"/>
                  </a:cubicBezTo>
                  <a:cubicBezTo>
                    <a:pt x="4506" y="1992"/>
                    <a:pt x="4506" y="1709"/>
                    <a:pt x="4663" y="1551"/>
                  </a:cubicBezTo>
                  <a:cubicBezTo>
                    <a:pt x="5037" y="1177"/>
                    <a:pt x="5553" y="980"/>
                    <a:pt x="6091" y="980"/>
                  </a:cubicBezTo>
                  <a:close/>
                  <a:moveTo>
                    <a:pt x="3781" y="7852"/>
                  </a:moveTo>
                  <a:lnTo>
                    <a:pt x="4348" y="8451"/>
                  </a:lnTo>
                  <a:lnTo>
                    <a:pt x="4002" y="8797"/>
                  </a:lnTo>
                  <a:cubicBezTo>
                    <a:pt x="3923" y="8876"/>
                    <a:pt x="3812" y="8915"/>
                    <a:pt x="3702" y="8915"/>
                  </a:cubicBezTo>
                  <a:cubicBezTo>
                    <a:pt x="3592" y="8915"/>
                    <a:pt x="3482" y="8876"/>
                    <a:pt x="3403" y="8797"/>
                  </a:cubicBezTo>
                  <a:cubicBezTo>
                    <a:pt x="3214" y="8640"/>
                    <a:pt x="3214" y="8356"/>
                    <a:pt x="3403" y="8199"/>
                  </a:cubicBezTo>
                  <a:lnTo>
                    <a:pt x="3781" y="7852"/>
                  </a:lnTo>
                  <a:close/>
                  <a:moveTo>
                    <a:pt x="6201" y="1"/>
                  </a:moveTo>
                  <a:cubicBezTo>
                    <a:pt x="5236" y="1"/>
                    <a:pt x="4264" y="375"/>
                    <a:pt x="3529" y="1110"/>
                  </a:cubicBezTo>
                  <a:lnTo>
                    <a:pt x="2363" y="2307"/>
                  </a:lnTo>
                  <a:cubicBezTo>
                    <a:pt x="2269" y="2370"/>
                    <a:pt x="2206" y="2402"/>
                    <a:pt x="2048" y="2402"/>
                  </a:cubicBezTo>
                  <a:cubicBezTo>
                    <a:pt x="1450" y="2465"/>
                    <a:pt x="851" y="2622"/>
                    <a:pt x="378" y="3095"/>
                  </a:cubicBezTo>
                  <a:cubicBezTo>
                    <a:pt x="0" y="3441"/>
                    <a:pt x="0" y="4040"/>
                    <a:pt x="347" y="4418"/>
                  </a:cubicBezTo>
                  <a:lnTo>
                    <a:pt x="3182" y="7254"/>
                  </a:lnTo>
                  <a:lnTo>
                    <a:pt x="2773" y="7663"/>
                  </a:lnTo>
                  <a:cubicBezTo>
                    <a:pt x="2300" y="8136"/>
                    <a:pt x="2300" y="8923"/>
                    <a:pt x="2773" y="9427"/>
                  </a:cubicBezTo>
                  <a:cubicBezTo>
                    <a:pt x="3009" y="9664"/>
                    <a:pt x="3324" y="9782"/>
                    <a:pt x="3647" y="9782"/>
                  </a:cubicBezTo>
                  <a:cubicBezTo>
                    <a:pt x="3970" y="9782"/>
                    <a:pt x="4301" y="9664"/>
                    <a:pt x="4569" y="9427"/>
                  </a:cubicBezTo>
                  <a:lnTo>
                    <a:pt x="4947" y="9018"/>
                  </a:lnTo>
                  <a:lnTo>
                    <a:pt x="5419" y="9490"/>
                  </a:lnTo>
                  <a:cubicBezTo>
                    <a:pt x="5624" y="9695"/>
                    <a:pt x="5868" y="9798"/>
                    <a:pt x="6112" y="9798"/>
                  </a:cubicBezTo>
                  <a:cubicBezTo>
                    <a:pt x="6357" y="9798"/>
                    <a:pt x="6601" y="9695"/>
                    <a:pt x="6805" y="9490"/>
                  </a:cubicBezTo>
                  <a:cubicBezTo>
                    <a:pt x="7278" y="9018"/>
                    <a:pt x="7436" y="8388"/>
                    <a:pt x="7467" y="7852"/>
                  </a:cubicBezTo>
                  <a:cubicBezTo>
                    <a:pt x="7467" y="7726"/>
                    <a:pt x="7499" y="7663"/>
                    <a:pt x="7593" y="7569"/>
                  </a:cubicBezTo>
                  <a:lnTo>
                    <a:pt x="8696" y="6466"/>
                  </a:lnTo>
                  <a:cubicBezTo>
                    <a:pt x="10460" y="4702"/>
                    <a:pt x="10145" y="1740"/>
                    <a:pt x="8066" y="511"/>
                  </a:cubicBezTo>
                  <a:cubicBezTo>
                    <a:pt x="7496" y="170"/>
                    <a:pt x="6850" y="1"/>
                    <a:pt x="6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5"/>
            <p:cNvSpPr/>
            <p:nvPr/>
          </p:nvSpPr>
          <p:spPr>
            <a:xfrm>
              <a:off x="-37601700" y="3221575"/>
              <a:ext cx="114225" cy="111275"/>
            </a:xfrm>
            <a:custGeom>
              <a:avLst/>
              <a:gdLst/>
              <a:ahLst/>
              <a:cxnLst/>
              <a:rect l="l" t="t" r="r" b="b"/>
              <a:pathLst>
                <a:path w="4569" h="4451" extrusionOk="0">
                  <a:moveTo>
                    <a:pt x="3226" y="0"/>
                  </a:moveTo>
                  <a:cubicBezTo>
                    <a:pt x="2907" y="0"/>
                    <a:pt x="2584" y="118"/>
                    <a:pt x="2332" y="355"/>
                  </a:cubicBezTo>
                  <a:lnTo>
                    <a:pt x="0" y="2686"/>
                  </a:lnTo>
                  <a:cubicBezTo>
                    <a:pt x="788" y="3095"/>
                    <a:pt x="1355" y="3631"/>
                    <a:pt x="1796" y="4450"/>
                  </a:cubicBezTo>
                  <a:lnTo>
                    <a:pt x="4096" y="2119"/>
                  </a:lnTo>
                  <a:cubicBezTo>
                    <a:pt x="4568" y="1646"/>
                    <a:pt x="4568" y="859"/>
                    <a:pt x="4096" y="355"/>
                  </a:cubicBezTo>
                  <a:cubicBezTo>
                    <a:pt x="3860" y="118"/>
                    <a:pt x="3545" y="0"/>
                    <a:pt x="3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2" name="Google Shape;3052;p65"/>
          <p:cNvGrpSpPr/>
          <p:nvPr/>
        </p:nvGrpSpPr>
        <p:grpSpPr>
          <a:xfrm>
            <a:off x="3336153" y="3351697"/>
            <a:ext cx="285400" cy="180992"/>
            <a:chOff x="-37806500" y="3643030"/>
            <a:chExt cx="319025" cy="206400"/>
          </a:xfrm>
        </p:grpSpPr>
        <p:sp>
          <p:nvSpPr>
            <p:cNvPr id="3053" name="Google Shape;3053;p65"/>
            <p:cNvSpPr/>
            <p:nvPr/>
          </p:nvSpPr>
          <p:spPr>
            <a:xfrm>
              <a:off x="-37615100" y="3759700"/>
              <a:ext cx="62250" cy="62250"/>
            </a:xfrm>
            <a:custGeom>
              <a:avLst/>
              <a:gdLst/>
              <a:ahLst/>
              <a:cxnLst/>
              <a:rect l="l" t="t" r="r" b="b"/>
              <a:pathLst>
                <a:path w="2490" h="2490" extrusionOk="0">
                  <a:moveTo>
                    <a:pt x="1229" y="1"/>
                  </a:moveTo>
                  <a:cubicBezTo>
                    <a:pt x="568" y="1"/>
                    <a:pt x="1" y="568"/>
                    <a:pt x="1" y="1261"/>
                  </a:cubicBezTo>
                  <a:cubicBezTo>
                    <a:pt x="1" y="1923"/>
                    <a:pt x="568" y="2490"/>
                    <a:pt x="1229" y="2490"/>
                  </a:cubicBezTo>
                  <a:cubicBezTo>
                    <a:pt x="1891" y="2490"/>
                    <a:pt x="2426" y="1954"/>
                    <a:pt x="2490" y="1261"/>
                  </a:cubicBezTo>
                  <a:cubicBezTo>
                    <a:pt x="2490" y="599"/>
                    <a:pt x="1922" y="1"/>
                    <a:pt x="1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5"/>
            <p:cNvSpPr/>
            <p:nvPr/>
          </p:nvSpPr>
          <p:spPr>
            <a:xfrm>
              <a:off x="-37806500" y="3643030"/>
              <a:ext cx="319025" cy="206400"/>
            </a:xfrm>
            <a:custGeom>
              <a:avLst/>
              <a:gdLst/>
              <a:ahLst/>
              <a:cxnLst/>
              <a:rect l="l" t="t" r="r" b="b"/>
              <a:pathLst>
                <a:path w="12761" h="8256" extrusionOk="0">
                  <a:moveTo>
                    <a:pt x="5357" y="1702"/>
                  </a:moveTo>
                  <a:cubicBezTo>
                    <a:pt x="5609" y="1702"/>
                    <a:pt x="5798" y="1923"/>
                    <a:pt x="5798" y="2112"/>
                  </a:cubicBezTo>
                  <a:cubicBezTo>
                    <a:pt x="5766" y="2332"/>
                    <a:pt x="5609" y="2490"/>
                    <a:pt x="5357" y="2490"/>
                  </a:cubicBezTo>
                  <a:lnTo>
                    <a:pt x="2049" y="2490"/>
                  </a:lnTo>
                  <a:cubicBezTo>
                    <a:pt x="1828" y="2490"/>
                    <a:pt x="1639" y="2301"/>
                    <a:pt x="1639" y="2112"/>
                  </a:cubicBezTo>
                  <a:cubicBezTo>
                    <a:pt x="1639" y="1860"/>
                    <a:pt x="1828" y="1702"/>
                    <a:pt x="2049" y="1702"/>
                  </a:cubicBezTo>
                  <a:close/>
                  <a:moveTo>
                    <a:pt x="5357" y="3309"/>
                  </a:moveTo>
                  <a:cubicBezTo>
                    <a:pt x="5609" y="3309"/>
                    <a:pt x="5798" y="3529"/>
                    <a:pt x="5798" y="3750"/>
                  </a:cubicBezTo>
                  <a:cubicBezTo>
                    <a:pt x="5766" y="4002"/>
                    <a:pt x="5609" y="4160"/>
                    <a:pt x="5357" y="4160"/>
                  </a:cubicBezTo>
                  <a:lnTo>
                    <a:pt x="2049" y="4160"/>
                  </a:lnTo>
                  <a:cubicBezTo>
                    <a:pt x="1828" y="4160"/>
                    <a:pt x="1639" y="3939"/>
                    <a:pt x="1639" y="3750"/>
                  </a:cubicBezTo>
                  <a:cubicBezTo>
                    <a:pt x="1639" y="3529"/>
                    <a:pt x="1828" y="3309"/>
                    <a:pt x="2049" y="3309"/>
                  </a:cubicBezTo>
                  <a:close/>
                  <a:moveTo>
                    <a:pt x="5357" y="4979"/>
                  </a:moveTo>
                  <a:cubicBezTo>
                    <a:pt x="5609" y="4979"/>
                    <a:pt x="5798" y="5168"/>
                    <a:pt x="5798" y="5388"/>
                  </a:cubicBezTo>
                  <a:cubicBezTo>
                    <a:pt x="5766" y="5640"/>
                    <a:pt x="5609" y="5798"/>
                    <a:pt x="5357" y="5798"/>
                  </a:cubicBezTo>
                  <a:lnTo>
                    <a:pt x="2049" y="5798"/>
                  </a:lnTo>
                  <a:cubicBezTo>
                    <a:pt x="1828" y="5798"/>
                    <a:pt x="1639" y="5609"/>
                    <a:pt x="1639" y="5388"/>
                  </a:cubicBezTo>
                  <a:cubicBezTo>
                    <a:pt x="1639" y="5136"/>
                    <a:pt x="1828" y="4979"/>
                    <a:pt x="2049" y="4979"/>
                  </a:cubicBezTo>
                  <a:close/>
                  <a:moveTo>
                    <a:pt x="8948" y="1671"/>
                  </a:moveTo>
                  <a:cubicBezTo>
                    <a:pt x="10082" y="1671"/>
                    <a:pt x="10996" y="2584"/>
                    <a:pt x="11028" y="3750"/>
                  </a:cubicBezTo>
                  <a:cubicBezTo>
                    <a:pt x="10996" y="4916"/>
                    <a:pt x="10082" y="5798"/>
                    <a:pt x="8948" y="5798"/>
                  </a:cubicBezTo>
                  <a:cubicBezTo>
                    <a:pt x="7814" y="5798"/>
                    <a:pt x="6900" y="4853"/>
                    <a:pt x="6869" y="3750"/>
                  </a:cubicBezTo>
                  <a:cubicBezTo>
                    <a:pt x="6869" y="2616"/>
                    <a:pt x="7814" y="1702"/>
                    <a:pt x="8948" y="1671"/>
                  </a:cubicBezTo>
                  <a:close/>
                  <a:moveTo>
                    <a:pt x="1230" y="1"/>
                  </a:moveTo>
                  <a:cubicBezTo>
                    <a:pt x="568" y="1"/>
                    <a:pt x="1" y="568"/>
                    <a:pt x="1" y="1230"/>
                  </a:cubicBezTo>
                  <a:lnTo>
                    <a:pt x="1" y="6207"/>
                  </a:lnTo>
                  <a:cubicBezTo>
                    <a:pt x="1" y="6743"/>
                    <a:pt x="379" y="7184"/>
                    <a:pt x="852" y="7373"/>
                  </a:cubicBezTo>
                  <a:lnTo>
                    <a:pt x="852" y="7846"/>
                  </a:lnTo>
                  <a:cubicBezTo>
                    <a:pt x="852" y="8098"/>
                    <a:pt x="1041" y="8255"/>
                    <a:pt x="1261" y="8255"/>
                  </a:cubicBezTo>
                  <a:lnTo>
                    <a:pt x="2931" y="8255"/>
                  </a:lnTo>
                  <a:cubicBezTo>
                    <a:pt x="3151" y="8255"/>
                    <a:pt x="3372" y="8066"/>
                    <a:pt x="3372" y="7846"/>
                  </a:cubicBezTo>
                  <a:lnTo>
                    <a:pt x="3372" y="7436"/>
                  </a:lnTo>
                  <a:lnTo>
                    <a:pt x="9421" y="7436"/>
                  </a:lnTo>
                  <a:lnTo>
                    <a:pt x="9421" y="7846"/>
                  </a:lnTo>
                  <a:cubicBezTo>
                    <a:pt x="9421" y="8098"/>
                    <a:pt x="9610" y="8255"/>
                    <a:pt x="9862" y="8255"/>
                  </a:cubicBezTo>
                  <a:lnTo>
                    <a:pt x="11500" y="8255"/>
                  </a:lnTo>
                  <a:cubicBezTo>
                    <a:pt x="11752" y="8255"/>
                    <a:pt x="11941" y="8066"/>
                    <a:pt x="11941" y="7846"/>
                  </a:cubicBezTo>
                  <a:lnTo>
                    <a:pt x="11941" y="7373"/>
                  </a:lnTo>
                  <a:cubicBezTo>
                    <a:pt x="12414" y="7215"/>
                    <a:pt x="12760" y="6743"/>
                    <a:pt x="12760" y="6207"/>
                  </a:cubicBezTo>
                  <a:lnTo>
                    <a:pt x="12760" y="1230"/>
                  </a:lnTo>
                  <a:cubicBezTo>
                    <a:pt x="12666" y="599"/>
                    <a:pt x="12099" y="1"/>
                    <a:pt x="11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5" name="Google Shape;3055;p65"/>
          <p:cNvGrpSpPr/>
          <p:nvPr/>
        </p:nvGrpSpPr>
        <p:grpSpPr>
          <a:xfrm>
            <a:off x="3344852" y="3742168"/>
            <a:ext cx="279818" cy="282647"/>
            <a:chOff x="-37804925" y="3953450"/>
            <a:chExt cx="315075" cy="318225"/>
          </a:xfrm>
        </p:grpSpPr>
        <p:sp>
          <p:nvSpPr>
            <p:cNvPr id="3056" name="Google Shape;3056;p65"/>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5"/>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5"/>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9" name="Google Shape;3059;p65"/>
          <p:cNvSpPr/>
          <p:nvPr/>
        </p:nvSpPr>
        <p:spPr>
          <a:xfrm>
            <a:off x="1188800" y="4172750"/>
            <a:ext cx="211669" cy="293709"/>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3"/>
        <p:cNvGrpSpPr/>
        <p:nvPr/>
      </p:nvGrpSpPr>
      <p:grpSpPr>
        <a:xfrm>
          <a:off x="0" y="0"/>
          <a:ext cx="0" cy="0"/>
          <a:chOff x="0" y="0"/>
          <a:chExt cx="0" cy="0"/>
        </a:xfrm>
      </p:grpSpPr>
      <p:sp>
        <p:nvSpPr>
          <p:cNvPr id="3064" name="Google Shape;3064;p66"/>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Business icons</a:t>
            </a:r>
            <a:endParaRPr/>
          </a:p>
        </p:txBody>
      </p:sp>
      <p:sp>
        <p:nvSpPr>
          <p:cNvPr id="3065" name="Google Shape;3065;p66"/>
          <p:cNvSpPr/>
          <p:nvPr/>
        </p:nvSpPr>
        <p:spPr>
          <a:xfrm>
            <a:off x="720152" y="1560320"/>
            <a:ext cx="279810" cy="279095"/>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6" name="Google Shape;3066;p66"/>
          <p:cNvGrpSpPr/>
          <p:nvPr/>
        </p:nvGrpSpPr>
        <p:grpSpPr>
          <a:xfrm>
            <a:off x="715918" y="1990796"/>
            <a:ext cx="286349" cy="286349"/>
            <a:chOff x="-65145700" y="3727425"/>
            <a:chExt cx="317425" cy="317425"/>
          </a:xfrm>
        </p:grpSpPr>
        <p:sp>
          <p:nvSpPr>
            <p:cNvPr id="3067" name="Google Shape;3067;p66"/>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6"/>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66"/>
          <p:cNvGrpSpPr/>
          <p:nvPr/>
        </p:nvGrpSpPr>
        <p:grpSpPr>
          <a:xfrm>
            <a:off x="715441" y="2426009"/>
            <a:ext cx="285576" cy="290634"/>
            <a:chOff x="-65144125" y="4094450"/>
            <a:chExt cx="311900" cy="317425"/>
          </a:xfrm>
        </p:grpSpPr>
        <p:sp>
          <p:nvSpPr>
            <p:cNvPr id="3070" name="Google Shape;3070;p66"/>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6"/>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6"/>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3" name="Google Shape;3073;p66"/>
          <p:cNvSpPr/>
          <p:nvPr/>
        </p:nvSpPr>
        <p:spPr>
          <a:xfrm>
            <a:off x="2900700" y="1554975"/>
            <a:ext cx="285569" cy="285591"/>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4" name="Google Shape;3074;p66"/>
          <p:cNvGrpSpPr/>
          <p:nvPr/>
        </p:nvGrpSpPr>
        <p:grpSpPr>
          <a:xfrm>
            <a:off x="2899530" y="1995489"/>
            <a:ext cx="285560" cy="283586"/>
            <a:chOff x="-63250675" y="3744075"/>
            <a:chExt cx="320350" cy="318100"/>
          </a:xfrm>
        </p:grpSpPr>
        <p:sp>
          <p:nvSpPr>
            <p:cNvPr id="3075" name="Google Shape;3075;p66"/>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6"/>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6"/>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8" name="Google Shape;3078;p66"/>
          <p:cNvGrpSpPr/>
          <p:nvPr/>
        </p:nvGrpSpPr>
        <p:grpSpPr>
          <a:xfrm>
            <a:off x="2894737" y="2426638"/>
            <a:ext cx="292126" cy="292126"/>
            <a:chOff x="-63250675" y="4110200"/>
            <a:chExt cx="317425" cy="317425"/>
          </a:xfrm>
        </p:grpSpPr>
        <p:sp>
          <p:nvSpPr>
            <p:cNvPr id="3079" name="Google Shape;3079;p66"/>
            <p:cNvSpPr/>
            <p:nvPr/>
          </p:nvSpPr>
          <p:spPr>
            <a:xfrm>
              <a:off x="-63007300" y="4153725"/>
              <a:ext cx="30725" cy="29750"/>
            </a:xfrm>
            <a:custGeom>
              <a:avLst/>
              <a:gdLst/>
              <a:ahLst/>
              <a:cxnLst/>
              <a:rect l="l" t="t" r="r" b="b"/>
              <a:pathLst>
                <a:path w="1229" h="1190" extrusionOk="0">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6"/>
            <p:cNvSpPr/>
            <p:nvPr/>
          </p:nvSpPr>
          <p:spPr>
            <a:xfrm>
              <a:off x="-63203425" y="4159025"/>
              <a:ext cx="222925" cy="222150"/>
            </a:xfrm>
            <a:custGeom>
              <a:avLst/>
              <a:gdLst/>
              <a:ahLst/>
              <a:cxnLst/>
              <a:rect l="l" t="t" r="r" b="b"/>
              <a:pathLst>
                <a:path w="8917" h="8886" extrusionOk="0">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6"/>
            <p:cNvSpPr/>
            <p:nvPr/>
          </p:nvSpPr>
          <p:spPr>
            <a:xfrm>
              <a:off x="-63102600" y="4401625"/>
              <a:ext cx="20500" cy="26000"/>
            </a:xfrm>
            <a:custGeom>
              <a:avLst/>
              <a:gdLst/>
              <a:ahLst/>
              <a:cxnLst/>
              <a:rect l="l" t="t" r="r" b="b"/>
              <a:pathLst>
                <a:path w="820" h="1040" extrusionOk="0">
                  <a:moveTo>
                    <a:pt x="0" y="0"/>
                  </a:moveTo>
                  <a:lnTo>
                    <a:pt x="0" y="630"/>
                  </a:lnTo>
                  <a:cubicBezTo>
                    <a:pt x="0" y="882"/>
                    <a:pt x="189" y="1040"/>
                    <a:pt x="441" y="1040"/>
                  </a:cubicBezTo>
                  <a:cubicBezTo>
                    <a:pt x="662" y="1040"/>
                    <a:pt x="819" y="851"/>
                    <a:pt x="819" y="630"/>
                  </a:cubicBezTo>
                  <a:lnTo>
                    <a:pt x="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6"/>
            <p:cNvSpPr/>
            <p:nvPr/>
          </p:nvSpPr>
          <p:spPr>
            <a:xfrm>
              <a:off x="-63006525" y="4354350"/>
              <a:ext cx="29950" cy="29975"/>
            </a:xfrm>
            <a:custGeom>
              <a:avLst/>
              <a:gdLst/>
              <a:ahLst/>
              <a:cxnLst/>
              <a:rect l="l" t="t" r="r" b="b"/>
              <a:pathLst>
                <a:path w="1198" h="1199" extrusionOk="0">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6"/>
            <p:cNvSpPr/>
            <p:nvPr/>
          </p:nvSpPr>
          <p:spPr>
            <a:xfrm>
              <a:off x="-62960825" y="4258275"/>
              <a:ext cx="27575" cy="20500"/>
            </a:xfrm>
            <a:custGeom>
              <a:avLst/>
              <a:gdLst/>
              <a:ahLst/>
              <a:cxnLst/>
              <a:rect l="l" t="t" r="r" b="b"/>
              <a:pathLst>
                <a:path w="1103" h="820" extrusionOk="0">
                  <a:moveTo>
                    <a:pt x="0" y="0"/>
                  </a:moveTo>
                  <a:lnTo>
                    <a:pt x="0" y="441"/>
                  </a:lnTo>
                  <a:lnTo>
                    <a:pt x="0" y="819"/>
                  </a:lnTo>
                  <a:lnTo>
                    <a:pt x="662" y="819"/>
                  </a:lnTo>
                  <a:cubicBezTo>
                    <a:pt x="914" y="819"/>
                    <a:pt x="1071" y="630"/>
                    <a:pt x="1071" y="378"/>
                  </a:cubicBezTo>
                  <a:cubicBezTo>
                    <a:pt x="1103" y="189"/>
                    <a:pt x="914"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6"/>
            <p:cNvSpPr/>
            <p:nvPr/>
          </p:nvSpPr>
          <p:spPr>
            <a:xfrm>
              <a:off x="-63250675" y="4259050"/>
              <a:ext cx="26800" cy="20500"/>
            </a:xfrm>
            <a:custGeom>
              <a:avLst/>
              <a:gdLst/>
              <a:ahLst/>
              <a:cxnLst/>
              <a:rect l="l" t="t" r="r" b="b"/>
              <a:pathLst>
                <a:path w="1072" h="820" extrusionOk="0">
                  <a:moveTo>
                    <a:pt x="410" y="1"/>
                  </a:moveTo>
                  <a:cubicBezTo>
                    <a:pt x="158" y="1"/>
                    <a:pt x="0" y="190"/>
                    <a:pt x="0" y="410"/>
                  </a:cubicBezTo>
                  <a:cubicBezTo>
                    <a:pt x="0" y="631"/>
                    <a:pt x="221" y="820"/>
                    <a:pt x="410" y="820"/>
                  </a:cubicBezTo>
                  <a:lnTo>
                    <a:pt x="1071" y="820"/>
                  </a:lnTo>
                  <a:lnTo>
                    <a:pt x="1071" y="442"/>
                  </a:lnTo>
                  <a:lnTo>
                    <a:pt x="10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6"/>
            <p:cNvSpPr/>
            <p:nvPr/>
          </p:nvSpPr>
          <p:spPr>
            <a:xfrm>
              <a:off x="-63208950" y="4354350"/>
              <a:ext cx="29175" cy="29975"/>
            </a:xfrm>
            <a:custGeom>
              <a:avLst/>
              <a:gdLst/>
              <a:ahLst/>
              <a:cxnLst/>
              <a:rect l="l" t="t" r="r" b="b"/>
              <a:pathLst>
                <a:path w="1167" h="1199" extrusionOk="0">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6"/>
            <p:cNvSpPr/>
            <p:nvPr/>
          </p:nvSpPr>
          <p:spPr>
            <a:xfrm>
              <a:off x="-63208150" y="4153725"/>
              <a:ext cx="30725" cy="29750"/>
            </a:xfrm>
            <a:custGeom>
              <a:avLst/>
              <a:gdLst/>
              <a:ahLst/>
              <a:cxnLst/>
              <a:rect l="l" t="t" r="r" b="b"/>
              <a:pathLst>
                <a:path w="1229" h="1190" extrusionOk="0">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6"/>
            <p:cNvSpPr/>
            <p:nvPr/>
          </p:nvSpPr>
          <p:spPr>
            <a:xfrm>
              <a:off x="-63102600" y="4110200"/>
              <a:ext cx="20500" cy="27600"/>
            </a:xfrm>
            <a:custGeom>
              <a:avLst/>
              <a:gdLst/>
              <a:ahLst/>
              <a:cxnLst/>
              <a:rect l="l" t="t" r="r" b="b"/>
              <a:pathLst>
                <a:path w="820" h="1104" extrusionOk="0">
                  <a:moveTo>
                    <a:pt x="441" y="0"/>
                  </a:moveTo>
                  <a:cubicBezTo>
                    <a:pt x="221" y="0"/>
                    <a:pt x="0" y="221"/>
                    <a:pt x="0" y="410"/>
                  </a:cubicBezTo>
                  <a:lnTo>
                    <a:pt x="0" y="1103"/>
                  </a:lnTo>
                  <a:lnTo>
                    <a:pt x="819" y="1103"/>
                  </a:lnTo>
                  <a:lnTo>
                    <a:pt x="819" y="410"/>
                  </a:lnTo>
                  <a:cubicBezTo>
                    <a:pt x="819" y="158"/>
                    <a:pt x="630" y="0"/>
                    <a:pt x="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8" name="Google Shape;3088;p66"/>
          <p:cNvGrpSpPr/>
          <p:nvPr/>
        </p:nvGrpSpPr>
        <p:grpSpPr>
          <a:xfrm>
            <a:off x="1587650" y="2868127"/>
            <a:ext cx="285615" cy="285431"/>
            <a:chOff x="-61351725" y="3372400"/>
            <a:chExt cx="310350" cy="310150"/>
          </a:xfrm>
        </p:grpSpPr>
        <p:sp>
          <p:nvSpPr>
            <p:cNvPr id="3089" name="Google Shape;3089;p66"/>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6"/>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6"/>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2" name="Google Shape;3092;p66"/>
          <p:cNvGrpSpPr/>
          <p:nvPr/>
        </p:nvGrpSpPr>
        <p:grpSpPr>
          <a:xfrm>
            <a:off x="1587671" y="3315070"/>
            <a:ext cx="285587" cy="259995"/>
            <a:chOff x="-61354875" y="3751050"/>
            <a:chExt cx="316650" cy="288275"/>
          </a:xfrm>
        </p:grpSpPr>
        <p:sp>
          <p:nvSpPr>
            <p:cNvPr id="3093" name="Google Shape;3093;p66"/>
            <p:cNvSpPr/>
            <p:nvPr/>
          </p:nvSpPr>
          <p:spPr>
            <a:xfrm>
              <a:off x="-61200500" y="3875475"/>
              <a:ext cx="41775" cy="41000"/>
            </a:xfrm>
            <a:custGeom>
              <a:avLst/>
              <a:gdLst/>
              <a:ahLst/>
              <a:cxnLst/>
              <a:rect l="l" t="t" r="r" b="b"/>
              <a:pathLst>
                <a:path w="1671" h="1640" extrusionOk="0">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6"/>
            <p:cNvSpPr/>
            <p:nvPr/>
          </p:nvSpPr>
          <p:spPr>
            <a:xfrm>
              <a:off x="-61293425" y="3813275"/>
              <a:ext cx="192975" cy="165425"/>
            </a:xfrm>
            <a:custGeom>
              <a:avLst/>
              <a:gdLst/>
              <a:ahLst/>
              <a:cxnLst/>
              <a:rect l="l" t="t" r="r" b="b"/>
              <a:pathLst>
                <a:path w="7719" h="6617" extrusionOk="0">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6"/>
            <p:cNvSpPr/>
            <p:nvPr/>
          </p:nvSpPr>
          <p:spPr>
            <a:xfrm>
              <a:off x="-61354875" y="3751050"/>
              <a:ext cx="316650" cy="288275"/>
            </a:xfrm>
            <a:custGeom>
              <a:avLst/>
              <a:gdLst/>
              <a:ahLst/>
              <a:cxnLst/>
              <a:rect l="l" t="t" r="r" b="b"/>
              <a:pathLst>
                <a:path w="12666" h="11531" extrusionOk="0">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6" name="Google Shape;3096;p66"/>
          <p:cNvGrpSpPr/>
          <p:nvPr/>
        </p:nvGrpSpPr>
        <p:grpSpPr>
          <a:xfrm>
            <a:off x="1590991" y="3739451"/>
            <a:ext cx="279792" cy="280531"/>
            <a:chOff x="-61354875" y="4101525"/>
            <a:chExt cx="316650" cy="317450"/>
          </a:xfrm>
        </p:grpSpPr>
        <p:sp>
          <p:nvSpPr>
            <p:cNvPr id="3097" name="Google Shape;3097;p66"/>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6"/>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9" name="Google Shape;3099;p66"/>
          <p:cNvGrpSpPr/>
          <p:nvPr/>
        </p:nvGrpSpPr>
        <p:grpSpPr>
          <a:xfrm>
            <a:off x="3772172" y="2865195"/>
            <a:ext cx="292839" cy="290884"/>
            <a:chOff x="-59470075" y="3308975"/>
            <a:chExt cx="318200" cy="316075"/>
          </a:xfrm>
        </p:grpSpPr>
        <p:sp>
          <p:nvSpPr>
            <p:cNvPr id="3100" name="Google Shape;3100;p66"/>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6"/>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6"/>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6"/>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6"/>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6"/>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6"/>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6"/>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6"/>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9" name="Google Shape;3109;p66"/>
          <p:cNvGrpSpPr/>
          <p:nvPr/>
        </p:nvGrpSpPr>
        <p:grpSpPr>
          <a:xfrm>
            <a:off x="1157426" y="1557340"/>
            <a:ext cx="279810" cy="277849"/>
            <a:chOff x="-64781025" y="3361050"/>
            <a:chExt cx="317425" cy="315200"/>
          </a:xfrm>
        </p:grpSpPr>
        <p:sp>
          <p:nvSpPr>
            <p:cNvPr id="3110" name="Google Shape;3110;p66"/>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6"/>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6"/>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6"/>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4" name="Google Shape;3114;p66"/>
          <p:cNvSpPr/>
          <p:nvPr/>
        </p:nvSpPr>
        <p:spPr>
          <a:xfrm>
            <a:off x="1166990" y="2005792"/>
            <a:ext cx="260828" cy="259534"/>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6"/>
          <p:cNvSpPr/>
          <p:nvPr/>
        </p:nvSpPr>
        <p:spPr>
          <a:xfrm>
            <a:off x="1173097" y="2425254"/>
            <a:ext cx="248642" cy="292126"/>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6"/>
          <p:cNvSpPr/>
          <p:nvPr/>
        </p:nvSpPr>
        <p:spPr>
          <a:xfrm>
            <a:off x="3337275" y="1583973"/>
            <a:ext cx="286356" cy="223681"/>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7" name="Google Shape;3117;p66"/>
          <p:cNvGrpSpPr/>
          <p:nvPr/>
        </p:nvGrpSpPr>
        <p:grpSpPr>
          <a:xfrm>
            <a:off x="3338580" y="1992067"/>
            <a:ext cx="285568" cy="274411"/>
            <a:chOff x="-62890750" y="3747425"/>
            <a:chExt cx="330825" cy="317900"/>
          </a:xfrm>
        </p:grpSpPr>
        <p:sp>
          <p:nvSpPr>
            <p:cNvPr id="3118" name="Google Shape;3118;p66"/>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6"/>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6"/>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6"/>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6"/>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6"/>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6"/>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6"/>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6"/>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6"/>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6"/>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6"/>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6"/>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6"/>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2" name="Google Shape;3132;p66"/>
          <p:cNvGrpSpPr/>
          <p:nvPr/>
        </p:nvGrpSpPr>
        <p:grpSpPr>
          <a:xfrm>
            <a:off x="3336816" y="2429486"/>
            <a:ext cx="286317" cy="285618"/>
            <a:chOff x="-62884425" y="4111775"/>
            <a:chExt cx="317425" cy="316650"/>
          </a:xfrm>
        </p:grpSpPr>
        <p:sp>
          <p:nvSpPr>
            <p:cNvPr id="3133" name="Google Shape;3133;p66"/>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6"/>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5" name="Google Shape;3135;p66"/>
          <p:cNvGrpSpPr/>
          <p:nvPr/>
        </p:nvGrpSpPr>
        <p:grpSpPr>
          <a:xfrm>
            <a:off x="2022415" y="2864860"/>
            <a:ext cx="290677" cy="286351"/>
            <a:chOff x="-60991775" y="3376900"/>
            <a:chExt cx="315850" cy="311150"/>
          </a:xfrm>
        </p:grpSpPr>
        <p:sp>
          <p:nvSpPr>
            <p:cNvPr id="3136" name="Google Shape;3136;p66"/>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6"/>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6"/>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66"/>
          <p:cNvGrpSpPr/>
          <p:nvPr/>
        </p:nvGrpSpPr>
        <p:grpSpPr>
          <a:xfrm>
            <a:off x="2022022" y="3302528"/>
            <a:ext cx="291413" cy="285615"/>
            <a:chOff x="-60988625" y="3740800"/>
            <a:chExt cx="316650" cy="310350"/>
          </a:xfrm>
        </p:grpSpPr>
        <p:sp>
          <p:nvSpPr>
            <p:cNvPr id="3140" name="Google Shape;3140;p66"/>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6"/>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6"/>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3" name="Google Shape;3143;p66"/>
          <p:cNvGrpSpPr/>
          <p:nvPr/>
        </p:nvGrpSpPr>
        <p:grpSpPr>
          <a:xfrm>
            <a:off x="2025884" y="3738443"/>
            <a:ext cx="285587" cy="284685"/>
            <a:chOff x="-60987850" y="4100950"/>
            <a:chExt cx="316650" cy="315650"/>
          </a:xfrm>
        </p:grpSpPr>
        <p:sp>
          <p:nvSpPr>
            <p:cNvPr id="3144" name="Google Shape;3144;p66"/>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6"/>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6"/>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6"/>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6"/>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9" name="Google Shape;3149;p66"/>
          <p:cNvGrpSpPr/>
          <p:nvPr/>
        </p:nvGrpSpPr>
        <p:grpSpPr>
          <a:xfrm>
            <a:off x="3773383" y="3307012"/>
            <a:ext cx="285633" cy="276446"/>
            <a:chOff x="-59447250" y="3706150"/>
            <a:chExt cx="319000" cy="308775"/>
          </a:xfrm>
        </p:grpSpPr>
        <p:sp>
          <p:nvSpPr>
            <p:cNvPr id="3150" name="Google Shape;3150;p66"/>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6"/>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6"/>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66"/>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4" name="Google Shape;3154;p66"/>
          <p:cNvGrpSpPr/>
          <p:nvPr/>
        </p:nvGrpSpPr>
        <p:grpSpPr>
          <a:xfrm>
            <a:off x="1592668" y="1558494"/>
            <a:ext cx="279815" cy="276804"/>
            <a:chOff x="-64406125" y="3362225"/>
            <a:chExt cx="318225" cy="314800"/>
          </a:xfrm>
        </p:grpSpPr>
        <p:sp>
          <p:nvSpPr>
            <p:cNvPr id="3155" name="Google Shape;3155;p66"/>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6"/>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7" name="Google Shape;3157;p66"/>
          <p:cNvSpPr/>
          <p:nvPr/>
        </p:nvSpPr>
        <p:spPr>
          <a:xfrm>
            <a:off x="1635460" y="1992464"/>
            <a:ext cx="188292" cy="286317"/>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8" name="Google Shape;3158;p66"/>
          <p:cNvGrpSpPr/>
          <p:nvPr/>
        </p:nvGrpSpPr>
        <p:grpSpPr>
          <a:xfrm>
            <a:off x="1588822" y="2430763"/>
            <a:ext cx="279810" cy="279127"/>
            <a:chOff x="-64410850" y="4094450"/>
            <a:chExt cx="317425" cy="316650"/>
          </a:xfrm>
        </p:grpSpPr>
        <p:sp>
          <p:nvSpPr>
            <p:cNvPr id="3159" name="Google Shape;3159;p66"/>
            <p:cNvSpPr/>
            <p:nvPr/>
          </p:nvSpPr>
          <p:spPr>
            <a:xfrm>
              <a:off x="-64410850" y="4348850"/>
              <a:ext cx="317425" cy="62250"/>
            </a:xfrm>
            <a:custGeom>
              <a:avLst/>
              <a:gdLst/>
              <a:ahLst/>
              <a:cxnLst/>
              <a:rect l="l" t="t" r="r" b="b"/>
              <a:pathLst>
                <a:path w="12697" h="2490" extrusionOk="0">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6"/>
            <p:cNvSpPr/>
            <p:nvPr/>
          </p:nvSpPr>
          <p:spPr>
            <a:xfrm>
              <a:off x="-64315550" y="4094450"/>
              <a:ext cx="122100" cy="192200"/>
            </a:xfrm>
            <a:custGeom>
              <a:avLst/>
              <a:gdLst/>
              <a:ahLst/>
              <a:cxnLst/>
              <a:rect l="l" t="t" r="r" b="b"/>
              <a:pathLst>
                <a:path w="4884" h="7688" extrusionOk="0">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66"/>
            <p:cNvSpPr/>
            <p:nvPr/>
          </p:nvSpPr>
          <p:spPr>
            <a:xfrm>
              <a:off x="-64335250" y="4307100"/>
              <a:ext cx="161500" cy="21300"/>
            </a:xfrm>
            <a:custGeom>
              <a:avLst/>
              <a:gdLst/>
              <a:ahLst/>
              <a:cxnLst/>
              <a:rect l="l" t="t" r="r" b="b"/>
              <a:pathLst>
                <a:path w="6460" h="852" extrusionOk="0">
                  <a:moveTo>
                    <a:pt x="1167" y="1"/>
                  </a:moveTo>
                  <a:cubicBezTo>
                    <a:pt x="631" y="1"/>
                    <a:pt x="190" y="379"/>
                    <a:pt x="1" y="851"/>
                  </a:cubicBezTo>
                  <a:lnTo>
                    <a:pt x="6459" y="851"/>
                  </a:lnTo>
                  <a:cubicBezTo>
                    <a:pt x="6302" y="379"/>
                    <a:pt x="5861"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2" name="Google Shape;3162;p66"/>
          <p:cNvSpPr/>
          <p:nvPr/>
        </p:nvSpPr>
        <p:spPr>
          <a:xfrm>
            <a:off x="3795207" y="1555321"/>
            <a:ext cx="247169" cy="283934"/>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3" name="Google Shape;3163;p66"/>
          <p:cNvGrpSpPr/>
          <p:nvPr/>
        </p:nvGrpSpPr>
        <p:grpSpPr>
          <a:xfrm>
            <a:off x="3771924" y="1989258"/>
            <a:ext cx="285583" cy="287865"/>
            <a:chOff x="-62516625" y="3743175"/>
            <a:chExt cx="315875" cy="318400"/>
          </a:xfrm>
        </p:grpSpPr>
        <p:sp>
          <p:nvSpPr>
            <p:cNvPr id="3164" name="Google Shape;3164;p66"/>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6"/>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6" name="Google Shape;3166;p66"/>
          <p:cNvGrpSpPr/>
          <p:nvPr/>
        </p:nvGrpSpPr>
        <p:grpSpPr>
          <a:xfrm>
            <a:off x="3773064" y="2441389"/>
            <a:ext cx="279817" cy="259525"/>
            <a:chOff x="-62511900" y="4129100"/>
            <a:chExt cx="304050" cy="282000"/>
          </a:xfrm>
        </p:grpSpPr>
        <p:sp>
          <p:nvSpPr>
            <p:cNvPr id="3167" name="Google Shape;3167;p66"/>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6"/>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6"/>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6"/>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6"/>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2" name="Google Shape;3172;p66"/>
          <p:cNvGrpSpPr/>
          <p:nvPr/>
        </p:nvGrpSpPr>
        <p:grpSpPr>
          <a:xfrm>
            <a:off x="2482912" y="2862998"/>
            <a:ext cx="247193" cy="292126"/>
            <a:chOff x="-60597975" y="3367475"/>
            <a:chExt cx="268600" cy="317425"/>
          </a:xfrm>
        </p:grpSpPr>
        <p:sp>
          <p:nvSpPr>
            <p:cNvPr id="3173" name="Google Shape;3173;p66"/>
            <p:cNvSpPr/>
            <p:nvPr/>
          </p:nvSpPr>
          <p:spPr>
            <a:xfrm>
              <a:off x="-60535750" y="3495075"/>
              <a:ext cx="206375" cy="82725"/>
            </a:xfrm>
            <a:custGeom>
              <a:avLst/>
              <a:gdLst/>
              <a:ahLst/>
              <a:cxnLst/>
              <a:rect l="l" t="t" r="r" b="b"/>
              <a:pathLst>
                <a:path w="8255" h="3309" extrusionOk="0">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6"/>
            <p:cNvSpPr/>
            <p:nvPr/>
          </p:nvSpPr>
          <p:spPr>
            <a:xfrm>
              <a:off x="-60432575" y="3367475"/>
              <a:ext cx="20500" cy="47275"/>
            </a:xfrm>
            <a:custGeom>
              <a:avLst/>
              <a:gdLst/>
              <a:ahLst/>
              <a:cxnLst/>
              <a:rect l="l" t="t" r="r" b="b"/>
              <a:pathLst>
                <a:path w="820" h="1891" extrusionOk="0">
                  <a:moveTo>
                    <a:pt x="1" y="0"/>
                  </a:moveTo>
                  <a:lnTo>
                    <a:pt x="1" y="1891"/>
                  </a:lnTo>
                  <a:cubicBezTo>
                    <a:pt x="127" y="1765"/>
                    <a:pt x="221" y="1639"/>
                    <a:pt x="379" y="1639"/>
                  </a:cubicBezTo>
                  <a:cubicBezTo>
                    <a:pt x="600" y="1639"/>
                    <a:pt x="694" y="1765"/>
                    <a:pt x="820" y="1891"/>
                  </a:cubicBezTo>
                  <a:lnTo>
                    <a:pt x="8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6"/>
            <p:cNvSpPr/>
            <p:nvPr/>
          </p:nvSpPr>
          <p:spPr>
            <a:xfrm>
              <a:off x="-60535750" y="3367475"/>
              <a:ext cx="206375" cy="107150"/>
            </a:xfrm>
            <a:custGeom>
              <a:avLst/>
              <a:gdLst/>
              <a:ahLst/>
              <a:cxnLst/>
              <a:rect l="l" t="t" r="r" b="b"/>
              <a:pathLst>
                <a:path w="8255" h="4286" extrusionOk="0">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6"/>
            <p:cNvSpPr/>
            <p:nvPr/>
          </p:nvSpPr>
          <p:spPr>
            <a:xfrm>
              <a:off x="-60597975" y="3368175"/>
              <a:ext cx="40200" cy="316725"/>
            </a:xfrm>
            <a:custGeom>
              <a:avLst/>
              <a:gdLst/>
              <a:ahLst/>
              <a:cxnLst/>
              <a:rect l="l" t="t" r="r" b="b"/>
              <a:pathLst>
                <a:path w="1608" h="12669" extrusionOk="0">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6"/>
            <p:cNvSpPr/>
            <p:nvPr/>
          </p:nvSpPr>
          <p:spPr>
            <a:xfrm>
              <a:off x="-60535750" y="3597450"/>
              <a:ext cx="206375" cy="86675"/>
            </a:xfrm>
            <a:custGeom>
              <a:avLst/>
              <a:gdLst/>
              <a:ahLst/>
              <a:cxnLst/>
              <a:rect l="l" t="t" r="r" b="b"/>
              <a:pathLst>
                <a:path w="8255" h="3467" extrusionOk="0">
                  <a:moveTo>
                    <a:pt x="1" y="1"/>
                  </a:moveTo>
                  <a:lnTo>
                    <a:pt x="1" y="3466"/>
                  </a:lnTo>
                  <a:lnTo>
                    <a:pt x="7026" y="3466"/>
                  </a:lnTo>
                  <a:cubicBezTo>
                    <a:pt x="7720" y="3466"/>
                    <a:pt x="8255" y="2931"/>
                    <a:pt x="8255" y="2206"/>
                  </a:cubicBezTo>
                  <a:lnTo>
                    <a:pt x="8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8" name="Google Shape;3178;p66"/>
          <p:cNvSpPr/>
          <p:nvPr/>
        </p:nvSpPr>
        <p:spPr>
          <a:xfrm>
            <a:off x="2462482" y="3305298"/>
            <a:ext cx="290673" cy="287492"/>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9" name="Google Shape;3179;p66"/>
          <p:cNvGrpSpPr/>
          <p:nvPr/>
        </p:nvGrpSpPr>
        <p:grpSpPr>
          <a:xfrm>
            <a:off x="2464199" y="3780078"/>
            <a:ext cx="279760" cy="200422"/>
            <a:chOff x="-60621600" y="4145650"/>
            <a:chExt cx="316650" cy="226850"/>
          </a:xfrm>
        </p:grpSpPr>
        <p:sp>
          <p:nvSpPr>
            <p:cNvPr id="3180" name="Google Shape;3180;p66"/>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6"/>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6"/>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3" name="Google Shape;3183;p66"/>
          <p:cNvGrpSpPr/>
          <p:nvPr/>
        </p:nvGrpSpPr>
        <p:grpSpPr>
          <a:xfrm>
            <a:off x="3773280" y="3734370"/>
            <a:ext cx="286328" cy="290700"/>
            <a:chOff x="-59400775" y="4084200"/>
            <a:chExt cx="311125" cy="315875"/>
          </a:xfrm>
        </p:grpSpPr>
        <p:sp>
          <p:nvSpPr>
            <p:cNvPr id="3184" name="Google Shape;3184;p66"/>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6"/>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6"/>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6"/>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6"/>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6"/>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0" name="Google Shape;3190;p66"/>
          <p:cNvGrpSpPr/>
          <p:nvPr/>
        </p:nvGrpSpPr>
        <p:grpSpPr>
          <a:xfrm>
            <a:off x="2026170" y="1555109"/>
            <a:ext cx="285592" cy="286315"/>
            <a:chOff x="-64044600" y="3360375"/>
            <a:chExt cx="315850" cy="316650"/>
          </a:xfrm>
        </p:grpSpPr>
        <p:sp>
          <p:nvSpPr>
            <p:cNvPr id="3191" name="Google Shape;3191;p66"/>
            <p:cNvSpPr/>
            <p:nvPr/>
          </p:nvSpPr>
          <p:spPr>
            <a:xfrm>
              <a:off x="-63980025" y="3532875"/>
              <a:ext cx="185900" cy="144150"/>
            </a:xfrm>
            <a:custGeom>
              <a:avLst/>
              <a:gdLst/>
              <a:ahLst/>
              <a:cxnLst/>
              <a:rect l="l" t="t" r="r" b="b"/>
              <a:pathLst>
                <a:path w="7436" h="5766" extrusionOk="0">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6"/>
            <p:cNvSpPr/>
            <p:nvPr/>
          </p:nvSpPr>
          <p:spPr>
            <a:xfrm>
              <a:off x="-64044600" y="3360375"/>
              <a:ext cx="315850" cy="152825"/>
            </a:xfrm>
            <a:custGeom>
              <a:avLst/>
              <a:gdLst/>
              <a:ahLst/>
              <a:cxnLst/>
              <a:rect l="l" t="t" r="r" b="b"/>
              <a:pathLst>
                <a:path w="12634" h="6113" extrusionOk="0">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6"/>
            <p:cNvSpPr/>
            <p:nvPr/>
          </p:nvSpPr>
          <p:spPr>
            <a:xfrm>
              <a:off x="-63945375" y="3408425"/>
              <a:ext cx="117375" cy="103200"/>
            </a:xfrm>
            <a:custGeom>
              <a:avLst/>
              <a:gdLst/>
              <a:ahLst/>
              <a:cxnLst/>
              <a:rect l="l" t="t" r="r" b="b"/>
              <a:pathLst>
                <a:path w="4695" h="4128" extrusionOk="0">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4" name="Google Shape;3194;p66"/>
          <p:cNvGrpSpPr/>
          <p:nvPr/>
        </p:nvGrpSpPr>
        <p:grpSpPr>
          <a:xfrm>
            <a:off x="2049743" y="1996327"/>
            <a:ext cx="236511" cy="277842"/>
            <a:chOff x="-64022550" y="3727425"/>
            <a:chExt cx="270175" cy="317425"/>
          </a:xfrm>
        </p:grpSpPr>
        <p:sp>
          <p:nvSpPr>
            <p:cNvPr id="3195" name="Google Shape;3195;p66"/>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6"/>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6"/>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8" name="Google Shape;3198;p66"/>
          <p:cNvGrpSpPr/>
          <p:nvPr/>
        </p:nvGrpSpPr>
        <p:grpSpPr>
          <a:xfrm>
            <a:off x="2062955" y="2434384"/>
            <a:ext cx="200876" cy="279134"/>
            <a:chOff x="-64001300" y="4093650"/>
            <a:chExt cx="228450" cy="317450"/>
          </a:xfrm>
        </p:grpSpPr>
        <p:sp>
          <p:nvSpPr>
            <p:cNvPr id="3199" name="Google Shape;3199;p66"/>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6"/>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6"/>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6"/>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3" name="Google Shape;3203;p66"/>
          <p:cNvGrpSpPr/>
          <p:nvPr/>
        </p:nvGrpSpPr>
        <p:grpSpPr>
          <a:xfrm>
            <a:off x="720579" y="2866684"/>
            <a:ext cx="279764" cy="284758"/>
            <a:chOff x="-62148800" y="3377700"/>
            <a:chExt cx="311125" cy="316750"/>
          </a:xfrm>
        </p:grpSpPr>
        <p:sp>
          <p:nvSpPr>
            <p:cNvPr id="3204" name="Google Shape;3204;p66"/>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6"/>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6" name="Google Shape;3206;p66"/>
          <p:cNvGrpSpPr/>
          <p:nvPr/>
        </p:nvGrpSpPr>
        <p:grpSpPr>
          <a:xfrm>
            <a:off x="711770" y="3307257"/>
            <a:ext cx="285585" cy="284880"/>
            <a:chOff x="-62154300" y="3743950"/>
            <a:chExt cx="318200" cy="317450"/>
          </a:xfrm>
        </p:grpSpPr>
        <p:sp>
          <p:nvSpPr>
            <p:cNvPr id="3207" name="Google Shape;3207;p66"/>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6"/>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9" name="Google Shape;3209;p66"/>
          <p:cNvGrpSpPr/>
          <p:nvPr/>
        </p:nvGrpSpPr>
        <p:grpSpPr>
          <a:xfrm>
            <a:off x="717482" y="3742641"/>
            <a:ext cx="279815" cy="278430"/>
            <a:chOff x="-62151950" y="4111775"/>
            <a:chExt cx="318225" cy="316650"/>
          </a:xfrm>
        </p:grpSpPr>
        <p:sp>
          <p:nvSpPr>
            <p:cNvPr id="3210" name="Google Shape;3210;p6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4" name="Google Shape;3214;p66"/>
          <p:cNvGrpSpPr/>
          <p:nvPr/>
        </p:nvGrpSpPr>
        <p:grpSpPr>
          <a:xfrm>
            <a:off x="2901536" y="2866348"/>
            <a:ext cx="286316" cy="285754"/>
            <a:chOff x="-60254550" y="3367325"/>
            <a:chExt cx="318200" cy="317575"/>
          </a:xfrm>
        </p:grpSpPr>
        <p:sp>
          <p:nvSpPr>
            <p:cNvPr id="3215" name="Google Shape;3215;p66"/>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6"/>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6"/>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66"/>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9" name="Google Shape;3219;p66"/>
          <p:cNvGrpSpPr/>
          <p:nvPr/>
        </p:nvGrpSpPr>
        <p:grpSpPr>
          <a:xfrm>
            <a:off x="2902208" y="3306050"/>
            <a:ext cx="279760" cy="279672"/>
            <a:chOff x="-60255350" y="3733825"/>
            <a:chExt cx="316650" cy="316550"/>
          </a:xfrm>
        </p:grpSpPr>
        <p:sp>
          <p:nvSpPr>
            <p:cNvPr id="3220" name="Google Shape;3220;p66"/>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66"/>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66"/>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66"/>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66"/>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66"/>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66"/>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66"/>
          <p:cNvGrpSpPr/>
          <p:nvPr/>
        </p:nvGrpSpPr>
        <p:grpSpPr>
          <a:xfrm>
            <a:off x="2918719" y="3734370"/>
            <a:ext cx="247193" cy="290700"/>
            <a:chOff x="-60232500" y="4101525"/>
            <a:chExt cx="268600" cy="315875"/>
          </a:xfrm>
        </p:grpSpPr>
        <p:sp>
          <p:nvSpPr>
            <p:cNvPr id="3228" name="Google Shape;3228;p66"/>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66"/>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0" name="Google Shape;3230;p66"/>
          <p:cNvSpPr/>
          <p:nvPr/>
        </p:nvSpPr>
        <p:spPr>
          <a:xfrm>
            <a:off x="716014" y="4175800"/>
            <a:ext cx="286356" cy="287102"/>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1" name="Google Shape;3231;p66"/>
          <p:cNvGrpSpPr/>
          <p:nvPr/>
        </p:nvGrpSpPr>
        <p:grpSpPr>
          <a:xfrm>
            <a:off x="2459562" y="1555394"/>
            <a:ext cx="285607" cy="284162"/>
            <a:chOff x="-63679950" y="3360375"/>
            <a:chExt cx="318225" cy="316650"/>
          </a:xfrm>
        </p:grpSpPr>
        <p:sp>
          <p:nvSpPr>
            <p:cNvPr id="3232" name="Google Shape;3232;p66"/>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6"/>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6"/>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6"/>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6" name="Google Shape;3236;p66"/>
          <p:cNvSpPr/>
          <p:nvPr/>
        </p:nvSpPr>
        <p:spPr>
          <a:xfrm>
            <a:off x="2467658" y="1994925"/>
            <a:ext cx="279793" cy="278097"/>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7" name="Google Shape;3237;p66"/>
          <p:cNvGrpSpPr/>
          <p:nvPr/>
        </p:nvGrpSpPr>
        <p:grpSpPr>
          <a:xfrm>
            <a:off x="2464815" y="2436103"/>
            <a:ext cx="279756" cy="277181"/>
            <a:chOff x="-63679950" y="4093450"/>
            <a:chExt cx="320600" cy="317650"/>
          </a:xfrm>
        </p:grpSpPr>
        <p:sp>
          <p:nvSpPr>
            <p:cNvPr id="3238" name="Google Shape;3238;p66"/>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6"/>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6"/>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1" name="Google Shape;3241;p66"/>
          <p:cNvGrpSpPr/>
          <p:nvPr/>
        </p:nvGrpSpPr>
        <p:grpSpPr>
          <a:xfrm>
            <a:off x="1152918" y="2867314"/>
            <a:ext cx="285587" cy="286308"/>
            <a:chOff x="-61784125" y="3377700"/>
            <a:chExt cx="316650" cy="317450"/>
          </a:xfrm>
        </p:grpSpPr>
        <p:sp>
          <p:nvSpPr>
            <p:cNvPr id="3242" name="Google Shape;3242;p66"/>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6"/>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6"/>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6"/>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6"/>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6"/>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6"/>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66"/>
          <p:cNvGrpSpPr/>
          <p:nvPr/>
        </p:nvGrpSpPr>
        <p:grpSpPr>
          <a:xfrm>
            <a:off x="1147491" y="3301228"/>
            <a:ext cx="291413" cy="292149"/>
            <a:chOff x="-61783350" y="3743950"/>
            <a:chExt cx="316650" cy="317450"/>
          </a:xfrm>
        </p:grpSpPr>
        <p:sp>
          <p:nvSpPr>
            <p:cNvPr id="3250" name="Google Shape;3250;p66"/>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6"/>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2" name="Google Shape;3252;p66"/>
          <p:cNvSpPr/>
          <p:nvPr/>
        </p:nvSpPr>
        <p:spPr>
          <a:xfrm>
            <a:off x="1165562" y="3751346"/>
            <a:ext cx="260825" cy="261051"/>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66"/>
          <p:cNvSpPr/>
          <p:nvPr/>
        </p:nvSpPr>
        <p:spPr>
          <a:xfrm>
            <a:off x="3334307" y="2865355"/>
            <a:ext cx="291413" cy="276458"/>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6"/>
          <p:cNvSpPr/>
          <p:nvPr/>
        </p:nvSpPr>
        <p:spPr>
          <a:xfrm>
            <a:off x="3340121" y="3331050"/>
            <a:ext cx="279815" cy="218176"/>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5" name="Google Shape;3255;p66"/>
          <p:cNvGrpSpPr/>
          <p:nvPr/>
        </p:nvGrpSpPr>
        <p:grpSpPr>
          <a:xfrm>
            <a:off x="3338332" y="3740691"/>
            <a:ext cx="285559" cy="282113"/>
            <a:chOff x="-59869425" y="4102225"/>
            <a:chExt cx="319025" cy="315175"/>
          </a:xfrm>
        </p:grpSpPr>
        <p:sp>
          <p:nvSpPr>
            <p:cNvPr id="3256" name="Google Shape;3256;p66"/>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6"/>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6"/>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6"/>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0" name="Google Shape;3260;p66"/>
          <p:cNvGrpSpPr/>
          <p:nvPr/>
        </p:nvGrpSpPr>
        <p:grpSpPr>
          <a:xfrm>
            <a:off x="1152874" y="4177231"/>
            <a:ext cx="285618" cy="284951"/>
            <a:chOff x="-59029025" y="3711650"/>
            <a:chExt cx="316650" cy="315875"/>
          </a:xfrm>
        </p:grpSpPr>
        <p:sp>
          <p:nvSpPr>
            <p:cNvPr id="3261" name="Google Shape;3261;p66"/>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6"/>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6"/>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6"/>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6"/>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6"/>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6"/>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8" name="Google Shape;3268;p66"/>
          <p:cNvGrpSpPr/>
          <p:nvPr/>
        </p:nvGrpSpPr>
        <p:grpSpPr>
          <a:xfrm>
            <a:off x="5089925" y="1561913"/>
            <a:ext cx="277235" cy="274279"/>
            <a:chOff x="581525" y="3254850"/>
            <a:chExt cx="297750" cy="294575"/>
          </a:xfrm>
        </p:grpSpPr>
        <p:sp>
          <p:nvSpPr>
            <p:cNvPr id="3269" name="Google Shape;3269;p66"/>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6"/>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6"/>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2" name="Google Shape;3272;p66"/>
          <p:cNvGrpSpPr/>
          <p:nvPr/>
        </p:nvGrpSpPr>
        <p:grpSpPr>
          <a:xfrm>
            <a:off x="5090087" y="1999797"/>
            <a:ext cx="278702" cy="276886"/>
            <a:chOff x="580725" y="3617925"/>
            <a:chExt cx="299325" cy="297375"/>
          </a:xfrm>
        </p:grpSpPr>
        <p:sp>
          <p:nvSpPr>
            <p:cNvPr id="3273" name="Google Shape;3273;p66"/>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6"/>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6"/>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6"/>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6"/>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8" name="Google Shape;3278;p66"/>
          <p:cNvGrpSpPr/>
          <p:nvPr/>
        </p:nvGrpSpPr>
        <p:grpSpPr>
          <a:xfrm>
            <a:off x="5089741" y="2435957"/>
            <a:ext cx="275769" cy="275769"/>
            <a:chOff x="583100" y="3982600"/>
            <a:chExt cx="296175" cy="296175"/>
          </a:xfrm>
        </p:grpSpPr>
        <p:sp>
          <p:nvSpPr>
            <p:cNvPr id="3279" name="Google Shape;3279;p66"/>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6"/>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6"/>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6"/>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6"/>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6"/>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6"/>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6" name="Google Shape;3286;p66"/>
          <p:cNvGrpSpPr/>
          <p:nvPr/>
        </p:nvGrpSpPr>
        <p:grpSpPr>
          <a:xfrm>
            <a:off x="7292568" y="1561715"/>
            <a:ext cx="242016" cy="274674"/>
            <a:chOff x="2423775" y="3226875"/>
            <a:chExt cx="259925" cy="295000"/>
          </a:xfrm>
        </p:grpSpPr>
        <p:sp>
          <p:nvSpPr>
            <p:cNvPr id="3287" name="Google Shape;3287;p66"/>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6"/>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6"/>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0" name="Google Shape;3290;p66"/>
          <p:cNvGrpSpPr/>
          <p:nvPr/>
        </p:nvGrpSpPr>
        <p:grpSpPr>
          <a:xfrm>
            <a:off x="7274598" y="2001451"/>
            <a:ext cx="277957" cy="273580"/>
            <a:chOff x="2404875" y="3592725"/>
            <a:chExt cx="298525" cy="293825"/>
          </a:xfrm>
        </p:grpSpPr>
        <p:sp>
          <p:nvSpPr>
            <p:cNvPr id="3291" name="Google Shape;3291;p66"/>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6"/>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6"/>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4" name="Google Shape;3294;p66"/>
          <p:cNvGrpSpPr/>
          <p:nvPr/>
        </p:nvGrpSpPr>
        <p:grpSpPr>
          <a:xfrm>
            <a:off x="7272949" y="2434231"/>
            <a:ext cx="276490" cy="275024"/>
            <a:chOff x="2404875" y="3955825"/>
            <a:chExt cx="296950" cy="295375"/>
          </a:xfrm>
        </p:grpSpPr>
        <p:sp>
          <p:nvSpPr>
            <p:cNvPr id="3295" name="Google Shape;3295;p66"/>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6"/>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6"/>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6"/>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9" name="Google Shape;3299;p66"/>
          <p:cNvGrpSpPr/>
          <p:nvPr/>
        </p:nvGrpSpPr>
        <p:grpSpPr>
          <a:xfrm>
            <a:off x="5965041" y="2870470"/>
            <a:ext cx="275047" cy="275769"/>
            <a:chOff x="4263650" y="3235150"/>
            <a:chExt cx="295400" cy="296175"/>
          </a:xfrm>
        </p:grpSpPr>
        <p:sp>
          <p:nvSpPr>
            <p:cNvPr id="3300" name="Google Shape;3300;p66"/>
            <p:cNvSpPr/>
            <p:nvPr/>
          </p:nvSpPr>
          <p:spPr>
            <a:xfrm>
              <a:off x="4393625" y="3391100"/>
              <a:ext cx="35450" cy="35475"/>
            </a:xfrm>
            <a:custGeom>
              <a:avLst/>
              <a:gdLst/>
              <a:ahLst/>
              <a:cxnLst/>
              <a:rect l="l" t="t" r="r" b="b"/>
              <a:pathLst>
                <a:path w="1418" h="1419" extrusionOk="0">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6"/>
            <p:cNvSpPr/>
            <p:nvPr/>
          </p:nvSpPr>
          <p:spPr>
            <a:xfrm>
              <a:off x="4377075" y="3443875"/>
              <a:ext cx="70125" cy="34675"/>
            </a:xfrm>
            <a:custGeom>
              <a:avLst/>
              <a:gdLst/>
              <a:ahLst/>
              <a:cxnLst/>
              <a:rect l="l" t="t" r="r" b="b"/>
              <a:pathLst>
                <a:path w="2805" h="1387" extrusionOk="0">
                  <a:moveTo>
                    <a:pt x="1387" y="0"/>
                  </a:moveTo>
                  <a:cubicBezTo>
                    <a:pt x="631" y="0"/>
                    <a:pt x="1" y="630"/>
                    <a:pt x="1" y="1387"/>
                  </a:cubicBezTo>
                  <a:lnTo>
                    <a:pt x="2805" y="1387"/>
                  </a:lnTo>
                  <a:cubicBezTo>
                    <a:pt x="2805" y="630"/>
                    <a:pt x="2174"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6"/>
            <p:cNvSpPr/>
            <p:nvPr/>
          </p:nvSpPr>
          <p:spPr>
            <a:xfrm>
              <a:off x="4333750" y="3357225"/>
              <a:ext cx="156775" cy="174100"/>
            </a:xfrm>
            <a:custGeom>
              <a:avLst/>
              <a:gdLst/>
              <a:ahLst/>
              <a:cxnLst/>
              <a:rect l="l" t="t" r="r" b="b"/>
              <a:pathLst>
                <a:path w="6271" h="6964" extrusionOk="0">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6"/>
            <p:cNvSpPr/>
            <p:nvPr/>
          </p:nvSpPr>
          <p:spPr>
            <a:xfrm>
              <a:off x="4316425" y="3235150"/>
              <a:ext cx="191425" cy="35475"/>
            </a:xfrm>
            <a:custGeom>
              <a:avLst/>
              <a:gdLst/>
              <a:ahLst/>
              <a:cxnLst/>
              <a:rect l="l" t="t" r="r" b="b"/>
              <a:pathLst>
                <a:path w="7657" h="1419" extrusionOk="0">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6"/>
            <p:cNvSpPr/>
            <p:nvPr/>
          </p:nvSpPr>
          <p:spPr>
            <a:xfrm>
              <a:off x="4263650" y="3288700"/>
              <a:ext cx="295400" cy="137875"/>
            </a:xfrm>
            <a:custGeom>
              <a:avLst/>
              <a:gdLst/>
              <a:ahLst/>
              <a:cxnLst/>
              <a:rect l="l" t="t" r="r" b="b"/>
              <a:pathLst>
                <a:path w="11816" h="5515" extrusionOk="0">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5" name="Google Shape;3305;p66"/>
          <p:cNvGrpSpPr/>
          <p:nvPr/>
        </p:nvGrpSpPr>
        <p:grpSpPr>
          <a:xfrm>
            <a:off x="5961039" y="3315037"/>
            <a:ext cx="278702" cy="258171"/>
            <a:chOff x="4266025" y="3609275"/>
            <a:chExt cx="299325" cy="277275"/>
          </a:xfrm>
        </p:grpSpPr>
        <p:sp>
          <p:nvSpPr>
            <p:cNvPr id="3306" name="Google Shape;3306;p66"/>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6"/>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8" name="Google Shape;3308;p66"/>
          <p:cNvGrpSpPr/>
          <p:nvPr/>
        </p:nvGrpSpPr>
        <p:grpSpPr>
          <a:xfrm>
            <a:off x="5963202" y="3741965"/>
            <a:ext cx="277980" cy="275024"/>
            <a:chOff x="4263650" y="3963700"/>
            <a:chExt cx="298550" cy="295375"/>
          </a:xfrm>
        </p:grpSpPr>
        <p:sp>
          <p:nvSpPr>
            <p:cNvPr id="3309" name="Google Shape;3309;p66"/>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6"/>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6"/>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6"/>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6"/>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6"/>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6"/>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6" name="Google Shape;3316;p66"/>
          <p:cNvGrpSpPr/>
          <p:nvPr/>
        </p:nvGrpSpPr>
        <p:grpSpPr>
          <a:xfrm>
            <a:off x="8203420" y="2872171"/>
            <a:ext cx="178236" cy="275769"/>
            <a:chOff x="6164975" y="3211525"/>
            <a:chExt cx="191425" cy="296175"/>
          </a:xfrm>
        </p:grpSpPr>
        <p:sp>
          <p:nvSpPr>
            <p:cNvPr id="3317" name="Google Shape;3317;p66"/>
            <p:cNvSpPr/>
            <p:nvPr/>
          </p:nvSpPr>
          <p:spPr>
            <a:xfrm>
              <a:off x="6269750" y="3371400"/>
              <a:ext cx="68525" cy="84300"/>
            </a:xfrm>
            <a:custGeom>
              <a:avLst/>
              <a:gdLst/>
              <a:ahLst/>
              <a:cxnLst/>
              <a:rect l="l" t="t" r="r" b="b"/>
              <a:pathLst>
                <a:path w="2741" h="3372" extrusionOk="0">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6"/>
            <p:cNvSpPr/>
            <p:nvPr/>
          </p:nvSpPr>
          <p:spPr>
            <a:xfrm>
              <a:off x="6228775" y="3424175"/>
              <a:ext cx="62250" cy="30750"/>
            </a:xfrm>
            <a:custGeom>
              <a:avLst/>
              <a:gdLst/>
              <a:ahLst/>
              <a:cxnLst/>
              <a:rect l="l" t="t" r="r" b="b"/>
              <a:pathLst>
                <a:path w="2490" h="1230" extrusionOk="0">
                  <a:moveTo>
                    <a:pt x="1229" y="1"/>
                  </a:moveTo>
                  <a:lnTo>
                    <a:pt x="1" y="1229"/>
                  </a:lnTo>
                  <a:lnTo>
                    <a:pt x="2490" y="1229"/>
                  </a:lnTo>
                  <a:lnTo>
                    <a:pt x="1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6"/>
            <p:cNvSpPr/>
            <p:nvPr/>
          </p:nvSpPr>
          <p:spPr>
            <a:xfrm>
              <a:off x="6182300" y="3369825"/>
              <a:ext cx="69350" cy="85100"/>
            </a:xfrm>
            <a:custGeom>
              <a:avLst/>
              <a:gdLst/>
              <a:ahLst/>
              <a:cxnLst/>
              <a:rect l="l" t="t" r="r" b="b"/>
              <a:pathLst>
                <a:path w="2774" h="3404" extrusionOk="0">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6"/>
            <p:cNvSpPr/>
            <p:nvPr/>
          </p:nvSpPr>
          <p:spPr>
            <a:xfrm>
              <a:off x="6164975" y="3472225"/>
              <a:ext cx="191425" cy="35475"/>
            </a:xfrm>
            <a:custGeom>
              <a:avLst/>
              <a:gdLst/>
              <a:ahLst/>
              <a:cxnLst/>
              <a:rect l="l" t="t" r="r" b="b"/>
              <a:pathLst>
                <a:path w="7657" h="1419" extrusionOk="0">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6"/>
            <p:cNvSpPr/>
            <p:nvPr/>
          </p:nvSpPr>
          <p:spPr>
            <a:xfrm>
              <a:off x="6164975" y="3211525"/>
              <a:ext cx="191425" cy="35475"/>
            </a:xfrm>
            <a:custGeom>
              <a:avLst/>
              <a:gdLst/>
              <a:ahLst/>
              <a:cxnLst/>
              <a:rect l="l" t="t" r="r" b="b"/>
              <a:pathLst>
                <a:path w="7657" h="1419" extrusionOk="0">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6"/>
            <p:cNvSpPr/>
            <p:nvPr/>
          </p:nvSpPr>
          <p:spPr>
            <a:xfrm>
              <a:off x="6183100" y="3262725"/>
              <a:ext cx="155175" cy="35650"/>
            </a:xfrm>
            <a:custGeom>
              <a:avLst/>
              <a:gdLst/>
              <a:ahLst/>
              <a:cxnLst/>
              <a:rect l="l" t="t" r="r" b="b"/>
              <a:pathLst>
                <a:path w="6207" h="1426" extrusionOk="0">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6"/>
            <p:cNvSpPr/>
            <p:nvPr/>
          </p:nvSpPr>
          <p:spPr>
            <a:xfrm>
              <a:off x="6181525" y="3294225"/>
              <a:ext cx="155975" cy="74050"/>
            </a:xfrm>
            <a:custGeom>
              <a:avLst/>
              <a:gdLst/>
              <a:ahLst/>
              <a:cxnLst/>
              <a:rect l="l" t="t" r="r" b="b"/>
              <a:pathLst>
                <a:path w="6239" h="2962" extrusionOk="0">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4" name="Google Shape;3324;p66"/>
          <p:cNvGrpSpPr/>
          <p:nvPr/>
        </p:nvGrpSpPr>
        <p:grpSpPr>
          <a:xfrm>
            <a:off x="5525540" y="1561190"/>
            <a:ext cx="277980" cy="275745"/>
            <a:chOff x="946175" y="3253275"/>
            <a:chExt cx="298550" cy="296150"/>
          </a:xfrm>
        </p:grpSpPr>
        <p:sp>
          <p:nvSpPr>
            <p:cNvPr id="3325" name="Google Shape;3325;p66"/>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6"/>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6"/>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6"/>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6"/>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0" name="Google Shape;3330;p66"/>
          <p:cNvGrpSpPr/>
          <p:nvPr/>
        </p:nvGrpSpPr>
        <p:grpSpPr>
          <a:xfrm>
            <a:off x="5527773" y="2001150"/>
            <a:ext cx="276513" cy="273580"/>
            <a:chOff x="946175" y="3619500"/>
            <a:chExt cx="296975" cy="293825"/>
          </a:xfrm>
        </p:grpSpPr>
        <p:sp>
          <p:nvSpPr>
            <p:cNvPr id="3331" name="Google Shape;3331;p66"/>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6"/>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6"/>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6"/>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6"/>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6"/>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7" name="Google Shape;3337;p66"/>
          <p:cNvGrpSpPr/>
          <p:nvPr/>
        </p:nvGrpSpPr>
        <p:grpSpPr>
          <a:xfrm>
            <a:off x="5526556" y="2437227"/>
            <a:ext cx="277235" cy="276490"/>
            <a:chOff x="944600" y="3981825"/>
            <a:chExt cx="297750" cy="296950"/>
          </a:xfrm>
        </p:grpSpPr>
        <p:sp>
          <p:nvSpPr>
            <p:cNvPr id="3338" name="Google Shape;3338;p66"/>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6"/>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6"/>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6"/>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2" name="Google Shape;3342;p66"/>
          <p:cNvGrpSpPr/>
          <p:nvPr/>
        </p:nvGrpSpPr>
        <p:grpSpPr>
          <a:xfrm>
            <a:off x="7712827" y="1561540"/>
            <a:ext cx="275769" cy="275024"/>
            <a:chOff x="2768750" y="3227275"/>
            <a:chExt cx="296175" cy="295375"/>
          </a:xfrm>
        </p:grpSpPr>
        <p:sp>
          <p:nvSpPr>
            <p:cNvPr id="3343" name="Google Shape;3343;p66"/>
            <p:cNvSpPr/>
            <p:nvPr/>
          </p:nvSpPr>
          <p:spPr>
            <a:xfrm>
              <a:off x="2882950" y="3227275"/>
              <a:ext cx="68550" cy="69325"/>
            </a:xfrm>
            <a:custGeom>
              <a:avLst/>
              <a:gdLst/>
              <a:ahLst/>
              <a:cxnLst/>
              <a:rect l="l" t="t" r="r" b="b"/>
              <a:pathLst>
                <a:path w="2742" h="2773" extrusionOk="0">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6"/>
            <p:cNvSpPr/>
            <p:nvPr/>
          </p:nvSpPr>
          <p:spPr>
            <a:xfrm>
              <a:off x="2856175" y="3436000"/>
              <a:ext cx="17350" cy="34675"/>
            </a:xfrm>
            <a:custGeom>
              <a:avLst/>
              <a:gdLst/>
              <a:ahLst/>
              <a:cxnLst/>
              <a:rect l="l" t="t" r="r" b="b"/>
              <a:pathLst>
                <a:path w="694" h="1387" extrusionOk="0">
                  <a:moveTo>
                    <a:pt x="0" y="0"/>
                  </a:moveTo>
                  <a:lnTo>
                    <a:pt x="0" y="1386"/>
                  </a:lnTo>
                  <a:lnTo>
                    <a:pt x="694" y="1386"/>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6"/>
            <p:cNvSpPr/>
            <p:nvPr/>
          </p:nvSpPr>
          <p:spPr>
            <a:xfrm>
              <a:off x="2890050" y="3436000"/>
              <a:ext cx="18125" cy="34675"/>
            </a:xfrm>
            <a:custGeom>
              <a:avLst/>
              <a:gdLst/>
              <a:ahLst/>
              <a:cxnLst/>
              <a:rect l="l" t="t" r="r" b="b"/>
              <a:pathLst>
                <a:path w="725" h="1387" extrusionOk="0">
                  <a:moveTo>
                    <a:pt x="0" y="0"/>
                  </a:moveTo>
                  <a:lnTo>
                    <a:pt x="0" y="1386"/>
                  </a:lnTo>
                  <a:lnTo>
                    <a:pt x="725" y="1386"/>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6"/>
            <p:cNvSpPr/>
            <p:nvPr/>
          </p:nvSpPr>
          <p:spPr>
            <a:xfrm>
              <a:off x="2821525" y="3436000"/>
              <a:ext cx="17350" cy="34675"/>
            </a:xfrm>
            <a:custGeom>
              <a:avLst/>
              <a:gdLst/>
              <a:ahLst/>
              <a:cxnLst/>
              <a:rect l="l" t="t" r="r" b="b"/>
              <a:pathLst>
                <a:path w="694" h="1387" extrusionOk="0">
                  <a:moveTo>
                    <a:pt x="0" y="0"/>
                  </a:moveTo>
                  <a:lnTo>
                    <a:pt x="0" y="1386"/>
                  </a:lnTo>
                  <a:lnTo>
                    <a:pt x="693" y="1386"/>
                  </a:lnTo>
                  <a:lnTo>
                    <a:pt x="6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6"/>
            <p:cNvSpPr/>
            <p:nvPr/>
          </p:nvSpPr>
          <p:spPr>
            <a:xfrm>
              <a:off x="2924700" y="3436000"/>
              <a:ext cx="34675" cy="34675"/>
            </a:xfrm>
            <a:custGeom>
              <a:avLst/>
              <a:gdLst/>
              <a:ahLst/>
              <a:cxnLst/>
              <a:rect l="l" t="t" r="r" b="b"/>
              <a:pathLst>
                <a:path w="1387" h="1387" extrusionOk="0">
                  <a:moveTo>
                    <a:pt x="0" y="0"/>
                  </a:moveTo>
                  <a:lnTo>
                    <a:pt x="0" y="1386"/>
                  </a:lnTo>
                  <a:lnTo>
                    <a:pt x="1387" y="1386"/>
                  </a:lnTo>
                  <a:lnTo>
                    <a:pt x="1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6"/>
            <p:cNvSpPr/>
            <p:nvPr/>
          </p:nvSpPr>
          <p:spPr>
            <a:xfrm>
              <a:off x="2768750" y="3384800"/>
              <a:ext cx="244175" cy="137850"/>
            </a:xfrm>
            <a:custGeom>
              <a:avLst/>
              <a:gdLst/>
              <a:ahLst/>
              <a:cxnLst/>
              <a:rect l="l" t="t" r="r" b="b"/>
              <a:pathLst>
                <a:path w="9767" h="5514" extrusionOk="0">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6"/>
            <p:cNvSpPr/>
            <p:nvPr/>
          </p:nvSpPr>
          <p:spPr>
            <a:xfrm>
              <a:off x="3030250" y="3419450"/>
              <a:ext cx="34675" cy="68550"/>
            </a:xfrm>
            <a:custGeom>
              <a:avLst/>
              <a:gdLst/>
              <a:ahLst/>
              <a:cxnLst/>
              <a:rect l="l" t="t" r="r" b="b"/>
              <a:pathLst>
                <a:path w="1387" h="2742" extrusionOk="0">
                  <a:moveTo>
                    <a:pt x="0" y="1"/>
                  </a:moveTo>
                  <a:lnTo>
                    <a:pt x="0" y="2742"/>
                  </a:lnTo>
                  <a:lnTo>
                    <a:pt x="1040" y="2742"/>
                  </a:lnTo>
                  <a:cubicBezTo>
                    <a:pt x="1229" y="2742"/>
                    <a:pt x="1386" y="2584"/>
                    <a:pt x="1386" y="2395"/>
                  </a:cubicBezTo>
                  <a:lnTo>
                    <a:pt x="1386" y="347"/>
                  </a:lnTo>
                  <a:cubicBezTo>
                    <a:pt x="1386" y="158"/>
                    <a:pt x="1229"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6"/>
            <p:cNvSpPr/>
            <p:nvPr/>
          </p:nvSpPr>
          <p:spPr>
            <a:xfrm>
              <a:off x="2856175" y="3294225"/>
              <a:ext cx="122100" cy="73275"/>
            </a:xfrm>
            <a:custGeom>
              <a:avLst/>
              <a:gdLst/>
              <a:ahLst/>
              <a:cxnLst/>
              <a:rect l="l" t="t" r="r" b="b"/>
              <a:pathLst>
                <a:path w="4884" h="2931" extrusionOk="0">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1" name="Google Shape;3351;p66"/>
          <p:cNvGrpSpPr/>
          <p:nvPr/>
        </p:nvGrpSpPr>
        <p:grpSpPr>
          <a:xfrm>
            <a:off x="7738572" y="2000951"/>
            <a:ext cx="242761" cy="274581"/>
            <a:chOff x="2786075" y="3591800"/>
            <a:chExt cx="260725" cy="294900"/>
          </a:xfrm>
        </p:grpSpPr>
        <p:sp>
          <p:nvSpPr>
            <p:cNvPr id="3352" name="Google Shape;3352;p66"/>
            <p:cNvSpPr/>
            <p:nvPr/>
          </p:nvSpPr>
          <p:spPr>
            <a:xfrm>
              <a:off x="2898700" y="3677000"/>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6"/>
            <p:cNvSpPr/>
            <p:nvPr/>
          </p:nvSpPr>
          <p:spPr>
            <a:xfrm>
              <a:off x="2883750" y="3729775"/>
              <a:ext cx="66975" cy="33900"/>
            </a:xfrm>
            <a:custGeom>
              <a:avLst/>
              <a:gdLst/>
              <a:ahLst/>
              <a:cxnLst/>
              <a:rect l="l" t="t" r="r" b="b"/>
              <a:pathLst>
                <a:path w="2679" h="1356" extrusionOk="0">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6"/>
            <p:cNvSpPr/>
            <p:nvPr/>
          </p:nvSpPr>
          <p:spPr>
            <a:xfrm>
              <a:off x="2855375" y="3643150"/>
              <a:ext cx="122125" cy="98475"/>
            </a:xfrm>
            <a:custGeom>
              <a:avLst/>
              <a:gdLst/>
              <a:ahLst/>
              <a:cxnLst/>
              <a:rect l="l" t="t" r="r" b="b"/>
              <a:pathLst>
                <a:path w="4885" h="3939" extrusionOk="0">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6"/>
            <p:cNvSpPr/>
            <p:nvPr/>
          </p:nvSpPr>
          <p:spPr>
            <a:xfrm>
              <a:off x="2801050" y="3591800"/>
              <a:ext cx="229225" cy="258500"/>
            </a:xfrm>
            <a:custGeom>
              <a:avLst/>
              <a:gdLst/>
              <a:ahLst/>
              <a:cxnLst/>
              <a:rect l="l" t="t" r="r" b="b"/>
              <a:pathLst>
                <a:path w="9169" h="10340" extrusionOk="0">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6"/>
            <p:cNvSpPr/>
            <p:nvPr/>
          </p:nvSpPr>
          <p:spPr>
            <a:xfrm>
              <a:off x="2786075" y="3800675"/>
              <a:ext cx="260725" cy="86025"/>
            </a:xfrm>
            <a:custGeom>
              <a:avLst/>
              <a:gdLst/>
              <a:ahLst/>
              <a:cxnLst/>
              <a:rect l="l" t="t" r="r" b="b"/>
              <a:pathLst>
                <a:path w="10429" h="3441" extrusionOk="0">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7" name="Google Shape;3357;p66"/>
          <p:cNvGrpSpPr/>
          <p:nvPr/>
        </p:nvGrpSpPr>
        <p:grpSpPr>
          <a:xfrm>
            <a:off x="7761237" y="2436432"/>
            <a:ext cx="178957" cy="275769"/>
            <a:chOff x="2819150" y="3955025"/>
            <a:chExt cx="192200" cy="296175"/>
          </a:xfrm>
        </p:grpSpPr>
        <p:sp>
          <p:nvSpPr>
            <p:cNvPr id="3358" name="Google Shape;3358;p66"/>
            <p:cNvSpPr/>
            <p:nvPr/>
          </p:nvSpPr>
          <p:spPr>
            <a:xfrm>
              <a:off x="2856175" y="4007025"/>
              <a:ext cx="122100" cy="70125"/>
            </a:xfrm>
            <a:custGeom>
              <a:avLst/>
              <a:gdLst/>
              <a:ahLst/>
              <a:cxnLst/>
              <a:rect l="l" t="t" r="r" b="b"/>
              <a:pathLst>
                <a:path w="4884" h="2805" extrusionOk="0">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6"/>
            <p:cNvSpPr/>
            <p:nvPr/>
          </p:nvSpPr>
          <p:spPr>
            <a:xfrm>
              <a:off x="2819150" y="4180300"/>
              <a:ext cx="192200" cy="70900"/>
            </a:xfrm>
            <a:custGeom>
              <a:avLst/>
              <a:gdLst/>
              <a:ahLst/>
              <a:cxnLst/>
              <a:rect l="l" t="t" r="r" b="b"/>
              <a:pathLst>
                <a:path w="7688" h="2836" extrusionOk="0">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6"/>
            <p:cNvSpPr/>
            <p:nvPr/>
          </p:nvSpPr>
          <p:spPr>
            <a:xfrm>
              <a:off x="2882950" y="3955025"/>
              <a:ext cx="68550" cy="35475"/>
            </a:xfrm>
            <a:custGeom>
              <a:avLst/>
              <a:gdLst/>
              <a:ahLst/>
              <a:cxnLst/>
              <a:rect l="l" t="t" r="r" b="b"/>
              <a:pathLst>
                <a:path w="2742" h="1419" extrusionOk="0">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6"/>
            <p:cNvSpPr/>
            <p:nvPr/>
          </p:nvSpPr>
          <p:spPr>
            <a:xfrm>
              <a:off x="2856975" y="4093650"/>
              <a:ext cx="118950" cy="70125"/>
            </a:xfrm>
            <a:custGeom>
              <a:avLst/>
              <a:gdLst/>
              <a:ahLst/>
              <a:cxnLst/>
              <a:rect l="l" t="t" r="r" b="b"/>
              <a:pathLst>
                <a:path w="4758" h="2805" extrusionOk="0">
                  <a:moveTo>
                    <a:pt x="473" y="1"/>
                  </a:moveTo>
                  <a:lnTo>
                    <a:pt x="0" y="2805"/>
                  </a:lnTo>
                  <a:lnTo>
                    <a:pt x="4757" y="2805"/>
                  </a:lnTo>
                  <a:lnTo>
                    <a:pt x="42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2" name="Google Shape;3362;p66"/>
          <p:cNvGrpSpPr/>
          <p:nvPr/>
        </p:nvGrpSpPr>
        <p:grpSpPr>
          <a:xfrm>
            <a:off x="6400726" y="2872228"/>
            <a:ext cx="275024" cy="274302"/>
            <a:chOff x="4629125" y="3235150"/>
            <a:chExt cx="295375" cy="294600"/>
          </a:xfrm>
        </p:grpSpPr>
        <p:sp>
          <p:nvSpPr>
            <p:cNvPr id="3363" name="Google Shape;3363;p66"/>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6"/>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6"/>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6"/>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6"/>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66"/>
          <p:cNvGrpSpPr/>
          <p:nvPr/>
        </p:nvGrpSpPr>
        <p:grpSpPr>
          <a:xfrm>
            <a:off x="6395639" y="3307423"/>
            <a:ext cx="275047" cy="275024"/>
            <a:chOff x="4628325" y="3599825"/>
            <a:chExt cx="295400" cy="295375"/>
          </a:xfrm>
        </p:grpSpPr>
        <p:sp>
          <p:nvSpPr>
            <p:cNvPr id="3369" name="Google Shape;3369;p66"/>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6"/>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6"/>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6"/>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6"/>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6"/>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6"/>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6"/>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6"/>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6"/>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6"/>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6"/>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1" name="Google Shape;3381;p66"/>
          <p:cNvGrpSpPr/>
          <p:nvPr/>
        </p:nvGrpSpPr>
        <p:grpSpPr>
          <a:xfrm>
            <a:off x="6418656" y="3743331"/>
            <a:ext cx="242039" cy="275769"/>
            <a:chOff x="4645650" y="3962900"/>
            <a:chExt cx="259950" cy="296175"/>
          </a:xfrm>
        </p:grpSpPr>
        <p:sp>
          <p:nvSpPr>
            <p:cNvPr id="3382" name="Google Shape;3382;p66"/>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6"/>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6"/>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6"/>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6"/>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6"/>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8" name="Google Shape;3388;p66"/>
          <p:cNvGrpSpPr/>
          <p:nvPr/>
        </p:nvGrpSpPr>
        <p:grpSpPr>
          <a:xfrm>
            <a:off x="8148375" y="3306972"/>
            <a:ext cx="275024" cy="274279"/>
            <a:chOff x="6143725" y="3582500"/>
            <a:chExt cx="295375" cy="294575"/>
          </a:xfrm>
        </p:grpSpPr>
        <p:sp>
          <p:nvSpPr>
            <p:cNvPr id="3389" name="Google Shape;3389;p66"/>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6"/>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6"/>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6"/>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6"/>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6"/>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6"/>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6" name="Google Shape;3396;p66"/>
          <p:cNvGrpSpPr/>
          <p:nvPr/>
        </p:nvGrpSpPr>
        <p:grpSpPr>
          <a:xfrm>
            <a:off x="5961913" y="1561190"/>
            <a:ext cx="276490" cy="275745"/>
            <a:chOff x="1310075" y="3253275"/>
            <a:chExt cx="296950" cy="296150"/>
          </a:xfrm>
        </p:grpSpPr>
        <p:sp>
          <p:nvSpPr>
            <p:cNvPr id="3397" name="Google Shape;3397;p66"/>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6"/>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6"/>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0" name="Google Shape;3400;p66"/>
          <p:cNvSpPr/>
          <p:nvPr/>
        </p:nvSpPr>
        <p:spPr>
          <a:xfrm>
            <a:off x="5963257" y="2001168"/>
            <a:ext cx="274302" cy="273557"/>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1" name="Google Shape;3401;p66"/>
          <p:cNvGrpSpPr/>
          <p:nvPr/>
        </p:nvGrpSpPr>
        <p:grpSpPr>
          <a:xfrm>
            <a:off x="5961377" y="2435502"/>
            <a:ext cx="277235" cy="277026"/>
            <a:chOff x="1310075" y="3980250"/>
            <a:chExt cx="297750" cy="297525"/>
          </a:xfrm>
        </p:grpSpPr>
        <p:sp>
          <p:nvSpPr>
            <p:cNvPr id="3402" name="Google Shape;3402;p66"/>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6"/>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6"/>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6"/>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6" name="Google Shape;3406;p66"/>
          <p:cNvGrpSpPr/>
          <p:nvPr/>
        </p:nvGrpSpPr>
        <p:grpSpPr>
          <a:xfrm>
            <a:off x="8187645" y="1561540"/>
            <a:ext cx="209777" cy="275024"/>
            <a:chOff x="3167275" y="3227275"/>
            <a:chExt cx="225300" cy="295375"/>
          </a:xfrm>
        </p:grpSpPr>
        <p:sp>
          <p:nvSpPr>
            <p:cNvPr id="3407" name="Google Shape;3407;p66"/>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6"/>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6"/>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6"/>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66"/>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2" name="Google Shape;3412;p66"/>
          <p:cNvSpPr/>
          <p:nvPr/>
        </p:nvSpPr>
        <p:spPr>
          <a:xfrm>
            <a:off x="8144218" y="2000086"/>
            <a:ext cx="289712" cy="276304"/>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3" name="Google Shape;3413;p66"/>
          <p:cNvGrpSpPr/>
          <p:nvPr/>
        </p:nvGrpSpPr>
        <p:grpSpPr>
          <a:xfrm>
            <a:off x="8147273" y="2434711"/>
            <a:ext cx="277235" cy="275047"/>
            <a:chOff x="3133425" y="3955025"/>
            <a:chExt cx="297750" cy="295400"/>
          </a:xfrm>
        </p:grpSpPr>
        <p:sp>
          <p:nvSpPr>
            <p:cNvPr id="3414" name="Google Shape;3414;p66"/>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6"/>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66"/>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7" name="Google Shape;3417;p66"/>
          <p:cNvGrpSpPr/>
          <p:nvPr/>
        </p:nvGrpSpPr>
        <p:grpSpPr>
          <a:xfrm>
            <a:off x="6836365" y="2871457"/>
            <a:ext cx="275769" cy="276746"/>
            <a:chOff x="4991425" y="3234750"/>
            <a:chExt cx="296175" cy="297225"/>
          </a:xfrm>
        </p:grpSpPr>
        <p:sp>
          <p:nvSpPr>
            <p:cNvPr id="3418" name="Google Shape;3418;p66"/>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66"/>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66"/>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6"/>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6"/>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6"/>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4" name="Google Shape;3424;p66"/>
          <p:cNvGrpSpPr/>
          <p:nvPr/>
        </p:nvGrpSpPr>
        <p:grpSpPr>
          <a:xfrm>
            <a:off x="6843653" y="3324045"/>
            <a:ext cx="275769" cy="242761"/>
            <a:chOff x="4991425" y="3617150"/>
            <a:chExt cx="296175" cy="260725"/>
          </a:xfrm>
        </p:grpSpPr>
        <p:sp>
          <p:nvSpPr>
            <p:cNvPr id="3425" name="Google Shape;3425;p66"/>
            <p:cNvSpPr/>
            <p:nvPr/>
          </p:nvSpPr>
          <p:spPr>
            <a:xfrm>
              <a:off x="5069400" y="3738450"/>
              <a:ext cx="139425" cy="139425"/>
            </a:xfrm>
            <a:custGeom>
              <a:avLst/>
              <a:gdLst/>
              <a:ahLst/>
              <a:cxnLst/>
              <a:rect l="l" t="t" r="r" b="b"/>
              <a:pathLst>
                <a:path w="5577" h="5577" extrusionOk="0">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6"/>
            <p:cNvSpPr/>
            <p:nvPr/>
          </p:nvSpPr>
          <p:spPr>
            <a:xfrm>
              <a:off x="5200150" y="3617150"/>
              <a:ext cx="69325" cy="69325"/>
            </a:xfrm>
            <a:custGeom>
              <a:avLst/>
              <a:gdLst/>
              <a:ahLst/>
              <a:cxnLst/>
              <a:rect l="l" t="t" r="r" b="b"/>
              <a:pathLst>
                <a:path w="2773" h="2773" extrusionOk="0">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6"/>
            <p:cNvSpPr/>
            <p:nvPr/>
          </p:nvSpPr>
          <p:spPr>
            <a:xfrm>
              <a:off x="5009550" y="3617150"/>
              <a:ext cx="68525" cy="69325"/>
            </a:xfrm>
            <a:custGeom>
              <a:avLst/>
              <a:gdLst/>
              <a:ahLst/>
              <a:cxnLst/>
              <a:rect l="l" t="t" r="r" b="b"/>
              <a:pathLst>
                <a:path w="2741" h="2773" extrusionOk="0">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66"/>
            <p:cNvSpPr/>
            <p:nvPr/>
          </p:nvSpPr>
          <p:spPr>
            <a:xfrm>
              <a:off x="4991425" y="3686450"/>
              <a:ext cx="104775" cy="52025"/>
            </a:xfrm>
            <a:custGeom>
              <a:avLst/>
              <a:gdLst/>
              <a:ahLst/>
              <a:cxnLst/>
              <a:rect l="l" t="t" r="r" b="b"/>
              <a:pathLst>
                <a:path w="4191" h="2081" extrusionOk="0">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66"/>
            <p:cNvSpPr/>
            <p:nvPr/>
          </p:nvSpPr>
          <p:spPr>
            <a:xfrm>
              <a:off x="5183600" y="3686450"/>
              <a:ext cx="104000" cy="52025"/>
            </a:xfrm>
            <a:custGeom>
              <a:avLst/>
              <a:gdLst/>
              <a:ahLst/>
              <a:cxnLst/>
              <a:rect l="l" t="t" r="r" b="b"/>
              <a:pathLst>
                <a:path w="4160" h="2081" extrusionOk="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6"/>
            <p:cNvSpPr/>
            <p:nvPr/>
          </p:nvSpPr>
          <p:spPr>
            <a:xfrm>
              <a:off x="5187550" y="3755775"/>
              <a:ext cx="100050" cy="52800"/>
            </a:xfrm>
            <a:custGeom>
              <a:avLst/>
              <a:gdLst/>
              <a:ahLst/>
              <a:cxnLst/>
              <a:rect l="l" t="t" r="r" b="b"/>
              <a:pathLst>
                <a:path w="4002" h="2112" extrusionOk="0">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6"/>
            <p:cNvSpPr/>
            <p:nvPr/>
          </p:nvSpPr>
          <p:spPr>
            <a:xfrm>
              <a:off x="4991425" y="3755775"/>
              <a:ext cx="100850" cy="52000"/>
            </a:xfrm>
            <a:custGeom>
              <a:avLst/>
              <a:gdLst/>
              <a:ahLst/>
              <a:cxnLst/>
              <a:rect l="l" t="t" r="r" b="b"/>
              <a:pathLst>
                <a:path w="4034" h="2080" extrusionOk="0">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2" name="Google Shape;3432;p66"/>
          <p:cNvGrpSpPr/>
          <p:nvPr/>
        </p:nvGrpSpPr>
        <p:grpSpPr>
          <a:xfrm>
            <a:off x="6904385" y="3744379"/>
            <a:ext cx="154027" cy="275047"/>
            <a:chOff x="5056800" y="3962900"/>
            <a:chExt cx="165425" cy="295400"/>
          </a:xfrm>
        </p:grpSpPr>
        <p:sp>
          <p:nvSpPr>
            <p:cNvPr id="3433" name="Google Shape;3433;p66"/>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6"/>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6"/>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6" name="Google Shape;3436;p66"/>
          <p:cNvGrpSpPr/>
          <p:nvPr/>
        </p:nvGrpSpPr>
        <p:grpSpPr>
          <a:xfrm>
            <a:off x="8145631" y="3740234"/>
            <a:ext cx="276490" cy="275024"/>
            <a:chOff x="6168925" y="3936925"/>
            <a:chExt cx="296950" cy="295375"/>
          </a:xfrm>
        </p:grpSpPr>
        <p:sp>
          <p:nvSpPr>
            <p:cNvPr id="3437" name="Google Shape;3437;p66"/>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6"/>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6"/>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6"/>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6"/>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6"/>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3" name="Google Shape;3443;p66"/>
          <p:cNvGrpSpPr/>
          <p:nvPr/>
        </p:nvGrpSpPr>
        <p:grpSpPr>
          <a:xfrm>
            <a:off x="6400255" y="1561551"/>
            <a:ext cx="274279" cy="275024"/>
            <a:chOff x="1674750" y="3254050"/>
            <a:chExt cx="294575" cy="295375"/>
          </a:xfrm>
        </p:grpSpPr>
        <p:sp>
          <p:nvSpPr>
            <p:cNvPr id="3444" name="Google Shape;3444;p66"/>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6"/>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6"/>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7" name="Google Shape;3447;p66"/>
          <p:cNvGrpSpPr/>
          <p:nvPr/>
        </p:nvGrpSpPr>
        <p:grpSpPr>
          <a:xfrm>
            <a:off x="6410439" y="2000437"/>
            <a:ext cx="251560" cy="275024"/>
            <a:chOff x="1687350" y="3618725"/>
            <a:chExt cx="270175" cy="295375"/>
          </a:xfrm>
        </p:grpSpPr>
        <p:sp>
          <p:nvSpPr>
            <p:cNvPr id="3448" name="Google Shape;3448;p66"/>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6"/>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6"/>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1" name="Google Shape;3451;p66"/>
          <p:cNvGrpSpPr/>
          <p:nvPr/>
        </p:nvGrpSpPr>
        <p:grpSpPr>
          <a:xfrm>
            <a:off x="6399627" y="2435828"/>
            <a:ext cx="277235" cy="275024"/>
            <a:chOff x="1672375" y="3982600"/>
            <a:chExt cx="297750" cy="295375"/>
          </a:xfrm>
        </p:grpSpPr>
        <p:sp>
          <p:nvSpPr>
            <p:cNvPr id="3452" name="Google Shape;3452;p66"/>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6"/>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6"/>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5" name="Google Shape;3455;p66"/>
          <p:cNvGrpSpPr/>
          <p:nvPr/>
        </p:nvGrpSpPr>
        <p:grpSpPr>
          <a:xfrm>
            <a:off x="5092987" y="2872295"/>
            <a:ext cx="275769" cy="275769"/>
            <a:chOff x="3497300" y="3227275"/>
            <a:chExt cx="296175" cy="296175"/>
          </a:xfrm>
        </p:grpSpPr>
        <p:sp>
          <p:nvSpPr>
            <p:cNvPr id="3456" name="Google Shape;3456;p66"/>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6"/>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6"/>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6"/>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6"/>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6"/>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6"/>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6"/>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4" name="Google Shape;3464;p66"/>
          <p:cNvGrpSpPr/>
          <p:nvPr/>
        </p:nvGrpSpPr>
        <p:grpSpPr>
          <a:xfrm>
            <a:off x="5090122" y="3311492"/>
            <a:ext cx="275024" cy="273557"/>
            <a:chOff x="3497300" y="3591950"/>
            <a:chExt cx="295375" cy="293800"/>
          </a:xfrm>
        </p:grpSpPr>
        <p:sp>
          <p:nvSpPr>
            <p:cNvPr id="3465" name="Google Shape;3465;p66"/>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6"/>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6"/>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6"/>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6"/>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6"/>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6"/>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6"/>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3" name="Google Shape;3473;p66"/>
          <p:cNvGrpSpPr/>
          <p:nvPr/>
        </p:nvGrpSpPr>
        <p:grpSpPr>
          <a:xfrm>
            <a:off x="5090382" y="3743685"/>
            <a:ext cx="275024" cy="275047"/>
            <a:chOff x="3497300" y="3955025"/>
            <a:chExt cx="295375" cy="295400"/>
          </a:xfrm>
        </p:grpSpPr>
        <p:sp>
          <p:nvSpPr>
            <p:cNvPr id="3474" name="Google Shape;3474;p66"/>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6"/>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6"/>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7" name="Google Shape;3477;p66"/>
          <p:cNvGrpSpPr/>
          <p:nvPr/>
        </p:nvGrpSpPr>
        <p:grpSpPr>
          <a:xfrm>
            <a:off x="7284485" y="2873648"/>
            <a:ext cx="258171" cy="274628"/>
            <a:chOff x="5364750" y="3235150"/>
            <a:chExt cx="277275" cy="294950"/>
          </a:xfrm>
        </p:grpSpPr>
        <p:sp>
          <p:nvSpPr>
            <p:cNvPr id="3478" name="Google Shape;3478;p66"/>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6"/>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6"/>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6"/>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6"/>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6"/>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6"/>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66"/>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6" name="Google Shape;3486;p66"/>
          <p:cNvGrpSpPr/>
          <p:nvPr/>
        </p:nvGrpSpPr>
        <p:grpSpPr>
          <a:xfrm>
            <a:off x="7278777" y="3309216"/>
            <a:ext cx="276513" cy="277235"/>
            <a:chOff x="5355300" y="3598250"/>
            <a:chExt cx="296975" cy="297750"/>
          </a:xfrm>
        </p:grpSpPr>
        <p:sp>
          <p:nvSpPr>
            <p:cNvPr id="3487" name="Google Shape;3487;p66"/>
            <p:cNvSpPr/>
            <p:nvPr/>
          </p:nvSpPr>
          <p:spPr>
            <a:xfrm>
              <a:off x="5355300" y="3703000"/>
              <a:ext cx="35475" cy="191425"/>
            </a:xfrm>
            <a:custGeom>
              <a:avLst/>
              <a:gdLst/>
              <a:ahLst/>
              <a:cxnLst/>
              <a:rect l="l" t="t" r="r" b="b"/>
              <a:pathLst>
                <a:path w="1419" h="7657" extrusionOk="0">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6"/>
            <p:cNvSpPr/>
            <p:nvPr/>
          </p:nvSpPr>
          <p:spPr>
            <a:xfrm>
              <a:off x="5389175" y="3773100"/>
              <a:ext cx="122900" cy="122900"/>
            </a:xfrm>
            <a:custGeom>
              <a:avLst/>
              <a:gdLst/>
              <a:ahLst/>
              <a:cxnLst/>
              <a:rect l="l" t="t" r="r" b="b"/>
              <a:pathLst>
                <a:path w="4916" h="4916" extrusionOk="0">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6"/>
            <p:cNvSpPr/>
            <p:nvPr/>
          </p:nvSpPr>
          <p:spPr>
            <a:xfrm>
              <a:off x="5527800" y="3598250"/>
              <a:ext cx="105550" cy="35450"/>
            </a:xfrm>
            <a:custGeom>
              <a:avLst/>
              <a:gdLst/>
              <a:ahLst/>
              <a:cxnLst/>
              <a:rect l="l" t="t" r="r" b="b"/>
              <a:pathLst>
                <a:path w="4222" h="1418" extrusionOk="0">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6"/>
            <p:cNvSpPr/>
            <p:nvPr/>
          </p:nvSpPr>
          <p:spPr>
            <a:xfrm>
              <a:off x="5545900" y="3651800"/>
              <a:ext cx="104800" cy="35475"/>
            </a:xfrm>
            <a:custGeom>
              <a:avLst/>
              <a:gdLst/>
              <a:ahLst/>
              <a:cxnLst/>
              <a:rect l="l" t="t" r="r" b="b"/>
              <a:pathLst>
                <a:path w="4192" h="1419" extrusionOk="0">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6"/>
            <p:cNvSpPr/>
            <p:nvPr/>
          </p:nvSpPr>
          <p:spPr>
            <a:xfrm>
              <a:off x="5529375" y="3754975"/>
              <a:ext cx="122100" cy="35475"/>
            </a:xfrm>
            <a:custGeom>
              <a:avLst/>
              <a:gdLst/>
              <a:ahLst/>
              <a:cxnLst/>
              <a:rect l="l" t="t" r="r" b="b"/>
              <a:pathLst>
                <a:path w="4884" h="1419" extrusionOk="0">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6"/>
            <p:cNvSpPr/>
            <p:nvPr/>
          </p:nvSpPr>
          <p:spPr>
            <a:xfrm>
              <a:off x="5511250" y="3703000"/>
              <a:ext cx="140225" cy="33900"/>
            </a:xfrm>
            <a:custGeom>
              <a:avLst/>
              <a:gdLst/>
              <a:ahLst/>
              <a:cxnLst/>
              <a:rect l="l" t="t" r="r" b="b"/>
              <a:pathLst>
                <a:path w="5609" h="1356" extrusionOk="0">
                  <a:moveTo>
                    <a:pt x="1" y="0"/>
                  </a:moveTo>
                  <a:lnTo>
                    <a:pt x="1" y="1355"/>
                  </a:lnTo>
                  <a:lnTo>
                    <a:pt x="5609" y="1355"/>
                  </a:lnTo>
                  <a:lnTo>
                    <a:pt x="5609" y="347"/>
                  </a:lnTo>
                  <a:cubicBezTo>
                    <a:pt x="5577" y="158"/>
                    <a:pt x="5451" y="0"/>
                    <a:pt x="5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6"/>
            <p:cNvSpPr/>
            <p:nvPr/>
          </p:nvSpPr>
          <p:spPr>
            <a:xfrm>
              <a:off x="5529375" y="3808550"/>
              <a:ext cx="122900" cy="87450"/>
            </a:xfrm>
            <a:custGeom>
              <a:avLst/>
              <a:gdLst/>
              <a:ahLst/>
              <a:cxnLst/>
              <a:rect l="l" t="t" r="r" b="b"/>
              <a:pathLst>
                <a:path w="4916" h="3498" extrusionOk="0">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6"/>
            <p:cNvSpPr/>
            <p:nvPr/>
          </p:nvSpPr>
          <p:spPr>
            <a:xfrm>
              <a:off x="5408075" y="3651025"/>
              <a:ext cx="86675" cy="103975"/>
            </a:xfrm>
            <a:custGeom>
              <a:avLst/>
              <a:gdLst/>
              <a:ahLst/>
              <a:cxnLst/>
              <a:rect l="l" t="t" r="r" b="b"/>
              <a:pathLst>
                <a:path w="3467" h="4159" extrusionOk="0">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5" name="Google Shape;3495;p66"/>
          <p:cNvGrpSpPr/>
          <p:nvPr/>
        </p:nvGrpSpPr>
        <p:grpSpPr>
          <a:xfrm>
            <a:off x="7276602" y="3808365"/>
            <a:ext cx="269903" cy="178236"/>
            <a:chOff x="5358450" y="4015675"/>
            <a:chExt cx="289875" cy="191425"/>
          </a:xfrm>
        </p:grpSpPr>
        <p:sp>
          <p:nvSpPr>
            <p:cNvPr id="3496" name="Google Shape;3496;p66"/>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6"/>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6"/>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6"/>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0" name="Google Shape;3500;p66"/>
          <p:cNvGrpSpPr/>
          <p:nvPr/>
        </p:nvGrpSpPr>
        <p:grpSpPr>
          <a:xfrm>
            <a:off x="5089373" y="4186194"/>
            <a:ext cx="276513" cy="256378"/>
            <a:chOff x="6543825" y="3202075"/>
            <a:chExt cx="296975" cy="275350"/>
          </a:xfrm>
        </p:grpSpPr>
        <p:sp>
          <p:nvSpPr>
            <p:cNvPr id="3501" name="Google Shape;3501;p66"/>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6"/>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6"/>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6"/>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6"/>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6"/>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6"/>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8" name="Google Shape;3508;p66"/>
          <p:cNvGrpSpPr/>
          <p:nvPr/>
        </p:nvGrpSpPr>
        <p:grpSpPr>
          <a:xfrm>
            <a:off x="6836384" y="1561179"/>
            <a:ext cx="275769" cy="275769"/>
            <a:chOff x="2037825" y="3254050"/>
            <a:chExt cx="296175" cy="296175"/>
          </a:xfrm>
        </p:grpSpPr>
        <p:sp>
          <p:nvSpPr>
            <p:cNvPr id="3509" name="Google Shape;3509;p66"/>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6"/>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6"/>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6"/>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6"/>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6"/>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5" name="Google Shape;3515;p66"/>
          <p:cNvGrpSpPr/>
          <p:nvPr/>
        </p:nvGrpSpPr>
        <p:grpSpPr>
          <a:xfrm>
            <a:off x="6834905" y="2000810"/>
            <a:ext cx="278702" cy="274861"/>
            <a:chOff x="2034675" y="3617925"/>
            <a:chExt cx="299325" cy="295200"/>
          </a:xfrm>
        </p:grpSpPr>
        <p:sp>
          <p:nvSpPr>
            <p:cNvPr id="3516" name="Google Shape;3516;p66"/>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6"/>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6"/>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6"/>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6"/>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1" name="Google Shape;3521;p66"/>
          <p:cNvGrpSpPr/>
          <p:nvPr/>
        </p:nvGrpSpPr>
        <p:grpSpPr>
          <a:xfrm>
            <a:off x="6837884" y="2434322"/>
            <a:ext cx="275769" cy="275024"/>
            <a:chOff x="2037825" y="3981825"/>
            <a:chExt cx="296175" cy="295375"/>
          </a:xfrm>
        </p:grpSpPr>
        <p:sp>
          <p:nvSpPr>
            <p:cNvPr id="3522" name="Google Shape;3522;p66"/>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6"/>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6"/>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5" name="Google Shape;3525;p66"/>
          <p:cNvGrpSpPr/>
          <p:nvPr/>
        </p:nvGrpSpPr>
        <p:grpSpPr>
          <a:xfrm>
            <a:off x="5529017" y="2906785"/>
            <a:ext cx="275769" cy="225163"/>
            <a:chOff x="3860400" y="3254050"/>
            <a:chExt cx="296175" cy="241825"/>
          </a:xfrm>
        </p:grpSpPr>
        <p:sp>
          <p:nvSpPr>
            <p:cNvPr id="3526" name="Google Shape;3526;p66"/>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6"/>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6"/>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6"/>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6"/>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6"/>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6"/>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3" name="Google Shape;3533;p66"/>
          <p:cNvGrpSpPr/>
          <p:nvPr/>
        </p:nvGrpSpPr>
        <p:grpSpPr>
          <a:xfrm>
            <a:off x="5528644" y="3310589"/>
            <a:ext cx="276513" cy="275769"/>
            <a:chOff x="3859600" y="3591950"/>
            <a:chExt cx="296975" cy="296175"/>
          </a:xfrm>
        </p:grpSpPr>
        <p:sp>
          <p:nvSpPr>
            <p:cNvPr id="3534" name="Google Shape;3534;p66"/>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6"/>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6"/>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66"/>
          <p:cNvGrpSpPr/>
          <p:nvPr/>
        </p:nvGrpSpPr>
        <p:grpSpPr>
          <a:xfrm>
            <a:off x="5529014" y="3741593"/>
            <a:ext cx="275769" cy="275769"/>
            <a:chOff x="3860400" y="3955025"/>
            <a:chExt cx="296175" cy="296175"/>
          </a:xfrm>
        </p:grpSpPr>
        <p:sp>
          <p:nvSpPr>
            <p:cNvPr id="3538" name="Google Shape;3538;p66"/>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6"/>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6"/>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6"/>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6"/>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3" name="Google Shape;3543;p66"/>
          <p:cNvGrpSpPr/>
          <p:nvPr/>
        </p:nvGrpSpPr>
        <p:grpSpPr>
          <a:xfrm>
            <a:off x="7707426" y="2872104"/>
            <a:ext cx="280168" cy="275024"/>
            <a:chOff x="5716825" y="3235950"/>
            <a:chExt cx="300900" cy="295375"/>
          </a:xfrm>
        </p:grpSpPr>
        <p:sp>
          <p:nvSpPr>
            <p:cNvPr id="3544" name="Google Shape;3544;p66"/>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6"/>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6"/>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6"/>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8" name="Google Shape;3548;p66"/>
          <p:cNvGrpSpPr/>
          <p:nvPr/>
        </p:nvGrpSpPr>
        <p:grpSpPr>
          <a:xfrm>
            <a:off x="7718117" y="3316337"/>
            <a:ext cx="259637" cy="258171"/>
            <a:chOff x="5727850" y="3609275"/>
            <a:chExt cx="278850" cy="277275"/>
          </a:xfrm>
        </p:grpSpPr>
        <p:sp>
          <p:nvSpPr>
            <p:cNvPr id="3549" name="Google Shape;3549;p66"/>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6"/>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6"/>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6"/>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6"/>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4" name="Google Shape;3554;p66"/>
          <p:cNvGrpSpPr/>
          <p:nvPr/>
        </p:nvGrpSpPr>
        <p:grpSpPr>
          <a:xfrm>
            <a:off x="7728548" y="3743697"/>
            <a:ext cx="242016" cy="275024"/>
            <a:chOff x="5736525" y="3963700"/>
            <a:chExt cx="259925" cy="295375"/>
          </a:xfrm>
        </p:grpSpPr>
        <p:sp>
          <p:nvSpPr>
            <p:cNvPr id="3555" name="Google Shape;3555;p66"/>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6"/>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6"/>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6"/>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6"/>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6"/>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6"/>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2" name="Google Shape;3562;p66"/>
          <p:cNvGrpSpPr/>
          <p:nvPr/>
        </p:nvGrpSpPr>
        <p:grpSpPr>
          <a:xfrm>
            <a:off x="5526281" y="4183234"/>
            <a:ext cx="276513" cy="275769"/>
            <a:chOff x="6553275" y="3604550"/>
            <a:chExt cx="296975" cy="296175"/>
          </a:xfrm>
        </p:grpSpPr>
        <p:sp>
          <p:nvSpPr>
            <p:cNvPr id="3563" name="Google Shape;3563;p66"/>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6"/>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6"/>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6"/>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6"/>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6"/>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9" name="Google Shape;3569;p66"/>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Teamwork icons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73"/>
        <p:cNvGrpSpPr/>
        <p:nvPr/>
      </p:nvGrpSpPr>
      <p:grpSpPr>
        <a:xfrm>
          <a:off x="0" y="0"/>
          <a:ext cx="0" cy="0"/>
          <a:chOff x="0" y="0"/>
          <a:chExt cx="0" cy="0"/>
        </a:xfrm>
      </p:grpSpPr>
      <p:sp>
        <p:nvSpPr>
          <p:cNvPr id="3574" name="Google Shape;3574;p67"/>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Help &amp; support icons</a:t>
            </a:r>
            <a:endParaRPr/>
          </a:p>
        </p:txBody>
      </p:sp>
      <p:grpSp>
        <p:nvGrpSpPr>
          <p:cNvPr id="3575" name="Google Shape;3575;p67"/>
          <p:cNvGrpSpPr/>
          <p:nvPr/>
        </p:nvGrpSpPr>
        <p:grpSpPr>
          <a:xfrm>
            <a:off x="737369" y="1558631"/>
            <a:ext cx="232435" cy="279209"/>
            <a:chOff x="-35814600" y="3202075"/>
            <a:chExt cx="242625" cy="291450"/>
          </a:xfrm>
        </p:grpSpPr>
        <p:sp>
          <p:nvSpPr>
            <p:cNvPr id="3576" name="Google Shape;3576;p67"/>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7"/>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7"/>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7"/>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7"/>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7"/>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7"/>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3" name="Google Shape;3583;p67"/>
          <p:cNvGrpSpPr/>
          <p:nvPr/>
        </p:nvGrpSpPr>
        <p:grpSpPr>
          <a:xfrm>
            <a:off x="718700" y="1997074"/>
            <a:ext cx="279209" cy="279401"/>
            <a:chOff x="-35839800" y="3561025"/>
            <a:chExt cx="291450" cy="291650"/>
          </a:xfrm>
        </p:grpSpPr>
        <p:sp>
          <p:nvSpPr>
            <p:cNvPr id="3584" name="Google Shape;3584;p67"/>
            <p:cNvSpPr/>
            <p:nvPr/>
          </p:nvSpPr>
          <p:spPr>
            <a:xfrm>
              <a:off x="-35772850" y="3612425"/>
              <a:ext cx="155200" cy="142575"/>
            </a:xfrm>
            <a:custGeom>
              <a:avLst/>
              <a:gdLst/>
              <a:ahLst/>
              <a:cxnLst/>
              <a:rect l="l" t="t" r="r" b="b"/>
              <a:pathLst>
                <a:path w="6208" h="5703" extrusionOk="0">
                  <a:moveTo>
                    <a:pt x="3088" y="693"/>
                  </a:moveTo>
                  <a:cubicBezTo>
                    <a:pt x="3655" y="693"/>
                    <a:pt x="4128" y="1166"/>
                    <a:pt x="4128" y="1733"/>
                  </a:cubicBezTo>
                  <a:cubicBezTo>
                    <a:pt x="4128" y="2174"/>
                    <a:pt x="3844" y="2552"/>
                    <a:pt x="3466" y="2710"/>
                  </a:cubicBezTo>
                  <a:lnTo>
                    <a:pt x="3466" y="3119"/>
                  </a:lnTo>
                  <a:cubicBezTo>
                    <a:pt x="3466" y="3308"/>
                    <a:pt x="3309" y="3466"/>
                    <a:pt x="3088" y="3466"/>
                  </a:cubicBezTo>
                  <a:cubicBezTo>
                    <a:pt x="2899" y="3466"/>
                    <a:pt x="2742" y="3308"/>
                    <a:pt x="2742" y="3119"/>
                  </a:cubicBezTo>
                  <a:lnTo>
                    <a:pt x="2742" y="2710"/>
                  </a:lnTo>
                  <a:cubicBezTo>
                    <a:pt x="2742" y="2426"/>
                    <a:pt x="2931" y="2174"/>
                    <a:pt x="3214" y="2080"/>
                  </a:cubicBezTo>
                  <a:cubicBezTo>
                    <a:pt x="3340" y="2048"/>
                    <a:pt x="3466" y="1891"/>
                    <a:pt x="3466" y="1765"/>
                  </a:cubicBezTo>
                  <a:cubicBezTo>
                    <a:pt x="3466" y="1576"/>
                    <a:pt x="3309" y="1418"/>
                    <a:pt x="3088" y="1418"/>
                  </a:cubicBezTo>
                  <a:cubicBezTo>
                    <a:pt x="2899" y="1418"/>
                    <a:pt x="2742" y="1576"/>
                    <a:pt x="2742" y="1765"/>
                  </a:cubicBezTo>
                  <a:cubicBezTo>
                    <a:pt x="2742" y="1954"/>
                    <a:pt x="2584" y="2111"/>
                    <a:pt x="2395" y="2111"/>
                  </a:cubicBezTo>
                  <a:cubicBezTo>
                    <a:pt x="2206" y="2111"/>
                    <a:pt x="2049" y="1954"/>
                    <a:pt x="2049" y="1765"/>
                  </a:cubicBezTo>
                  <a:cubicBezTo>
                    <a:pt x="2080" y="1166"/>
                    <a:pt x="2553" y="693"/>
                    <a:pt x="3088" y="693"/>
                  </a:cubicBezTo>
                  <a:close/>
                  <a:moveTo>
                    <a:pt x="3088" y="3781"/>
                  </a:moveTo>
                  <a:cubicBezTo>
                    <a:pt x="3309" y="3781"/>
                    <a:pt x="3466" y="3938"/>
                    <a:pt x="3466" y="4127"/>
                  </a:cubicBezTo>
                  <a:cubicBezTo>
                    <a:pt x="3466" y="4317"/>
                    <a:pt x="3309" y="4474"/>
                    <a:pt x="3088" y="4474"/>
                  </a:cubicBezTo>
                  <a:cubicBezTo>
                    <a:pt x="2899" y="4474"/>
                    <a:pt x="2742" y="4317"/>
                    <a:pt x="2742" y="4127"/>
                  </a:cubicBezTo>
                  <a:cubicBezTo>
                    <a:pt x="2742" y="3938"/>
                    <a:pt x="2899" y="3781"/>
                    <a:pt x="3088" y="3781"/>
                  </a:cubicBezTo>
                  <a:close/>
                  <a:moveTo>
                    <a:pt x="347" y="0"/>
                  </a:moveTo>
                  <a:cubicBezTo>
                    <a:pt x="158" y="32"/>
                    <a:pt x="1" y="189"/>
                    <a:pt x="1" y="347"/>
                  </a:cubicBezTo>
                  <a:lnTo>
                    <a:pt x="1" y="5010"/>
                  </a:lnTo>
                  <a:lnTo>
                    <a:pt x="694" y="5703"/>
                  </a:lnTo>
                  <a:cubicBezTo>
                    <a:pt x="1371" y="5088"/>
                    <a:pt x="2238" y="4781"/>
                    <a:pt x="3104" y="4781"/>
                  </a:cubicBezTo>
                  <a:cubicBezTo>
                    <a:pt x="3970" y="4781"/>
                    <a:pt x="4837" y="5088"/>
                    <a:pt x="5514" y="5703"/>
                  </a:cubicBezTo>
                  <a:lnTo>
                    <a:pt x="6207" y="5010"/>
                  </a:lnTo>
                  <a:lnTo>
                    <a:pt x="6207" y="347"/>
                  </a:lnTo>
                  <a:cubicBezTo>
                    <a:pt x="6207" y="158"/>
                    <a:pt x="6050" y="0"/>
                    <a:pt x="5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7"/>
            <p:cNvSpPr/>
            <p:nvPr/>
          </p:nvSpPr>
          <p:spPr>
            <a:xfrm>
              <a:off x="-35621625" y="3694325"/>
              <a:ext cx="73275" cy="143375"/>
            </a:xfrm>
            <a:custGeom>
              <a:avLst/>
              <a:gdLst/>
              <a:ahLst/>
              <a:cxnLst/>
              <a:rect l="l" t="t" r="r" b="b"/>
              <a:pathLst>
                <a:path w="2931" h="5735" extrusionOk="0">
                  <a:moveTo>
                    <a:pt x="2931" y="1"/>
                  </a:moveTo>
                  <a:lnTo>
                    <a:pt x="1" y="2899"/>
                  </a:lnTo>
                  <a:lnTo>
                    <a:pt x="2805" y="5735"/>
                  </a:lnTo>
                  <a:cubicBezTo>
                    <a:pt x="2868" y="5609"/>
                    <a:pt x="2931" y="5451"/>
                    <a:pt x="2931" y="5294"/>
                  </a:cubicBezTo>
                  <a:lnTo>
                    <a:pt x="2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7"/>
            <p:cNvSpPr/>
            <p:nvPr/>
          </p:nvSpPr>
          <p:spPr>
            <a:xfrm>
              <a:off x="-35827200" y="3748675"/>
              <a:ext cx="263100" cy="104000"/>
            </a:xfrm>
            <a:custGeom>
              <a:avLst/>
              <a:gdLst/>
              <a:ahLst/>
              <a:cxnLst/>
              <a:rect l="l" t="t" r="r" b="b"/>
              <a:pathLst>
                <a:path w="10524" h="4160" extrusionOk="0">
                  <a:moveTo>
                    <a:pt x="5235" y="1"/>
                  </a:moveTo>
                  <a:cubicBezTo>
                    <a:pt x="4482" y="1"/>
                    <a:pt x="3734" y="284"/>
                    <a:pt x="3183" y="851"/>
                  </a:cubicBezTo>
                  <a:lnTo>
                    <a:pt x="1" y="4033"/>
                  </a:lnTo>
                  <a:cubicBezTo>
                    <a:pt x="158" y="4128"/>
                    <a:pt x="316" y="4159"/>
                    <a:pt x="473" y="4159"/>
                  </a:cubicBezTo>
                  <a:lnTo>
                    <a:pt x="10082" y="4159"/>
                  </a:lnTo>
                  <a:cubicBezTo>
                    <a:pt x="10240" y="4159"/>
                    <a:pt x="10398" y="4128"/>
                    <a:pt x="10524" y="4033"/>
                  </a:cubicBezTo>
                  <a:lnTo>
                    <a:pt x="7310" y="851"/>
                  </a:lnTo>
                  <a:cubicBezTo>
                    <a:pt x="6743" y="284"/>
                    <a:pt x="5987" y="1"/>
                    <a:pt x="5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7"/>
            <p:cNvSpPr/>
            <p:nvPr/>
          </p:nvSpPr>
          <p:spPr>
            <a:xfrm>
              <a:off x="-35831925" y="3635275"/>
              <a:ext cx="41775" cy="85075"/>
            </a:xfrm>
            <a:custGeom>
              <a:avLst/>
              <a:gdLst/>
              <a:ahLst/>
              <a:cxnLst/>
              <a:rect l="l" t="t" r="r" b="b"/>
              <a:pathLst>
                <a:path w="1671" h="3403" extrusionOk="0">
                  <a:moveTo>
                    <a:pt x="1671" y="0"/>
                  </a:moveTo>
                  <a:lnTo>
                    <a:pt x="1" y="1701"/>
                  </a:lnTo>
                  <a:lnTo>
                    <a:pt x="1671" y="3403"/>
                  </a:lnTo>
                  <a:lnTo>
                    <a:pt x="16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7"/>
            <p:cNvSpPr/>
            <p:nvPr/>
          </p:nvSpPr>
          <p:spPr>
            <a:xfrm>
              <a:off x="-35601150" y="3635275"/>
              <a:ext cx="43350" cy="85075"/>
            </a:xfrm>
            <a:custGeom>
              <a:avLst/>
              <a:gdLst/>
              <a:ahLst/>
              <a:cxnLst/>
              <a:rect l="l" t="t" r="r" b="b"/>
              <a:pathLst>
                <a:path w="1734" h="3403" extrusionOk="0">
                  <a:moveTo>
                    <a:pt x="1" y="0"/>
                  </a:moveTo>
                  <a:lnTo>
                    <a:pt x="1" y="3403"/>
                  </a:lnTo>
                  <a:lnTo>
                    <a:pt x="1734" y="17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7"/>
            <p:cNvSpPr/>
            <p:nvPr/>
          </p:nvSpPr>
          <p:spPr>
            <a:xfrm>
              <a:off x="-35750000" y="3561025"/>
              <a:ext cx="111075" cy="35675"/>
            </a:xfrm>
            <a:custGeom>
              <a:avLst/>
              <a:gdLst/>
              <a:ahLst/>
              <a:cxnLst/>
              <a:rect l="l" t="t" r="r" b="b"/>
              <a:pathLst>
                <a:path w="4443" h="1427" extrusionOk="0">
                  <a:moveTo>
                    <a:pt x="2182" y="1"/>
                  </a:moveTo>
                  <a:cubicBezTo>
                    <a:pt x="1686" y="1"/>
                    <a:pt x="1198" y="182"/>
                    <a:pt x="851" y="544"/>
                  </a:cubicBezTo>
                  <a:lnTo>
                    <a:pt x="0" y="1426"/>
                  </a:lnTo>
                  <a:lnTo>
                    <a:pt x="4443" y="1426"/>
                  </a:lnTo>
                  <a:lnTo>
                    <a:pt x="3560" y="544"/>
                  </a:lnTo>
                  <a:cubicBezTo>
                    <a:pt x="3182" y="182"/>
                    <a:pt x="2678" y="1"/>
                    <a:pt x="2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7"/>
            <p:cNvSpPr/>
            <p:nvPr/>
          </p:nvSpPr>
          <p:spPr>
            <a:xfrm>
              <a:off x="-35839800" y="3694325"/>
              <a:ext cx="72500" cy="143375"/>
            </a:xfrm>
            <a:custGeom>
              <a:avLst/>
              <a:gdLst/>
              <a:ahLst/>
              <a:cxnLst/>
              <a:rect l="l" t="t" r="r" b="b"/>
              <a:pathLst>
                <a:path w="2900" h="5735" extrusionOk="0">
                  <a:moveTo>
                    <a:pt x="1" y="1"/>
                  </a:moveTo>
                  <a:lnTo>
                    <a:pt x="1" y="5294"/>
                  </a:lnTo>
                  <a:cubicBezTo>
                    <a:pt x="1" y="5451"/>
                    <a:pt x="32" y="5609"/>
                    <a:pt x="95" y="5735"/>
                  </a:cubicBezTo>
                  <a:lnTo>
                    <a:pt x="2899" y="289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1" name="Google Shape;3591;p67"/>
          <p:cNvSpPr/>
          <p:nvPr/>
        </p:nvSpPr>
        <p:spPr>
          <a:xfrm>
            <a:off x="717937" y="2432146"/>
            <a:ext cx="280718" cy="279209"/>
          </a:xfrm>
          <a:custGeom>
            <a:avLst/>
            <a:gdLst/>
            <a:ahLst/>
            <a:cxnLst/>
            <a:rect l="l" t="t" r="r" b="b"/>
            <a:pathLst>
              <a:path w="11721" h="11658" extrusionOk="0">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2" name="Google Shape;3592;p67"/>
          <p:cNvGrpSpPr/>
          <p:nvPr/>
        </p:nvGrpSpPr>
        <p:grpSpPr>
          <a:xfrm>
            <a:off x="2903778" y="1560355"/>
            <a:ext cx="279209" cy="279209"/>
            <a:chOff x="-34003850" y="3227275"/>
            <a:chExt cx="291450" cy="291450"/>
          </a:xfrm>
        </p:grpSpPr>
        <p:sp>
          <p:nvSpPr>
            <p:cNvPr id="3593" name="Google Shape;3593;p67"/>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7"/>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7"/>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7"/>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7"/>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8" name="Google Shape;3598;p67"/>
          <p:cNvGrpSpPr/>
          <p:nvPr/>
        </p:nvGrpSpPr>
        <p:grpSpPr>
          <a:xfrm>
            <a:off x="2904121" y="1995160"/>
            <a:ext cx="279952" cy="279760"/>
            <a:chOff x="-34004625" y="3585850"/>
            <a:chExt cx="292225" cy="292025"/>
          </a:xfrm>
        </p:grpSpPr>
        <p:sp>
          <p:nvSpPr>
            <p:cNvPr id="3599" name="Google Shape;3599;p67"/>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7"/>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7"/>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7"/>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7"/>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4" name="Google Shape;3604;p67"/>
          <p:cNvGrpSpPr/>
          <p:nvPr/>
        </p:nvGrpSpPr>
        <p:grpSpPr>
          <a:xfrm>
            <a:off x="2903349" y="2430509"/>
            <a:ext cx="280718" cy="279975"/>
            <a:chOff x="-34005425" y="3945575"/>
            <a:chExt cx="293025" cy="292250"/>
          </a:xfrm>
        </p:grpSpPr>
        <p:sp>
          <p:nvSpPr>
            <p:cNvPr id="3605" name="Google Shape;3605;p67"/>
            <p:cNvSpPr/>
            <p:nvPr/>
          </p:nvSpPr>
          <p:spPr>
            <a:xfrm>
              <a:off x="-33952650" y="3998350"/>
              <a:ext cx="186700" cy="186700"/>
            </a:xfrm>
            <a:custGeom>
              <a:avLst/>
              <a:gdLst/>
              <a:ahLst/>
              <a:cxnLst/>
              <a:rect l="l" t="t" r="r" b="b"/>
              <a:pathLst>
                <a:path w="7468" h="7468" extrusionOk="0">
                  <a:moveTo>
                    <a:pt x="5861" y="2017"/>
                  </a:moveTo>
                  <a:cubicBezTo>
                    <a:pt x="6050" y="2017"/>
                    <a:pt x="6207" y="2143"/>
                    <a:pt x="6207" y="2364"/>
                  </a:cubicBezTo>
                  <a:lnTo>
                    <a:pt x="6207" y="3750"/>
                  </a:lnTo>
                  <a:lnTo>
                    <a:pt x="6207" y="5104"/>
                  </a:lnTo>
                  <a:cubicBezTo>
                    <a:pt x="6207" y="5325"/>
                    <a:pt x="6050" y="5451"/>
                    <a:pt x="5861" y="5451"/>
                  </a:cubicBezTo>
                  <a:cubicBezTo>
                    <a:pt x="5672" y="5451"/>
                    <a:pt x="5514" y="5325"/>
                    <a:pt x="5514" y="5104"/>
                  </a:cubicBezTo>
                  <a:lnTo>
                    <a:pt x="5514" y="4096"/>
                  </a:lnTo>
                  <a:lnTo>
                    <a:pt x="4474" y="4096"/>
                  </a:lnTo>
                  <a:cubicBezTo>
                    <a:pt x="4285" y="4096"/>
                    <a:pt x="4128" y="3939"/>
                    <a:pt x="4128" y="3750"/>
                  </a:cubicBezTo>
                  <a:lnTo>
                    <a:pt x="4128" y="2364"/>
                  </a:lnTo>
                  <a:cubicBezTo>
                    <a:pt x="4128" y="2143"/>
                    <a:pt x="4285" y="2017"/>
                    <a:pt x="4474" y="2017"/>
                  </a:cubicBezTo>
                  <a:cubicBezTo>
                    <a:pt x="4695" y="2017"/>
                    <a:pt x="4852" y="2143"/>
                    <a:pt x="4852" y="2364"/>
                  </a:cubicBezTo>
                  <a:lnTo>
                    <a:pt x="4852" y="3372"/>
                  </a:lnTo>
                  <a:lnTo>
                    <a:pt x="5514" y="3372"/>
                  </a:lnTo>
                  <a:lnTo>
                    <a:pt x="5514" y="2364"/>
                  </a:lnTo>
                  <a:cubicBezTo>
                    <a:pt x="5514" y="2143"/>
                    <a:pt x="5672" y="2017"/>
                    <a:pt x="5861" y="2017"/>
                  </a:cubicBezTo>
                  <a:close/>
                  <a:moveTo>
                    <a:pt x="2332" y="2017"/>
                  </a:moveTo>
                  <a:cubicBezTo>
                    <a:pt x="2868" y="2017"/>
                    <a:pt x="3340" y="2490"/>
                    <a:pt x="3340" y="3025"/>
                  </a:cubicBezTo>
                  <a:lnTo>
                    <a:pt x="3340" y="3309"/>
                  </a:lnTo>
                  <a:lnTo>
                    <a:pt x="3435" y="3309"/>
                  </a:lnTo>
                  <a:cubicBezTo>
                    <a:pt x="3435" y="3687"/>
                    <a:pt x="3183" y="4065"/>
                    <a:pt x="2868" y="4222"/>
                  </a:cubicBezTo>
                  <a:lnTo>
                    <a:pt x="2238" y="4537"/>
                  </a:lnTo>
                  <a:cubicBezTo>
                    <a:pt x="2175" y="4569"/>
                    <a:pt x="2080" y="4632"/>
                    <a:pt x="2049" y="4758"/>
                  </a:cubicBezTo>
                  <a:lnTo>
                    <a:pt x="3057" y="4758"/>
                  </a:lnTo>
                  <a:cubicBezTo>
                    <a:pt x="3277" y="4758"/>
                    <a:pt x="3435" y="4915"/>
                    <a:pt x="3435" y="5104"/>
                  </a:cubicBezTo>
                  <a:cubicBezTo>
                    <a:pt x="3435" y="5325"/>
                    <a:pt x="3277" y="5483"/>
                    <a:pt x="3057" y="5483"/>
                  </a:cubicBezTo>
                  <a:lnTo>
                    <a:pt x="1702" y="5483"/>
                  </a:lnTo>
                  <a:cubicBezTo>
                    <a:pt x="1481" y="5483"/>
                    <a:pt x="1324" y="5325"/>
                    <a:pt x="1324" y="5104"/>
                  </a:cubicBezTo>
                  <a:lnTo>
                    <a:pt x="1324" y="4852"/>
                  </a:lnTo>
                  <a:cubicBezTo>
                    <a:pt x="1324" y="4443"/>
                    <a:pt x="1576" y="4096"/>
                    <a:pt x="1891" y="3939"/>
                  </a:cubicBezTo>
                  <a:lnTo>
                    <a:pt x="2521" y="3624"/>
                  </a:lnTo>
                  <a:cubicBezTo>
                    <a:pt x="2647" y="3592"/>
                    <a:pt x="2710" y="3466"/>
                    <a:pt x="2710" y="3309"/>
                  </a:cubicBezTo>
                  <a:lnTo>
                    <a:pt x="2710" y="3025"/>
                  </a:lnTo>
                  <a:cubicBezTo>
                    <a:pt x="2710" y="2836"/>
                    <a:pt x="2553" y="2679"/>
                    <a:pt x="2364" y="2679"/>
                  </a:cubicBezTo>
                  <a:cubicBezTo>
                    <a:pt x="2175" y="2679"/>
                    <a:pt x="2017" y="2836"/>
                    <a:pt x="2017" y="3025"/>
                  </a:cubicBezTo>
                  <a:cubicBezTo>
                    <a:pt x="2017" y="3214"/>
                    <a:pt x="1859" y="3372"/>
                    <a:pt x="1639" y="3372"/>
                  </a:cubicBezTo>
                  <a:cubicBezTo>
                    <a:pt x="1450" y="3372"/>
                    <a:pt x="1292" y="3214"/>
                    <a:pt x="1292" y="3025"/>
                  </a:cubicBezTo>
                  <a:cubicBezTo>
                    <a:pt x="1292" y="2490"/>
                    <a:pt x="1765" y="2017"/>
                    <a:pt x="2332" y="2017"/>
                  </a:cubicBezTo>
                  <a:close/>
                  <a:moveTo>
                    <a:pt x="3214" y="1"/>
                  </a:moveTo>
                  <a:cubicBezTo>
                    <a:pt x="3214" y="127"/>
                    <a:pt x="3183" y="284"/>
                    <a:pt x="3120" y="379"/>
                  </a:cubicBezTo>
                  <a:cubicBezTo>
                    <a:pt x="2962" y="662"/>
                    <a:pt x="2679" y="914"/>
                    <a:pt x="2364" y="946"/>
                  </a:cubicBezTo>
                  <a:lnTo>
                    <a:pt x="1009" y="1135"/>
                  </a:lnTo>
                  <a:cubicBezTo>
                    <a:pt x="473" y="1733"/>
                    <a:pt x="64" y="2521"/>
                    <a:pt x="1" y="3372"/>
                  </a:cubicBezTo>
                  <a:lnTo>
                    <a:pt x="316" y="3372"/>
                  </a:lnTo>
                  <a:cubicBezTo>
                    <a:pt x="505" y="3372"/>
                    <a:pt x="662" y="3529"/>
                    <a:pt x="662" y="3750"/>
                  </a:cubicBezTo>
                  <a:cubicBezTo>
                    <a:pt x="662" y="3939"/>
                    <a:pt x="505" y="4096"/>
                    <a:pt x="316" y="4096"/>
                  </a:cubicBezTo>
                  <a:lnTo>
                    <a:pt x="1" y="4096"/>
                  </a:lnTo>
                  <a:cubicBezTo>
                    <a:pt x="158" y="5892"/>
                    <a:pt x="1607" y="7310"/>
                    <a:pt x="3372" y="7467"/>
                  </a:cubicBezTo>
                  <a:lnTo>
                    <a:pt x="3372" y="7121"/>
                  </a:lnTo>
                  <a:cubicBezTo>
                    <a:pt x="3372" y="6932"/>
                    <a:pt x="3529" y="6774"/>
                    <a:pt x="3750" y="6774"/>
                  </a:cubicBezTo>
                  <a:cubicBezTo>
                    <a:pt x="3939" y="6774"/>
                    <a:pt x="4096" y="6932"/>
                    <a:pt x="4096" y="7121"/>
                  </a:cubicBezTo>
                  <a:lnTo>
                    <a:pt x="4096" y="7436"/>
                  </a:lnTo>
                  <a:lnTo>
                    <a:pt x="4254" y="7436"/>
                  </a:lnTo>
                  <a:cubicBezTo>
                    <a:pt x="4254" y="7373"/>
                    <a:pt x="4285" y="7278"/>
                    <a:pt x="4317" y="7215"/>
                  </a:cubicBezTo>
                  <a:cubicBezTo>
                    <a:pt x="4443" y="6900"/>
                    <a:pt x="4758" y="6648"/>
                    <a:pt x="5073" y="6617"/>
                  </a:cubicBezTo>
                  <a:lnTo>
                    <a:pt x="6491" y="6333"/>
                  </a:lnTo>
                  <a:cubicBezTo>
                    <a:pt x="7089" y="5703"/>
                    <a:pt x="7404" y="5010"/>
                    <a:pt x="7467" y="4096"/>
                  </a:cubicBezTo>
                  <a:lnTo>
                    <a:pt x="7152" y="4096"/>
                  </a:lnTo>
                  <a:cubicBezTo>
                    <a:pt x="6963" y="4096"/>
                    <a:pt x="6806" y="3939"/>
                    <a:pt x="6806" y="3750"/>
                  </a:cubicBezTo>
                  <a:cubicBezTo>
                    <a:pt x="6806" y="3529"/>
                    <a:pt x="6963" y="3372"/>
                    <a:pt x="7152" y="3372"/>
                  </a:cubicBezTo>
                  <a:lnTo>
                    <a:pt x="7467" y="3372"/>
                  </a:lnTo>
                  <a:cubicBezTo>
                    <a:pt x="7310" y="1576"/>
                    <a:pt x="5861" y="158"/>
                    <a:pt x="4096" y="1"/>
                  </a:cubicBezTo>
                  <a:lnTo>
                    <a:pt x="4096" y="316"/>
                  </a:lnTo>
                  <a:cubicBezTo>
                    <a:pt x="4096" y="505"/>
                    <a:pt x="3939" y="662"/>
                    <a:pt x="3750" y="662"/>
                  </a:cubicBezTo>
                  <a:cubicBezTo>
                    <a:pt x="3529" y="662"/>
                    <a:pt x="3372" y="505"/>
                    <a:pt x="3372" y="316"/>
                  </a:cubicBezTo>
                  <a:lnTo>
                    <a:pt x="3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7"/>
            <p:cNvSpPr/>
            <p:nvPr/>
          </p:nvSpPr>
          <p:spPr>
            <a:xfrm>
              <a:off x="-33944775" y="3945575"/>
              <a:ext cx="232375" cy="247350"/>
            </a:xfrm>
            <a:custGeom>
              <a:avLst/>
              <a:gdLst/>
              <a:ahLst/>
              <a:cxnLst/>
              <a:rect l="l" t="t" r="r" b="b"/>
              <a:pathLst>
                <a:path w="9295" h="9894" extrusionOk="0">
                  <a:moveTo>
                    <a:pt x="3466" y="1"/>
                  </a:moveTo>
                  <a:cubicBezTo>
                    <a:pt x="2490" y="1"/>
                    <a:pt x="1450" y="316"/>
                    <a:pt x="1103" y="536"/>
                  </a:cubicBezTo>
                  <a:lnTo>
                    <a:pt x="1040" y="410"/>
                  </a:lnTo>
                  <a:cubicBezTo>
                    <a:pt x="970" y="340"/>
                    <a:pt x="881" y="304"/>
                    <a:pt x="788" y="304"/>
                  </a:cubicBezTo>
                  <a:cubicBezTo>
                    <a:pt x="757" y="304"/>
                    <a:pt x="725" y="308"/>
                    <a:pt x="694" y="316"/>
                  </a:cubicBezTo>
                  <a:cubicBezTo>
                    <a:pt x="599" y="379"/>
                    <a:pt x="505" y="473"/>
                    <a:pt x="473" y="568"/>
                  </a:cubicBezTo>
                  <a:cubicBezTo>
                    <a:pt x="347" y="1041"/>
                    <a:pt x="442" y="726"/>
                    <a:pt x="32" y="2143"/>
                  </a:cubicBezTo>
                  <a:cubicBezTo>
                    <a:pt x="1" y="2269"/>
                    <a:pt x="32" y="2395"/>
                    <a:pt x="127" y="2458"/>
                  </a:cubicBezTo>
                  <a:cubicBezTo>
                    <a:pt x="253" y="2584"/>
                    <a:pt x="316" y="2584"/>
                    <a:pt x="473" y="2584"/>
                  </a:cubicBezTo>
                  <a:lnTo>
                    <a:pt x="2049" y="2332"/>
                  </a:lnTo>
                  <a:cubicBezTo>
                    <a:pt x="2238" y="2301"/>
                    <a:pt x="2395" y="2080"/>
                    <a:pt x="2332" y="1860"/>
                  </a:cubicBezTo>
                  <a:lnTo>
                    <a:pt x="2206" y="1545"/>
                  </a:lnTo>
                  <a:cubicBezTo>
                    <a:pt x="2647" y="1450"/>
                    <a:pt x="3057" y="1356"/>
                    <a:pt x="3529" y="1356"/>
                  </a:cubicBezTo>
                  <a:cubicBezTo>
                    <a:pt x="5987" y="1356"/>
                    <a:pt x="8003" y="3372"/>
                    <a:pt x="8003" y="5798"/>
                  </a:cubicBezTo>
                  <a:cubicBezTo>
                    <a:pt x="8003" y="6806"/>
                    <a:pt x="7688" y="7657"/>
                    <a:pt x="7152" y="8413"/>
                  </a:cubicBezTo>
                  <a:cubicBezTo>
                    <a:pt x="7278" y="8444"/>
                    <a:pt x="7404" y="8539"/>
                    <a:pt x="7530" y="8633"/>
                  </a:cubicBezTo>
                  <a:cubicBezTo>
                    <a:pt x="7751" y="8885"/>
                    <a:pt x="7845" y="9232"/>
                    <a:pt x="7751" y="9578"/>
                  </a:cubicBezTo>
                  <a:lnTo>
                    <a:pt x="7593" y="9893"/>
                  </a:lnTo>
                  <a:cubicBezTo>
                    <a:pt x="8633" y="8854"/>
                    <a:pt x="9295" y="7436"/>
                    <a:pt x="9295" y="5861"/>
                  </a:cubicBezTo>
                  <a:cubicBezTo>
                    <a:pt x="9295" y="2616"/>
                    <a:pt x="6648" y="1"/>
                    <a:pt x="3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7"/>
            <p:cNvSpPr/>
            <p:nvPr/>
          </p:nvSpPr>
          <p:spPr>
            <a:xfrm>
              <a:off x="-34005425" y="3987325"/>
              <a:ext cx="237100" cy="250500"/>
            </a:xfrm>
            <a:custGeom>
              <a:avLst/>
              <a:gdLst/>
              <a:ahLst/>
              <a:cxnLst/>
              <a:rect l="l" t="t" r="r" b="b"/>
              <a:pathLst>
                <a:path w="9484" h="10020" extrusionOk="0">
                  <a:moveTo>
                    <a:pt x="1797" y="1"/>
                  </a:moveTo>
                  <a:lnTo>
                    <a:pt x="1797" y="1"/>
                  </a:lnTo>
                  <a:cubicBezTo>
                    <a:pt x="694" y="1072"/>
                    <a:pt x="1" y="2521"/>
                    <a:pt x="1" y="4191"/>
                  </a:cubicBezTo>
                  <a:cubicBezTo>
                    <a:pt x="64" y="7373"/>
                    <a:pt x="2647" y="10019"/>
                    <a:pt x="5892" y="10019"/>
                  </a:cubicBezTo>
                  <a:cubicBezTo>
                    <a:pt x="6239" y="10019"/>
                    <a:pt x="7972" y="9736"/>
                    <a:pt x="8224" y="9547"/>
                  </a:cubicBezTo>
                  <a:cubicBezTo>
                    <a:pt x="8255" y="9547"/>
                    <a:pt x="8287" y="9484"/>
                    <a:pt x="8350" y="9484"/>
                  </a:cubicBezTo>
                  <a:lnTo>
                    <a:pt x="8507" y="9641"/>
                  </a:lnTo>
                  <a:cubicBezTo>
                    <a:pt x="8576" y="9710"/>
                    <a:pt x="8661" y="9741"/>
                    <a:pt x="8743" y="9741"/>
                  </a:cubicBezTo>
                  <a:cubicBezTo>
                    <a:pt x="8887" y="9741"/>
                    <a:pt x="9023" y="9644"/>
                    <a:pt x="9043" y="9484"/>
                  </a:cubicBezTo>
                  <a:lnTo>
                    <a:pt x="9169" y="9011"/>
                  </a:lnTo>
                  <a:lnTo>
                    <a:pt x="9452" y="7814"/>
                  </a:lnTo>
                  <a:cubicBezTo>
                    <a:pt x="9484" y="7688"/>
                    <a:pt x="9452" y="7562"/>
                    <a:pt x="9358" y="7467"/>
                  </a:cubicBezTo>
                  <a:cubicBezTo>
                    <a:pt x="9278" y="7407"/>
                    <a:pt x="9211" y="7385"/>
                    <a:pt x="9132" y="7385"/>
                  </a:cubicBezTo>
                  <a:cubicBezTo>
                    <a:pt x="9087" y="7385"/>
                    <a:pt x="9037" y="7393"/>
                    <a:pt x="8980" y="7404"/>
                  </a:cubicBezTo>
                  <a:lnTo>
                    <a:pt x="7310" y="7719"/>
                  </a:lnTo>
                  <a:cubicBezTo>
                    <a:pt x="7089" y="7751"/>
                    <a:pt x="6963" y="8034"/>
                    <a:pt x="7089" y="8223"/>
                  </a:cubicBezTo>
                  <a:lnTo>
                    <a:pt x="7184" y="8444"/>
                  </a:lnTo>
                  <a:cubicBezTo>
                    <a:pt x="6774" y="8538"/>
                    <a:pt x="6333" y="8633"/>
                    <a:pt x="5861" y="8633"/>
                  </a:cubicBezTo>
                  <a:cubicBezTo>
                    <a:pt x="3403" y="8633"/>
                    <a:pt x="1419" y="6648"/>
                    <a:pt x="1419" y="4191"/>
                  </a:cubicBezTo>
                  <a:cubicBezTo>
                    <a:pt x="1419" y="3183"/>
                    <a:pt x="1734" y="2269"/>
                    <a:pt x="2269" y="1544"/>
                  </a:cubicBezTo>
                  <a:cubicBezTo>
                    <a:pt x="2143" y="1481"/>
                    <a:pt x="2049" y="1418"/>
                    <a:pt x="1954" y="1292"/>
                  </a:cubicBezTo>
                  <a:cubicBezTo>
                    <a:pt x="1734" y="1009"/>
                    <a:pt x="1639" y="662"/>
                    <a:pt x="1734" y="316"/>
                  </a:cubicBezTo>
                  <a:lnTo>
                    <a:pt x="17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8" name="Google Shape;3608;p67"/>
          <p:cNvGrpSpPr/>
          <p:nvPr/>
        </p:nvGrpSpPr>
        <p:grpSpPr>
          <a:xfrm>
            <a:off x="1590077" y="2872071"/>
            <a:ext cx="282969" cy="280718"/>
            <a:chOff x="-32174975" y="3192625"/>
            <a:chExt cx="295375" cy="293025"/>
          </a:xfrm>
        </p:grpSpPr>
        <p:sp>
          <p:nvSpPr>
            <p:cNvPr id="3609" name="Google Shape;3609;p67"/>
            <p:cNvSpPr/>
            <p:nvPr/>
          </p:nvSpPr>
          <p:spPr>
            <a:xfrm>
              <a:off x="-32171050" y="3279250"/>
              <a:ext cx="291450" cy="153625"/>
            </a:xfrm>
            <a:custGeom>
              <a:avLst/>
              <a:gdLst/>
              <a:ahLst/>
              <a:cxnLst/>
              <a:rect l="l" t="t" r="r" b="b"/>
              <a:pathLst>
                <a:path w="11658" h="6145" extrusionOk="0">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7"/>
            <p:cNvSpPr/>
            <p:nvPr/>
          </p:nvSpPr>
          <p:spPr>
            <a:xfrm>
              <a:off x="-32067075" y="3313925"/>
              <a:ext cx="84300" cy="85075"/>
            </a:xfrm>
            <a:custGeom>
              <a:avLst/>
              <a:gdLst/>
              <a:ahLst/>
              <a:cxnLst/>
              <a:rect l="l" t="t" r="r" b="b"/>
              <a:pathLst>
                <a:path w="3372" h="3403" extrusionOk="0">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7"/>
            <p:cNvSpPr/>
            <p:nvPr/>
          </p:nvSpPr>
          <p:spPr>
            <a:xfrm>
              <a:off x="-32171050" y="3450950"/>
              <a:ext cx="291450" cy="34700"/>
            </a:xfrm>
            <a:custGeom>
              <a:avLst/>
              <a:gdLst/>
              <a:ahLst/>
              <a:cxnLst/>
              <a:rect l="l" t="t" r="r" b="b"/>
              <a:pathLst>
                <a:path w="11658" h="1388" extrusionOk="0">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7"/>
            <p:cNvSpPr/>
            <p:nvPr/>
          </p:nvSpPr>
          <p:spPr>
            <a:xfrm>
              <a:off x="-32174975" y="3192625"/>
              <a:ext cx="295375" cy="70125"/>
            </a:xfrm>
            <a:custGeom>
              <a:avLst/>
              <a:gdLst/>
              <a:ahLst/>
              <a:cxnLst/>
              <a:rect l="l" t="t" r="r" b="b"/>
              <a:pathLst>
                <a:path w="11815" h="2805" extrusionOk="0">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3" name="Google Shape;3613;p67"/>
          <p:cNvSpPr/>
          <p:nvPr/>
        </p:nvSpPr>
        <p:spPr>
          <a:xfrm>
            <a:off x="1592318" y="3308273"/>
            <a:ext cx="286753" cy="280167"/>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7"/>
          <p:cNvSpPr/>
          <p:nvPr/>
        </p:nvSpPr>
        <p:spPr>
          <a:xfrm>
            <a:off x="1595116" y="3741701"/>
            <a:ext cx="279209" cy="279952"/>
          </a:xfrm>
          <a:custGeom>
            <a:avLst/>
            <a:gdLst/>
            <a:ahLst/>
            <a:cxnLst/>
            <a:rect l="l" t="t" r="r" b="b"/>
            <a:pathLst>
              <a:path w="11658" h="11689" extrusionOk="0">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5" name="Google Shape;3615;p67"/>
          <p:cNvGrpSpPr/>
          <p:nvPr/>
        </p:nvGrpSpPr>
        <p:grpSpPr>
          <a:xfrm>
            <a:off x="3777392" y="2871902"/>
            <a:ext cx="279952" cy="279209"/>
            <a:chOff x="-30345325" y="3184750"/>
            <a:chExt cx="292225" cy="291450"/>
          </a:xfrm>
        </p:grpSpPr>
        <p:sp>
          <p:nvSpPr>
            <p:cNvPr id="3616" name="Google Shape;3616;p67"/>
            <p:cNvSpPr/>
            <p:nvPr/>
          </p:nvSpPr>
          <p:spPr>
            <a:xfrm>
              <a:off x="-30328000" y="3184750"/>
              <a:ext cx="258375" cy="120950"/>
            </a:xfrm>
            <a:custGeom>
              <a:avLst/>
              <a:gdLst/>
              <a:ahLst/>
              <a:cxnLst/>
              <a:rect l="l" t="t" r="r" b="b"/>
              <a:pathLst>
                <a:path w="10335" h="4838" extrusionOk="0">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7"/>
            <p:cNvSpPr/>
            <p:nvPr/>
          </p:nvSpPr>
          <p:spPr>
            <a:xfrm>
              <a:off x="-30310675" y="3322575"/>
              <a:ext cx="68550" cy="69350"/>
            </a:xfrm>
            <a:custGeom>
              <a:avLst/>
              <a:gdLst/>
              <a:ahLst/>
              <a:cxnLst/>
              <a:rect l="l" t="t" r="r" b="b"/>
              <a:pathLst>
                <a:path w="2742" h="2774" extrusionOk="0">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7"/>
            <p:cNvSpPr/>
            <p:nvPr/>
          </p:nvSpPr>
          <p:spPr>
            <a:xfrm>
              <a:off x="-30345325" y="3408425"/>
              <a:ext cx="137075" cy="67775"/>
            </a:xfrm>
            <a:custGeom>
              <a:avLst/>
              <a:gdLst/>
              <a:ahLst/>
              <a:cxnLst/>
              <a:rect l="l" t="t" r="r" b="b"/>
              <a:pathLst>
                <a:path w="5483" h="2711" extrusionOk="0">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7"/>
            <p:cNvSpPr/>
            <p:nvPr/>
          </p:nvSpPr>
          <p:spPr>
            <a:xfrm>
              <a:off x="-30156300" y="3322575"/>
              <a:ext cx="68550" cy="69350"/>
            </a:xfrm>
            <a:custGeom>
              <a:avLst/>
              <a:gdLst/>
              <a:ahLst/>
              <a:cxnLst/>
              <a:rect l="l" t="t" r="r" b="b"/>
              <a:pathLst>
                <a:path w="2742" h="2774" extrusionOk="0">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7"/>
            <p:cNvSpPr/>
            <p:nvPr/>
          </p:nvSpPr>
          <p:spPr>
            <a:xfrm>
              <a:off x="-30190950" y="3408425"/>
              <a:ext cx="137850" cy="67775"/>
            </a:xfrm>
            <a:custGeom>
              <a:avLst/>
              <a:gdLst/>
              <a:ahLst/>
              <a:cxnLst/>
              <a:rect l="l" t="t" r="r" b="b"/>
              <a:pathLst>
                <a:path w="5514" h="2711" extrusionOk="0">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1" name="Google Shape;3621;p67"/>
          <p:cNvGrpSpPr/>
          <p:nvPr/>
        </p:nvGrpSpPr>
        <p:grpSpPr>
          <a:xfrm>
            <a:off x="1155389" y="1560365"/>
            <a:ext cx="279209" cy="279209"/>
            <a:chOff x="-35481425" y="3202075"/>
            <a:chExt cx="291450" cy="291450"/>
          </a:xfrm>
        </p:grpSpPr>
        <p:sp>
          <p:nvSpPr>
            <p:cNvPr id="3622" name="Google Shape;3622;p67"/>
            <p:cNvSpPr/>
            <p:nvPr/>
          </p:nvSpPr>
          <p:spPr>
            <a:xfrm>
              <a:off x="-35414475" y="3304600"/>
              <a:ext cx="154400" cy="85975"/>
            </a:xfrm>
            <a:custGeom>
              <a:avLst/>
              <a:gdLst/>
              <a:ahLst/>
              <a:cxnLst/>
              <a:rect l="l" t="t" r="r" b="b"/>
              <a:pathLst>
                <a:path w="6176" h="3439" extrusionOk="0">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7"/>
            <p:cNvSpPr/>
            <p:nvPr/>
          </p:nvSpPr>
          <p:spPr>
            <a:xfrm>
              <a:off x="-35413700" y="3202075"/>
              <a:ext cx="34700" cy="103200"/>
            </a:xfrm>
            <a:custGeom>
              <a:avLst/>
              <a:gdLst/>
              <a:ahLst/>
              <a:cxnLst/>
              <a:rect l="l" t="t" r="r" b="b"/>
              <a:pathLst>
                <a:path w="1388" h="4128" extrusionOk="0">
                  <a:moveTo>
                    <a:pt x="1" y="0"/>
                  </a:moveTo>
                  <a:lnTo>
                    <a:pt x="1" y="4127"/>
                  </a:lnTo>
                  <a:lnTo>
                    <a:pt x="348" y="4127"/>
                  </a:lnTo>
                  <a:cubicBezTo>
                    <a:pt x="915" y="4127"/>
                    <a:pt x="1387" y="3655"/>
                    <a:pt x="1387" y="3088"/>
                  </a:cubicBezTo>
                  <a:lnTo>
                    <a:pt x="1387" y="1009"/>
                  </a:lnTo>
                  <a:cubicBezTo>
                    <a:pt x="1387" y="473"/>
                    <a:pt x="915"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7"/>
            <p:cNvSpPr/>
            <p:nvPr/>
          </p:nvSpPr>
          <p:spPr>
            <a:xfrm>
              <a:off x="-35413700" y="3389525"/>
              <a:ext cx="34700" cy="103250"/>
            </a:xfrm>
            <a:custGeom>
              <a:avLst/>
              <a:gdLst/>
              <a:ahLst/>
              <a:cxnLst/>
              <a:rect l="l" t="t" r="r" b="b"/>
              <a:pathLst>
                <a:path w="1388" h="4130" extrusionOk="0">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7"/>
            <p:cNvSpPr/>
            <p:nvPr/>
          </p:nvSpPr>
          <p:spPr>
            <a:xfrm>
              <a:off x="-35292400" y="3202075"/>
              <a:ext cx="33900" cy="103200"/>
            </a:xfrm>
            <a:custGeom>
              <a:avLst/>
              <a:gdLst/>
              <a:ahLst/>
              <a:cxnLst/>
              <a:rect l="l" t="t" r="r" b="b"/>
              <a:pathLst>
                <a:path w="1356" h="4128" extrusionOk="0">
                  <a:moveTo>
                    <a:pt x="1009" y="0"/>
                  </a:moveTo>
                  <a:cubicBezTo>
                    <a:pt x="473" y="0"/>
                    <a:pt x="1" y="473"/>
                    <a:pt x="1" y="1009"/>
                  </a:cubicBezTo>
                  <a:lnTo>
                    <a:pt x="1" y="3088"/>
                  </a:lnTo>
                  <a:cubicBezTo>
                    <a:pt x="1" y="3655"/>
                    <a:pt x="410" y="4127"/>
                    <a:pt x="1009" y="4127"/>
                  </a:cubicBezTo>
                  <a:lnTo>
                    <a:pt x="1355" y="4127"/>
                  </a:lnTo>
                  <a:lnTo>
                    <a:pt x="13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7"/>
            <p:cNvSpPr/>
            <p:nvPr/>
          </p:nvSpPr>
          <p:spPr>
            <a:xfrm>
              <a:off x="-35241200" y="3202850"/>
              <a:ext cx="51225" cy="290675"/>
            </a:xfrm>
            <a:custGeom>
              <a:avLst/>
              <a:gdLst/>
              <a:ahLst/>
              <a:cxnLst/>
              <a:rect l="l" t="t" r="r" b="b"/>
              <a:pathLst>
                <a:path w="2049" h="11627" extrusionOk="0">
                  <a:moveTo>
                    <a:pt x="1" y="1"/>
                  </a:moveTo>
                  <a:lnTo>
                    <a:pt x="1" y="11626"/>
                  </a:lnTo>
                  <a:cubicBezTo>
                    <a:pt x="1135" y="11469"/>
                    <a:pt x="2048" y="10460"/>
                    <a:pt x="2048" y="9263"/>
                  </a:cubicBezTo>
                  <a:lnTo>
                    <a:pt x="2048" y="2395"/>
                  </a:lnTo>
                  <a:cubicBezTo>
                    <a:pt x="2048" y="1167"/>
                    <a:pt x="1135" y="15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7"/>
            <p:cNvSpPr/>
            <p:nvPr/>
          </p:nvSpPr>
          <p:spPr>
            <a:xfrm>
              <a:off x="-35292400" y="3389525"/>
              <a:ext cx="33900" cy="104000"/>
            </a:xfrm>
            <a:custGeom>
              <a:avLst/>
              <a:gdLst/>
              <a:ahLst/>
              <a:cxnLst/>
              <a:rect l="l" t="t" r="r" b="b"/>
              <a:pathLst>
                <a:path w="1356" h="4160" extrusionOk="0">
                  <a:moveTo>
                    <a:pt x="1009" y="1"/>
                  </a:moveTo>
                  <a:cubicBezTo>
                    <a:pt x="473" y="1"/>
                    <a:pt x="1" y="473"/>
                    <a:pt x="1" y="1040"/>
                  </a:cubicBezTo>
                  <a:lnTo>
                    <a:pt x="1" y="3119"/>
                  </a:lnTo>
                  <a:cubicBezTo>
                    <a:pt x="1" y="3718"/>
                    <a:pt x="410" y="4159"/>
                    <a:pt x="1009" y="4159"/>
                  </a:cubicBezTo>
                  <a:lnTo>
                    <a:pt x="1355" y="4159"/>
                  </a:lnTo>
                  <a:lnTo>
                    <a:pt x="13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7"/>
            <p:cNvSpPr/>
            <p:nvPr/>
          </p:nvSpPr>
          <p:spPr>
            <a:xfrm>
              <a:off x="-35481425" y="3202075"/>
              <a:ext cx="51225" cy="289875"/>
            </a:xfrm>
            <a:custGeom>
              <a:avLst/>
              <a:gdLst/>
              <a:ahLst/>
              <a:cxnLst/>
              <a:rect l="l" t="t" r="r" b="b"/>
              <a:pathLst>
                <a:path w="2049" h="11595" extrusionOk="0">
                  <a:moveTo>
                    <a:pt x="2048" y="0"/>
                  </a:moveTo>
                  <a:cubicBezTo>
                    <a:pt x="883" y="158"/>
                    <a:pt x="1" y="1166"/>
                    <a:pt x="1" y="2363"/>
                  </a:cubicBezTo>
                  <a:lnTo>
                    <a:pt x="1" y="9200"/>
                  </a:lnTo>
                  <a:cubicBezTo>
                    <a:pt x="1" y="10460"/>
                    <a:pt x="851" y="11437"/>
                    <a:pt x="2048" y="11594"/>
                  </a:cubicBezTo>
                  <a:lnTo>
                    <a:pt x="2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9" name="Google Shape;3629;p67"/>
          <p:cNvGrpSpPr/>
          <p:nvPr/>
        </p:nvGrpSpPr>
        <p:grpSpPr>
          <a:xfrm>
            <a:off x="1155022" y="1995816"/>
            <a:ext cx="279952" cy="278443"/>
            <a:chOff x="-35482200" y="3561225"/>
            <a:chExt cx="292225" cy="290650"/>
          </a:xfrm>
        </p:grpSpPr>
        <p:sp>
          <p:nvSpPr>
            <p:cNvPr id="3630" name="Google Shape;3630;p67"/>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7"/>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7"/>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67"/>
          <p:cNvGrpSpPr/>
          <p:nvPr/>
        </p:nvGrpSpPr>
        <p:grpSpPr>
          <a:xfrm>
            <a:off x="1155393" y="2433986"/>
            <a:ext cx="279209" cy="279185"/>
            <a:chOff x="-35481425" y="3919600"/>
            <a:chExt cx="291450" cy="291425"/>
          </a:xfrm>
        </p:grpSpPr>
        <p:sp>
          <p:nvSpPr>
            <p:cNvPr id="3634" name="Google Shape;3634;p67"/>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7"/>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7"/>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7"/>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7"/>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7"/>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7"/>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7"/>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2" name="Google Shape;3642;p67"/>
          <p:cNvGrpSpPr/>
          <p:nvPr/>
        </p:nvGrpSpPr>
        <p:grpSpPr>
          <a:xfrm>
            <a:off x="3338063" y="1559014"/>
            <a:ext cx="282227" cy="278443"/>
            <a:chOff x="-33645475" y="3228075"/>
            <a:chExt cx="294600" cy="290650"/>
          </a:xfrm>
        </p:grpSpPr>
        <p:sp>
          <p:nvSpPr>
            <p:cNvPr id="3643" name="Google Shape;3643;p67"/>
            <p:cNvSpPr/>
            <p:nvPr/>
          </p:nvSpPr>
          <p:spPr>
            <a:xfrm>
              <a:off x="-33456450" y="3261925"/>
              <a:ext cx="84300" cy="85100"/>
            </a:xfrm>
            <a:custGeom>
              <a:avLst/>
              <a:gdLst/>
              <a:ahLst/>
              <a:cxnLst/>
              <a:rect l="l" t="t" r="r" b="b"/>
              <a:pathLst>
                <a:path w="3372" h="3404" extrusionOk="0">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7"/>
            <p:cNvSpPr/>
            <p:nvPr/>
          </p:nvSpPr>
          <p:spPr>
            <a:xfrm>
              <a:off x="-33575375" y="3433625"/>
              <a:ext cx="85075" cy="85100"/>
            </a:xfrm>
            <a:custGeom>
              <a:avLst/>
              <a:gdLst/>
              <a:ahLst/>
              <a:cxnLst/>
              <a:rect l="l" t="t" r="r" b="b"/>
              <a:pathLst>
                <a:path w="3403" h="3404" extrusionOk="0">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7"/>
            <p:cNvSpPr/>
            <p:nvPr/>
          </p:nvSpPr>
          <p:spPr>
            <a:xfrm>
              <a:off x="-33645475" y="3228075"/>
              <a:ext cx="206375" cy="153600"/>
            </a:xfrm>
            <a:custGeom>
              <a:avLst/>
              <a:gdLst/>
              <a:ahLst/>
              <a:cxnLst/>
              <a:rect l="l" t="t" r="r" b="b"/>
              <a:pathLst>
                <a:path w="8255" h="6144" extrusionOk="0">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7"/>
            <p:cNvSpPr/>
            <p:nvPr/>
          </p:nvSpPr>
          <p:spPr>
            <a:xfrm>
              <a:off x="-33593500" y="3279250"/>
              <a:ext cx="104775" cy="52275"/>
            </a:xfrm>
            <a:custGeom>
              <a:avLst/>
              <a:gdLst/>
              <a:ahLst/>
              <a:cxnLst/>
              <a:rect l="l" t="t" r="r" b="b"/>
              <a:pathLst>
                <a:path w="4191" h="2091" extrusionOk="0">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7"/>
            <p:cNvSpPr/>
            <p:nvPr/>
          </p:nvSpPr>
          <p:spPr>
            <a:xfrm>
              <a:off x="-33593500" y="3341475"/>
              <a:ext cx="104775" cy="74075"/>
            </a:xfrm>
            <a:custGeom>
              <a:avLst/>
              <a:gdLst/>
              <a:ahLst/>
              <a:cxnLst/>
              <a:rect l="l" t="t" r="r" b="b"/>
              <a:pathLst>
                <a:path w="4191" h="2963" extrusionOk="0">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7"/>
            <p:cNvSpPr/>
            <p:nvPr/>
          </p:nvSpPr>
          <p:spPr>
            <a:xfrm>
              <a:off x="-33455650" y="3381650"/>
              <a:ext cx="104775" cy="52250"/>
            </a:xfrm>
            <a:custGeom>
              <a:avLst/>
              <a:gdLst/>
              <a:ahLst/>
              <a:cxnLst/>
              <a:rect l="l" t="t" r="r" b="b"/>
              <a:pathLst>
                <a:path w="4191" h="2090" extrusionOk="0">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7"/>
            <p:cNvSpPr/>
            <p:nvPr/>
          </p:nvSpPr>
          <p:spPr>
            <a:xfrm>
              <a:off x="-33456450" y="3443875"/>
              <a:ext cx="102425" cy="74850"/>
            </a:xfrm>
            <a:custGeom>
              <a:avLst/>
              <a:gdLst/>
              <a:ahLst/>
              <a:cxnLst/>
              <a:rect l="l" t="t" r="r" b="b"/>
              <a:pathLst>
                <a:path w="4097" h="2994" extrusionOk="0">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0" name="Google Shape;3650;p67"/>
          <p:cNvGrpSpPr/>
          <p:nvPr/>
        </p:nvGrpSpPr>
        <p:grpSpPr>
          <a:xfrm>
            <a:off x="3338842" y="1996796"/>
            <a:ext cx="280694" cy="279952"/>
            <a:chOff x="-33646250" y="3586425"/>
            <a:chExt cx="293000" cy="292225"/>
          </a:xfrm>
        </p:grpSpPr>
        <p:sp>
          <p:nvSpPr>
            <p:cNvPr id="3651" name="Google Shape;3651;p67"/>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7"/>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3" name="Google Shape;3653;p67"/>
          <p:cNvGrpSpPr/>
          <p:nvPr/>
        </p:nvGrpSpPr>
        <p:grpSpPr>
          <a:xfrm>
            <a:off x="3341728" y="2431869"/>
            <a:ext cx="279952" cy="280718"/>
            <a:chOff x="-33645475" y="3944800"/>
            <a:chExt cx="292225" cy="293025"/>
          </a:xfrm>
        </p:grpSpPr>
        <p:sp>
          <p:nvSpPr>
            <p:cNvPr id="3654" name="Google Shape;3654;p67"/>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7"/>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7"/>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7"/>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7"/>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7"/>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7"/>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7"/>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7"/>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7"/>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4" name="Google Shape;3664;p67"/>
          <p:cNvGrpSpPr/>
          <p:nvPr/>
        </p:nvGrpSpPr>
        <p:grpSpPr>
          <a:xfrm>
            <a:off x="2030502" y="2870411"/>
            <a:ext cx="278443" cy="280574"/>
            <a:chOff x="-31809525" y="3192625"/>
            <a:chExt cx="290650" cy="292875"/>
          </a:xfrm>
        </p:grpSpPr>
        <p:sp>
          <p:nvSpPr>
            <p:cNvPr id="3665" name="Google Shape;3665;p67"/>
            <p:cNvSpPr/>
            <p:nvPr/>
          </p:nvSpPr>
          <p:spPr>
            <a:xfrm>
              <a:off x="-31767775" y="3192625"/>
              <a:ext cx="204800" cy="153600"/>
            </a:xfrm>
            <a:custGeom>
              <a:avLst/>
              <a:gdLst/>
              <a:ahLst/>
              <a:cxnLst/>
              <a:rect l="l" t="t" r="r" b="b"/>
              <a:pathLst>
                <a:path w="8192" h="6144" extrusionOk="0">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7"/>
            <p:cNvSpPr/>
            <p:nvPr/>
          </p:nvSpPr>
          <p:spPr>
            <a:xfrm>
              <a:off x="-31715000" y="3244600"/>
              <a:ext cx="101625" cy="52450"/>
            </a:xfrm>
            <a:custGeom>
              <a:avLst/>
              <a:gdLst/>
              <a:ahLst/>
              <a:cxnLst/>
              <a:rect l="l" t="t" r="r" b="b"/>
              <a:pathLst>
                <a:path w="4065" h="2098" extrusionOk="0">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7"/>
            <p:cNvSpPr/>
            <p:nvPr/>
          </p:nvSpPr>
          <p:spPr>
            <a:xfrm>
              <a:off x="-31716575" y="3308400"/>
              <a:ext cx="102400" cy="73275"/>
            </a:xfrm>
            <a:custGeom>
              <a:avLst/>
              <a:gdLst/>
              <a:ahLst/>
              <a:cxnLst/>
              <a:rect l="l" t="t" r="r" b="b"/>
              <a:pathLst>
                <a:path w="4096" h="2931" extrusionOk="0">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7"/>
            <p:cNvSpPr/>
            <p:nvPr/>
          </p:nvSpPr>
          <p:spPr>
            <a:xfrm>
              <a:off x="-31809525" y="3386375"/>
              <a:ext cx="290650" cy="99125"/>
            </a:xfrm>
            <a:custGeom>
              <a:avLst/>
              <a:gdLst/>
              <a:ahLst/>
              <a:cxnLst/>
              <a:rect l="l" t="t" r="r" b="b"/>
              <a:pathLst>
                <a:path w="11626" h="3965" extrusionOk="0">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67"/>
          <p:cNvGrpSpPr/>
          <p:nvPr/>
        </p:nvGrpSpPr>
        <p:grpSpPr>
          <a:xfrm>
            <a:off x="2029208" y="3307366"/>
            <a:ext cx="279209" cy="280718"/>
            <a:chOff x="-31811100" y="3550975"/>
            <a:chExt cx="291450" cy="293025"/>
          </a:xfrm>
        </p:grpSpPr>
        <p:sp>
          <p:nvSpPr>
            <p:cNvPr id="3670" name="Google Shape;3670;p67"/>
            <p:cNvSpPr/>
            <p:nvPr/>
          </p:nvSpPr>
          <p:spPr>
            <a:xfrm>
              <a:off x="-31554325" y="3595875"/>
              <a:ext cx="34675" cy="33900"/>
            </a:xfrm>
            <a:custGeom>
              <a:avLst/>
              <a:gdLst/>
              <a:ahLst/>
              <a:cxnLst/>
              <a:rect l="l" t="t" r="r" b="b"/>
              <a:pathLst>
                <a:path w="1387" h="1356" extrusionOk="0">
                  <a:moveTo>
                    <a:pt x="0" y="1"/>
                  </a:moveTo>
                  <a:lnTo>
                    <a:pt x="0" y="1355"/>
                  </a:lnTo>
                  <a:lnTo>
                    <a:pt x="662" y="1355"/>
                  </a:lnTo>
                  <a:cubicBezTo>
                    <a:pt x="1071" y="1355"/>
                    <a:pt x="1324" y="1040"/>
                    <a:pt x="1324" y="694"/>
                  </a:cubicBezTo>
                  <a:cubicBezTo>
                    <a:pt x="1387" y="316"/>
                    <a:pt x="1071" y="1"/>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7"/>
            <p:cNvSpPr/>
            <p:nvPr/>
          </p:nvSpPr>
          <p:spPr>
            <a:xfrm>
              <a:off x="-31659075" y="3628650"/>
              <a:ext cx="139425" cy="71650"/>
            </a:xfrm>
            <a:custGeom>
              <a:avLst/>
              <a:gdLst/>
              <a:ahLst/>
              <a:cxnLst/>
              <a:rect l="l" t="t" r="r" b="b"/>
              <a:pathLst>
                <a:path w="5577" h="2866" extrusionOk="0">
                  <a:moveTo>
                    <a:pt x="1438" y="1"/>
                  </a:moveTo>
                  <a:cubicBezTo>
                    <a:pt x="1338" y="1"/>
                    <a:pt x="1235" y="30"/>
                    <a:pt x="1166" y="76"/>
                  </a:cubicBezTo>
                  <a:lnTo>
                    <a:pt x="126" y="1179"/>
                  </a:lnTo>
                  <a:cubicBezTo>
                    <a:pt x="0" y="1305"/>
                    <a:pt x="0" y="1525"/>
                    <a:pt x="126" y="1651"/>
                  </a:cubicBezTo>
                  <a:lnTo>
                    <a:pt x="1166" y="2754"/>
                  </a:lnTo>
                  <a:cubicBezTo>
                    <a:pt x="1208" y="2838"/>
                    <a:pt x="1292" y="2866"/>
                    <a:pt x="1390" y="2866"/>
                  </a:cubicBezTo>
                  <a:cubicBezTo>
                    <a:pt x="1439" y="2866"/>
                    <a:pt x="1491" y="2859"/>
                    <a:pt x="1544" y="2848"/>
                  </a:cubicBezTo>
                  <a:cubicBezTo>
                    <a:pt x="1670" y="2817"/>
                    <a:pt x="1796" y="2659"/>
                    <a:pt x="1796" y="2533"/>
                  </a:cubicBezTo>
                  <a:lnTo>
                    <a:pt x="1796" y="2124"/>
                  </a:lnTo>
                  <a:lnTo>
                    <a:pt x="4190" y="2124"/>
                  </a:lnTo>
                  <a:cubicBezTo>
                    <a:pt x="4946" y="2124"/>
                    <a:pt x="5577" y="1494"/>
                    <a:pt x="5577" y="769"/>
                  </a:cubicBezTo>
                  <a:lnTo>
                    <a:pt x="5577" y="549"/>
                  </a:lnTo>
                  <a:cubicBezTo>
                    <a:pt x="5356" y="675"/>
                    <a:pt x="5135" y="769"/>
                    <a:pt x="4883" y="769"/>
                  </a:cubicBezTo>
                  <a:cubicBezTo>
                    <a:pt x="3686" y="738"/>
                    <a:pt x="2930" y="738"/>
                    <a:pt x="1796" y="738"/>
                  </a:cubicBezTo>
                  <a:lnTo>
                    <a:pt x="1796" y="328"/>
                  </a:lnTo>
                  <a:cubicBezTo>
                    <a:pt x="1796" y="170"/>
                    <a:pt x="1701" y="44"/>
                    <a:pt x="1544" y="13"/>
                  </a:cubicBezTo>
                  <a:cubicBezTo>
                    <a:pt x="1510" y="5"/>
                    <a:pt x="1474" y="1"/>
                    <a:pt x="1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7"/>
            <p:cNvSpPr/>
            <p:nvPr/>
          </p:nvSpPr>
          <p:spPr>
            <a:xfrm>
              <a:off x="-31811100" y="3647075"/>
              <a:ext cx="33100" cy="33100"/>
            </a:xfrm>
            <a:custGeom>
              <a:avLst/>
              <a:gdLst/>
              <a:ahLst/>
              <a:cxnLst/>
              <a:rect l="l" t="t" r="r" b="b"/>
              <a:pathLst>
                <a:path w="1324" h="1324" extrusionOk="0">
                  <a:moveTo>
                    <a:pt x="662" y="1"/>
                  </a:moveTo>
                  <a:cubicBezTo>
                    <a:pt x="253" y="1"/>
                    <a:pt x="1" y="316"/>
                    <a:pt x="1" y="662"/>
                  </a:cubicBezTo>
                  <a:cubicBezTo>
                    <a:pt x="1" y="1040"/>
                    <a:pt x="316" y="1324"/>
                    <a:pt x="662" y="1324"/>
                  </a:cubicBezTo>
                  <a:lnTo>
                    <a:pt x="1324" y="1324"/>
                  </a:lnTo>
                  <a:lnTo>
                    <a:pt x="13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7"/>
            <p:cNvSpPr/>
            <p:nvPr/>
          </p:nvSpPr>
          <p:spPr>
            <a:xfrm>
              <a:off x="-31811100" y="3678325"/>
              <a:ext cx="138650" cy="72250"/>
            </a:xfrm>
            <a:custGeom>
              <a:avLst/>
              <a:gdLst/>
              <a:ahLst/>
              <a:cxnLst/>
              <a:rect l="l" t="t" r="r" b="b"/>
              <a:pathLst>
                <a:path w="5546" h="2890" extrusionOk="0">
                  <a:moveTo>
                    <a:pt x="4193" y="1"/>
                  </a:moveTo>
                  <a:cubicBezTo>
                    <a:pt x="4132" y="1"/>
                    <a:pt x="4067" y="16"/>
                    <a:pt x="4002" y="42"/>
                  </a:cubicBezTo>
                  <a:cubicBezTo>
                    <a:pt x="3876" y="74"/>
                    <a:pt x="3781" y="231"/>
                    <a:pt x="3781" y="357"/>
                  </a:cubicBezTo>
                  <a:lnTo>
                    <a:pt x="3781" y="735"/>
                  </a:lnTo>
                  <a:lnTo>
                    <a:pt x="662" y="735"/>
                  </a:lnTo>
                  <a:cubicBezTo>
                    <a:pt x="410" y="735"/>
                    <a:pt x="190" y="672"/>
                    <a:pt x="1" y="546"/>
                  </a:cubicBezTo>
                  <a:lnTo>
                    <a:pt x="1" y="767"/>
                  </a:lnTo>
                  <a:cubicBezTo>
                    <a:pt x="1" y="1523"/>
                    <a:pt x="631" y="2153"/>
                    <a:pt x="1355" y="2153"/>
                  </a:cubicBezTo>
                  <a:lnTo>
                    <a:pt x="3781" y="2153"/>
                  </a:lnTo>
                  <a:lnTo>
                    <a:pt x="3781" y="2563"/>
                  </a:lnTo>
                  <a:cubicBezTo>
                    <a:pt x="3781" y="2720"/>
                    <a:pt x="3844" y="2815"/>
                    <a:pt x="4002" y="2878"/>
                  </a:cubicBezTo>
                  <a:cubicBezTo>
                    <a:pt x="4033" y="2886"/>
                    <a:pt x="4067" y="2890"/>
                    <a:pt x="4101" y="2890"/>
                  </a:cubicBezTo>
                  <a:cubicBezTo>
                    <a:pt x="4205" y="2890"/>
                    <a:pt x="4317" y="2854"/>
                    <a:pt x="4411" y="2783"/>
                  </a:cubicBezTo>
                  <a:lnTo>
                    <a:pt x="5420" y="1681"/>
                  </a:lnTo>
                  <a:cubicBezTo>
                    <a:pt x="5546" y="1555"/>
                    <a:pt x="5546" y="1365"/>
                    <a:pt x="5420" y="1208"/>
                  </a:cubicBezTo>
                  <a:lnTo>
                    <a:pt x="4411" y="105"/>
                  </a:lnTo>
                  <a:cubicBezTo>
                    <a:pt x="4356" y="31"/>
                    <a:pt x="4279" y="1"/>
                    <a:pt x="4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7"/>
            <p:cNvSpPr/>
            <p:nvPr/>
          </p:nvSpPr>
          <p:spPr>
            <a:xfrm>
              <a:off x="-31759900" y="3791200"/>
              <a:ext cx="187475" cy="52800"/>
            </a:xfrm>
            <a:custGeom>
              <a:avLst/>
              <a:gdLst/>
              <a:ahLst/>
              <a:cxnLst/>
              <a:rect l="l" t="t" r="r" b="b"/>
              <a:pathLst>
                <a:path w="7499" h="2112" extrusionOk="0">
                  <a:moveTo>
                    <a:pt x="1" y="1"/>
                  </a:moveTo>
                  <a:lnTo>
                    <a:pt x="1" y="1072"/>
                  </a:lnTo>
                  <a:cubicBezTo>
                    <a:pt x="1" y="1639"/>
                    <a:pt x="473" y="2112"/>
                    <a:pt x="1009" y="2112"/>
                  </a:cubicBezTo>
                  <a:lnTo>
                    <a:pt x="6491" y="2112"/>
                  </a:lnTo>
                  <a:cubicBezTo>
                    <a:pt x="7026" y="2112"/>
                    <a:pt x="7499" y="1639"/>
                    <a:pt x="7499" y="1072"/>
                  </a:cubicBezTo>
                  <a:lnTo>
                    <a:pt x="74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7"/>
            <p:cNvSpPr/>
            <p:nvPr/>
          </p:nvSpPr>
          <p:spPr>
            <a:xfrm>
              <a:off x="-31759900" y="3550975"/>
              <a:ext cx="187475" cy="35475"/>
            </a:xfrm>
            <a:custGeom>
              <a:avLst/>
              <a:gdLst/>
              <a:ahLst/>
              <a:cxnLst/>
              <a:rect l="l" t="t" r="r" b="b"/>
              <a:pathLst>
                <a:path w="7499" h="1419" extrusionOk="0">
                  <a:moveTo>
                    <a:pt x="1009" y="1"/>
                  </a:moveTo>
                  <a:cubicBezTo>
                    <a:pt x="473" y="1"/>
                    <a:pt x="1" y="474"/>
                    <a:pt x="1" y="1072"/>
                  </a:cubicBezTo>
                  <a:lnTo>
                    <a:pt x="1" y="1419"/>
                  </a:lnTo>
                  <a:lnTo>
                    <a:pt x="7499" y="1419"/>
                  </a:lnTo>
                  <a:lnTo>
                    <a:pt x="7499" y="1072"/>
                  </a:lnTo>
                  <a:cubicBezTo>
                    <a:pt x="7499" y="537"/>
                    <a:pt x="7026" y="1"/>
                    <a:pt x="6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7"/>
            <p:cNvSpPr/>
            <p:nvPr/>
          </p:nvSpPr>
          <p:spPr>
            <a:xfrm>
              <a:off x="-31759100" y="3602975"/>
              <a:ext cx="188250" cy="172500"/>
            </a:xfrm>
            <a:custGeom>
              <a:avLst/>
              <a:gdLst/>
              <a:ahLst/>
              <a:cxnLst/>
              <a:rect l="l" t="t" r="r" b="b"/>
              <a:pathLst>
                <a:path w="7530" h="6900" extrusionOk="0">
                  <a:moveTo>
                    <a:pt x="0" y="0"/>
                  </a:moveTo>
                  <a:lnTo>
                    <a:pt x="0" y="3088"/>
                  </a:lnTo>
                  <a:lnTo>
                    <a:pt x="1071" y="3088"/>
                  </a:lnTo>
                  <a:cubicBezTo>
                    <a:pt x="1134" y="2773"/>
                    <a:pt x="1386" y="2552"/>
                    <a:pt x="1701" y="2426"/>
                  </a:cubicBezTo>
                  <a:cubicBezTo>
                    <a:pt x="1822" y="2376"/>
                    <a:pt x="1952" y="2351"/>
                    <a:pt x="2083" y="2351"/>
                  </a:cubicBezTo>
                  <a:cubicBezTo>
                    <a:pt x="2361" y="2351"/>
                    <a:pt x="2642" y="2464"/>
                    <a:pt x="2835" y="2678"/>
                  </a:cubicBezTo>
                  <a:lnTo>
                    <a:pt x="3844" y="3781"/>
                  </a:lnTo>
                  <a:cubicBezTo>
                    <a:pt x="4222" y="4190"/>
                    <a:pt x="4222" y="4789"/>
                    <a:pt x="3844" y="5167"/>
                  </a:cubicBezTo>
                  <a:lnTo>
                    <a:pt x="2835" y="6270"/>
                  </a:lnTo>
                  <a:cubicBezTo>
                    <a:pt x="2635" y="6493"/>
                    <a:pt x="2339" y="6621"/>
                    <a:pt x="2050" y="6621"/>
                  </a:cubicBezTo>
                  <a:cubicBezTo>
                    <a:pt x="1930" y="6621"/>
                    <a:pt x="1812" y="6599"/>
                    <a:pt x="1701" y="6553"/>
                  </a:cubicBezTo>
                  <a:cubicBezTo>
                    <a:pt x="1386" y="6427"/>
                    <a:pt x="1134" y="6144"/>
                    <a:pt x="1071" y="5892"/>
                  </a:cubicBezTo>
                  <a:lnTo>
                    <a:pt x="0" y="5892"/>
                  </a:lnTo>
                  <a:lnTo>
                    <a:pt x="0" y="6900"/>
                  </a:lnTo>
                  <a:lnTo>
                    <a:pt x="7530" y="6900"/>
                  </a:lnTo>
                  <a:lnTo>
                    <a:pt x="7530" y="3844"/>
                  </a:lnTo>
                  <a:lnTo>
                    <a:pt x="6459" y="3844"/>
                  </a:lnTo>
                  <a:cubicBezTo>
                    <a:pt x="6364" y="4159"/>
                    <a:pt x="6143" y="4379"/>
                    <a:pt x="5828" y="4505"/>
                  </a:cubicBezTo>
                  <a:cubicBezTo>
                    <a:pt x="5709" y="4551"/>
                    <a:pt x="5589" y="4573"/>
                    <a:pt x="5472" y="4573"/>
                  </a:cubicBezTo>
                  <a:cubicBezTo>
                    <a:pt x="5188" y="4573"/>
                    <a:pt x="4917" y="4445"/>
                    <a:pt x="4694" y="4222"/>
                  </a:cubicBezTo>
                  <a:lnTo>
                    <a:pt x="3655" y="3119"/>
                  </a:lnTo>
                  <a:cubicBezTo>
                    <a:pt x="3308" y="2741"/>
                    <a:pt x="3308" y="2143"/>
                    <a:pt x="3655" y="1765"/>
                  </a:cubicBezTo>
                  <a:lnTo>
                    <a:pt x="4694" y="630"/>
                  </a:lnTo>
                  <a:cubicBezTo>
                    <a:pt x="4866" y="416"/>
                    <a:pt x="5140" y="304"/>
                    <a:pt x="5427" y="304"/>
                  </a:cubicBezTo>
                  <a:cubicBezTo>
                    <a:pt x="5561" y="304"/>
                    <a:pt x="5698" y="328"/>
                    <a:pt x="5828" y="378"/>
                  </a:cubicBezTo>
                  <a:cubicBezTo>
                    <a:pt x="6143" y="504"/>
                    <a:pt x="6364" y="756"/>
                    <a:pt x="6459" y="1040"/>
                  </a:cubicBezTo>
                  <a:lnTo>
                    <a:pt x="7530" y="1040"/>
                  </a:lnTo>
                  <a:lnTo>
                    <a:pt x="75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7" name="Google Shape;3677;p67"/>
          <p:cNvGrpSpPr/>
          <p:nvPr/>
        </p:nvGrpSpPr>
        <p:grpSpPr>
          <a:xfrm>
            <a:off x="2026027" y="3740811"/>
            <a:ext cx="289005" cy="281724"/>
            <a:chOff x="-31817400" y="3910025"/>
            <a:chExt cx="301675" cy="294075"/>
          </a:xfrm>
        </p:grpSpPr>
        <p:sp>
          <p:nvSpPr>
            <p:cNvPr id="3678" name="Google Shape;3678;p67"/>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7"/>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7"/>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1" name="Google Shape;3681;p67"/>
          <p:cNvGrpSpPr/>
          <p:nvPr/>
        </p:nvGrpSpPr>
        <p:grpSpPr>
          <a:xfrm>
            <a:off x="3777392" y="3305032"/>
            <a:ext cx="279976" cy="279952"/>
            <a:chOff x="-30354000" y="3569100"/>
            <a:chExt cx="292250" cy="292225"/>
          </a:xfrm>
        </p:grpSpPr>
        <p:sp>
          <p:nvSpPr>
            <p:cNvPr id="3682" name="Google Shape;3682;p67"/>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7"/>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7"/>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7"/>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7"/>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7"/>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67"/>
          <p:cNvGrpSpPr/>
          <p:nvPr/>
        </p:nvGrpSpPr>
        <p:grpSpPr>
          <a:xfrm>
            <a:off x="1597211" y="1560370"/>
            <a:ext cx="270132" cy="279209"/>
            <a:chOff x="-35118325" y="3202075"/>
            <a:chExt cx="281975" cy="291450"/>
          </a:xfrm>
        </p:grpSpPr>
        <p:sp>
          <p:nvSpPr>
            <p:cNvPr id="3689" name="Google Shape;3689;p67"/>
            <p:cNvSpPr/>
            <p:nvPr/>
          </p:nvSpPr>
          <p:spPr>
            <a:xfrm>
              <a:off x="-35008050" y="3202075"/>
              <a:ext cx="171700" cy="171250"/>
            </a:xfrm>
            <a:custGeom>
              <a:avLst/>
              <a:gdLst/>
              <a:ahLst/>
              <a:cxnLst/>
              <a:rect l="l" t="t" r="r" b="b"/>
              <a:pathLst>
                <a:path w="6868" h="6850" extrusionOk="0">
                  <a:moveTo>
                    <a:pt x="3466" y="1355"/>
                  </a:moveTo>
                  <a:cubicBezTo>
                    <a:pt x="4222" y="1355"/>
                    <a:pt x="4852" y="1985"/>
                    <a:pt x="4852" y="2741"/>
                  </a:cubicBezTo>
                  <a:lnTo>
                    <a:pt x="4852" y="4127"/>
                  </a:lnTo>
                  <a:cubicBezTo>
                    <a:pt x="4852" y="4348"/>
                    <a:pt x="4757" y="4600"/>
                    <a:pt x="4631" y="4821"/>
                  </a:cubicBezTo>
                  <a:lnTo>
                    <a:pt x="4726" y="4915"/>
                  </a:lnTo>
                  <a:cubicBezTo>
                    <a:pt x="4852" y="5041"/>
                    <a:pt x="4852" y="5262"/>
                    <a:pt x="4726" y="5388"/>
                  </a:cubicBezTo>
                  <a:cubicBezTo>
                    <a:pt x="4663" y="5451"/>
                    <a:pt x="4576" y="5482"/>
                    <a:pt x="4489" y="5482"/>
                  </a:cubicBezTo>
                  <a:cubicBezTo>
                    <a:pt x="4403" y="5482"/>
                    <a:pt x="4316" y="5451"/>
                    <a:pt x="4253" y="5388"/>
                  </a:cubicBezTo>
                  <a:lnTo>
                    <a:pt x="4190" y="5293"/>
                  </a:lnTo>
                  <a:cubicBezTo>
                    <a:pt x="3970" y="5419"/>
                    <a:pt x="3749" y="5514"/>
                    <a:pt x="3466" y="5514"/>
                  </a:cubicBezTo>
                  <a:cubicBezTo>
                    <a:pt x="2709" y="5514"/>
                    <a:pt x="2079" y="4884"/>
                    <a:pt x="2079" y="4127"/>
                  </a:cubicBezTo>
                  <a:lnTo>
                    <a:pt x="2079" y="2741"/>
                  </a:lnTo>
                  <a:cubicBezTo>
                    <a:pt x="2079" y="1985"/>
                    <a:pt x="2709" y="1355"/>
                    <a:pt x="3466" y="1355"/>
                  </a:cubicBezTo>
                  <a:close/>
                  <a:moveTo>
                    <a:pt x="3466" y="0"/>
                  </a:moveTo>
                  <a:cubicBezTo>
                    <a:pt x="1575" y="0"/>
                    <a:pt x="32" y="1576"/>
                    <a:pt x="32" y="3403"/>
                  </a:cubicBezTo>
                  <a:cubicBezTo>
                    <a:pt x="32" y="4001"/>
                    <a:pt x="189" y="4569"/>
                    <a:pt x="473" y="5104"/>
                  </a:cubicBezTo>
                  <a:lnTo>
                    <a:pt x="32" y="6396"/>
                  </a:lnTo>
                  <a:cubicBezTo>
                    <a:pt x="0" y="6522"/>
                    <a:pt x="32" y="6679"/>
                    <a:pt x="126" y="6774"/>
                  </a:cubicBezTo>
                  <a:cubicBezTo>
                    <a:pt x="172" y="6820"/>
                    <a:pt x="269" y="6849"/>
                    <a:pt x="367" y="6849"/>
                  </a:cubicBezTo>
                  <a:cubicBezTo>
                    <a:pt x="403" y="6849"/>
                    <a:pt x="439" y="6845"/>
                    <a:pt x="473" y="6837"/>
                  </a:cubicBezTo>
                  <a:lnTo>
                    <a:pt x="1764" y="6396"/>
                  </a:lnTo>
                  <a:cubicBezTo>
                    <a:pt x="2300" y="6679"/>
                    <a:pt x="2867" y="6837"/>
                    <a:pt x="3466" y="6837"/>
                  </a:cubicBezTo>
                  <a:cubicBezTo>
                    <a:pt x="5356" y="6837"/>
                    <a:pt x="6868" y="5293"/>
                    <a:pt x="6868" y="3403"/>
                  </a:cubicBezTo>
                  <a:cubicBezTo>
                    <a:pt x="6868" y="1513"/>
                    <a:pt x="5356" y="0"/>
                    <a:pt x="3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7"/>
            <p:cNvSpPr/>
            <p:nvPr/>
          </p:nvSpPr>
          <p:spPr>
            <a:xfrm>
              <a:off x="-34937975" y="3254050"/>
              <a:ext cx="33125" cy="67775"/>
            </a:xfrm>
            <a:custGeom>
              <a:avLst/>
              <a:gdLst/>
              <a:ahLst/>
              <a:cxnLst/>
              <a:rect l="l" t="t" r="r" b="b"/>
              <a:pathLst>
                <a:path w="1325" h="2711" extrusionOk="0">
                  <a:moveTo>
                    <a:pt x="663" y="1"/>
                  </a:moveTo>
                  <a:cubicBezTo>
                    <a:pt x="253" y="1"/>
                    <a:pt x="1" y="316"/>
                    <a:pt x="1" y="662"/>
                  </a:cubicBezTo>
                  <a:lnTo>
                    <a:pt x="1" y="2048"/>
                  </a:lnTo>
                  <a:cubicBezTo>
                    <a:pt x="1" y="2427"/>
                    <a:pt x="316" y="2710"/>
                    <a:pt x="663" y="2710"/>
                  </a:cubicBezTo>
                  <a:cubicBezTo>
                    <a:pt x="694" y="2710"/>
                    <a:pt x="789" y="2710"/>
                    <a:pt x="820" y="2679"/>
                  </a:cubicBezTo>
                  <a:lnTo>
                    <a:pt x="757" y="2584"/>
                  </a:lnTo>
                  <a:cubicBezTo>
                    <a:pt x="631" y="2490"/>
                    <a:pt x="631" y="2238"/>
                    <a:pt x="757" y="2111"/>
                  </a:cubicBezTo>
                  <a:cubicBezTo>
                    <a:pt x="804" y="2064"/>
                    <a:pt x="891" y="2041"/>
                    <a:pt x="978" y="2041"/>
                  </a:cubicBezTo>
                  <a:cubicBezTo>
                    <a:pt x="1064" y="2041"/>
                    <a:pt x="1151" y="2064"/>
                    <a:pt x="1198" y="2111"/>
                  </a:cubicBezTo>
                  <a:lnTo>
                    <a:pt x="1293" y="2206"/>
                  </a:lnTo>
                  <a:cubicBezTo>
                    <a:pt x="1293" y="2175"/>
                    <a:pt x="1324" y="2080"/>
                    <a:pt x="1324" y="2048"/>
                  </a:cubicBezTo>
                  <a:lnTo>
                    <a:pt x="1324" y="662"/>
                  </a:lnTo>
                  <a:cubicBezTo>
                    <a:pt x="1324" y="284"/>
                    <a:pt x="1041" y="1"/>
                    <a:pt x="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7"/>
            <p:cNvSpPr/>
            <p:nvPr/>
          </p:nvSpPr>
          <p:spPr>
            <a:xfrm>
              <a:off x="-35085250" y="3338325"/>
              <a:ext cx="69325" cy="69350"/>
            </a:xfrm>
            <a:custGeom>
              <a:avLst/>
              <a:gdLst/>
              <a:ahLst/>
              <a:cxnLst/>
              <a:rect l="l" t="t" r="r" b="b"/>
              <a:pathLst>
                <a:path w="2773" h="2774" extrusionOk="0">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7"/>
            <p:cNvSpPr/>
            <p:nvPr/>
          </p:nvSpPr>
          <p:spPr>
            <a:xfrm>
              <a:off x="-35118325" y="3424175"/>
              <a:ext cx="137075" cy="69350"/>
            </a:xfrm>
            <a:custGeom>
              <a:avLst/>
              <a:gdLst/>
              <a:ahLst/>
              <a:cxnLst/>
              <a:rect l="l" t="t" r="r" b="b"/>
              <a:pathLst>
                <a:path w="5483" h="2774" extrusionOk="0">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3" name="Google Shape;3693;p67"/>
          <p:cNvGrpSpPr/>
          <p:nvPr/>
        </p:nvGrpSpPr>
        <p:grpSpPr>
          <a:xfrm>
            <a:off x="1590351" y="1995600"/>
            <a:ext cx="279952" cy="278874"/>
            <a:chOff x="-35123050" y="3561225"/>
            <a:chExt cx="292225" cy="291100"/>
          </a:xfrm>
        </p:grpSpPr>
        <p:sp>
          <p:nvSpPr>
            <p:cNvPr id="3694" name="Google Shape;3694;p67"/>
            <p:cNvSpPr/>
            <p:nvPr/>
          </p:nvSpPr>
          <p:spPr>
            <a:xfrm>
              <a:off x="-35123050" y="3629750"/>
              <a:ext cx="205575" cy="222575"/>
            </a:xfrm>
            <a:custGeom>
              <a:avLst/>
              <a:gdLst/>
              <a:ahLst/>
              <a:cxnLst/>
              <a:rect l="l" t="t" r="r" b="b"/>
              <a:pathLst>
                <a:path w="8223" h="8903" extrusionOk="0">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7"/>
            <p:cNvSpPr/>
            <p:nvPr/>
          </p:nvSpPr>
          <p:spPr>
            <a:xfrm>
              <a:off x="-35053750" y="3561225"/>
              <a:ext cx="222925" cy="221825"/>
            </a:xfrm>
            <a:custGeom>
              <a:avLst/>
              <a:gdLst/>
              <a:ahLst/>
              <a:cxnLst/>
              <a:rect l="l" t="t" r="r" b="b"/>
              <a:pathLst>
                <a:path w="8917" h="8873" extrusionOk="0">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6" name="Google Shape;3696;p67"/>
          <p:cNvGrpSpPr/>
          <p:nvPr/>
        </p:nvGrpSpPr>
        <p:grpSpPr>
          <a:xfrm>
            <a:off x="1625508" y="2432238"/>
            <a:ext cx="213538" cy="279185"/>
            <a:chOff x="-35089175" y="3919600"/>
            <a:chExt cx="222900" cy="291425"/>
          </a:xfrm>
        </p:grpSpPr>
        <p:sp>
          <p:nvSpPr>
            <p:cNvPr id="3697" name="Google Shape;3697;p67"/>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7"/>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9" name="Google Shape;3699;p67"/>
          <p:cNvGrpSpPr/>
          <p:nvPr/>
        </p:nvGrpSpPr>
        <p:grpSpPr>
          <a:xfrm>
            <a:off x="3781096" y="1560171"/>
            <a:ext cx="265629" cy="279592"/>
            <a:chOff x="-33277650" y="3226875"/>
            <a:chExt cx="277275" cy="291850"/>
          </a:xfrm>
        </p:grpSpPr>
        <p:sp>
          <p:nvSpPr>
            <p:cNvPr id="3700" name="Google Shape;3700;p67"/>
            <p:cNvSpPr/>
            <p:nvPr/>
          </p:nvSpPr>
          <p:spPr>
            <a:xfrm>
              <a:off x="-33071300" y="3440725"/>
              <a:ext cx="33100" cy="33900"/>
            </a:xfrm>
            <a:custGeom>
              <a:avLst/>
              <a:gdLst/>
              <a:ahLst/>
              <a:cxnLst/>
              <a:rect l="l" t="t" r="r" b="b"/>
              <a:pathLst>
                <a:path w="1324" h="1356" extrusionOk="0">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7"/>
            <p:cNvSpPr/>
            <p:nvPr/>
          </p:nvSpPr>
          <p:spPr>
            <a:xfrm>
              <a:off x="-33157925" y="3227275"/>
              <a:ext cx="17350" cy="103200"/>
            </a:xfrm>
            <a:custGeom>
              <a:avLst/>
              <a:gdLst/>
              <a:ahLst/>
              <a:cxnLst/>
              <a:rect l="l" t="t" r="r" b="b"/>
              <a:pathLst>
                <a:path w="694" h="4128" extrusionOk="0">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7"/>
            <p:cNvSpPr/>
            <p:nvPr/>
          </p:nvSpPr>
          <p:spPr>
            <a:xfrm>
              <a:off x="-33175250" y="3347650"/>
              <a:ext cx="51200" cy="51350"/>
            </a:xfrm>
            <a:custGeom>
              <a:avLst/>
              <a:gdLst/>
              <a:ahLst/>
              <a:cxnLst/>
              <a:rect l="l" t="t" r="r" b="b"/>
              <a:pathLst>
                <a:path w="2048" h="2054" extrusionOk="0">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7"/>
            <p:cNvSpPr/>
            <p:nvPr/>
          </p:nvSpPr>
          <p:spPr>
            <a:xfrm>
              <a:off x="-33224875" y="3404500"/>
              <a:ext cx="159900" cy="114225"/>
            </a:xfrm>
            <a:custGeom>
              <a:avLst/>
              <a:gdLst/>
              <a:ahLst/>
              <a:cxnLst/>
              <a:rect l="l" t="t" r="r" b="b"/>
              <a:pathLst>
                <a:path w="6396" h="4569" extrusionOk="0">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7"/>
            <p:cNvSpPr/>
            <p:nvPr/>
          </p:nvSpPr>
          <p:spPr>
            <a:xfrm>
              <a:off x="-33141400" y="3312350"/>
              <a:ext cx="127625" cy="138625"/>
            </a:xfrm>
            <a:custGeom>
              <a:avLst/>
              <a:gdLst/>
              <a:ahLst/>
              <a:cxnLst/>
              <a:rect l="l" t="t" r="r" b="b"/>
              <a:pathLst>
                <a:path w="5105" h="5545" extrusionOk="0">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7"/>
            <p:cNvSpPr/>
            <p:nvPr/>
          </p:nvSpPr>
          <p:spPr>
            <a:xfrm>
              <a:off x="-33122500" y="3226875"/>
              <a:ext cx="122125" cy="83925"/>
            </a:xfrm>
            <a:custGeom>
              <a:avLst/>
              <a:gdLst/>
              <a:ahLst/>
              <a:cxnLst/>
              <a:rect l="l" t="t" r="r" b="b"/>
              <a:pathLst>
                <a:path w="4885" h="3357" extrusionOk="0">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7"/>
            <p:cNvSpPr/>
            <p:nvPr/>
          </p:nvSpPr>
          <p:spPr>
            <a:xfrm>
              <a:off x="-33277650" y="3245400"/>
              <a:ext cx="102400" cy="198500"/>
            </a:xfrm>
            <a:custGeom>
              <a:avLst/>
              <a:gdLst/>
              <a:ahLst/>
              <a:cxnLst/>
              <a:rect l="l" t="t" r="r" b="b"/>
              <a:pathLst>
                <a:path w="4096" h="7940" extrusionOk="0">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7" name="Google Shape;3707;p67"/>
          <p:cNvGrpSpPr/>
          <p:nvPr/>
        </p:nvGrpSpPr>
        <p:grpSpPr>
          <a:xfrm>
            <a:off x="3777778" y="1997172"/>
            <a:ext cx="279209" cy="279209"/>
            <a:chOff x="-33286325" y="3586425"/>
            <a:chExt cx="291450" cy="291450"/>
          </a:xfrm>
        </p:grpSpPr>
        <p:sp>
          <p:nvSpPr>
            <p:cNvPr id="3708" name="Google Shape;3708;p67"/>
            <p:cNvSpPr/>
            <p:nvPr/>
          </p:nvSpPr>
          <p:spPr>
            <a:xfrm>
              <a:off x="-33114625" y="3586425"/>
              <a:ext cx="119750" cy="120525"/>
            </a:xfrm>
            <a:custGeom>
              <a:avLst/>
              <a:gdLst/>
              <a:ahLst/>
              <a:cxnLst/>
              <a:rect l="l" t="t" r="r" b="b"/>
              <a:pathLst>
                <a:path w="4790" h="4821" extrusionOk="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7"/>
            <p:cNvSpPr/>
            <p:nvPr/>
          </p:nvSpPr>
          <p:spPr>
            <a:xfrm>
              <a:off x="-33286325" y="3825875"/>
              <a:ext cx="241050" cy="52000"/>
            </a:xfrm>
            <a:custGeom>
              <a:avLst/>
              <a:gdLst/>
              <a:ahLst/>
              <a:cxnLst/>
              <a:rect l="l" t="t" r="r" b="b"/>
              <a:pathLst>
                <a:path w="9642" h="2080" extrusionOk="0">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7"/>
            <p:cNvSpPr/>
            <p:nvPr/>
          </p:nvSpPr>
          <p:spPr>
            <a:xfrm>
              <a:off x="-33183925" y="3756550"/>
              <a:ext cx="103200" cy="52025"/>
            </a:xfrm>
            <a:custGeom>
              <a:avLst/>
              <a:gdLst/>
              <a:ahLst/>
              <a:cxnLst/>
              <a:rect l="l" t="t" r="r" b="b"/>
              <a:pathLst>
                <a:path w="4128" h="2081" extrusionOk="0">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7"/>
            <p:cNvSpPr/>
            <p:nvPr/>
          </p:nvSpPr>
          <p:spPr>
            <a:xfrm>
              <a:off x="-33252450" y="3636850"/>
              <a:ext cx="68550" cy="69325"/>
            </a:xfrm>
            <a:custGeom>
              <a:avLst/>
              <a:gdLst/>
              <a:ahLst/>
              <a:cxnLst/>
              <a:rect l="l" t="t" r="r" b="b"/>
              <a:pathLst>
                <a:path w="2742" h="2773" extrusionOk="0">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7"/>
            <p:cNvSpPr/>
            <p:nvPr/>
          </p:nvSpPr>
          <p:spPr>
            <a:xfrm>
              <a:off x="-33286325" y="3723050"/>
              <a:ext cx="116600" cy="85525"/>
            </a:xfrm>
            <a:custGeom>
              <a:avLst/>
              <a:gdLst/>
              <a:ahLst/>
              <a:cxnLst/>
              <a:rect l="l" t="t" r="r" b="b"/>
              <a:pathLst>
                <a:path w="4664" h="3421" extrusionOk="0">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3" name="Google Shape;3713;p67"/>
          <p:cNvGrpSpPr/>
          <p:nvPr/>
        </p:nvGrpSpPr>
        <p:grpSpPr>
          <a:xfrm>
            <a:off x="3775863" y="2432056"/>
            <a:ext cx="279209" cy="280718"/>
            <a:chOff x="-33286325" y="3944800"/>
            <a:chExt cx="291450" cy="293025"/>
          </a:xfrm>
        </p:grpSpPr>
        <p:sp>
          <p:nvSpPr>
            <p:cNvPr id="3714" name="Google Shape;3714;p67"/>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7"/>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7"/>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7"/>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8" name="Google Shape;3718;p67"/>
          <p:cNvGrpSpPr/>
          <p:nvPr/>
        </p:nvGrpSpPr>
        <p:grpSpPr>
          <a:xfrm>
            <a:off x="2466314" y="2869750"/>
            <a:ext cx="279209" cy="281484"/>
            <a:chOff x="-31452725" y="3191825"/>
            <a:chExt cx="291450" cy="293825"/>
          </a:xfrm>
        </p:grpSpPr>
        <p:sp>
          <p:nvSpPr>
            <p:cNvPr id="3719" name="Google Shape;3719;p67"/>
            <p:cNvSpPr/>
            <p:nvPr/>
          </p:nvSpPr>
          <p:spPr>
            <a:xfrm>
              <a:off x="-31314900" y="3278475"/>
              <a:ext cx="103200" cy="18125"/>
            </a:xfrm>
            <a:custGeom>
              <a:avLst/>
              <a:gdLst/>
              <a:ahLst/>
              <a:cxnLst/>
              <a:rect l="l" t="t" r="r" b="b"/>
              <a:pathLst>
                <a:path w="4128" h="725" extrusionOk="0">
                  <a:moveTo>
                    <a:pt x="1" y="0"/>
                  </a:moveTo>
                  <a:lnTo>
                    <a:pt x="1" y="725"/>
                  </a:lnTo>
                  <a:lnTo>
                    <a:pt x="4128" y="725"/>
                  </a:lnTo>
                  <a:lnTo>
                    <a:pt x="4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7"/>
            <p:cNvSpPr/>
            <p:nvPr/>
          </p:nvSpPr>
          <p:spPr>
            <a:xfrm>
              <a:off x="-31367675" y="3227275"/>
              <a:ext cx="206400" cy="221350"/>
            </a:xfrm>
            <a:custGeom>
              <a:avLst/>
              <a:gdLst/>
              <a:ahLst/>
              <a:cxnLst/>
              <a:rect l="l" t="t" r="r" b="b"/>
              <a:pathLst>
                <a:path w="8256" h="8854" extrusionOk="0">
                  <a:moveTo>
                    <a:pt x="6554" y="1387"/>
                  </a:moveTo>
                  <a:cubicBezTo>
                    <a:pt x="6743" y="1387"/>
                    <a:pt x="6901" y="1544"/>
                    <a:pt x="6901" y="1733"/>
                  </a:cubicBezTo>
                  <a:lnTo>
                    <a:pt x="6901" y="3119"/>
                  </a:lnTo>
                  <a:cubicBezTo>
                    <a:pt x="6901" y="3309"/>
                    <a:pt x="6743" y="3466"/>
                    <a:pt x="6554" y="3466"/>
                  </a:cubicBezTo>
                  <a:lnTo>
                    <a:pt x="1734" y="3466"/>
                  </a:lnTo>
                  <a:cubicBezTo>
                    <a:pt x="1545" y="3466"/>
                    <a:pt x="1387" y="3309"/>
                    <a:pt x="1387" y="3119"/>
                  </a:cubicBezTo>
                  <a:lnTo>
                    <a:pt x="1387" y="1733"/>
                  </a:lnTo>
                  <a:cubicBezTo>
                    <a:pt x="1387" y="1544"/>
                    <a:pt x="1545" y="1387"/>
                    <a:pt x="1734" y="1387"/>
                  </a:cubicBezTo>
                  <a:close/>
                  <a:moveTo>
                    <a:pt x="2427" y="4096"/>
                  </a:moveTo>
                  <a:cubicBezTo>
                    <a:pt x="2616" y="4096"/>
                    <a:pt x="2773" y="4254"/>
                    <a:pt x="2773" y="4443"/>
                  </a:cubicBezTo>
                  <a:cubicBezTo>
                    <a:pt x="2773" y="4663"/>
                    <a:pt x="2616" y="4821"/>
                    <a:pt x="2427" y="4821"/>
                  </a:cubicBezTo>
                  <a:lnTo>
                    <a:pt x="1734" y="4821"/>
                  </a:lnTo>
                  <a:cubicBezTo>
                    <a:pt x="1545" y="4821"/>
                    <a:pt x="1387" y="4663"/>
                    <a:pt x="1387" y="4443"/>
                  </a:cubicBezTo>
                  <a:cubicBezTo>
                    <a:pt x="1387" y="4254"/>
                    <a:pt x="1545" y="4096"/>
                    <a:pt x="1734" y="4096"/>
                  </a:cubicBezTo>
                  <a:close/>
                  <a:moveTo>
                    <a:pt x="4475" y="4096"/>
                  </a:moveTo>
                  <a:cubicBezTo>
                    <a:pt x="4664" y="4096"/>
                    <a:pt x="4821" y="4254"/>
                    <a:pt x="4821" y="4443"/>
                  </a:cubicBezTo>
                  <a:cubicBezTo>
                    <a:pt x="4821" y="4663"/>
                    <a:pt x="4664" y="4821"/>
                    <a:pt x="4475" y="4821"/>
                  </a:cubicBezTo>
                  <a:lnTo>
                    <a:pt x="3782" y="4821"/>
                  </a:lnTo>
                  <a:cubicBezTo>
                    <a:pt x="3593" y="4821"/>
                    <a:pt x="3435" y="4663"/>
                    <a:pt x="3435" y="4443"/>
                  </a:cubicBezTo>
                  <a:cubicBezTo>
                    <a:pt x="3435" y="4254"/>
                    <a:pt x="3593" y="4096"/>
                    <a:pt x="3782" y="4096"/>
                  </a:cubicBezTo>
                  <a:close/>
                  <a:moveTo>
                    <a:pt x="6554" y="4096"/>
                  </a:moveTo>
                  <a:cubicBezTo>
                    <a:pt x="6743" y="4096"/>
                    <a:pt x="6901" y="4254"/>
                    <a:pt x="6901" y="4443"/>
                  </a:cubicBezTo>
                  <a:cubicBezTo>
                    <a:pt x="6901" y="4663"/>
                    <a:pt x="6743" y="4821"/>
                    <a:pt x="6554" y="4821"/>
                  </a:cubicBezTo>
                  <a:lnTo>
                    <a:pt x="5892" y="4821"/>
                  </a:lnTo>
                  <a:cubicBezTo>
                    <a:pt x="5672" y="4821"/>
                    <a:pt x="5514" y="4663"/>
                    <a:pt x="5514" y="4443"/>
                  </a:cubicBezTo>
                  <a:cubicBezTo>
                    <a:pt x="5514" y="4254"/>
                    <a:pt x="5672" y="4096"/>
                    <a:pt x="5892" y="4096"/>
                  </a:cubicBezTo>
                  <a:close/>
                  <a:moveTo>
                    <a:pt x="2427" y="5482"/>
                  </a:moveTo>
                  <a:cubicBezTo>
                    <a:pt x="2616" y="5482"/>
                    <a:pt x="2773" y="5640"/>
                    <a:pt x="2773" y="5829"/>
                  </a:cubicBezTo>
                  <a:cubicBezTo>
                    <a:pt x="2773" y="6018"/>
                    <a:pt x="2616" y="6175"/>
                    <a:pt x="2427" y="6175"/>
                  </a:cubicBezTo>
                  <a:lnTo>
                    <a:pt x="1734" y="6175"/>
                  </a:lnTo>
                  <a:cubicBezTo>
                    <a:pt x="1545" y="6175"/>
                    <a:pt x="1387" y="6018"/>
                    <a:pt x="1387" y="5829"/>
                  </a:cubicBezTo>
                  <a:cubicBezTo>
                    <a:pt x="1387" y="5640"/>
                    <a:pt x="1545" y="5482"/>
                    <a:pt x="1734" y="5482"/>
                  </a:cubicBezTo>
                  <a:close/>
                  <a:moveTo>
                    <a:pt x="4475" y="5482"/>
                  </a:moveTo>
                  <a:cubicBezTo>
                    <a:pt x="4664" y="5482"/>
                    <a:pt x="4821" y="5640"/>
                    <a:pt x="4821" y="5829"/>
                  </a:cubicBezTo>
                  <a:cubicBezTo>
                    <a:pt x="4821" y="6018"/>
                    <a:pt x="4664" y="6175"/>
                    <a:pt x="4475" y="6175"/>
                  </a:cubicBezTo>
                  <a:lnTo>
                    <a:pt x="3782" y="6175"/>
                  </a:lnTo>
                  <a:cubicBezTo>
                    <a:pt x="3593" y="6175"/>
                    <a:pt x="3435" y="6018"/>
                    <a:pt x="3435" y="5829"/>
                  </a:cubicBezTo>
                  <a:cubicBezTo>
                    <a:pt x="3435" y="5640"/>
                    <a:pt x="3593" y="5482"/>
                    <a:pt x="3782" y="5482"/>
                  </a:cubicBezTo>
                  <a:close/>
                  <a:moveTo>
                    <a:pt x="6554" y="5482"/>
                  </a:moveTo>
                  <a:cubicBezTo>
                    <a:pt x="6743" y="5482"/>
                    <a:pt x="6901" y="5640"/>
                    <a:pt x="6901" y="5829"/>
                  </a:cubicBezTo>
                  <a:cubicBezTo>
                    <a:pt x="6901" y="6018"/>
                    <a:pt x="6743" y="6175"/>
                    <a:pt x="6554" y="6175"/>
                  </a:cubicBezTo>
                  <a:lnTo>
                    <a:pt x="5892" y="6175"/>
                  </a:lnTo>
                  <a:cubicBezTo>
                    <a:pt x="5672" y="6175"/>
                    <a:pt x="5514" y="6018"/>
                    <a:pt x="5514" y="5829"/>
                  </a:cubicBezTo>
                  <a:cubicBezTo>
                    <a:pt x="5514" y="5640"/>
                    <a:pt x="5672" y="5482"/>
                    <a:pt x="5892" y="5482"/>
                  </a:cubicBezTo>
                  <a:close/>
                  <a:moveTo>
                    <a:pt x="2427" y="6869"/>
                  </a:moveTo>
                  <a:cubicBezTo>
                    <a:pt x="2616" y="6869"/>
                    <a:pt x="2773" y="7026"/>
                    <a:pt x="2773" y="7215"/>
                  </a:cubicBezTo>
                  <a:cubicBezTo>
                    <a:pt x="2773" y="7404"/>
                    <a:pt x="2616" y="7562"/>
                    <a:pt x="2427" y="7562"/>
                  </a:cubicBezTo>
                  <a:lnTo>
                    <a:pt x="1734" y="7562"/>
                  </a:lnTo>
                  <a:cubicBezTo>
                    <a:pt x="1545" y="7562"/>
                    <a:pt x="1387" y="7404"/>
                    <a:pt x="1387" y="7215"/>
                  </a:cubicBezTo>
                  <a:cubicBezTo>
                    <a:pt x="1387" y="7026"/>
                    <a:pt x="1545" y="6869"/>
                    <a:pt x="1734" y="6869"/>
                  </a:cubicBezTo>
                  <a:close/>
                  <a:moveTo>
                    <a:pt x="4475" y="6869"/>
                  </a:moveTo>
                  <a:cubicBezTo>
                    <a:pt x="4664" y="6869"/>
                    <a:pt x="4821" y="7026"/>
                    <a:pt x="4821" y="7215"/>
                  </a:cubicBezTo>
                  <a:cubicBezTo>
                    <a:pt x="4821" y="7404"/>
                    <a:pt x="4664" y="7562"/>
                    <a:pt x="4475" y="7562"/>
                  </a:cubicBezTo>
                  <a:lnTo>
                    <a:pt x="3782" y="7562"/>
                  </a:lnTo>
                  <a:cubicBezTo>
                    <a:pt x="3593" y="7562"/>
                    <a:pt x="3435" y="7404"/>
                    <a:pt x="3435" y="7215"/>
                  </a:cubicBezTo>
                  <a:cubicBezTo>
                    <a:pt x="3435" y="7026"/>
                    <a:pt x="3593" y="6869"/>
                    <a:pt x="3782" y="6869"/>
                  </a:cubicBezTo>
                  <a:close/>
                  <a:moveTo>
                    <a:pt x="6554" y="6869"/>
                  </a:moveTo>
                  <a:cubicBezTo>
                    <a:pt x="6743" y="6869"/>
                    <a:pt x="6901" y="7026"/>
                    <a:pt x="6901" y="7215"/>
                  </a:cubicBezTo>
                  <a:cubicBezTo>
                    <a:pt x="6901" y="7404"/>
                    <a:pt x="6743" y="7562"/>
                    <a:pt x="6554" y="7562"/>
                  </a:cubicBezTo>
                  <a:lnTo>
                    <a:pt x="5892" y="7562"/>
                  </a:lnTo>
                  <a:cubicBezTo>
                    <a:pt x="5672" y="7562"/>
                    <a:pt x="5514" y="7404"/>
                    <a:pt x="5514" y="7215"/>
                  </a:cubicBezTo>
                  <a:cubicBezTo>
                    <a:pt x="5514" y="7026"/>
                    <a:pt x="5672" y="6869"/>
                    <a:pt x="5892" y="6869"/>
                  </a:cubicBezTo>
                  <a:close/>
                  <a:moveTo>
                    <a:pt x="694" y="1"/>
                  </a:moveTo>
                  <a:lnTo>
                    <a:pt x="694" y="95"/>
                  </a:lnTo>
                  <a:cubicBezTo>
                    <a:pt x="694" y="631"/>
                    <a:pt x="442" y="1198"/>
                    <a:pt x="64" y="1576"/>
                  </a:cubicBezTo>
                  <a:lnTo>
                    <a:pt x="1" y="1607"/>
                  </a:lnTo>
                  <a:lnTo>
                    <a:pt x="1" y="5860"/>
                  </a:lnTo>
                  <a:lnTo>
                    <a:pt x="64" y="5923"/>
                  </a:lnTo>
                  <a:cubicBezTo>
                    <a:pt x="442" y="6301"/>
                    <a:pt x="694" y="6869"/>
                    <a:pt x="694" y="7404"/>
                  </a:cubicBezTo>
                  <a:cubicBezTo>
                    <a:pt x="694" y="7971"/>
                    <a:pt x="442" y="8475"/>
                    <a:pt x="95" y="8853"/>
                  </a:cubicBezTo>
                  <a:lnTo>
                    <a:pt x="7184" y="8853"/>
                  </a:lnTo>
                  <a:cubicBezTo>
                    <a:pt x="7720" y="8853"/>
                    <a:pt x="8192" y="8381"/>
                    <a:pt x="8192" y="7845"/>
                  </a:cubicBezTo>
                  <a:lnTo>
                    <a:pt x="8192" y="946"/>
                  </a:lnTo>
                  <a:cubicBezTo>
                    <a:pt x="8255" y="473"/>
                    <a:pt x="7814" y="1"/>
                    <a:pt x="7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7"/>
            <p:cNvSpPr/>
            <p:nvPr/>
          </p:nvSpPr>
          <p:spPr>
            <a:xfrm>
              <a:off x="-31452725" y="3191825"/>
              <a:ext cx="86650" cy="259150"/>
            </a:xfrm>
            <a:custGeom>
              <a:avLst/>
              <a:gdLst/>
              <a:ahLst/>
              <a:cxnLst/>
              <a:rect l="l" t="t" r="r" b="b"/>
              <a:pathLst>
                <a:path w="3466" h="10366" extrusionOk="0">
                  <a:moveTo>
                    <a:pt x="1450" y="1"/>
                  </a:moveTo>
                  <a:cubicBezTo>
                    <a:pt x="662" y="1"/>
                    <a:pt x="0" y="662"/>
                    <a:pt x="0" y="1450"/>
                  </a:cubicBezTo>
                  <a:cubicBezTo>
                    <a:pt x="0" y="1860"/>
                    <a:pt x="158" y="2206"/>
                    <a:pt x="410" y="2490"/>
                  </a:cubicBezTo>
                  <a:lnTo>
                    <a:pt x="694" y="2773"/>
                  </a:lnTo>
                  <a:lnTo>
                    <a:pt x="694" y="7593"/>
                  </a:lnTo>
                  <a:lnTo>
                    <a:pt x="410" y="7877"/>
                  </a:lnTo>
                  <a:cubicBezTo>
                    <a:pt x="158" y="8161"/>
                    <a:pt x="0" y="8507"/>
                    <a:pt x="0" y="8917"/>
                  </a:cubicBezTo>
                  <a:cubicBezTo>
                    <a:pt x="0" y="9704"/>
                    <a:pt x="662" y="10366"/>
                    <a:pt x="1450" y="10366"/>
                  </a:cubicBezTo>
                  <a:lnTo>
                    <a:pt x="1985" y="10366"/>
                  </a:lnTo>
                  <a:cubicBezTo>
                    <a:pt x="2773" y="10366"/>
                    <a:pt x="3466" y="9704"/>
                    <a:pt x="3466" y="8917"/>
                  </a:cubicBezTo>
                  <a:cubicBezTo>
                    <a:pt x="3466" y="8507"/>
                    <a:pt x="3308" y="8161"/>
                    <a:pt x="3025" y="7877"/>
                  </a:cubicBezTo>
                  <a:lnTo>
                    <a:pt x="2741" y="7593"/>
                  </a:lnTo>
                  <a:lnTo>
                    <a:pt x="2741" y="2773"/>
                  </a:lnTo>
                  <a:lnTo>
                    <a:pt x="3025" y="2490"/>
                  </a:lnTo>
                  <a:cubicBezTo>
                    <a:pt x="3308" y="2206"/>
                    <a:pt x="3466" y="1860"/>
                    <a:pt x="3466" y="1450"/>
                  </a:cubicBezTo>
                  <a:cubicBezTo>
                    <a:pt x="3466" y="662"/>
                    <a:pt x="2773" y="1"/>
                    <a:pt x="1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7"/>
            <p:cNvSpPr/>
            <p:nvPr/>
          </p:nvSpPr>
          <p:spPr>
            <a:xfrm>
              <a:off x="-31409400" y="3468275"/>
              <a:ext cx="92950" cy="17375"/>
            </a:xfrm>
            <a:custGeom>
              <a:avLst/>
              <a:gdLst/>
              <a:ahLst/>
              <a:cxnLst/>
              <a:rect l="l" t="t" r="r" b="b"/>
              <a:pathLst>
                <a:path w="3718" h="695" extrusionOk="0">
                  <a:moveTo>
                    <a:pt x="0" y="1"/>
                  </a:moveTo>
                  <a:cubicBezTo>
                    <a:pt x="0" y="379"/>
                    <a:pt x="315" y="694"/>
                    <a:pt x="662" y="694"/>
                  </a:cubicBezTo>
                  <a:lnTo>
                    <a:pt x="3056" y="694"/>
                  </a:lnTo>
                  <a:cubicBezTo>
                    <a:pt x="3466" y="694"/>
                    <a:pt x="3718" y="379"/>
                    <a:pt x="3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3" name="Google Shape;3723;p67"/>
          <p:cNvGrpSpPr/>
          <p:nvPr/>
        </p:nvGrpSpPr>
        <p:grpSpPr>
          <a:xfrm>
            <a:off x="2467612" y="3307804"/>
            <a:ext cx="279952" cy="279952"/>
            <a:chOff x="-31452725" y="3551775"/>
            <a:chExt cx="292225" cy="292225"/>
          </a:xfrm>
        </p:grpSpPr>
        <p:sp>
          <p:nvSpPr>
            <p:cNvPr id="3724" name="Google Shape;3724;p67"/>
            <p:cNvSpPr/>
            <p:nvPr/>
          </p:nvSpPr>
          <p:spPr>
            <a:xfrm>
              <a:off x="-31452725" y="3756550"/>
              <a:ext cx="155175" cy="34675"/>
            </a:xfrm>
            <a:custGeom>
              <a:avLst/>
              <a:gdLst/>
              <a:ahLst/>
              <a:cxnLst/>
              <a:rect l="l" t="t" r="r" b="b"/>
              <a:pathLst>
                <a:path w="6207" h="1387" extrusionOk="0">
                  <a:moveTo>
                    <a:pt x="32" y="1"/>
                  </a:moveTo>
                  <a:lnTo>
                    <a:pt x="32" y="1040"/>
                  </a:lnTo>
                  <a:cubicBezTo>
                    <a:pt x="0" y="1292"/>
                    <a:pt x="158" y="1387"/>
                    <a:pt x="347" y="1387"/>
                  </a:cubicBezTo>
                  <a:lnTo>
                    <a:pt x="6207" y="1387"/>
                  </a:lnTo>
                  <a:lnTo>
                    <a:pt x="62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7"/>
            <p:cNvSpPr/>
            <p:nvPr/>
          </p:nvSpPr>
          <p:spPr>
            <a:xfrm>
              <a:off x="-31452725" y="3551775"/>
              <a:ext cx="183525" cy="188275"/>
            </a:xfrm>
            <a:custGeom>
              <a:avLst/>
              <a:gdLst/>
              <a:ahLst/>
              <a:cxnLst/>
              <a:rect l="l" t="t" r="r" b="b"/>
              <a:pathLst>
                <a:path w="7341" h="7531" extrusionOk="0">
                  <a:moveTo>
                    <a:pt x="4474" y="0"/>
                  </a:moveTo>
                  <a:cubicBezTo>
                    <a:pt x="3939" y="0"/>
                    <a:pt x="3466" y="473"/>
                    <a:pt x="3466" y="1040"/>
                  </a:cubicBezTo>
                  <a:cubicBezTo>
                    <a:pt x="3466" y="1576"/>
                    <a:pt x="3939" y="2080"/>
                    <a:pt x="4474" y="2080"/>
                  </a:cubicBezTo>
                  <a:cubicBezTo>
                    <a:pt x="4600" y="2080"/>
                    <a:pt x="4726" y="2017"/>
                    <a:pt x="4852" y="1985"/>
                  </a:cubicBezTo>
                  <a:lnTo>
                    <a:pt x="4852" y="2773"/>
                  </a:lnTo>
                  <a:lnTo>
                    <a:pt x="2741" y="2773"/>
                  </a:lnTo>
                  <a:cubicBezTo>
                    <a:pt x="1261" y="2773"/>
                    <a:pt x="0" y="4002"/>
                    <a:pt x="0" y="5482"/>
                  </a:cubicBezTo>
                  <a:lnTo>
                    <a:pt x="0" y="7530"/>
                  </a:lnTo>
                  <a:lnTo>
                    <a:pt x="6175" y="7530"/>
                  </a:lnTo>
                  <a:lnTo>
                    <a:pt x="6175" y="5167"/>
                  </a:lnTo>
                  <a:cubicBezTo>
                    <a:pt x="6175" y="4191"/>
                    <a:pt x="6648" y="3372"/>
                    <a:pt x="7341" y="2773"/>
                  </a:cubicBezTo>
                  <a:lnTo>
                    <a:pt x="5514" y="2773"/>
                  </a:lnTo>
                  <a:lnTo>
                    <a:pt x="5514" y="1040"/>
                  </a:lnTo>
                  <a:cubicBezTo>
                    <a:pt x="5514" y="505"/>
                    <a:pt x="5041" y="0"/>
                    <a:pt x="4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7"/>
            <p:cNvSpPr/>
            <p:nvPr/>
          </p:nvSpPr>
          <p:spPr>
            <a:xfrm>
              <a:off x="-31366100" y="3808550"/>
              <a:ext cx="52025" cy="35450"/>
            </a:xfrm>
            <a:custGeom>
              <a:avLst/>
              <a:gdLst/>
              <a:ahLst/>
              <a:cxnLst/>
              <a:rect l="l" t="t" r="r" b="b"/>
              <a:pathLst>
                <a:path w="2081" h="1418" extrusionOk="0">
                  <a:moveTo>
                    <a:pt x="32" y="0"/>
                  </a:moveTo>
                  <a:lnTo>
                    <a:pt x="32" y="1040"/>
                  </a:lnTo>
                  <a:lnTo>
                    <a:pt x="1" y="1040"/>
                  </a:lnTo>
                  <a:cubicBezTo>
                    <a:pt x="1" y="1260"/>
                    <a:pt x="159" y="1418"/>
                    <a:pt x="348" y="1418"/>
                  </a:cubicBezTo>
                  <a:lnTo>
                    <a:pt x="1734" y="1418"/>
                  </a:lnTo>
                  <a:cubicBezTo>
                    <a:pt x="1923" y="1418"/>
                    <a:pt x="2080" y="1260"/>
                    <a:pt x="2080" y="1040"/>
                  </a:cubicBezTo>
                  <a:lnTo>
                    <a:pt x="2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7"/>
            <p:cNvSpPr/>
            <p:nvPr/>
          </p:nvSpPr>
          <p:spPr>
            <a:xfrm>
              <a:off x="-31281025" y="3621075"/>
              <a:ext cx="120525" cy="171725"/>
            </a:xfrm>
            <a:custGeom>
              <a:avLst/>
              <a:gdLst/>
              <a:ahLst/>
              <a:cxnLst/>
              <a:rect l="l" t="t" r="r" b="b"/>
              <a:pathLst>
                <a:path w="4821" h="6869" extrusionOk="0">
                  <a:moveTo>
                    <a:pt x="3435" y="2017"/>
                  </a:moveTo>
                  <a:cubicBezTo>
                    <a:pt x="3624" y="2017"/>
                    <a:pt x="3781" y="2175"/>
                    <a:pt x="3781" y="2364"/>
                  </a:cubicBezTo>
                  <a:cubicBezTo>
                    <a:pt x="3750" y="2553"/>
                    <a:pt x="3592" y="2710"/>
                    <a:pt x="3435" y="2710"/>
                  </a:cubicBezTo>
                  <a:lnTo>
                    <a:pt x="1387" y="2710"/>
                  </a:lnTo>
                  <a:cubicBezTo>
                    <a:pt x="1198" y="2710"/>
                    <a:pt x="1040" y="2553"/>
                    <a:pt x="1040" y="2364"/>
                  </a:cubicBezTo>
                  <a:cubicBezTo>
                    <a:pt x="1040" y="2175"/>
                    <a:pt x="1198" y="2017"/>
                    <a:pt x="1387" y="2017"/>
                  </a:cubicBezTo>
                  <a:close/>
                  <a:moveTo>
                    <a:pt x="3088" y="4128"/>
                  </a:moveTo>
                  <a:cubicBezTo>
                    <a:pt x="3466" y="4128"/>
                    <a:pt x="3750" y="4443"/>
                    <a:pt x="3750" y="4821"/>
                  </a:cubicBezTo>
                  <a:cubicBezTo>
                    <a:pt x="3750" y="5168"/>
                    <a:pt x="3466" y="5483"/>
                    <a:pt x="3088" y="5483"/>
                  </a:cubicBezTo>
                  <a:lnTo>
                    <a:pt x="1702" y="5483"/>
                  </a:lnTo>
                  <a:cubicBezTo>
                    <a:pt x="1324" y="5483"/>
                    <a:pt x="1040" y="5168"/>
                    <a:pt x="1040" y="4821"/>
                  </a:cubicBezTo>
                  <a:cubicBezTo>
                    <a:pt x="1040" y="4412"/>
                    <a:pt x="1355" y="4128"/>
                    <a:pt x="1702" y="4128"/>
                  </a:cubicBezTo>
                  <a:close/>
                  <a:moveTo>
                    <a:pt x="2426" y="1"/>
                  </a:moveTo>
                  <a:cubicBezTo>
                    <a:pt x="1072" y="1"/>
                    <a:pt x="1" y="1072"/>
                    <a:pt x="1" y="2395"/>
                  </a:cubicBezTo>
                  <a:lnTo>
                    <a:pt x="1" y="6869"/>
                  </a:lnTo>
                  <a:lnTo>
                    <a:pt x="4474" y="6869"/>
                  </a:lnTo>
                  <a:cubicBezTo>
                    <a:pt x="4663" y="6869"/>
                    <a:pt x="4821" y="6711"/>
                    <a:pt x="4821" y="6491"/>
                  </a:cubicBezTo>
                  <a:lnTo>
                    <a:pt x="4821" y="2395"/>
                  </a:lnTo>
                  <a:cubicBezTo>
                    <a:pt x="4789" y="1072"/>
                    <a:pt x="3718" y="1"/>
                    <a:pt x="2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8" name="Google Shape;3728;p67"/>
          <p:cNvGrpSpPr/>
          <p:nvPr/>
        </p:nvGrpSpPr>
        <p:grpSpPr>
          <a:xfrm>
            <a:off x="2466715" y="3740934"/>
            <a:ext cx="282227" cy="281460"/>
            <a:chOff x="-31455100" y="3909350"/>
            <a:chExt cx="294600" cy="293800"/>
          </a:xfrm>
        </p:grpSpPr>
        <p:sp>
          <p:nvSpPr>
            <p:cNvPr id="3729" name="Google Shape;3729;p67"/>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7"/>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1" name="Google Shape;3731;p67"/>
          <p:cNvGrpSpPr/>
          <p:nvPr/>
        </p:nvGrpSpPr>
        <p:grpSpPr>
          <a:xfrm>
            <a:off x="3777787" y="3738908"/>
            <a:ext cx="279209" cy="279952"/>
            <a:chOff x="-30345325" y="3918800"/>
            <a:chExt cx="291450" cy="292225"/>
          </a:xfrm>
        </p:grpSpPr>
        <p:sp>
          <p:nvSpPr>
            <p:cNvPr id="3732" name="Google Shape;3732;p67"/>
            <p:cNvSpPr/>
            <p:nvPr/>
          </p:nvSpPr>
          <p:spPr>
            <a:xfrm>
              <a:off x="-30174425" y="3988125"/>
              <a:ext cx="120550" cy="120175"/>
            </a:xfrm>
            <a:custGeom>
              <a:avLst/>
              <a:gdLst/>
              <a:ahLst/>
              <a:cxnLst/>
              <a:rect l="l" t="t" r="r" b="b"/>
              <a:pathLst>
                <a:path w="4822" h="4807" extrusionOk="0">
                  <a:moveTo>
                    <a:pt x="1041" y="0"/>
                  </a:moveTo>
                  <a:cubicBezTo>
                    <a:pt x="474" y="0"/>
                    <a:pt x="1" y="473"/>
                    <a:pt x="1" y="1040"/>
                  </a:cubicBezTo>
                  <a:lnTo>
                    <a:pt x="1" y="2426"/>
                  </a:lnTo>
                  <a:cubicBezTo>
                    <a:pt x="1" y="2962"/>
                    <a:pt x="474" y="3434"/>
                    <a:pt x="1041" y="3434"/>
                  </a:cubicBezTo>
                  <a:lnTo>
                    <a:pt x="1387" y="3434"/>
                  </a:lnTo>
                  <a:lnTo>
                    <a:pt x="1387" y="4474"/>
                  </a:lnTo>
                  <a:cubicBezTo>
                    <a:pt x="1387" y="4631"/>
                    <a:pt x="1482" y="4726"/>
                    <a:pt x="1576" y="4789"/>
                  </a:cubicBezTo>
                  <a:cubicBezTo>
                    <a:pt x="1618" y="4799"/>
                    <a:pt x="1664" y="4806"/>
                    <a:pt x="1709" y="4806"/>
                  </a:cubicBezTo>
                  <a:cubicBezTo>
                    <a:pt x="1800" y="4806"/>
                    <a:pt x="1891" y="4778"/>
                    <a:pt x="1954" y="4694"/>
                  </a:cubicBezTo>
                  <a:lnTo>
                    <a:pt x="3214" y="3434"/>
                  </a:lnTo>
                  <a:lnTo>
                    <a:pt x="3750" y="3434"/>
                  </a:lnTo>
                  <a:cubicBezTo>
                    <a:pt x="4317" y="3434"/>
                    <a:pt x="4790" y="2962"/>
                    <a:pt x="4790" y="2426"/>
                  </a:cubicBezTo>
                  <a:lnTo>
                    <a:pt x="4790" y="1040"/>
                  </a:lnTo>
                  <a:cubicBezTo>
                    <a:pt x="4821" y="473"/>
                    <a:pt x="4380" y="0"/>
                    <a:pt x="3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7"/>
            <p:cNvSpPr/>
            <p:nvPr/>
          </p:nvSpPr>
          <p:spPr>
            <a:xfrm>
              <a:off x="-30345325" y="3988125"/>
              <a:ext cx="119750" cy="120175"/>
            </a:xfrm>
            <a:custGeom>
              <a:avLst/>
              <a:gdLst/>
              <a:ahLst/>
              <a:cxnLst/>
              <a:rect l="l" t="t" r="r" b="b"/>
              <a:pathLst>
                <a:path w="4790" h="4807" extrusionOk="0">
                  <a:moveTo>
                    <a:pt x="1009" y="0"/>
                  </a:moveTo>
                  <a:cubicBezTo>
                    <a:pt x="473" y="0"/>
                    <a:pt x="0" y="473"/>
                    <a:pt x="0" y="1040"/>
                  </a:cubicBezTo>
                  <a:lnTo>
                    <a:pt x="0" y="2395"/>
                  </a:lnTo>
                  <a:cubicBezTo>
                    <a:pt x="0" y="2962"/>
                    <a:pt x="473" y="3434"/>
                    <a:pt x="1009" y="3434"/>
                  </a:cubicBezTo>
                  <a:lnTo>
                    <a:pt x="1576" y="3434"/>
                  </a:lnTo>
                  <a:lnTo>
                    <a:pt x="2836" y="4694"/>
                  </a:lnTo>
                  <a:cubicBezTo>
                    <a:pt x="2920" y="4778"/>
                    <a:pt x="3018" y="4806"/>
                    <a:pt x="3102" y="4806"/>
                  </a:cubicBezTo>
                  <a:cubicBezTo>
                    <a:pt x="3144" y="4806"/>
                    <a:pt x="3182" y="4799"/>
                    <a:pt x="3214" y="4789"/>
                  </a:cubicBezTo>
                  <a:cubicBezTo>
                    <a:pt x="3340" y="4726"/>
                    <a:pt x="3434" y="4568"/>
                    <a:pt x="3434" y="4474"/>
                  </a:cubicBezTo>
                  <a:lnTo>
                    <a:pt x="3434" y="3434"/>
                  </a:lnTo>
                  <a:lnTo>
                    <a:pt x="3781" y="3434"/>
                  </a:lnTo>
                  <a:cubicBezTo>
                    <a:pt x="4348" y="3434"/>
                    <a:pt x="4789" y="2962"/>
                    <a:pt x="4789" y="2395"/>
                  </a:cubicBezTo>
                  <a:lnTo>
                    <a:pt x="4789" y="1040"/>
                  </a:lnTo>
                  <a:cubicBezTo>
                    <a:pt x="4789" y="473"/>
                    <a:pt x="4348"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7"/>
            <p:cNvSpPr/>
            <p:nvPr/>
          </p:nvSpPr>
          <p:spPr>
            <a:xfrm>
              <a:off x="-30293350" y="4159025"/>
              <a:ext cx="188275" cy="52000"/>
            </a:xfrm>
            <a:custGeom>
              <a:avLst/>
              <a:gdLst/>
              <a:ahLst/>
              <a:cxnLst/>
              <a:rect l="l" t="t" r="r" b="b"/>
              <a:pathLst>
                <a:path w="7531" h="2080" extrusionOk="0">
                  <a:moveTo>
                    <a:pt x="1" y="1"/>
                  </a:moveTo>
                  <a:lnTo>
                    <a:pt x="1" y="1040"/>
                  </a:lnTo>
                  <a:cubicBezTo>
                    <a:pt x="1" y="1607"/>
                    <a:pt x="473" y="2080"/>
                    <a:pt x="1040" y="2080"/>
                  </a:cubicBezTo>
                  <a:lnTo>
                    <a:pt x="6491" y="2080"/>
                  </a:lnTo>
                  <a:cubicBezTo>
                    <a:pt x="7058" y="2080"/>
                    <a:pt x="7530" y="1607"/>
                    <a:pt x="7530" y="1040"/>
                  </a:cubicBezTo>
                  <a:lnTo>
                    <a:pt x="75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7"/>
            <p:cNvSpPr/>
            <p:nvPr/>
          </p:nvSpPr>
          <p:spPr>
            <a:xfrm>
              <a:off x="-30293350" y="3918800"/>
              <a:ext cx="188275" cy="34675"/>
            </a:xfrm>
            <a:custGeom>
              <a:avLst/>
              <a:gdLst/>
              <a:ahLst/>
              <a:cxnLst/>
              <a:rect l="l" t="t" r="r" b="b"/>
              <a:pathLst>
                <a:path w="7531" h="1387" extrusionOk="0">
                  <a:moveTo>
                    <a:pt x="1040" y="1"/>
                  </a:moveTo>
                  <a:cubicBezTo>
                    <a:pt x="473" y="1"/>
                    <a:pt x="1" y="473"/>
                    <a:pt x="1" y="1040"/>
                  </a:cubicBezTo>
                  <a:lnTo>
                    <a:pt x="1" y="1387"/>
                  </a:lnTo>
                  <a:lnTo>
                    <a:pt x="7530" y="1387"/>
                  </a:lnTo>
                  <a:lnTo>
                    <a:pt x="7530" y="1040"/>
                  </a:lnTo>
                  <a:cubicBezTo>
                    <a:pt x="7530" y="505"/>
                    <a:pt x="7058" y="1"/>
                    <a:pt x="6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7"/>
            <p:cNvSpPr/>
            <p:nvPr/>
          </p:nvSpPr>
          <p:spPr>
            <a:xfrm>
              <a:off x="-30294125" y="3970800"/>
              <a:ext cx="188250" cy="170925"/>
            </a:xfrm>
            <a:custGeom>
              <a:avLst/>
              <a:gdLst/>
              <a:ahLst/>
              <a:cxnLst/>
              <a:rect l="l" t="t" r="r" b="b"/>
              <a:pathLst>
                <a:path w="7530" h="6837" extrusionOk="0">
                  <a:moveTo>
                    <a:pt x="1733" y="0"/>
                  </a:moveTo>
                  <a:cubicBezTo>
                    <a:pt x="2678" y="0"/>
                    <a:pt x="3434" y="756"/>
                    <a:pt x="3434" y="1701"/>
                  </a:cubicBezTo>
                  <a:lnTo>
                    <a:pt x="3434" y="3056"/>
                  </a:lnTo>
                  <a:cubicBezTo>
                    <a:pt x="3434" y="3907"/>
                    <a:pt x="2836" y="4568"/>
                    <a:pt x="2048" y="4757"/>
                  </a:cubicBezTo>
                  <a:lnTo>
                    <a:pt x="2048" y="5167"/>
                  </a:lnTo>
                  <a:cubicBezTo>
                    <a:pt x="2048" y="5576"/>
                    <a:pt x="1828" y="5954"/>
                    <a:pt x="1418" y="6112"/>
                  </a:cubicBezTo>
                  <a:cubicBezTo>
                    <a:pt x="1307" y="6162"/>
                    <a:pt x="1184" y="6187"/>
                    <a:pt x="1058" y="6187"/>
                  </a:cubicBezTo>
                  <a:cubicBezTo>
                    <a:pt x="789" y="6187"/>
                    <a:pt x="508" y="6075"/>
                    <a:pt x="315" y="5860"/>
                  </a:cubicBezTo>
                  <a:lnTo>
                    <a:pt x="0" y="5545"/>
                  </a:lnTo>
                  <a:lnTo>
                    <a:pt x="0" y="6837"/>
                  </a:lnTo>
                  <a:lnTo>
                    <a:pt x="7530" y="6837"/>
                  </a:lnTo>
                  <a:lnTo>
                    <a:pt x="7530" y="5545"/>
                  </a:lnTo>
                  <a:lnTo>
                    <a:pt x="7215" y="5860"/>
                  </a:lnTo>
                  <a:cubicBezTo>
                    <a:pt x="7022" y="6075"/>
                    <a:pt x="6756" y="6187"/>
                    <a:pt x="6496" y="6187"/>
                  </a:cubicBezTo>
                  <a:cubicBezTo>
                    <a:pt x="6374" y="6187"/>
                    <a:pt x="6254" y="6162"/>
                    <a:pt x="6144" y="6112"/>
                  </a:cubicBezTo>
                  <a:cubicBezTo>
                    <a:pt x="5734" y="5954"/>
                    <a:pt x="5514" y="5576"/>
                    <a:pt x="5514" y="5167"/>
                  </a:cubicBezTo>
                  <a:lnTo>
                    <a:pt x="5514" y="4757"/>
                  </a:lnTo>
                  <a:cubicBezTo>
                    <a:pt x="4726" y="4600"/>
                    <a:pt x="4127" y="3907"/>
                    <a:pt x="4127" y="3056"/>
                  </a:cubicBezTo>
                  <a:lnTo>
                    <a:pt x="4127" y="1701"/>
                  </a:lnTo>
                  <a:cubicBezTo>
                    <a:pt x="4127" y="756"/>
                    <a:pt x="4884" y="0"/>
                    <a:pt x="5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7" name="Google Shape;3737;p67"/>
          <p:cNvGrpSpPr/>
          <p:nvPr/>
        </p:nvGrpSpPr>
        <p:grpSpPr>
          <a:xfrm>
            <a:off x="2028528" y="1997170"/>
            <a:ext cx="279209" cy="279209"/>
            <a:chOff x="-34763900" y="3561225"/>
            <a:chExt cx="291450" cy="291450"/>
          </a:xfrm>
        </p:grpSpPr>
        <p:sp>
          <p:nvSpPr>
            <p:cNvPr id="3738" name="Google Shape;3738;p67"/>
            <p:cNvSpPr/>
            <p:nvPr/>
          </p:nvSpPr>
          <p:spPr>
            <a:xfrm>
              <a:off x="-34693800" y="3629750"/>
              <a:ext cx="152025" cy="152825"/>
            </a:xfrm>
            <a:custGeom>
              <a:avLst/>
              <a:gdLst/>
              <a:ahLst/>
              <a:cxnLst/>
              <a:rect l="l" t="t" r="r" b="b"/>
              <a:pathLst>
                <a:path w="6081" h="6113" extrusionOk="0">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7"/>
            <p:cNvSpPr/>
            <p:nvPr/>
          </p:nvSpPr>
          <p:spPr>
            <a:xfrm>
              <a:off x="-34763900" y="3561225"/>
              <a:ext cx="291450" cy="291450"/>
            </a:xfrm>
            <a:custGeom>
              <a:avLst/>
              <a:gdLst/>
              <a:ahLst/>
              <a:cxnLst/>
              <a:rect l="l" t="t" r="r" b="b"/>
              <a:pathLst>
                <a:path w="11658" h="11658" extrusionOk="0">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7"/>
            <p:cNvSpPr/>
            <p:nvPr/>
          </p:nvSpPr>
          <p:spPr>
            <a:xfrm>
              <a:off x="-34644175" y="3680950"/>
              <a:ext cx="51225" cy="51225"/>
            </a:xfrm>
            <a:custGeom>
              <a:avLst/>
              <a:gdLst/>
              <a:ahLst/>
              <a:cxnLst/>
              <a:rect l="l" t="t" r="r" b="b"/>
              <a:pathLst>
                <a:path w="2049" h="2049" extrusionOk="0">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1" name="Google Shape;3741;p67"/>
          <p:cNvSpPr/>
          <p:nvPr/>
        </p:nvSpPr>
        <p:spPr>
          <a:xfrm>
            <a:off x="2029956" y="2433778"/>
            <a:ext cx="279209" cy="27918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2" name="Google Shape;3742;p67"/>
          <p:cNvGrpSpPr/>
          <p:nvPr/>
        </p:nvGrpSpPr>
        <p:grpSpPr>
          <a:xfrm>
            <a:off x="718581" y="2868745"/>
            <a:ext cx="279952" cy="279952"/>
            <a:chOff x="-32927950" y="3227275"/>
            <a:chExt cx="292225" cy="292225"/>
          </a:xfrm>
        </p:grpSpPr>
        <p:sp>
          <p:nvSpPr>
            <p:cNvPr id="3743" name="Google Shape;3743;p67"/>
            <p:cNvSpPr/>
            <p:nvPr/>
          </p:nvSpPr>
          <p:spPr>
            <a:xfrm>
              <a:off x="-32927950" y="3228075"/>
              <a:ext cx="69325" cy="291425"/>
            </a:xfrm>
            <a:custGeom>
              <a:avLst/>
              <a:gdLst/>
              <a:ahLst/>
              <a:cxnLst/>
              <a:rect l="l" t="t" r="r" b="b"/>
              <a:pathLst>
                <a:path w="2773" h="11657" extrusionOk="0">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7"/>
            <p:cNvSpPr/>
            <p:nvPr/>
          </p:nvSpPr>
          <p:spPr>
            <a:xfrm>
              <a:off x="-32841300" y="3227275"/>
              <a:ext cx="154400" cy="291450"/>
            </a:xfrm>
            <a:custGeom>
              <a:avLst/>
              <a:gdLst/>
              <a:ahLst/>
              <a:cxnLst/>
              <a:rect l="l" t="t" r="r" b="b"/>
              <a:pathLst>
                <a:path w="6176" h="11658" extrusionOk="0">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7"/>
            <p:cNvSpPr/>
            <p:nvPr/>
          </p:nvSpPr>
          <p:spPr>
            <a:xfrm>
              <a:off x="-32669600" y="3261925"/>
              <a:ext cx="33875" cy="51225"/>
            </a:xfrm>
            <a:custGeom>
              <a:avLst/>
              <a:gdLst/>
              <a:ahLst/>
              <a:cxnLst/>
              <a:rect l="l" t="t" r="r" b="b"/>
              <a:pathLst>
                <a:path w="1355" h="2049" extrusionOk="0">
                  <a:moveTo>
                    <a:pt x="0" y="1"/>
                  </a:moveTo>
                  <a:lnTo>
                    <a:pt x="0" y="2049"/>
                  </a:lnTo>
                  <a:lnTo>
                    <a:pt x="1355" y="2049"/>
                  </a:lnTo>
                  <a:lnTo>
                    <a:pt x="1355" y="347"/>
                  </a:lnTo>
                  <a:cubicBezTo>
                    <a:pt x="1355" y="158"/>
                    <a:pt x="1197" y="1"/>
                    <a:pt x="1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7"/>
            <p:cNvSpPr/>
            <p:nvPr/>
          </p:nvSpPr>
          <p:spPr>
            <a:xfrm>
              <a:off x="-32669600" y="3329675"/>
              <a:ext cx="33875" cy="35450"/>
            </a:xfrm>
            <a:custGeom>
              <a:avLst/>
              <a:gdLst/>
              <a:ahLst/>
              <a:cxnLst/>
              <a:rect l="l" t="t" r="r" b="b"/>
              <a:pathLst>
                <a:path w="1355" h="1418" extrusionOk="0">
                  <a:moveTo>
                    <a:pt x="0" y="0"/>
                  </a:moveTo>
                  <a:lnTo>
                    <a:pt x="0" y="1418"/>
                  </a:lnTo>
                  <a:lnTo>
                    <a:pt x="1355" y="1418"/>
                  </a:lnTo>
                  <a:lnTo>
                    <a:pt x="13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7"/>
            <p:cNvSpPr/>
            <p:nvPr/>
          </p:nvSpPr>
          <p:spPr>
            <a:xfrm>
              <a:off x="-32669600" y="3381650"/>
              <a:ext cx="33875" cy="51225"/>
            </a:xfrm>
            <a:custGeom>
              <a:avLst/>
              <a:gdLst/>
              <a:ahLst/>
              <a:cxnLst/>
              <a:rect l="l" t="t" r="r" b="b"/>
              <a:pathLst>
                <a:path w="1355" h="2049" extrusionOk="0">
                  <a:moveTo>
                    <a:pt x="0" y="0"/>
                  </a:moveTo>
                  <a:lnTo>
                    <a:pt x="0" y="2048"/>
                  </a:lnTo>
                  <a:lnTo>
                    <a:pt x="1008" y="2048"/>
                  </a:lnTo>
                  <a:cubicBezTo>
                    <a:pt x="1197" y="2048"/>
                    <a:pt x="1355" y="1891"/>
                    <a:pt x="1355" y="1702"/>
                  </a:cubicBezTo>
                  <a:lnTo>
                    <a:pt x="13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8" name="Google Shape;3748;p67"/>
          <p:cNvGrpSpPr/>
          <p:nvPr/>
        </p:nvGrpSpPr>
        <p:grpSpPr>
          <a:xfrm>
            <a:off x="716945" y="3307564"/>
            <a:ext cx="280718" cy="279209"/>
            <a:chOff x="-32927950" y="3586425"/>
            <a:chExt cx="293025" cy="291450"/>
          </a:xfrm>
        </p:grpSpPr>
        <p:sp>
          <p:nvSpPr>
            <p:cNvPr id="3749" name="Google Shape;3749;p67"/>
            <p:cNvSpPr/>
            <p:nvPr/>
          </p:nvSpPr>
          <p:spPr>
            <a:xfrm>
              <a:off x="-32927950" y="3843975"/>
              <a:ext cx="293025" cy="33900"/>
            </a:xfrm>
            <a:custGeom>
              <a:avLst/>
              <a:gdLst/>
              <a:ahLst/>
              <a:cxnLst/>
              <a:rect l="l" t="t" r="r" b="b"/>
              <a:pathLst>
                <a:path w="11721" h="1356" extrusionOk="0">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7"/>
            <p:cNvSpPr/>
            <p:nvPr/>
          </p:nvSpPr>
          <p:spPr>
            <a:xfrm>
              <a:off x="-32872025" y="3723475"/>
              <a:ext cx="180400" cy="52000"/>
            </a:xfrm>
            <a:custGeom>
              <a:avLst/>
              <a:gdLst/>
              <a:ahLst/>
              <a:cxnLst/>
              <a:rect l="l" t="t" r="r" b="b"/>
              <a:pathLst>
                <a:path w="7216" h="2080" extrusionOk="0">
                  <a:moveTo>
                    <a:pt x="757" y="1"/>
                  </a:moveTo>
                  <a:lnTo>
                    <a:pt x="0" y="2080"/>
                  </a:lnTo>
                  <a:lnTo>
                    <a:pt x="7215" y="2080"/>
                  </a:lnTo>
                  <a:lnTo>
                    <a:pt x="6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7"/>
            <p:cNvSpPr/>
            <p:nvPr/>
          </p:nvSpPr>
          <p:spPr>
            <a:xfrm>
              <a:off x="-32890150" y="3792775"/>
              <a:ext cx="217425" cy="33900"/>
            </a:xfrm>
            <a:custGeom>
              <a:avLst/>
              <a:gdLst/>
              <a:ahLst/>
              <a:cxnLst/>
              <a:rect l="l" t="t" r="r" b="b"/>
              <a:pathLst>
                <a:path w="8697" h="1356" extrusionOk="0">
                  <a:moveTo>
                    <a:pt x="505" y="1"/>
                  </a:moveTo>
                  <a:lnTo>
                    <a:pt x="1" y="1356"/>
                  </a:lnTo>
                  <a:lnTo>
                    <a:pt x="8696" y="1356"/>
                  </a:lnTo>
                  <a:lnTo>
                    <a:pt x="82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7"/>
            <p:cNvSpPr/>
            <p:nvPr/>
          </p:nvSpPr>
          <p:spPr>
            <a:xfrm>
              <a:off x="-32822400" y="3586425"/>
              <a:ext cx="82725" cy="52800"/>
            </a:xfrm>
            <a:custGeom>
              <a:avLst/>
              <a:gdLst/>
              <a:ahLst/>
              <a:cxnLst/>
              <a:rect l="l" t="t" r="r" b="b"/>
              <a:pathLst>
                <a:path w="3309" h="2112" extrusionOk="0">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7"/>
            <p:cNvSpPr/>
            <p:nvPr/>
          </p:nvSpPr>
          <p:spPr>
            <a:xfrm>
              <a:off x="-32846825" y="3655750"/>
              <a:ext cx="131550" cy="51200"/>
            </a:xfrm>
            <a:custGeom>
              <a:avLst/>
              <a:gdLst/>
              <a:ahLst/>
              <a:cxnLst/>
              <a:rect l="l" t="t" r="r" b="b"/>
              <a:pathLst>
                <a:path w="5262" h="2048" extrusionOk="0">
                  <a:moveTo>
                    <a:pt x="694" y="0"/>
                  </a:moveTo>
                  <a:lnTo>
                    <a:pt x="1" y="2048"/>
                  </a:lnTo>
                  <a:lnTo>
                    <a:pt x="5262" y="2048"/>
                  </a:lnTo>
                  <a:lnTo>
                    <a:pt x="4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4" name="Google Shape;3754;p67"/>
          <p:cNvGrpSpPr/>
          <p:nvPr/>
        </p:nvGrpSpPr>
        <p:grpSpPr>
          <a:xfrm>
            <a:off x="721167" y="3742184"/>
            <a:ext cx="279952" cy="280718"/>
            <a:chOff x="-32927950" y="3944800"/>
            <a:chExt cx="292225" cy="293025"/>
          </a:xfrm>
        </p:grpSpPr>
        <p:sp>
          <p:nvSpPr>
            <p:cNvPr id="3755" name="Google Shape;3755;p67"/>
            <p:cNvSpPr/>
            <p:nvPr/>
          </p:nvSpPr>
          <p:spPr>
            <a:xfrm>
              <a:off x="-32927950" y="3944800"/>
              <a:ext cx="69325" cy="292225"/>
            </a:xfrm>
            <a:custGeom>
              <a:avLst/>
              <a:gdLst/>
              <a:ahLst/>
              <a:cxnLst/>
              <a:rect l="l" t="t" r="r" b="b"/>
              <a:pathLst>
                <a:path w="2773" h="11689" extrusionOk="0">
                  <a:moveTo>
                    <a:pt x="1418" y="0"/>
                  </a:moveTo>
                  <a:cubicBezTo>
                    <a:pt x="1072" y="0"/>
                    <a:pt x="757" y="315"/>
                    <a:pt x="757" y="662"/>
                  </a:cubicBezTo>
                  <a:lnTo>
                    <a:pt x="757" y="9578"/>
                  </a:lnTo>
                  <a:cubicBezTo>
                    <a:pt x="757" y="9830"/>
                    <a:pt x="914" y="10050"/>
                    <a:pt x="1103" y="10176"/>
                  </a:cubicBezTo>
                  <a:lnTo>
                    <a:pt x="1103" y="10996"/>
                  </a:lnTo>
                  <a:lnTo>
                    <a:pt x="347" y="10996"/>
                  </a:lnTo>
                  <a:cubicBezTo>
                    <a:pt x="158" y="10996"/>
                    <a:pt x="1" y="11153"/>
                    <a:pt x="1" y="11342"/>
                  </a:cubicBezTo>
                  <a:cubicBezTo>
                    <a:pt x="1" y="11531"/>
                    <a:pt x="158" y="11689"/>
                    <a:pt x="347" y="11689"/>
                  </a:cubicBezTo>
                  <a:lnTo>
                    <a:pt x="2395" y="11689"/>
                  </a:lnTo>
                  <a:cubicBezTo>
                    <a:pt x="2616" y="11689"/>
                    <a:pt x="2773" y="11531"/>
                    <a:pt x="2773" y="11342"/>
                  </a:cubicBezTo>
                  <a:cubicBezTo>
                    <a:pt x="2773" y="11153"/>
                    <a:pt x="2616" y="10996"/>
                    <a:pt x="2395" y="10996"/>
                  </a:cubicBezTo>
                  <a:lnTo>
                    <a:pt x="1733" y="10996"/>
                  </a:lnTo>
                  <a:lnTo>
                    <a:pt x="1733" y="10176"/>
                  </a:lnTo>
                  <a:cubicBezTo>
                    <a:pt x="1922" y="10050"/>
                    <a:pt x="2080" y="9861"/>
                    <a:pt x="2080" y="9578"/>
                  </a:cubicBezTo>
                  <a:lnTo>
                    <a:pt x="2080" y="662"/>
                  </a:lnTo>
                  <a:cubicBezTo>
                    <a:pt x="2080" y="284"/>
                    <a:pt x="1765"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7"/>
            <p:cNvSpPr/>
            <p:nvPr/>
          </p:nvSpPr>
          <p:spPr>
            <a:xfrm>
              <a:off x="-32720800" y="4057425"/>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190"/>
                    <a:pt x="3182"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7"/>
            <p:cNvSpPr/>
            <p:nvPr/>
          </p:nvSpPr>
          <p:spPr>
            <a:xfrm>
              <a:off x="-32720800" y="4099950"/>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221"/>
                    <a:pt x="3182"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7"/>
            <p:cNvSpPr/>
            <p:nvPr/>
          </p:nvSpPr>
          <p:spPr>
            <a:xfrm>
              <a:off x="-32720800" y="4141700"/>
              <a:ext cx="67750" cy="26025"/>
            </a:xfrm>
            <a:custGeom>
              <a:avLst/>
              <a:gdLst/>
              <a:ahLst/>
              <a:cxnLst/>
              <a:rect l="l" t="t" r="r" b="b"/>
              <a:pathLst>
                <a:path w="2710" h="1041" extrusionOk="0">
                  <a:moveTo>
                    <a:pt x="505" y="1"/>
                  </a:moveTo>
                  <a:cubicBezTo>
                    <a:pt x="221" y="1"/>
                    <a:pt x="0" y="253"/>
                    <a:pt x="0" y="536"/>
                  </a:cubicBezTo>
                  <a:cubicBezTo>
                    <a:pt x="0" y="788"/>
                    <a:pt x="221" y="1040"/>
                    <a:pt x="505" y="1040"/>
                  </a:cubicBezTo>
                  <a:lnTo>
                    <a:pt x="2206" y="1040"/>
                  </a:lnTo>
                  <a:cubicBezTo>
                    <a:pt x="2458" y="1040"/>
                    <a:pt x="2710" y="788"/>
                    <a:pt x="2710" y="536"/>
                  </a:cubicBezTo>
                  <a:cubicBezTo>
                    <a:pt x="2710" y="253"/>
                    <a:pt x="2521" y="1"/>
                    <a:pt x="2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7"/>
            <p:cNvSpPr/>
            <p:nvPr/>
          </p:nvSpPr>
          <p:spPr>
            <a:xfrm>
              <a:off x="-32754675" y="3944800"/>
              <a:ext cx="51225" cy="52000"/>
            </a:xfrm>
            <a:custGeom>
              <a:avLst/>
              <a:gdLst/>
              <a:ahLst/>
              <a:cxnLst/>
              <a:rect l="l" t="t" r="r" b="b"/>
              <a:pathLst>
                <a:path w="2049" h="2080" extrusionOk="0">
                  <a:moveTo>
                    <a:pt x="1702" y="0"/>
                  </a:moveTo>
                  <a:cubicBezTo>
                    <a:pt x="757" y="0"/>
                    <a:pt x="1" y="788"/>
                    <a:pt x="1" y="1733"/>
                  </a:cubicBezTo>
                  <a:lnTo>
                    <a:pt x="1" y="2080"/>
                  </a:lnTo>
                  <a:lnTo>
                    <a:pt x="2049" y="2080"/>
                  </a:lnTo>
                  <a:lnTo>
                    <a:pt x="20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7"/>
            <p:cNvSpPr/>
            <p:nvPr/>
          </p:nvSpPr>
          <p:spPr>
            <a:xfrm>
              <a:off x="-32687725" y="3944800"/>
              <a:ext cx="34675" cy="55150"/>
            </a:xfrm>
            <a:custGeom>
              <a:avLst/>
              <a:gdLst/>
              <a:ahLst/>
              <a:cxnLst/>
              <a:rect l="l" t="t" r="r" b="b"/>
              <a:pathLst>
                <a:path w="1387" h="2206" extrusionOk="0">
                  <a:moveTo>
                    <a:pt x="1" y="0"/>
                  </a:moveTo>
                  <a:lnTo>
                    <a:pt x="1" y="2111"/>
                  </a:lnTo>
                  <a:lnTo>
                    <a:pt x="883" y="2111"/>
                  </a:lnTo>
                  <a:cubicBezTo>
                    <a:pt x="1072" y="2111"/>
                    <a:pt x="1261" y="2143"/>
                    <a:pt x="1387" y="2206"/>
                  </a:cubicBezTo>
                  <a:lnTo>
                    <a:pt x="1387" y="1040"/>
                  </a:lnTo>
                  <a:cubicBezTo>
                    <a:pt x="1387" y="473"/>
                    <a:pt x="914"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7"/>
            <p:cNvSpPr/>
            <p:nvPr/>
          </p:nvSpPr>
          <p:spPr>
            <a:xfrm>
              <a:off x="-32860200" y="4014100"/>
              <a:ext cx="207150" cy="153625"/>
            </a:xfrm>
            <a:custGeom>
              <a:avLst/>
              <a:gdLst/>
              <a:ahLst/>
              <a:cxnLst/>
              <a:rect l="l" t="t" r="r" b="b"/>
              <a:pathLst>
                <a:path w="8286" h="6145" extrusionOk="0">
                  <a:moveTo>
                    <a:pt x="0" y="1"/>
                  </a:moveTo>
                  <a:lnTo>
                    <a:pt x="0" y="6144"/>
                  </a:lnTo>
                  <a:lnTo>
                    <a:pt x="378" y="6144"/>
                  </a:lnTo>
                  <a:cubicBezTo>
                    <a:pt x="756" y="6144"/>
                    <a:pt x="1071" y="5892"/>
                    <a:pt x="1260" y="5577"/>
                  </a:cubicBezTo>
                  <a:lnTo>
                    <a:pt x="2016" y="5955"/>
                  </a:lnTo>
                  <a:cubicBezTo>
                    <a:pt x="2268" y="6050"/>
                    <a:pt x="2552" y="6144"/>
                    <a:pt x="2773" y="6144"/>
                  </a:cubicBezTo>
                  <a:lnTo>
                    <a:pt x="3497" y="6144"/>
                  </a:lnTo>
                  <a:lnTo>
                    <a:pt x="3497" y="3057"/>
                  </a:lnTo>
                  <a:cubicBezTo>
                    <a:pt x="3214" y="3309"/>
                    <a:pt x="2867" y="3435"/>
                    <a:pt x="2457" y="3435"/>
                  </a:cubicBezTo>
                  <a:cubicBezTo>
                    <a:pt x="2268" y="3435"/>
                    <a:pt x="2111" y="3277"/>
                    <a:pt x="2111" y="3057"/>
                  </a:cubicBezTo>
                  <a:cubicBezTo>
                    <a:pt x="2111" y="2868"/>
                    <a:pt x="2268" y="2710"/>
                    <a:pt x="2457" y="2710"/>
                  </a:cubicBezTo>
                  <a:cubicBezTo>
                    <a:pt x="3025" y="2710"/>
                    <a:pt x="3497" y="2238"/>
                    <a:pt x="3497" y="1702"/>
                  </a:cubicBezTo>
                  <a:lnTo>
                    <a:pt x="3497" y="1009"/>
                  </a:lnTo>
                  <a:lnTo>
                    <a:pt x="7782" y="1009"/>
                  </a:lnTo>
                  <a:cubicBezTo>
                    <a:pt x="8065" y="1009"/>
                    <a:pt x="8286" y="788"/>
                    <a:pt x="8286" y="505"/>
                  </a:cubicBezTo>
                  <a:cubicBezTo>
                    <a:pt x="8286" y="221"/>
                    <a:pt x="8065" y="1"/>
                    <a:pt x="7782" y="1"/>
                  </a:cubicBezTo>
                  <a:lnTo>
                    <a:pt x="3560" y="1"/>
                  </a:lnTo>
                  <a:cubicBezTo>
                    <a:pt x="3308" y="1"/>
                    <a:pt x="2899" y="158"/>
                    <a:pt x="2583" y="442"/>
                  </a:cubicBezTo>
                  <a:cubicBezTo>
                    <a:pt x="2426" y="599"/>
                    <a:pt x="2205" y="662"/>
                    <a:pt x="1985" y="662"/>
                  </a:cubicBezTo>
                  <a:lnTo>
                    <a:pt x="1323" y="662"/>
                  </a:lnTo>
                  <a:cubicBezTo>
                    <a:pt x="1166" y="284"/>
                    <a:pt x="788" y="1"/>
                    <a:pt x="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7"/>
            <p:cNvSpPr/>
            <p:nvPr/>
          </p:nvSpPr>
          <p:spPr>
            <a:xfrm>
              <a:off x="-32755450" y="4055850"/>
              <a:ext cx="51200" cy="181175"/>
            </a:xfrm>
            <a:custGeom>
              <a:avLst/>
              <a:gdLst/>
              <a:ahLst/>
              <a:cxnLst/>
              <a:rect l="l" t="t" r="r" b="b"/>
              <a:pathLst>
                <a:path w="2048" h="7247" extrusionOk="0">
                  <a:moveTo>
                    <a:pt x="0" y="1"/>
                  </a:moveTo>
                  <a:lnTo>
                    <a:pt x="0" y="64"/>
                  </a:lnTo>
                  <a:lnTo>
                    <a:pt x="0" y="5514"/>
                  </a:lnTo>
                  <a:cubicBezTo>
                    <a:pt x="0" y="6459"/>
                    <a:pt x="756" y="7247"/>
                    <a:pt x="1701" y="7247"/>
                  </a:cubicBezTo>
                  <a:lnTo>
                    <a:pt x="2048" y="7247"/>
                  </a:lnTo>
                  <a:lnTo>
                    <a:pt x="2048" y="5167"/>
                  </a:lnTo>
                  <a:lnTo>
                    <a:pt x="1891" y="5167"/>
                  </a:lnTo>
                  <a:cubicBezTo>
                    <a:pt x="1229" y="5167"/>
                    <a:pt x="725" y="4632"/>
                    <a:pt x="725" y="4002"/>
                  </a:cubicBezTo>
                  <a:cubicBezTo>
                    <a:pt x="725" y="3624"/>
                    <a:pt x="882" y="3372"/>
                    <a:pt x="1071" y="3120"/>
                  </a:cubicBezTo>
                  <a:cubicBezTo>
                    <a:pt x="819" y="2899"/>
                    <a:pt x="725" y="2615"/>
                    <a:pt x="725" y="2269"/>
                  </a:cubicBezTo>
                  <a:cubicBezTo>
                    <a:pt x="725" y="1922"/>
                    <a:pt x="882" y="1639"/>
                    <a:pt x="1071" y="1387"/>
                  </a:cubicBezTo>
                  <a:cubicBezTo>
                    <a:pt x="819" y="1166"/>
                    <a:pt x="725" y="883"/>
                    <a:pt x="725" y="536"/>
                  </a:cubicBezTo>
                  <a:cubicBezTo>
                    <a:pt x="725" y="316"/>
                    <a:pt x="756" y="190"/>
                    <a:pt x="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7"/>
            <p:cNvSpPr/>
            <p:nvPr/>
          </p:nvSpPr>
          <p:spPr>
            <a:xfrm>
              <a:off x="-32686925" y="4182650"/>
              <a:ext cx="34675" cy="55175"/>
            </a:xfrm>
            <a:custGeom>
              <a:avLst/>
              <a:gdLst/>
              <a:ahLst/>
              <a:cxnLst/>
              <a:rect l="l" t="t" r="r" b="b"/>
              <a:pathLst>
                <a:path w="1387" h="2207" extrusionOk="0">
                  <a:moveTo>
                    <a:pt x="1386" y="1"/>
                  </a:moveTo>
                  <a:cubicBezTo>
                    <a:pt x="1229" y="64"/>
                    <a:pt x="1071" y="95"/>
                    <a:pt x="882" y="95"/>
                  </a:cubicBezTo>
                  <a:lnTo>
                    <a:pt x="0" y="95"/>
                  </a:lnTo>
                  <a:lnTo>
                    <a:pt x="0" y="2206"/>
                  </a:lnTo>
                  <a:lnTo>
                    <a:pt x="378" y="2206"/>
                  </a:lnTo>
                  <a:cubicBezTo>
                    <a:pt x="914" y="2206"/>
                    <a:pt x="1386" y="1734"/>
                    <a:pt x="1386" y="1167"/>
                  </a:cubicBezTo>
                  <a:lnTo>
                    <a:pt x="1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4" name="Google Shape;3764;p67"/>
          <p:cNvGrpSpPr/>
          <p:nvPr/>
        </p:nvGrpSpPr>
        <p:grpSpPr>
          <a:xfrm>
            <a:off x="2904459" y="2870571"/>
            <a:ext cx="279952" cy="279401"/>
            <a:chOff x="-31094350" y="3194000"/>
            <a:chExt cx="292225" cy="291650"/>
          </a:xfrm>
        </p:grpSpPr>
        <p:sp>
          <p:nvSpPr>
            <p:cNvPr id="3765" name="Google Shape;3765;p67"/>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7"/>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7"/>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7"/>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7"/>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7"/>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7"/>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7"/>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67"/>
          <p:cNvGrpSpPr/>
          <p:nvPr/>
        </p:nvGrpSpPr>
        <p:grpSpPr>
          <a:xfrm>
            <a:off x="2903305" y="3308353"/>
            <a:ext cx="279209" cy="279640"/>
            <a:chOff x="-31093575" y="3552550"/>
            <a:chExt cx="291450" cy="291900"/>
          </a:xfrm>
        </p:grpSpPr>
        <p:sp>
          <p:nvSpPr>
            <p:cNvPr id="3774" name="Google Shape;3774;p67"/>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7"/>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7"/>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7"/>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8" name="Google Shape;3778;p67"/>
          <p:cNvGrpSpPr/>
          <p:nvPr/>
        </p:nvGrpSpPr>
        <p:grpSpPr>
          <a:xfrm>
            <a:off x="2037889" y="1560370"/>
            <a:ext cx="262588" cy="279209"/>
            <a:chOff x="-34755225" y="3202075"/>
            <a:chExt cx="274100" cy="291450"/>
          </a:xfrm>
        </p:grpSpPr>
        <p:sp>
          <p:nvSpPr>
            <p:cNvPr id="3779" name="Google Shape;3779;p67"/>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7"/>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7"/>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7"/>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7"/>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7"/>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7"/>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6" name="Google Shape;3786;p67"/>
          <p:cNvGrpSpPr/>
          <p:nvPr/>
        </p:nvGrpSpPr>
        <p:grpSpPr>
          <a:xfrm>
            <a:off x="2902867" y="3739440"/>
            <a:ext cx="279209" cy="279185"/>
            <a:chOff x="-31093575" y="3911725"/>
            <a:chExt cx="291450" cy="291425"/>
          </a:xfrm>
        </p:grpSpPr>
        <p:sp>
          <p:nvSpPr>
            <p:cNvPr id="3787" name="Google Shape;3787;p67"/>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7"/>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9" name="Google Shape;3789;p67"/>
          <p:cNvGrpSpPr/>
          <p:nvPr/>
        </p:nvGrpSpPr>
        <p:grpSpPr>
          <a:xfrm>
            <a:off x="716317" y="4179531"/>
            <a:ext cx="281460" cy="279952"/>
            <a:chOff x="-29946000" y="3183175"/>
            <a:chExt cx="293800" cy="292225"/>
          </a:xfrm>
        </p:grpSpPr>
        <p:sp>
          <p:nvSpPr>
            <p:cNvPr id="3790" name="Google Shape;3790;p67"/>
            <p:cNvSpPr/>
            <p:nvPr/>
          </p:nvSpPr>
          <p:spPr>
            <a:xfrm>
              <a:off x="-29839675" y="3355650"/>
              <a:ext cx="186700" cy="33900"/>
            </a:xfrm>
            <a:custGeom>
              <a:avLst/>
              <a:gdLst/>
              <a:ahLst/>
              <a:cxnLst/>
              <a:rect l="l" t="t" r="r" b="b"/>
              <a:pathLst>
                <a:path w="7468" h="1356" extrusionOk="0">
                  <a:moveTo>
                    <a:pt x="568" y="1"/>
                  </a:moveTo>
                  <a:cubicBezTo>
                    <a:pt x="568" y="505"/>
                    <a:pt x="379" y="977"/>
                    <a:pt x="1" y="1356"/>
                  </a:cubicBezTo>
                  <a:lnTo>
                    <a:pt x="7467" y="1356"/>
                  </a:lnTo>
                  <a:lnTo>
                    <a:pt x="74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7"/>
            <p:cNvSpPr/>
            <p:nvPr/>
          </p:nvSpPr>
          <p:spPr>
            <a:xfrm>
              <a:off x="-29824700" y="3406850"/>
              <a:ext cx="172500" cy="68550"/>
            </a:xfrm>
            <a:custGeom>
              <a:avLst/>
              <a:gdLst/>
              <a:ahLst/>
              <a:cxnLst/>
              <a:rect l="l" t="t" r="r" b="b"/>
              <a:pathLst>
                <a:path w="6900" h="2742" extrusionOk="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7"/>
            <p:cNvSpPr/>
            <p:nvPr/>
          </p:nvSpPr>
          <p:spPr>
            <a:xfrm>
              <a:off x="-29756975" y="3183175"/>
              <a:ext cx="69325" cy="68550"/>
            </a:xfrm>
            <a:custGeom>
              <a:avLst/>
              <a:gdLst/>
              <a:ahLst/>
              <a:cxnLst/>
              <a:rect l="l" t="t" r="r" b="b"/>
              <a:pathLst>
                <a:path w="2773" h="2742" extrusionOk="0">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7"/>
            <p:cNvSpPr/>
            <p:nvPr/>
          </p:nvSpPr>
          <p:spPr>
            <a:xfrm>
              <a:off x="-29790850" y="3269025"/>
              <a:ext cx="137875" cy="68550"/>
            </a:xfrm>
            <a:custGeom>
              <a:avLst/>
              <a:gdLst/>
              <a:ahLst/>
              <a:cxnLst/>
              <a:rect l="l" t="t" r="r" b="b"/>
              <a:pathLst>
                <a:path w="5515" h="2742" extrusionOk="0">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7"/>
            <p:cNvSpPr/>
            <p:nvPr/>
          </p:nvSpPr>
          <p:spPr>
            <a:xfrm>
              <a:off x="-29911350" y="3321000"/>
              <a:ext cx="69325" cy="68550"/>
            </a:xfrm>
            <a:custGeom>
              <a:avLst/>
              <a:gdLst/>
              <a:ahLst/>
              <a:cxnLst/>
              <a:rect l="l" t="t" r="r" b="b"/>
              <a:pathLst>
                <a:path w="2773" h="2742" extrusionOk="0">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7"/>
            <p:cNvSpPr/>
            <p:nvPr/>
          </p:nvSpPr>
          <p:spPr>
            <a:xfrm>
              <a:off x="-29946000" y="3406850"/>
              <a:ext cx="137075" cy="67775"/>
            </a:xfrm>
            <a:custGeom>
              <a:avLst/>
              <a:gdLst/>
              <a:ahLst/>
              <a:cxnLst/>
              <a:rect l="l" t="t" r="r" b="b"/>
              <a:pathLst>
                <a:path w="5483" h="2711" extrusionOk="0">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6" name="Google Shape;3796;p67"/>
          <p:cNvGrpSpPr/>
          <p:nvPr/>
        </p:nvGrpSpPr>
        <p:grpSpPr>
          <a:xfrm>
            <a:off x="2465739" y="1560161"/>
            <a:ext cx="282969" cy="279616"/>
            <a:chOff x="-34408675" y="3202075"/>
            <a:chExt cx="295375" cy="291875"/>
          </a:xfrm>
        </p:grpSpPr>
        <p:sp>
          <p:nvSpPr>
            <p:cNvPr id="3797" name="Google Shape;3797;p67"/>
            <p:cNvSpPr/>
            <p:nvPr/>
          </p:nvSpPr>
          <p:spPr>
            <a:xfrm>
              <a:off x="-34274775" y="3202075"/>
              <a:ext cx="161475" cy="161475"/>
            </a:xfrm>
            <a:custGeom>
              <a:avLst/>
              <a:gdLst/>
              <a:ahLst/>
              <a:cxnLst/>
              <a:rect l="l" t="t" r="r" b="b"/>
              <a:pathLst>
                <a:path w="6459" h="6459" extrusionOk="0">
                  <a:moveTo>
                    <a:pt x="3718" y="0"/>
                  </a:moveTo>
                  <a:cubicBezTo>
                    <a:pt x="3560" y="0"/>
                    <a:pt x="3434" y="63"/>
                    <a:pt x="3403" y="189"/>
                  </a:cubicBezTo>
                  <a:cubicBezTo>
                    <a:pt x="3340" y="315"/>
                    <a:pt x="3340" y="473"/>
                    <a:pt x="3466" y="536"/>
                  </a:cubicBezTo>
                  <a:lnTo>
                    <a:pt x="4190" y="1261"/>
                  </a:lnTo>
                  <a:lnTo>
                    <a:pt x="1260" y="4159"/>
                  </a:lnTo>
                  <a:lnTo>
                    <a:pt x="567" y="3466"/>
                  </a:lnTo>
                  <a:cubicBezTo>
                    <a:pt x="496" y="3395"/>
                    <a:pt x="390" y="3360"/>
                    <a:pt x="288" y="3360"/>
                  </a:cubicBezTo>
                  <a:cubicBezTo>
                    <a:pt x="254" y="3360"/>
                    <a:pt x="221" y="3363"/>
                    <a:pt x="189" y="3371"/>
                  </a:cubicBezTo>
                  <a:cubicBezTo>
                    <a:pt x="95" y="3403"/>
                    <a:pt x="0" y="3560"/>
                    <a:pt x="0" y="3686"/>
                  </a:cubicBezTo>
                  <a:lnTo>
                    <a:pt x="0" y="6081"/>
                  </a:lnTo>
                  <a:cubicBezTo>
                    <a:pt x="0" y="6301"/>
                    <a:pt x="158" y="6459"/>
                    <a:pt x="347" y="6459"/>
                  </a:cubicBezTo>
                  <a:lnTo>
                    <a:pt x="2773" y="6459"/>
                  </a:lnTo>
                  <a:cubicBezTo>
                    <a:pt x="2930" y="6459"/>
                    <a:pt x="3025" y="6364"/>
                    <a:pt x="3088" y="6238"/>
                  </a:cubicBezTo>
                  <a:cubicBezTo>
                    <a:pt x="3119" y="6144"/>
                    <a:pt x="3119" y="5986"/>
                    <a:pt x="2993" y="5892"/>
                  </a:cubicBezTo>
                  <a:lnTo>
                    <a:pt x="2300" y="5199"/>
                  </a:lnTo>
                  <a:lnTo>
                    <a:pt x="5198" y="2269"/>
                  </a:lnTo>
                  <a:lnTo>
                    <a:pt x="5923" y="2993"/>
                  </a:lnTo>
                  <a:cubicBezTo>
                    <a:pt x="5969" y="3039"/>
                    <a:pt x="6066" y="3069"/>
                    <a:pt x="6164" y="3069"/>
                  </a:cubicBezTo>
                  <a:cubicBezTo>
                    <a:pt x="6200" y="3069"/>
                    <a:pt x="6236" y="3065"/>
                    <a:pt x="6270" y="3056"/>
                  </a:cubicBezTo>
                  <a:cubicBezTo>
                    <a:pt x="6396" y="3025"/>
                    <a:pt x="6459" y="2867"/>
                    <a:pt x="6459" y="2741"/>
                  </a:cubicBezTo>
                  <a:lnTo>
                    <a:pt x="6459" y="347"/>
                  </a:lnTo>
                  <a:cubicBezTo>
                    <a:pt x="6459" y="158"/>
                    <a:pt x="6301" y="0"/>
                    <a:pt x="6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7"/>
            <p:cNvSpPr/>
            <p:nvPr/>
          </p:nvSpPr>
          <p:spPr>
            <a:xfrm>
              <a:off x="-34378750" y="3263175"/>
              <a:ext cx="76425" cy="73600"/>
            </a:xfrm>
            <a:custGeom>
              <a:avLst/>
              <a:gdLst/>
              <a:ahLst/>
              <a:cxnLst/>
              <a:rect l="l" t="t" r="r" b="b"/>
              <a:pathLst>
                <a:path w="3057" h="2944" extrusionOk="0">
                  <a:moveTo>
                    <a:pt x="970" y="1"/>
                  </a:moveTo>
                  <a:cubicBezTo>
                    <a:pt x="685" y="1"/>
                    <a:pt x="405" y="114"/>
                    <a:pt x="221" y="297"/>
                  </a:cubicBezTo>
                  <a:lnTo>
                    <a:pt x="1" y="549"/>
                  </a:lnTo>
                  <a:lnTo>
                    <a:pt x="2395" y="2944"/>
                  </a:lnTo>
                  <a:lnTo>
                    <a:pt x="2678" y="2755"/>
                  </a:lnTo>
                  <a:cubicBezTo>
                    <a:pt x="3056" y="2345"/>
                    <a:pt x="3056" y="1683"/>
                    <a:pt x="2678" y="1274"/>
                  </a:cubicBezTo>
                  <a:lnTo>
                    <a:pt x="1670" y="297"/>
                  </a:lnTo>
                  <a:cubicBezTo>
                    <a:pt x="1478" y="90"/>
                    <a:pt x="1222" y="1"/>
                    <a:pt x="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7"/>
            <p:cNvSpPr/>
            <p:nvPr/>
          </p:nvSpPr>
          <p:spPr>
            <a:xfrm>
              <a:off x="-34250375" y="3392300"/>
              <a:ext cx="77225" cy="74425"/>
            </a:xfrm>
            <a:custGeom>
              <a:avLst/>
              <a:gdLst/>
              <a:ahLst/>
              <a:cxnLst/>
              <a:rect l="l" t="t" r="r" b="b"/>
              <a:pathLst>
                <a:path w="3089" h="2977" extrusionOk="0">
                  <a:moveTo>
                    <a:pt x="999" y="0"/>
                  </a:moveTo>
                  <a:cubicBezTo>
                    <a:pt x="787" y="0"/>
                    <a:pt x="577" y="66"/>
                    <a:pt x="410" y="205"/>
                  </a:cubicBezTo>
                  <a:cubicBezTo>
                    <a:pt x="379" y="205"/>
                    <a:pt x="316" y="268"/>
                    <a:pt x="284" y="299"/>
                  </a:cubicBezTo>
                  <a:lnTo>
                    <a:pt x="1" y="583"/>
                  </a:lnTo>
                  <a:lnTo>
                    <a:pt x="2427" y="2977"/>
                  </a:lnTo>
                  <a:lnTo>
                    <a:pt x="2679" y="2693"/>
                  </a:lnTo>
                  <a:cubicBezTo>
                    <a:pt x="3088" y="2315"/>
                    <a:pt x="3088" y="1622"/>
                    <a:pt x="2679" y="1244"/>
                  </a:cubicBezTo>
                  <a:lnTo>
                    <a:pt x="1734" y="299"/>
                  </a:lnTo>
                  <a:cubicBezTo>
                    <a:pt x="1540" y="105"/>
                    <a:pt x="1267" y="0"/>
                    <a:pt x="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7"/>
            <p:cNvSpPr/>
            <p:nvPr/>
          </p:nvSpPr>
          <p:spPr>
            <a:xfrm>
              <a:off x="-34408675" y="3290275"/>
              <a:ext cx="207150" cy="203675"/>
            </a:xfrm>
            <a:custGeom>
              <a:avLst/>
              <a:gdLst/>
              <a:ahLst/>
              <a:cxnLst/>
              <a:rect l="l" t="t" r="r" b="b"/>
              <a:pathLst>
                <a:path w="8286" h="8147" extrusionOk="0">
                  <a:moveTo>
                    <a:pt x="725" y="1"/>
                  </a:moveTo>
                  <a:cubicBezTo>
                    <a:pt x="95" y="631"/>
                    <a:pt x="0" y="1387"/>
                    <a:pt x="284" y="2017"/>
                  </a:cubicBezTo>
                  <a:cubicBezTo>
                    <a:pt x="1387" y="4223"/>
                    <a:pt x="3938" y="6774"/>
                    <a:pt x="6270" y="7972"/>
                  </a:cubicBezTo>
                  <a:cubicBezTo>
                    <a:pt x="6499" y="8086"/>
                    <a:pt x="6745" y="8147"/>
                    <a:pt x="6996" y="8147"/>
                  </a:cubicBezTo>
                  <a:cubicBezTo>
                    <a:pt x="7434" y="8147"/>
                    <a:pt x="7886" y="7963"/>
                    <a:pt x="8286" y="7562"/>
                  </a:cubicBez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1" name="Google Shape;3801;p67"/>
          <p:cNvGrpSpPr/>
          <p:nvPr/>
        </p:nvGrpSpPr>
        <p:grpSpPr>
          <a:xfrm>
            <a:off x="2465945" y="1996141"/>
            <a:ext cx="279952" cy="281269"/>
            <a:chOff x="-34405525" y="3558075"/>
            <a:chExt cx="292225" cy="293600"/>
          </a:xfrm>
        </p:grpSpPr>
        <p:sp>
          <p:nvSpPr>
            <p:cNvPr id="3802" name="Google Shape;3802;p67"/>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7"/>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7"/>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5" name="Google Shape;3805;p67"/>
          <p:cNvGrpSpPr/>
          <p:nvPr/>
        </p:nvGrpSpPr>
        <p:grpSpPr>
          <a:xfrm>
            <a:off x="2465901" y="2433986"/>
            <a:ext cx="280718" cy="279185"/>
            <a:chOff x="-34406325" y="3919600"/>
            <a:chExt cx="293025" cy="291425"/>
          </a:xfrm>
        </p:grpSpPr>
        <p:sp>
          <p:nvSpPr>
            <p:cNvPr id="3806" name="Google Shape;3806;p67"/>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7"/>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7"/>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7"/>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7"/>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7"/>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7"/>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3" name="Google Shape;3813;p67"/>
          <p:cNvGrpSpPr/>
          <p:nvPr/>
        </p:nvGrpSpPr>
        <p:grpSpPr>
          <a:xfrm>
            <a:off x="1153832" y="2872911"/>
            <a:ext cx="279209" cy="270156"/>
            <a:chOff x="-32568800" y="3232000"/>
            <a:chExt cx="291450" cy="282000"/>
          </a:xfrm>
        </p:grpSpPr>
        <p:sp>
          <p:nvSpPr>
            <p:cNvPr id="3814" name="Google Shape;3814;p67"/>
            <p:cNvSpPr/>
            <p:nvPr/>
          </p:nvSpPr>
          <p:spPr>
            <a:xfrm>
              <a:off x="-32545150" y="3232000"/>
              <a:ext cx="244175" cy="246550"/>
            </a:xfrm>
            <a:custGeom>
              <a:avLst/>
              <a:gdLst/>
              <a:ahLst/>
              <a:cxnLst/>
              <a:rect l="l" t="t" r="r" b="b"/>
              <a:pathLst>
                <a:path w="9767" h="9862" extrusionOk="0">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7"/>
            <p:cNvSpPr/>
            <p:nvPr/>
          </p:nvSpPr>
          <p:spPr>
            <a:xfrm>
              <a:off x="-32568800" y="3392675"/>
              <a:ext cx="291450" cy="121325"/>
            </a:xfrm>
            <a:custGeom>
              <a:avLst/>
              <a:gdLst/>
              <a:ahLst/>
              <a:cxnLst/>
              <a:rect l="l" t="t" r="r" b="b"/>
              <a:pathLst>
                <a:path w="11658" h="4853" extrusionOk="0">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6" name="Google Shape;3816;p67"/>
          <p:cNvGrpSpPr/>
          <p:nvPr/>
        </p:nvGrpSpPr>
        <p:grpSpPr>
          <a:xfrm>
            <a:off x="1155036" y="3307572"/>
            <a:ext cx="279952" cy="279209"/>
            <a:chOff x="-32569575" y="3586425"/>
            <a:chExt cx="292225" cy="291450"/>
          </a:xfrm>
        </p:grpSpPr>
        <p:sp>
          <p:nvSpPr>
            <p:cNvPr id="3817" name="Google Shape;3817;p67"/>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7"/>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67"/>
          <p:cNvGrpSpPr/>
          <p:nvPr/>
        </p:nvGrpSpPr>
        <p:grpSpPr>
          <a:xfrm>
            <a:off x="1146288" y="3741726"/>
            <a:ext cx="294298" cy="279760"/>
            <a:chOff x="-32576675" y="3944600"/>
            <a:chExt cx="307200" cy="292025"/>
          </a:xfrm>
        </p:grpSpPr>
        <p:sp>
          <p:nvSpPr>
            <p:cNvPr id="3820" name="Google Shape;3820;p67"/>
            <p:cNvSpPr/>
            <p:nvPr/>
          </p:nvSpPr>
          <p:spPr>
            <a:xfrm>
              <a:off x="-32482950" y="3944600"/>
              <a:ext cx="213475" cy="214650"/>
            </a:xfrm>
            <a:custGeom>
              <a:avLst/>
              <a:gdLst/>
              <a:ahLst/>
              <a:cxnLst/>
              <a:rect l="l" t="t" r="r" b="b"/>
              <a:pathLst>
                <a:path w="8539" h="8586" extrusionOk="0">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7"/>
            <p:cNvSpPr/>
            <p:nvPr/>
          </p:nvSpPr>
          <p:spPr>
            <a:xfrm>
              <a:off x="-32576675" y="4020200"/>
              <a:ext cx="215850" cy="216425"/>
            </a:xfrm>
            <a:custGeom>
              <a:avLst/>
              <a:gdLst/>
              <a:ahLst/>
              <a:cxnLst/>
              <a:rect l="l" t="t" r="r" b="b"/>
              <a:pathLst>
                <a:path w="8634" h="8657" extrusionOk="0">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2" name="Google Shape;3822;p67"/>
          <p:cNvGrpSpPr/>
          <p:nvPr/>
        </p:nvGrpSpPr>
        <p:grpSpPr>
          <a:xfrm>
            <a:off x="3339201" y="2867691"/>
            <a:ext cx="279952" cy="279952"/>
            <a:chOff x="-30735200" y="3192625"/>
            <a:chExt cx="292225" cy="292225"/>
          </a:xfrm>
        </p:grpSpPr>
        <p:sp>
          <p:nvSpPr>
            <p:cNvPr id="3823" name="Google Shape;3823;p67"/>
            <p:cNvSpPr/>
            <p:nvPr/>
          </p:nvSpPr>
          <p:spPr>
            <a:xfrm>
              <a:off x="-30665100" y="3192625"/>
              <a:ext cx="175650" cy="223700"/>
            </a:xfrm>
            <a:custGeom>
              <a:avLst/>
              <a:gdLst/>
              <a:ahLst/>
              <a:cxnLst/>
              <a:rect l="l" t="t" r="r" b="b"/>
              <a:pathLst>
                <a:path w="7026" h="8948" extrusionOk="0">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7"/>
            <p:cNvSpPr/>
            <p:nvPr/>
          </p:nvSpPr>
          <p:spPr>
            <a:xfrm>
              <a:off x="-30615475" y="3278475"/>
              <a:ext cx="52775" cy="52000"/>
            </a:xfrm>
            <a:custGeom>
              <a:avLst/>
              <a:gdLst/>
              <a:ahLst/>
              <a:cxnLst/>
              <a:rect l="l" t="t" r="r" b="b"/>
              <a:pathLst>
                <a:path w="2111" h="2080" extrusionOk="0">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7"/>
            <p:cNvSpPr/>
            <p:nvPr/>
          </p:nvSpPr>
          <p:spPr>
            <a:xfrm>
              <a:off x="-30528850" y="3296575"/>
              <a:ext cx="85875" cy="25250"/>
            </a:xfrm>
            <a:custGeom>
              <a:avLst/>
              <a:gdLst/>
              <a:ahLst/>
              <a:cxnLst/>
              <a:rect l="l" t="t" r="r" b="b"/>
              <a:pathLst>
                <a:path w="3435" h="1010" extrusionOk="0">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7"/>
            <p:cNvSpPr/>
            <p:nvPr/>
          </p:nvSpPr>
          <p:spPr>
            <a:xfrm>
              <a:off x="-30546175" y="3338325"/>
              <a:ext cx="85875" cy="26025"/>
            </a:xfrm>
            <a:custGeom>
              <a:avLst/>
              <a:gdLst/>
              <a:ahLst/>
              <a:cxnLst/>
              <a:rect l="l" t="t" r="r" b="b"/>
              <a:pathLst>
                <a:path w="3435" h="1041" extrusionOk="0">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7"/>
            <p:cNvSpPr/>
            <p:nvPr/>
          </p:nvSpPr>
          <p:spPr>
            <a:xfrm>
              <a:off x="-30546175" y="3381650"/>
              <a:ext cx="67750" cy="26025"/>
            </a:xfrm>
            <a:custGeom>
              <a:avLst/>
              <a:gdLst/>
              <a:ahLst/>
              <a:cxnLst/>
              <a:rect l="l" t="t" r="r" b="b"/>
              <a:pathLst>
                <a:path w="2710" h="1041" extrusionOk="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7"/>
            <p:cNvSpPr/>
            <p:nvPr/>
          </p:nvSpPr>
          <p:spPr>
            <a:xfrm>
              <a:off x="-30546175" y="3424175"/>
              <a:ext cx="51225" cy="26025"/>
            </a:xfrm>
            <a:custGeom>
              <a:avLst/>
              <a:gdLst/>
              <a:ahLst/>
              <a:cxnLst/>
              <a:rect l="l" t="t" r="r" b="b"/>
              <a:pathLst>
                <a:path w="2049" h="1041" extrusionOk="0">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7"/>
            <p:cNvSpPr/>
            <p:nvPr/>
          </p:nvSpPr>
          <p:spPr>
            <a:xfrm>
              <a:off x="-30735200" y="3209325"/>
              <a:ext cx="174075" cy="275525"/>
            </a:xfrm>
            <a:custGeom>
              <a:avLst/>
              <a:gdLst/>
              <a:ahLst/>
              <a:cxnLst/>
              <a:rect l="l" t="t" r="r" b="b"/>
              <a:pathLst>
                <a:path w="6963" h="11021" extrusionOk="0">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0" name="Google Shape;3830;p67"/>
          <p:cNvGrpSpPr/>
          <p:nvPr/>
        </p:nvGrpSpPr>
        <p:grpSpPr>
          <a:xfrm>
            <a:off x="3339939" y="3302777"/>
            <a:ext cx="279952" cy="278706"/>
            <a:chOff x="-30735200" y="3552550"/>
            <a:chExt cx="292225" cy="290925"/>
          </a:xfrm>
        </p:grpSpPr>
        <p:sp>
          <p:nvSpPr>
            <p:cNvPr id="3831" name="Google Shape;3831;p67"/>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7"/>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3" name="Google Shape;3833;p67"/>
          <p:cNvGrpSpPr/>
          <p:nvPr/>
        </p:nvGrpSpPr>
        <p:grpSpPr>
          <a:xfrm>
            <a:off x="3339939" y="3738605"/>
            <a:ext cx="279952" cy="279209"/>
            <a:chOff x="-30735200" y="3910925"/>
            <a:chExt cx="292225" cy="291450"/>
          </a:xfrm>
        </p:grpSpPr>
        <p:sp>
          <p:nvSpPr>
            <p:cNvPr id="3834" name="Google Shape;3834;p67"/>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7"/>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6" name="Google Shape;3836;p67"/>
          <p:cNvSpPr/>
          <p:nvPr/>
        </p:nvSpPr>
        <p:spPr>
          <a:xfrm>
            <a:off x="1156924" y="4181612"/>
            <a:ext cx="279952" cy="279209"/>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67"/>
          <p:cNvGrpSpPr/>
          <p:nvPr/>
        </p:nvGrpSpPr>
        <p:grpSpPr>
          <a:xfrm>
            <a:off x="5085871" y="1557356"/>
            <a:ext cx="283176" cy="283376"/>
            <a:chOff x="-57956275" y="3197925"/>
            <a:chExt cx="319000" cy="319225"/>
          </a:xfrm>
        </p:grpSpPr>
        <p:sp>
          <p:nvSpPr>
            <p:cNvPr id="3838" name="Google Shape;3838;p67"/>
            <p:cNvSpPr/>
            <p:nvPr/>
          </p:nvSpPr>
          <p:spPr>
            <a:xfrm>
              <a:off x="-57940525" y="3353300"/>
              <a:ext cx="18150" cy="65400"/>
            </a:xfrm>
            <a:custGeom>
              <a:avLst/>
              <a:gdLst/>
              <a:ahLst/>
              <a:cxnLst/>
              <a:rect l="l" t="t" r="r" b="b"/>
              <a:pathLst>
                <a:path w="726" h="2616" extrusionOk="0">
                  <a:moveTo>
                    <a:pt x="725" y="0"/>
                  </a:moveTo>
                  <a:cubicBezTo>
                    <a:pt x="316" y="284"/>
                    <a:pt x="1" y="756"/>
                    <a:pt x="1" y="1292"/>
                  </a:cubicBezTo>
                  <a:cubicBezTo>
                    <a:pt x="1" y="1859"/>
                    <a:pt x="316" y="2332"/>
                    <a:pt x="725" y="2615"/>
                  </a:cubicBezTo>
                  <a:lnTo>
                    <a:pt x="725" y="2395"/>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7"/>
            <p:cNvSpPr/>
            <p:nvPr/>
          </p:nvSpPr>
          <p:spPr>
            <a:xfrm>
              <a:off x="-57679825" y="3353300"/>
              <a:ext cx="18925" cy="65400"/>
            </a:xfrm>
            <a:custGeom>
              <a:avLst/>
              <a:gdLst/>
              <a:ahLst/>
              <a:cxnLst/>
              <a:rect l="l" t="t" r="r" b="b"/>
              <a:pathLst>
                <a:path w="757" h="2616" extrusionOk="0">
                  <a:moveTo>
                    <a:pt x="1" y="0"/>
                  </a:moveTo>
                  <a:lnTo>
                    <a:pt x="1" y="2395"/>
                  </a:lnTo>
                  <a:lnTo>
                    <a:pt x="1" y="2615"/>
                  </a:lnTo>
                  <a:cubicBezTo>
                    <a:pt x="442" y="2332"/>
                    <a:pt x="757" y="1859"/>
                    <a:pt x="757" y="1292"/>
                  </a:cubicBezTo>
                  <a:cubicBezTo>
                    <a:pt x="757" y="756"/>
                    <a:pt x="442" y="28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7"/>
            <p:cNvSpPr/>
            <p:nvPr/>
          </p:nvSpPr>
          <p:spPr>
            <a:xfrm>
              <a:off x="-57956275" y="3255625"/>
              <a:ext cx="319000" cy="55175"/>
            </a:xfrm>
            <a:custGeom>
              <a:avLst/>
              <a:gdLst/>
              <a:ahLst/>
              <a:cxnLst/>
              <a:rect l="l" t="t" r="r" b="b"/>
              <a:pathLst>
                <a:path w="12760" h="2207" extrusionOk="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7"/>
            <p:cNvSpPr/>
            <p:nvPr/>
          </p:nvSpPr>
          <p:spPr>
            <a:xfrm>
              <a:off x="-57868050" y="3494275"/>
              <a:ext cx="18900" cy="22875"/>
            </a:xfrm>
            <a:custGeom>
              <a:avLst/>
              <a:gdLst/>
              <a:ahLst/>
              <a:cxnLst/>
              <a:rect l="l" t="t" r="r" b="b"/>
              <a:pathLst>
                <a:path w="756" h="915" extrusionOk="0">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7"/>
            <p:cNvSpPr/>
            <p:nvPr/>
          </p:nvSpPr>
          <p:spPr>
            <a:xfrm>
              <a:off x="-57755425" y="3494275"/>
              <a:ext cx="18125" cy="22875"/>
            </a:xfrm>
            <a:custGeom>
              <a:avLst/>
              <a:gdLst/>
              <a:ahLst/>
              <a:cxnLst/>
              <a:rect l="l" t="t" r="r" b="b"/>
              <a:pathLst>
                <a:path w="725" h="915" extrusionOk="0">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7"/>
            <p:cNvSpPr/>
            <p:nvPr/>
          </p:nvSpPr>
          <p:spPr>
            <a:xfrm>
              <a:off x="-57903500" y="3329675"/>
              <a:ext cx="204800" cy="187475"/>
            </a:xfrm>
            <a:custGeom>
              <a:avLst/>
              <a:gdLst/>
              <a:ahLst/>
              <a:cxnLst/>
              <a:rect l="l" t="t" r="r" b="b"/>
              <a:pathLst>
                <a:path w="8192" h="7499" extrusionOk="0">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7"/>
            <p:cNvSpPr/>
            <p:nvPr/>
          </p:nvSpPr>
          <p:spPr>
            <a:xfrm>
              <a:off x="-57860975" y="3197925"/>
              <a:ext cx="119750" cy="37250"/>
            </a:xfrm>
            <a:custGeom>
              <a:avLst/>
              <a:gdLst/>
              <a:ahLst/>
              <a:cxnLst/>
              <a:rect l="l" t="t" r="r" b="b"/>
              <a:pathLst>
                <a:path w="4790" h="1490" extrusionOk="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5" name="Google Shape;3845;p67"/>
          <p:cNvGrpSpPr/>
          <p:nvPr/>
        </p:nvGrpSpPr>
        <p:grpSpPr>
          <a:xfrm>
            <a:off x="5103348" y="1988306"/>
            <a:ext cx="248223" cy="283176"/>
            <a:chOff x="-57940525" y="3590375"/>
            <a:chExt cx="279625" cy="319000"/>
          </a:xfrm>
        </p:grpSpPr>
        <p:sp>
          <p:nvSpPr>
            <p:cNvPr id="3846" name="Google Shape;3846;p67"/>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7"/>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7"/>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7"/>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7"/>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67"/>
          <p:cNvGrpSpPr/>
          <p:nvPr/>
        </p:nvGrpSpPr>
        <p:grpSpPr>
          <a:xfrm>
            <a:off x="5086215" y="2426693"/>
            <a:ext cx="282488" cy="283198"/>
            <a:chOff x="-57959425" y="3982600"/>
            <a:chExt cx="318225" cy="319025"/>
          </a:xfrm>
        </p:grpSpPr>
        <p:sp>
          <p:nvSpPr>
            <p:cNvPr id="3852" name="Google Shape;3852;p67"/>
            <p:cNvSpPr/>
            <p:nvPr/>
          </p:nvSpPr>
          <p:spPr>
            <a:xfrm>
              <a:off x="-57771975" y="4150375"/>
              <a:ext cx="17350" cy="18125"/>
            </a:xfrm>
            <a:custGeom>
              <a:avLst/>
              <a:gdLst/>
              <a:ahLst/>
              <a:cxnLst/>
              <a:rect l="l" t="t" r="r" b="b"/>
              <a:pathLst>
                <a:path w="694" h="725" extrusionOk="0">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7"/>
            <p:cNvSpPr/>
            <p:nvPr/>
          </p:nvSpPr>
          <p:spPr>
            <a:xfrm>
              <a:off x="-57959425" y="3982600"/>
              <a:ext cx="318225" cy="130775"/>
            </a:xfrm>
            <a:custGeom>
              <a:avLst/>
              <a:gdLst/>
              <a:ahLst/>
              <a:cxnLst/>
              <a:rect l="l" t="t" r="r" b="b"/>
              <a:pathLst>
                <a:path w="12729" h="5231" extrusionOk="0">
                  <a:moveTo>
                    <a:pt x="7081" y="1521"/>
                  </a:moveTo>
                  <a:cubicBezTo>
                    <a:pt x="7176" y="1521"/>
                    <a:pt x="7262" y="1560"/>
                    <a:pt x="7310" y="1639"/>
                  </a:cubicBezTo>
                  <a:cubicBezTo>
                    <a:pt x="7436" y="1796"/>
                    <a:pt x="7467" y="2048"/>
                    <a:pt x="7310" y="2174"/>
                  </a:cubicBezTo>
                  <a:lnTo>
                    <a:pt x="6837" y="2647"/>
                  </a:lnTo>
                  <a:lnTo>
                    <a:pt x="7310" y="3120"/>
                  </a:lnTo>
                  <a:cubicBezTo>
                    <a:pt x="7467" y="3246"/>
                    <a:pt x="7467" y="3498"/>
                    <a:pt x="7310" y="3624"/>
                  </a:cubicBezTo>
                  <a:cubicBezTo>
                    <a:pt x="7231" y="3702"/>
                    <a:pt x="7136" y="3742"/>
                    <a:pt x="7046" y="3742"/>
                  </a:cubicBezTo>
                  <a:cubicBezTo>
                    <a:pt x="6955" y="3742"/>
                    <a:pt x="6869" y="3702"/>
                    <a:pt x="6806" y="3624"/>
                  </a:cubicBezTo>
                  <a:lnTo>
                    <a:pt x="6333" y="3151"/>
                  </a:lnTo>
                  <a:lnTo>
                    <a:pt x="5860" y="3624"/>
                  </a:lnTo>
                  <a:cubicBezTo>
                    <a:pt x="5782" y="3702"/>
                    <a:pt x="5687" y="3742"/>
                    <a:pt x="5597" y="3742"/>
                  </a:cubicBezTo>
                  <a:cubicBezTo>
                    <a:pt x="5506" y="3742"/>
                    <a:pt x="5419" y="3702"/>
                    <a:pt x="5356" y="3624"/>
                  </a:cubicBezTo>
                  <a:cubicBezTo>
                    <a:pt x="5199" y="3466"/>
                    <a:pt x="5199" y="3214"/>
                    <a:pt x="5356" y="3120"/>
                  </a:cubicBezTo>
                  <a:lnTo>
                    <a:pt x="5829" y="2647"/>
                  </a:lnTo>
                  <a:lnTo>
                    <a:pt x="5356" y="2174"/>
                  </a:lnTo>
                  <a:cubicBezTo>
                    <a:pt x="5199" y="2017"/>
                    <a:pt x="5199" y="1765"/>
                    <a:pt x="5356" y="1639"/>
                  </a:cubicBezTo>
                  <a:cubicBezTo>
                    <a:pt x="5435" y="1560"/>
                    <a:pt x="5530" y="1521"/>
                    <a:pt x="5620" y="1521"/>
                  </a:cubicBezTo>
                  <a:cubicBezTo>
                    <a:pt x="5711" y="1521"/>
                    <a:pt x="5797" y="1560"/>
                    <a:pt x="5860" y="1639"/>
                  </a:cubicBezTo>
                  <a:lnTo>
                    <a:pt x="6333" y="2111"/>
                  </a:lnTo>
                  <a:lnTo>
                    <a:pt x="6806" y="1639"/>
                  </a:lnTo>
                  <a:cubicBezTo>
                    <a:pt x="6884" y="1560"/>
                    <a:pt x="6987" y="1521"/>
                    <a:pt x="7081" y="1521"/>
                  </a:cubicBezTo>
                  <a:close/>
                  <a:moveTo>
                    <a:pt x="6333" y="1"/>
                  </a:moveTo>
                  <a:cubicBezTo>
                    <a:pt x="5388" y="1"/>
                    <a:pt x="4506" y="379"/>
                    <a:pt x="3907" y="1072"/>
                  </a:cubicBezTo>
                  <a:cubicBezTo>
                    <a:pt x="3389" y="1628"/>
                    <a:pt x="2673" y="1927"/>
                    <a:pt x="1944" y="1927"/>
                  </a:cubicBezTo>
                  <a:cubicBezTo>
                    <a:pt x="1474" y="1927"/>
                    <a:pt x="999" y="1803"/>
                    <a:pt x="568" y="1544"/>
                  </a:cubicBezTo>
                  <a:cubicBezTo>
                    <a:pt x="505" y="1505"/>
                    <a:pt x="438" y="1487"/>
                    <a:pt x="373" y="1487"/>
                  </a:cubicBezTo>
                  <a:cubicBezTo>
                    <a:pt x="178" y="1487"/>
                    <a:pt x="1" y="1647"/>
                    <a:pt x="1" y="1859"/>
                  </a:cubicBezTo>
                  <a:lnTo>
                    <a:pt x="1" y="2426"/>
                  </a:lnTo>
                  <a:cubicBezTo>
                    <a:pt x="1" y="3970"/>
                    <a:pt x="1261" y="5230"/>
                    <a:pt x="2804" y="5230"/>
                  </a:cubicBezTo>
                  <a:cubicBezTo>
                    <a:pt x="3624" y="5230"/>
                    <a:pt x="4096" y="4915"/>
                    <a:pt x="4884" y="4537"/>
                  </a:cubicBezTo>
                  <a:cubicBezTo>
                    <a:pt x="4915" y="4474"/>
                    <a:pt x="5010" y="4474"/>
                    <a:pt x="5041" y="4474"/>
                  </a:cubicBezTo>
                  <a:lnTo>
                    <a:pt x="7688" y="4474"/>
                  </a:lnTo>
                  <a:cubicBezTo>
                    <a:pt x="7719" y="4474"/>
                    <a:pt x="7782" y="4474"/>
                    <a:pt x="7845" y="4537"/>
                  </a:cubicBezTo>
                  <a:cubicBezTo>
                    <a:pt x="8664" y="4915"/>
                    <a:pt x="9105" y="5230"/>
                    <a:pt x="9925" y="5230"/>
                  </a:cubicBezTo>
                  <a:cubicBezTo>
                    <a:pt x="11468" y="5230"/>
                    <a:pt x="12729" y="3970"/>
                    <a:pt x="12729" y="2426"/>
                  </a:cubicBezTo>
                  <a:lnTo>
                    <a:pt x="12729" y="1891"/>
                  </a:lnTo>
                  <a:cubicBezTo>
                    <a:pt x="12729" y="1698"/>
                    <a:pt x="12543" y="1523"/>
                    <a:pt x="12329" y="1523"/>
                  </a:cubicBezTo>
                  <a:cubicBezTo>
                    <a:pt x="12264" y="1523"/>
                    <a:pt x="12196" y="1539"/>
                    <a:pt x="12130" y="1576"/>
                  </a:cubicBezTo>
                  <a:cubicBezTo>
                    <a:pt x="11708" y="1824"/>
                    <a:pt x="11233" y="1945"/>
                    <a:pt x="10762" y="1945"/>
                  </a:cubicBezTo>
                  <a:cubicBezTo>
                    <a:pt x="10036" y="1945"/>
                    <a:pt x="9319" y="1657"/>
                    <a:pt x="8822" y="1103"/>
                  </a:cubicBezTo>
                  <a:cubicBezTo>
                    <a:pt x="8192" y="442"/>
                    <a:pt x="7310" y="1"/>
                    <a:pt x="6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7"/>
            <p:cNvSpPr/>
            <p:nvPr/>
          </p:nvSpPr>
          <p:spPr>
            <a:xfrm>
              <a:off x="-57903500" y="4125950"/>
              <a:ext cx="204800" cy="175675"/>
            </a:xfrm>
            <a:custGeom>
              <a:avLst/>
              <a:gdLst/>
              <a:ahLst/>
              <a:cxnLst/>
              <a:rect l="l" t="t" r="r" b="b"/>
              <a:pathLst>
                <a:path w="8192" h="7027" extrusionOk="0">
                  <a:moveTo>
                    <a:pt x="2615" y="1009"/>
                  </a:moveTo>
                  <a:cubicBezTo>
                    <a:pt x="2804" y="1009"/>
                    <a:pt x="2962" y="1166"/>
                    <a:pt x="2962" y="1355"/>
                  </a:cubicBezTo>
                  <a:cubicBezTo>
                    <a:pt x="2962" y="1544"/>
                    <a:pt x="2804" y="1702"/>
                    <a:pt x="2615" y="1702"/>
                  </a:cubicBezTo>
                  <a:cubicBezTo>
                    <a:pt x="2395" y="1702"/>
                    <a:pt x="2237" y="1576"/>
                    <a:pt x="2237" y="1355"/>
                  </a:cubicBezTo>
                  <a:cubicBezTo>
                    <a:pt x="2237" y="1166"/>
                    <a:pt x="2395" y="1009"/>
                    <a:pt x="2615" y="1009"/>
                  </a:cubicBezTo>
                  <a:close/>
                  <a:moveTo>
                    <a:pt x="5163" y="3600"/>
                  </a:moveTo>
                  <a:cubicBezTo>
                    <a:pt x="5262" y="3600"/>
                    <a:pt x="5356" y="3639"/>
                    <a:pt x="5419" y="3718"/>
                  </a:cubicBezTo>
                  <a:cubicBezTo>
                    <a:pt x="5608" y="3844"/>
                    <a:pt x="5608" y="4065"/>
                    <a:pt x="5451" y="4222"/>
                  </a:cubicBezTo>
                  <a:cubicBezTo>
                    <a:pt x="5073" y="4569"/>
                    <a:pt x="4600" y="4789"/>
                    <a:pt x="4096" y="4789"/>
                  </a:cubicBezTo>
                  <a:cubicBezTo>
                    <a:pt x="3592" y="4789"/>
                    <a:pt x="3119" y="4569"/>
                    <a:pt x="2804" y="4222"/>
                  </a:cubicBezTo>
                  <a:cubicBezTo>
                    <a:pt x="2647" y="4065"/>
                    <a:pt x="2647" y="3844"/>
                    <a:pt x="2804" y="3718"/>
                  </a:cubicBezTo>
                  <a:cubicBezTo>
                    <a:pt x="2883" y="3639"/>
                    <a:pt x="2978" y="3600"/>
                    <a:pt x="3068" y="3600"/>
                  </a:cubicBezTo>
                  <a:cubicBezTo>
                    <a:pt x="3159" y="3600"/>
                    <a:pt x="3245" y="3639"/>
                    <a:pt x="3308" y="3718"/>
                  </a:cubicBezTo>
                  <a:cubicBezTo>
                    <a:pt x="3529" y="3939"/>
                    <a:pt x="3812" y="4049"/>
                    <a:pt x="4096" y="4049"/>
                  </a:cubicBezTo>
                  <a:cubicBezTo>
                    <a:pt x="4380" y="4049"/>
                    <a:pt x="4663" y="3939"/>
                    <a:pt x="4884" y="3718"/>
                  </a:cubicBezTo>
                  <a:cubicBezTo>
                    <a:pt x="4962" y="3639"/>
                    <a:pt x="5065" y="3600"/>
                    <a:pt x="5163" y="3600"/>
                  </a:cubicBezTo>
                  <a:close/>
                  <a:moveTo>
                    <a:pt x="1828" y="0"/>
                  </a:moveTo>
                  <a:cubicBezTo>
                    <a:pt x="1418" y="158"/>
                    <a:pt x="977" y="253"/>
                    <a:pt x="567" y="253"/>
                  </a:cubicBezTo>
                  <a:cubicBezTo>
                    <a:pt x="347" y="253"/>
                    <a:pt x="221" y="221"/>
                    <a:pt x="0" y="221"/>
                  </a:cubicBezTo>
                  <a:lnTo>
                    <a:pt x="0" y="2899"/>
                  </a:lnTo>
                  <a:cubicBezTo>
                    <a:pt x="0" y="5136"/>
                    <a:pt x="1859" y="7026"/>
                    <a:pt x="4096" y="7026"/>
                  </a:cubicBezTo>
                  <a:cubicBezTo>
                    <a:pt x="6270" y="7026"/>
                    <a:pt x="8097" y="5262"/>
                    <a:pt x="8192" y="3119"/>
                  </a:cubicBezTo>
                  <a:lnTo>
                    <a:pt x="6333" y="2206"/>
                  </a:lnTo>
                  <a:cubicBezTo>
                    <a:pt x="6144" y="2363"/>
                    <a:pt x="5860" y="2489"/>
                    <a:pt x="5608" y="2489"/>
                  </a:cubicBezTo>
                  <a:cubicBezTo>
                    <a:pt x="4978" y="2489"/>
                    <a:pt x="4474" y="1985"/>
                    <a:pt x="4506" y="1324"/>
                  </a:cubicBezTo>
                  <a:lnTo>
                    <a:pt x="1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7"/>
            <p:cNvSpPr/>
            <p:nvPr/>
          </p:nvSpPr>
          <p:spPr>
            <a:xfrm>
              <a:off x="-57835775" y="4113350"/>
              <a:ext cx="138650" cy="70125"/>
            </a:xfrm>
            <a:custGeom>
              <a:avLst/>
              <a:gdLst/>
              <a:ahLst/>
              <a:cxnLst/>
              <a:rect l="l" t="t" r="r" b="b"/>
              <a:pathLst>
                <a:path w="5546" h="2805" extrusionOk="0">
                  <a:moveTo>
                    <a:pt x="221" y="0"/>
                  </a:moveTo>
                  <a:lnTo>
                    <a:pt x="1" y="95"/>
                  </a:lnTo>
                  <a:lnTo>
                    <a:pt x="2112" y="1103"/>
                  </a:lnTo>
                  <a:cubicBezTo>
                    <a:pt x="2301" y="883"/>
                    <a:pt x="2616" y="757"/>
                    <a:pt x="2931" y="757"/>
                  </a:cubicBezTo>
                  <a:cubicBezTo>
                    <a:pt x="3592" y="757"/>
                    <a:pt x="4159" y="1355"/>
                    <a:pt x="4033" y="2048"/>
                  </a:cubicBezTo>
                  <a:lnTo>
                    <a:pt x="5546" y="2804"/>
                  </a:lnTo>
                  <a:lnTo>
                    <a:pt x="5546" y="725"/>
                  </a:lnTo>
                  <a:cubicBezTo>
                    <a:pt x="5325" y="725"/>
                    <a:pt x="5136" y="757"/>
                    <a:pt x="4979" y="757"/>
                  </a:cubicBezTo>
                  <a:cubicBezTo>
                    <a:pt x="4033" y="757"/>
                    <a:pt x="3435" y="410"/>
                    <a:pt x="2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6" name="Google Shape;3856;p67"/>
          <p:cNvGrpSpPr/>
          <p:nvPr/>
        </p:nvGrpSpPr>
        <p:grpSpPr>
          <a:xfrm>
            <a:off x="7273650" y="1558144"/>
            <a:ext cx="281800" cy="281800"/>
            <a:chOff x="-55987225" y="3198925"/>
            <a:chExt cx="317450" cy="317450"/>
          </a:xfrm>
        </p:grpSpPr>
        <p:sp>
          <p:nvSpPr>
            <p:cNvPr id="3857" name="Google Shape;3857;p67"/>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7"/>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7"/>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7"/>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1" name="Google Shape;3861;p67"/>
          <p:cNvGrpSpPr/>
          <p:nvPr/>
        </p:nvGrpSpPr>
        <p:grpSpPr>
          <a:xfrm>
            <a:off x="7273650" y="1988939"/>
            <a:ext cx="281800" cy="281911"/>
            <a:chOff x="-55987225" y="3591025"/>
            <a:chExt cx="317450" cy="317575"/>
          </a:xfrm>
        </p:grpSpPr>
        <p:sp>
          <p:nvSpPr>
            <p:cNvPr id="3862" name="Google Shape;3862;p67"/>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7"/>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7"/>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7"/>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7"/>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67"/>
          <p:cNvGrpSpPr/>
          <p:nvPr/>
        </p:nvGrpSpPr>
        <p:grpSpPr>
          <a:xfrm>
            <a:off x="7272951" y="2426693"/>
            <a:ext cx="283198" cy="283198"/>
            <a:chOff x="-55988800" y="3982600"/>
            <a:chExt cx="319025" cy="319025"/>
          </a:xfrm>
        </p:grpSpPr>
        <p:sp>
          <p:nvSpPr>
            <p:cNvPr id="3868" name="Google Shape;3868;p67"/>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7"/>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7"/>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7"/>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7"/>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3" name="Google Shape;3873;p67"/>
          <p:cNvGrpSpPr/>
          <p:nvPr/>
        </p:nvGrpSpPr>
        <p:grpSpPr>
          <a:xfrm>
            <a:off x="5960781" y="2863170"/>
            <a:ext cx="281090" cy="283176"/>
            <a:chOff x="-54026025" y="3192625"/>
            <a:chExt cx="316650" cy="319000"/>
          </a:xfrm>
        </p:grpSpPr>
        <p:sp>
          <p:nvSpPr>
            <p:cNvPr id="3874" name="Google Shape;3874;p67"/>
            <p:cNvSpPr/>
            <p:nvPr/>
          </p:nvSpPr>
          <p:spPr>
            <a:xfrm>
              <a:off x="-54026025" y="3312350"/>
              <a:ext cx="18125" cy="63800"/>
            </a:xfrm>
            <a:custGeom>
              <a:avLst/>
              <a:gdLst/>
              <a:ahLst/>
              <a:cxnLst/>
              <a:rect l="l" t="t" r="r" b="b"/>
              <a:pathLst>
                <a:path w="725" h="2552" extrusionOk="0">
                  <a:moveTo>
                    <a:pt x="725" y="0"/>
                  </a:moveTo>
                  <a:cubicBezTo>
                    <a:pt x="315" y="189"/>
                    <a:pt x="0" y="693"/>
                    <a:pt x="0" y="1260"/>
                  </a:cubicBezTo>
                  <a:cubicBezTo>
                    <a:pt x="0" y="1796"/>
                    <a:pt x="315" y="2268"/>
                    <a:pt x="725" y="2552"/>
                  </a:cubicBezTo>
                  <a:lnTo>
                    <a:pt x="725" y="158"/>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7"/>
            <p:cNvSpPr/>
            <p:nvPr/>
          </p:nvSpPr>
          <p:spPr>
            <a:xfrm>
              <a:off x="-53890550" y="3192625"/>
              <a:ext cx="125250" cy="56725"/>
            </a:xfrm>
            <a:custGeom>
              <a:avLst/>
              <a:gdLst/>
              <a:ahLst/>
              <a:cxnLst/>
              <a:rect l="l" t="t" r="r" b="b"/>
              <a:pathLst>
                <a:path w="5010" h="2269" extrusionOk="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7"/>
            <p:cNvSpPr/>
            <p:nvPr/>
          </p:nvSpPr>
          <p:spPr>
            <a:xfrm>
              <a:off x="-53839375" y="3306025"/>
              <a:ext cx="55175" cy="55175"/>
            </a:xfrm>
            <a:custGeom>
              <a:avLst/>
              <a:gdLst/>
              <a:ahLst/>
              <a:cxnLst/>
              <a:rect l="l" t="t" r="r" b="b"/>
              <a:pathLst>
                <a:path w="2207" h="2207" extrusionOk="0">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7"/>
            <p:cNvSpPr/>
            <p:nvPr/>
          </p:nvSpPr>
          <p:spPr>
            <a:xfrm>
              <a:off x="-53950425" y="3306025"/>
              <a:ext cx="55150" cy="55175"/>
            </a:xfrm>
            <a:custGeom>
              <a:avLst/>
              <a:gdLst/>
              <a:ahLst/>
              <a:cxnLst/>
              <a:rect l="l" t="t" r="r" b="b"/>
              <a:pathLst>
                <a:path w="2206" h="2207" extrusionOk="0">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7"/>
            <p:cNvSpPr/>
            <p:nvPr/>
          </p:nvSpPr>
          <p:spPr>
            <a:xfrm>
              <a:off x="-53985075" y="3400950"/>
              <a:ext cx="236300" cy="110675"/>
            </a:xfrm>
            <a:custGeom>
              <a:avLst/>
              <a:gdLst/>
              <a:ahLst/>
              <a:cxnLst/>
              <a:rect l="l" t="t" r="r" b="b"/>
              <a:pathLst>
                <a:path w="9452" h="4427" extrusionOk="0">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7"/>
            <p:cNvSpPr/>
            <p:nvPr/>
          </p:nvSpPr>
          <p:spPr>
            <a:xfrm>
              <a:off x="-53986650" y="3342275"/>
              <a:ext cx="241025" cy="55150"/>
            </a:xfrm>
            <a:custGeom>
              <a:avLst/>
              <a:gdLst/>
              <a:ahLst/>
              <a:cxnLst/>
              <a:rect l="l" t="t" r="r" b="b"/>
              <a:pathLst>
                <a:path w="9641" h="2206" extrusionOk="0">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7"/>
            <p:cNvSpPr/>
            <p:nvPr/>
          </p:nvSpPr>
          <p:spPr>
            <a:xfrm>
              <a:off x="-53989000" y="3199700"/>
              <a:ext cx="241800" cy="123700"/>
            </a:xfrm>
            <a:custGeom>
              <a:avLst/>
              <a:gdLst/>
              <a:ahLst/>
              <a:cxnLst/>
              <a:rect l="l" t="t" r="r" b="b"/>
              <a:pathLst>
                <a:path w="9672" h="4948" extrusionOk="0">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7"/>
            <p:cNvSpPr/>
            <p:nvPr/>
          </p:nvSpPr>
          <p:spPr>
            <a:xfrm>
              <a:off x="-53728300" y="3310775"/>
              <a:ext cx="18925" cy="64600"/>
            </a:xfrm>
            <a:custGeom>
              <a:avLst/>
              <a:gdLst/>
              <a:ahLst/>
              <a:cxnLst/>
              <a:rect l="l" t="t" r="r" b="b"/>
              <a:pathLst>
                <a:path w="757" h="2584" extrusionOk="0">
                  <a:moveTo>
                    <a:pt x="0" y="0"/>
                  </a:moveTo>
                  <a:lnTo>
                    <a:pt x="0" y="158"/>
                  </a:lnTo>
                  <a:lnTo>
                    <a:pt x="0" y="2583"/>
                  </a:lnTo>
                  <a:cubicBezTo>
                    <a:pt x="441" y="2300"/>
                    <a:pt x="756" y="1827"/>
                    <a:pt x="756" y="1260"/>
                  </a:cubicBezTo>
                  <a:cubicBezTo>
                    <a:pt x="756" y="756"/>
                    <a:pt x="473" y="25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2" name="Google Shape;3882;p67"/>
          <p:cNvGrpSpPr/>
          <p:nvPr/>
        </p:nvGrpSpPr>
        <p:grpSpPr>
          <a:xfrm>
            <a:off x="5976516" y="3301061"/>
            <a:ext cx="249621" cy="282488"/>
            <a:chOff x="-54007925" y="3584850"/>
            <a:chExt cx="281200" cy="318225"/>
          </a:xfrm>
        </p:grpSpPr>
        <p:sp>
          <p:nvSpPr>
            <p:cNvPr id="3883" name="Google Shape;3883;p67"/>
            <p:cNvSpPr/>
            <p:nvPr/>
          </p:nvSpPr>
          <p:spPr>
            <a:xfrm>
              <a:off x="-53943325" y="3716375"/>
              <a:ext cx="151250" cy="18950"/>
            </a:xfrm>
            <a:custGeom>
              <a:avLst/>
              <a:gdLst/>
              <a:ahLst/>
              <a:cxnLst/>
              <a:rect l="l" t="t" r="r" b="b"/>
              <a:pathLst>
                <a:path w="6050" h="758" extrusionOk="0">
                  <a:moveTo>
                    <a:pt x="0" y="1"/>
                  </a:moveTo>
                  <a:cubicBezTo>
                    <a:pt x="441" y="474"/>
                    <a:pt x="1040" y="757"/>
                    <a:pt x="1702" y="757"/>
                  </a:cubicBezTo>
                  <a:lnTo>
                    <a:pt x="4348" y="757"/>
                  </a:lnTo>
                  <a:cubicBezTo>
                    <a:pt x="5041" y="757"/>
                    <a:pt x="5608" y="474"/>
                    <a:pt x="6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7"/>
            <p:cNvSpPr/>
            <p:nvPr/>
          </p:nvSpPr>
          <p:spPr>
            <a:xfrm>
              <a:off x="-53970100" y="3679375"/>
              <a:ext cx="205575" cy="18125"/>
            </a:xfrm>
            <a:custGeom>
              <a:avLst/>
              <a:gdLst/>
              <a:ahLst/>
              <a:cxnLst/>
              <a:rect l="l" t="t" r="r" b="b"/>
              <a:pathLst>
                <a:path w="8223" h="725" extrusionOk="0">
                  <a:moveTo>
                    <a:pt x="0" y="0"/>
                  </a:moveTo>
                  <a:lnTo>
                    <a:pt x="0" y="725"/>
                  </a:lnTo>
                  <a:lnTo>
                    <a:pt x="8223" y="725"/>
                  </a:lnTo>
                  <a:lnTo>
                    <a:pt x="82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7"/>
            <p:cNvSpPr/>
            <p:nvPr/>
          </p:nvSpPr>
          <p:spPr>
            <a:xfrm>
              <a:off x="-53970100" y="3715600"/>
              <a:ext cx="204800" cy="187475"/>
            </a:xfrm>
            <a:custGeom>
              <a:avLst/>
              <a:gdLst/>
              <a:ahLst/>
              <a:cxnLst/>
              <a:rect l="l" t="t" r="r" b="b"/>
              <a:pathLst>
                <a:path w="8192" h="7499" extrusionOk="0">
                  <a:moveTo>
                    <a:pt x="2584" y="2300"/>
                  </a:moveTo>
                  <a:cubicBezTo>
                    <a:pt x="2804" y="2300"/>
                    <a:pt x="2962" y="2426"/>
                    <a:pt x="2962" y="2647"/>
                  </a:cubicBezTo>
                  <a:cubicBezTo>
                    <a:pt x="2962" y="2836"/>
                    <a:pt x="2804" y="2993"/>
                    <a:pt x="2584" y="2993"/>
                  </a:cubicBezTo>
                  <a:cubicBezTo>
                    <a:pt x="2395" y="2993"/>
                    <a:pt x="2237" y="2836"/>
                    <a:pt x="2237" y="2647"/>
                  </a:cubicBezTo>
                  <a:cubicBezTo>
                    <a:pt x="2237" y="2426"/>
                    <a:pt x="2395" y="2300"/>
                    <a:pt x="2584" y="2300"/>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91" y="4072"/>
                  </a:moveTo>
                  <a:cubicBezTo>
                    <a:pt x="5285" y="4072"/>
                    <a:pt x="5372" y="4112"/>
                    <a:pt x="5419" y="4191"/>
                  </a:cubicBezTo>
                  <a:cubicBezTo>
                    <a:pt x="5577" y="4348"/>
                    <a:pt x="5577" y="4569"/>
                    <a:pt x="5419" y="4695"/>
                  </a:cubicBezTo>
                  <a:cubicBezTo>
                    <a:pt x="5072" y="5041"/>
                    <a:pt x="4600" y="5230"/>
                    <a:pt x="4127" y="5230"/>
                  </a:cubicBezTo>
                  <a:cubicBezTo>
                    <a:pt x="3655" y="5230"/>
                    <a:pt x="3151" y="5041"/>
                    <a:pt x="2836" y="4695"/>
                  </a:cubicBezTo>
                  <a:cubicBezTo>
                    <a:pt x="2678" y="4537"/>
                    <a:pt x="2678" y="4285"/>
                    <a:pt x="2836" y="4191"/>
                  </a:cubicBezTo>
                  <a:cubicBezTo>
                    <a:pt x="2914" y="4112"/>
                    <a:pt x="3009" y="4072"/>
                    <a:pt x="3099" y="4072"/>
                  </a:cubicBezTo>
                  <a:cubicBezTo>
                    <a:pt x="3190" y="4072"/>
                    <a:pt x="3277" y="4112"/>
                    <a:pt x="3340" y="4191"/>
                  </a:cubicBezTo>
                  <a:cubicBezTo>
                    <a:pt x="3560" y="4395"/>
                    <a:pt x="3844" y="4498"/>
                    <a:pt x="4127" y="4498"/>
                  </a:cubicBezTo>
                  <a:cubicBezTo>
                    <a:pt x="4411" y="4498"/>
                    <a:pt x="4694" y="4395"/>
                    <a:pt x="4915" y="4191"/>
                  </a:cubicBezTo>
                  <a:cubicBezTo>
                    <a:pt x="4994" y="4112"/>
                    <a:pt x="5096" y="4072"/>
                    <a:pt x="5191" y="4072"/>
                  </a:cubicBezTo>
                  <a:close/>
                  <a:moveTo>
                    <a:pt x="0" y="0"/>
                  </a:moveTo>
                  <a:lnTo>
                    <a:pt x="0" y="3340"/>
                  </a:lnTo>
                  <a:cubicBezTo>
                    <a:pt x="0" y="5577"/>
                    <a:pt x="1859" y="7499"/>
                    <a:pt x="4096" y="7499"/>
                  </a:cubicBezTo>
                  <a:cubicBezTo>
                    <a:pt x="6333" y="7499"/>
                    <a:pt x="8191" y="5640"/>
                    <a:pt x="8191" y="3340"/>
                  </a:cubicBezTo>
                  <a:lnTo>
                    <a:pt x="8191" y="0"/>
                  </a:lnTo>
                  <a:lnTo>
                    <a:pt x="8034" y="0"/>
                  </a:lnTo>
                  <a:cubicBezTo>
                    <a:pt x="7467" y="946"/>
                    <a:pt x="6490" y="1513"/>
                    <a:pt x="5419" y="1513"/>
                  </a:cubicBezTo>
                  <a:lnTo>
                    <a:pt x="2804" y="1513"/>
                  </a:lnTo>
                  <a:cubicBezTo>
                    <a:pt x="1701" y="1513"/>
                    <a:pt x="693" y="946"/>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7"/>
            <p:cNvSpPr/>
            <p:nvPr/>
          </p:nvSpPr>
          <p:spPr>
            <a:xfrm>
              <a:off x="-54007125" y="3584850"/>
              <a:ext cx="278825" cy="74850"/>
            </a:xfrm>
            <a:custGeom>
              <a:avLst/>
              <a:gdLst/>
              <a:ahLst/>
              <a:cxnLst/>
              <a:rect l="l" t="t" r="r" b="b"/>
              <a:pathLst>
                <a:path w="11153" h="2994" extrusionOk="0">
                  <a:moveTo>
                    <a:pt x="5577" y="1"/>
                  </a:moveTo>
                  <a:cubicBezTo>
                    <a:pt x="2867" y="1"/>
                    <a:pt x="0" y="788"/>
                    <a:pt x="0" y="2238"/>
                  </a:cubicBezTo>
                  <a:cubicBezTo>
                    <a:pt x="0" y="2647"/>
                    <a:pt x="315" y="2994"/>
                    <a:pt x="725" y="2994"/>
                  </a:cubicBezTo>
                  <a:lnTo>
                    <a:pt x="10429" y="2994"/>
                  </a:lnTo>
                  <a:cubicBezTo>
                    <a:pt x="10838" y="2994"/>
                    <a:pt x="11153" y="2679"/>
                    <a:pt x="11153" y="2238"/>
                  </a:cubicBezTo>
                  <a:cubicBezTo>
                    <a:pt x="11153" y="788"/>
                    <a:pt x="8286" y="1"/>
                    <a:pt x="5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7"/>
            <p:cNvSpPr/>
            <p:nvPr/>
          </p:nvSpPr>
          <p:spPr>
            <a:xfrm>
              <a:off x="-54007925"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7"/>
            <p:cNvSpPr/>
            <p:nvPr/>
          </p:nvSpPr>
          <p:spPr>
            <a:xfrm>
              <a:off x="-53745625" y="3740025"/>
              <a:ext cx="18900" cy="64600"/>
            </a:xfrm>
            <a:custGeom>
              <a:avLst/>
              <a:gdLst/>
              <a:ahLst/>
              <a:cxnLst/>
              <a:rect l="l" t="t" r="r" b="b"/>
              <a:pathLst>
                <a:path w="756" h="2584" extrusionOk="0">
                  <a:moveTo>
                    <a:pt x="0" y="0"/>
                  </a:moveTo>
                  <a:lnTo>
                    <a:pt x="0" y="2584"/>
                  </a:lnTo>
                  <a:cubicBezTo>
                    <a:pt x="441" y="2300"/>
                    <a:pt x="756" y="1827"/>
                    <a:pt x="756" y="1260"/>
                  </a:cubicBezTo>
                  <a:cubicBezTo>
                    <a:pt x="693" y="725"/>
                    <a:pt x="441" y="25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67"/>
          <p:cNvGrpSpPr/>
          <p:nvPr/>
        </p:nvGrpSpPr>
        <p:grpSpPr>
          <a:xfrm>
            <a:off x="5976516" y="3734960"/>
            <a:ext cx="249621" cy="283132"/>
            <a:chOff x="-54007925" y="3975575"/>
            <a:chExt cx="281200" cy="318950"/>
          </a:xfrm>
        </p:grpSpPr>
        <p:sp>
          <p:nvSpPr>
            <p:cNvPr id="3890" name="Google Shape;3890;p67"/>
            <p:cNvSpPr/>
            <p:nvPr/>
          </p:nvSpPr>
          <p:spPr>
            <a:xfrm>
              <a:off x="-53988225" y="3975575"/>
              <a:ext cx="244175" cy="142825"/>
            </a:xfrm>
            <a:custGeom>
              <a:avLst/>
              <a:gdLst/>
              <a:ahLst/>
              <a:cxnLst/>
              <a:rect l="l" t="t" r="r" b="b"/>
              <a:pathLst>
                <a:path w="9767" h="5713" extrusionOk="0">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7"/>
            <p:cNvSpPr/>
            <p:nvPr/>
          </p:nvSpPr>
          <p:spPr>
            <a:xfrm>
              <a:off x="-53970100" y="4100750"/>
              <a:ext cx="204800" cy="193775"/>
            </a:xfrm>
            <a:custGeom>
              <a:avLst/>
              <a:gdLst/>
              <a:ahLst/>
              <a:cxnLst/>
              <a:rect l="l" t="t" r="r" b="b"/>
              <a:pathLst>
                <a:path w="8192" h="7751" extrusionOk="0">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7"/>
            <p:cNvSpPr/>
            <p:nvPr/>
          </p:nvSpPr>
          <p:spPr>
            <a:xfrm>
              <a:off x="-53745625" y="4132250"/>
              <a:ext cx="18900" cy="63825"/>
            </a:xfrm>
            <a:custGeom>
              <a:avLst/>
              <a:gdLst/>
              <a:ahLst/>
              <a:cxnLst/>
              <a:rect l="l" t="t" r="r" b="b"/>
              <a:pathLst>
                <a:path w="756" h="2553" extrusionOk="0">
                  <a:moveTo>
                    <a:pt x="0" y="1"/>
                  </a:moveTo>
                  <a:lnTo>
                    <a:pt x="0" y="2552"/>
                  </a:lnTo>
                  <a:cubicBezTo>
                    <a:pt x="441" y="2269"/>
                    <a:pt x="756" y="1796"/>
                    <a:pt x="756" y="1261"/>
                  </a:cubicBezTo>
                  <a:cubicBezTo>
                    <a:pt x="693" y="694"/>
                    <a:pt x="441" y="2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7"/>
            <p:cNvSpPr/>
            <p:nvPr/>
          </p:nvSpPr>
          <p:spPr>
            <a:xfrm>
              <a:off x="-54007925"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4" name="Google Shape;3894;p67"/>
          <p:cNvGrpSpPr/>
          <p:nvPr/>
        </p:nvGrpSpPr>
        <p:grpSpPr>
          <a:xfrm>
            <a:off x="8178609" y="2868549"/>
            <a:ext cx="216754" cy="282799"/>
            <a:chOff x="-52005775" y="3208025"/>
            <a:chExt cx="244175" cy="318575"/>
          </a:xfrm>
        </p:grpSpPr>
        <p:sp>
          <p:nvSpPr>
            <p:cNvPr id="3895" name="Google Shape;3895;p67"/>
            <p:cNvSpPr/>
            <p:nvPr/>
          </p:nvSpPr>
          <p:spPr>
            <a:xfrm>
              <a:off x="-51800200" y="3469850"/>
              <a:ext cx="38600" cy="56750"/>
            </a:xfrm>
            <a:custGeom>
              <a:avLst/>
              <a:gdLst/>
              <a:ahLst/>
              <a:cxnLst/>
              <a:rect l="l" t="t" r="r" b="b"/>
              <a:pathLst>
                <a:path w="1544" h="2270" extrusionOk="0">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7"/>
            <p:cNvSpPr/>
            <p:nvPr/>
          </p:nvSpPr>
          <p:spPr>
            <a:xfrm>
              <a:off x="-52005775" y="3208025"/>
              <a:ext cx="111875" cy="131900"/>
            </a:xfrm>
            <a:custGeom>
              <a:avLst/>
              <a:gdLst/>
              <a:ahLst/>
              <a:cxnLst/>
              <a:rect l="l" t="t" r="r" b="b"/>
              <a:pathLst>
                <a:path w="4475" h="5276" extrusionOk="0">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7"/>
            <p:cNvSpPr/>
            <p:nvPr/>
          </p:nvSpPr>
          <p:spPr>
            <a:xfrm>
              <a:off x="-51800200" y="3385575"/>
              <a:ext cx="37025" cy="37850"/>
            </a:xfrm>
            <a:custGeom>
              <a:avLst/>
              <a:gdLst/>
              <a:ahLst/>
              <a:cxnLst/>
              <a:rect l="l" t="t" r="r" b="b"/>
              <a:pathLst>
                <a:path w="1481" h="1514" extrusionOk="0">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7"/>
            <p:cNvSpPr/>
            <p:nvPr/>
          </p:nvSpPr>
          <p:spPr>
            <a:xfrm>
              <a:off x="-51800200" y="3348575"/>
              <a:ext cx="37025" cy="37025"/>
            </a:xfrm>
            <a:custGeom>
              <a:avLst/>
              <a:gdLst/>
              <a:ahLst/>
              <a:cxnLst/>
              <a:rect l="l" t="t" r="r" b="b"/>
              <a:pathLst>
                <a:path w="1481" h="1481" extrusionOk="0">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7"/>
            <p:cNvSpPr/>
            <p:nvPr/>
          </p:nvSpPr>
          <p:spPr>
            <a:xfrm>
              <a:off x="-51800200" y="3423400"/>
              <a:ext cx="37025" cy="37025"/>
            </a:xfrm>
            <a:custGeom>
              <a:avLst/>
              <a:gdLst/>
              <a:ahLst/>
              <a:cxnLst/>
              <a:rect l="l" t="t" r="r" b="b"/>
              <a:pathLst>
                <a:path w="1481" h="1481" extrusionOk="0">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7"/>
            <p:cNvSpPr/>
            <p:nvPr/>
          </p:nvSpPr>
          <p:spPr>
            <a:xfrm>
              <a:off x="-51875025" y="3208025"/>
              <a:ext cx="111850" cy="131125"/>
            </a:xfrm>
            <a:custGeom>
              <a:avLst/>
              <a:gdLst/>
              <a:ahLst/>
              <a:cxnLst/>
              <a:rect l="l" t="t" r="r" b="b"/>
              <a:pathLst>
                <a:path w="4474" h="5245" extrusionOk="0">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7"/>
            <p:cNvSpPr/>
            <p:nvPr/>
          </p:nvSpPr>
          <p:spPr>
            <a:xfrm>
              <a:off x="-52005000" y="3469850"/>
              <a:ext cx="38625" cy="56750"/>
            </a:xfrm>
            <a:custGeom>
              <a:avLst/>
              <a:gdLst/>
              <a:ahLst/>
              <a:cxnLst/>
              <a:rect l="l" t="t" r="r" b="b"/>
              <a:pathLst>
                <a:path w="1545" h="2270" extrusionOk="0">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7"/>
            <p:cNvSpPr/>
            <p:nvPr/>
          </p:nvSpPr>
          <p:spPr>
            <a:xfrm>
              <a:off x="-52005000" y="3423400"/>
              <a:ext cx="37050" cy="37025"/>
            </a:xfrm>
            <a:custGeom>
              <a:avLst/>
              <a:gdLst/>
              <a:ahLst/>
              <a:cxnLst/>
              <a:rect l="l" t="t" r="r" b="b"/>
              <a:pathLst>
                <a:path w="1482" h="1481" extrusionOk="0">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7"/>
            <p:cNvSpPr/>
            <p:nvPr/>
          </p:nvSpPr>
          <p:spPr>
            <a:xfrm>
              <a:off x="-52005000" y="3385575"/>
              <a:ext cx="37050" cy="37850"/>
            </a:xfrm>
            <a:custGeom>
              <a:avLst/>
              <a:gdLst/>
              <a:ahLst/>
              <a:cxnLst/>
              <a:rect l="l" t="t" r="r" b="b"/>
              <a:pathLst>
                <a:path w="1482" h="1514" extrusionOk="0">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7"/>
            <p:cNvSpPr/>
            <p:nvPr/>
          </p:nvSpPr>
          <p:spPr>
            <a:xfrm>
              <a:off x="-51957725" y="3298150"/>
              <a:ext cx="148100" cy="209550"/>
            </a:xfrm>
            <a:custGeom>
              <a:avLst/>
              <a:gdLst/>
              <a:ahLst/>
              <a:cxnLst/>
              <a:rect l="l" t="t" r="r" b="b"/>
              <a:pathLst>
                <a:path w="5924" h="8382" extrusionOk="0">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7"/>
            <p:cNvSpPr/>
            <p:nvPr/>
          </p:nvSpPr>
          <p:spPr>
            <a:xfrm>
              <a:off x="-52005000" y="3348575"/>
              <a:ext cx="37050" cy="37025"/>
            </a:xfrm>
            <a:custGeom>
              <a:avLst/>
              <a:gdLst/>
              <a:ahLst/>
              <a:cxnLst/>
              <a:rect l="l" t="t" r="r" b="b"/>
              <a:pathLst>
                <a:path w="1482" h="1481" extrusionOk="0">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6" name="Google Shape;3906;p67"/>
          <p:cNvGrpSpPr/>
          <p:nvPr/>
        </p:nvGrpSpPr>
        <p:grpSpPr>
          <a:xfrm>
            <a:off x="5524667" y="1557800"/>
            <a:ext cx="282488" cy="282488"/>
            <a:chOff x="-57568775" y="3198925"/>
            <a:chExt cx="318225" cy="318225"/>
          </a:xfrm>
        </p:grpSpPr>
        <p:sp>
          <p:nvSpPr>
            <p:cNvPr id="3907" name="Google Shape;3907;p67"/>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7"/>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7"/>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7"/>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7"/>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7"/>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3" name="Google Shape;3913;p67"/>
          <p:cNvGrpSpPr/>
          <p:nvPr/>
        </p:nvGrpSpPr>
        <p:grpSpPr>
          <a:xfrm>
            <a:off x="5541799" y="1988650"/>
            <a:ext cx="248223" cy="282488"/>
            <a:chOff x="-57549075" y="3590375"/>
            <a:chExt cx="279625" cy="318225"/>
          </a:xfrm>
        </p:grpSpPr>
        <p:sp>
          <p:nvSpPr>
            <p:cNvPr id="3914" name="Google Shape;3914;p67"/>
            <p:cNvSpPr/>
            <p:nvPr/>
          </p:nvSpPr>
          <p:spPr>
            <a:xfrm>
              <a:off x="-57493150" y="3777825"/>
              <a:ext cx="167000" cy="74850"/>
            </a:xfrm>
            <a:custGeom>
              <a:avLst/>
              <a:gdLst/>
              <a:ahLst/>
              <a:cxnLst/>
              <a:rect l="l" t="t" r="r" b="b"/>
              <a:pathLst>
                <a:path w="6680" h="2994" extrusionOk="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7"/>
            <p:cNvSpPr/>
            <p:nvPr/>
          </p:nvSpPr>
          <p:spPr>
            <a:xfrm>
              <a:off x="-57478975" y="3647075"/>
              <a:ext cx="139425" cy="37050"/>
            </a:xfrm>
            <a:custGeom>
              <a:avLst/>
              <a:gdLst/>
              <a:ahLst/>
              <a:cxnLst/>
              <a:rect l="l" t="t" r="r" b="b"/>
              <a:pathLst>
                <a:path w="5577" h="1482" extrusionOk="0">
                  <a:moveTo>
                    <a:pt x="2804" y="1"/>
                  </a:moveTo>
                  <a:cubicBezTo>
                    <a:pt x="1639" y="1"/>
                    <a:pt x="599" y="568"/>
                    <a:pt x="1" y="1481"/>
                  </a:cubicBezTo>
                  <a:lnTo>
                    <a:pt x="5577" y="1481"/>
                  </a:lnTo>
                  <a:cubicBezTo>
                    <a:pt x="4947" y="568"/>
                    <a:pt x="3939" y="1"/>
                    <a:pt x="28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7"/>
            <p:cNvSpPr/>
            <p:nvPr/>
          </p:nvSpPr>
          <p:spPr>
            <a:xfrm>
              <a:off x="-57493950" y="3703775"/>
              <a:ext cx="168575" cy="55175"/>
            </a:xfrm>
            <a:custGeom>
              <a:avLst/>
              <a:gdLst/>
              <a:ahLst/>
              <a:cxnLst/>
              <a:rect l="l" t="t" r="r" b="b"/>
              <a:pathLst>
                <a:path w="6743" h="2207" extrusionOk="0">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7"/>
            <p:cNvSpPr/>
            <p:nvPr/>
          </p:nvSpPr>
          <p:spPr>
            <a:xfrm>
              <a:off x="-57549075" y="3590375"/>
              <a:ext cx="279625" cy="318225"/>
            </a:xfrm>
            <a:custGeom>
              <a:avLst/>
              <a:gdLst/>
              <a:ahLst/>
              <a:cxnLst/>
              <a:rect l="l" t="t" r="r" b="b"/>
              <a:pathLst>
                <a:path w="11185" h="12729" extrusionOk="0">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8" name="Google Shape;3918;p67"/>
          <p:cNvGrpSpPr/>
          <p:nvPr/>
        </p:nvGrpSpPr>
        <p:grpSpPr>
          <a:xfrm>
            <a:off x="5523968" y="2426349"/>
            <a:ext cx="283886" cy="283886"/>
            <a:chOff x="-57570350" y="3982600"/>
            <a:chExt cx="319800" cy="319800"/>
          </a:xfrm>
        </p:grpSpPr>
        <p:sp>
          <p:nvSpPr>
            <p:cNvPr id="3919" name="Google Shape;3919;p67"/>
            <p:cNvSpPr/>
            <p:nvPr/>
          </p:nvSpPr>
          <p:spPr>
            <a:xfrm>
              <a:off x="-57570350" y="4033000"/>
              <a:ext cx="319800" cy="269400"/>
            </a:xfrm>
            <a:custGeom>
              <a:avLst/>
              <a:gdLst/>
              <a:ahLst/>
              <a:cxnLst/>
              <a:rect l="l" t="t" r="r" b="b"/>
              <a:pathLst>
                <a:path w="12792" h="10776" extrusionOk="0">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7"/>
            <p:cNvSpPr/>
            <p:nvPr/>
          </p:nvSpPr>
          <p:spPr>
            <a:xfrm>
              <a:off x="-57493150" y="4151150"/>
              <a:ext cx="55150" cy="36250"/>
            </a:xfrm>
            <a:custGeom>
              <a:avLst/>
              <a:gdLst/>
              <a:ahLst/>
              <a:cxnLst/>
              <a:rect l="l" t="t" r="r" b="b"/>
              <a:pathLst>
                <a:path w="2206" h="1450" extrusionOk="0">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7"/>
            <p:cNvSpPr/>
            <p:nvPr/>
          </p:nvSpPr>
          <p:spPr>
            <a:xfrm>
              <a:off x="-57381300" y="4151150"/>
              <a:ext cx="55925" cy="36250"/>
            </a:xfrm>
            <a:custGeom>
              <a:avLst/>
              <a:gdLst/>
              <a:ahLst/>
              <a:cxnLst/>
              <a:rect l="l" t="t" r="r" b="b"/>
              <a:pathLst>
                <a:path w="2237" h="1450" extrusionOk="0">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7"/>
            <p:cNvSpPr/>
            <p:nvPr/>
          </p:nvSpPr>
          <p:spPr>
            <a:xfrm>
              <a:off x="-57442750" y="3982600"/>
              <a:ext cx="65400" cy="93750"/>
            </a:xfrm>
            <a:custGeom>
              <a:avLst/>
              <a:gdLst/>
              <a:ahLst/>
              <a:cxnLst/>
              <a:rect l="l" t="t" r="r" b="b"/>
              <a:pathLst>
                <a:path w="2616" h="3750" extrusionOk="0">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3" name="Google Shape;3923;p67"/>
          <p:cNvGrpSpPr/>
          <p:nvPr/>
        </p:nvGrpSpPr>
        <p:grpSpPr>
          <a:xfrm>
            <a:off x="7723076" y="1557445"/>
            <a:ext cx="248223" cy="283198"/>
            <a:chOff x="-55576850" y="3198125"/>
            <a:chExt cx="279625" cy="319025"/>
          </a:xfrm>
        </p:grpSpPr>
        <p:sp>
          <p:nvSpPr>
            <p:cNvPr id="3924" name="Google Shape;3924;p67"/>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7"/>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7"/>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7"/>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8" name="Google Shape;3928;p67"/>
          <p:cNvGrpSpPr/>
          <p:nvPr/>
        </p:nvGrpSpPr>
        <p:grpSpPr>
          <a:xfrm>
            <a:off x="7705244" y="1988562"/>
            <a:ext cx="283886" cy="282666"/>
            <a:chOff x="-55596550" y="3590175"/>
            <a:chExt cx="319800" cy="318425"/>
          </a:xfrm>
        </p:grpSpPr>
        <p:sp>
          <p:nvSpPr>
            <p:cNvPr id="3929" name="Google Shape;3929;p67"/>
            <p:cNvSpPr/>
            <p:nvPr/>
          </p:nvSpPr>
          <p:spPr>
            <a:xfrm>
              <a:off x="-55596550" y="3590175"/>
              <a:ext cx="319800" cy="112850"/>
            </a:xfrm>
            <a:custGeom>
              <a:avLst/>
              <a:gdLst/>
              <a:ahLst/>
              <a:cxnLst/>
              <a:rect l="l" t="t" r="r" b="b"/>
              <a:pathLst>
                <a:path w="12792" h="4514" extrusionOk="0">
                  <a:moveTo>
                    <a:pt x="6380" y="0"/>
                  </a:moveTo>
                  <a:cubicBezTo>
                    <a:pt x="6309" y="0"/>
                    <a:pt x="6238" y="24"/>
                    <a:pt x="6175" y="71"/>
                  </a:cubicBezTo>
                  <a:lnTo>
                    <a:pt x="189" y="3789"/>
                  </a:lnTo>
                  <a:cubicBezTo>
                    <a:pt x="32" y="3883"/>
                    <a:pt x="0" y="4072"/>
                    <a:pt x="32" y="4230"/>
                  </a:cubicBezTo>
                  <a:cubicBezTo>
                    <a:pt x="95" y="4387"/>
                    <a:pt x="221" y="4513"/>
                    <a:pt x="378" y="4513"/>
                  </a:cubicBezTo>
                  <a:lnTo>
                    <a:pt x="12350" y="4513"/>
                  </a:lnTo>
                  <a:cubicBezTo>
                    <a:pt x="12508" y="4513"/>
                    <a:pt x="12665" y="4387"/>
                    <a:pt x="12728" y="4230"/>
                  </a:cubicBezTo>
                  <a:cubicBezTo>
                    <a:pt x="12791" y="4072"/>
                    <a:pt x="12728" y="3883"/>
                    <a:pt x="12571" y="3789"/>
                  </a:cubicBezTo>
                  <a:lnTo>
                    <a:pt x="6585" y="71"/>
                  </a:lnTo>
                  <a:cubicBezTo>
                    <a:pt x="6522" y="24"/>
                    <a:pt x="6451" y="0"/>
                    <a:pt x="6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7"/>
            <p:cNvSpPr/>
            <p:nvPr/>
          </p:nvSpPr>
          <p:spPr>
            <a:xfrm>
              <a:off x="-55539850" y="3721900"/>
              <a:ext cx="204800" cy="186700"/>
            </a:xfrm>
            <a:custGeom>
              <a:avLst/>
              <a:gdLst/>
              <a:ahLst/>
              <a:cxnLst/>
              <a:rect l="l" t="t" r="r" b="b"/>
              <a:pathLst>
                <a:path w="8192" h="7468" extrusionOk="0">
                  <a:moveTo>
                    <a:pt x="2616" y="725"/>
                  </a:moveTo>
                  <a:cubicBezTo>
                    <a:pt x="2805" y="725"/>
                    <a:pt x="2962" y="883"/>
                    <a:pt x="2962" y="1072"/>
                  </a:cubicBezTo>
                  <a:cubicBezTo>
                    <a:pt x="2962" y="1292"/>
                    <a:pt x="2805" y="1450"/>
                    <a:pt x="2616" y="1450"/>
                  </a:cubicBezTo>
                  <a:cubicBezTo>
                    <a:pt x="2427" y="1450"/>
                    <a:pt x="2269" y="1292"/>
                    <a:pt x="2269" y="1072"/>
                  </a:cubicBezTo>
                  <a:cubicBezTo>
                    <a:pt x="2269" y="883"/>
                    <a:pt x="2427" y="725"/>
                    <a:pt x="2616" y="725"/>
                  </a:cubicBezTo>
                  <a:close/>
                  <a:moveTo>
                    <a:pt x="5609" y="725"/>
                  </a:moveTo>
                  <a:cubicBezTo>
                    <a:pt x="5798" y="725"/>
                    <a:pt x="5955" y="883"/>
                    <a:pt x="5955" y="1072"/>
                  </a:cubicBezTo>
                  <a:cubicBezTo>
                    <a:pt x="5955" y="1292"/>
                    <a:pt x="5798" y="1450"/>
                    <a:pt x="5609" y="1450"/>
                  </a:cubicBezTo>
                  <a:cubicBezTo>
                    <a:pt x="5420" y="1450"/>
                    <a:pt x="5262" y="1292"/>
                    <a:pt x="5262" y="1072"/>
                  </a:cubicBezTo>
                  <a:cubicBezTo>
                    <a:pt x="5262" y="883"/>
                    <a:pt x="5420" y="725"/>
                    <a:pt x="5609" y="725"/>
                  </a:cubicBezTo>
                  <a:close/>
                  <a:moveTo>
                    <a:pt x="3395" y="2245"/>
                  </a:moveTo>
                  <a:cubicBezTo>
                    <a:pt x="3490" y="2245"/>
                    <a:pt x="3577" y="2285"/>
                    <a:pt x="3624" y="2363"/>
                  </a:cubicBezTo>
                  <a:cubicBezTo>
                    <a:pt x="3781" y="2521"/>
                    <a:pt x="3781" y="2741"/>
                    <a:pt x="3624" y="2867"/>
                  </a:cubicBezTo>
                  <a:lnTo>
                    <a:pt x="2899" y="3624"/>
                  </a:lnTo>
                  <a:cubicBezTo>
                    <a:pt x="2820" y="3687"/>
                    <a:pt x="2718" y="3718"/>
                    <a:pt x="2620" y="3718"/>
                  </a:cubicBezTo>
                  <a:cubicBezTo>
                    <a:pt x="2521" y="3718"/>
                    <a:pt x="2427" y="3687"/>
                    <a:pt x="2364" y="3624"/>
                  </a:cubicBezTo>
                  <a:cubicBezTo>
                    <a:pt x="2206" y="3466"/>
                    <a:pt x="2206" y="3214"/>
                    <a:pt x="2364" y="3088"/>
                  </a:cubicBezTo>
                  <a:lnTo>
                    <a:pt x="3120" y="2363"/>
                  </a:lnTo>
                  <a:cubicBezTo>
                    <a:pt x="3199" y="2285"/>
                    <a:pt x="3301" y="2245"/>
                    <a:pt x="3395" y="2245"/>
                  </a:cubicBezTo>
                  <a:close/>
                  <a:moveTo>
                    <a:pt x="4849" y="2245"/>
                  </a:moveTo>
                  <a:cubicBezTo>
                    <a:pt x="4947" y="2245"/>
                    <a:pt x="5042" y="2285"/>
                    <a:pt x="5105" y="2363"/>
                  </a:cubicBezTo>
                  <a:lnTo>
                    <a:pt x="5829" y="3088"/>
                  </a:lnTo>
                  <a:cubicBezTo>
                    <a:pt x="5987" y="3246"/>
                    <a:pt x="5987" y="3498"/>
                    <a:pt x="5829" y="3624"/>
                  </a:cubicBezTo>
                  <a:cubicBezTo>
                    <a:pt x="5750" y="3687"/>
                    <a:pt x="5656" y="3718"/>
                    <a:pt x="5565" y="3718"/>
                  </a:cubicBezTo>
                  <a:cubicBezTo>
                    <a:pt x="5475" y="3718"/>
                    <a:pt x="5388" y="3687"/>
                    <a:pt x="5325" y="3624"/>
                  </a:cubicBezTo>
                  <a:lnTo>
                    <a:pt x="4569" y="2867"/>
                  </a:lnTo>
                  <a:cubicBezTo>
                    <a:pt x="4474" y="2741"/>
                    <a:pt x="4474" y="2521"/>
                    <a:pt x="4569" y="2363"/>
                  </a:cubicBezTo>
                  <a:cubicBezTo>
                    <a:pt x="4648" y="2285"/>
                    <a:pt x="4750" y="2245"/>
                    <a:pt x="4849" y="2245"/>
                  </a:cubicBezTo>
                  <a:close/>
                  <a:moveTo>
                    <a:pt x="5164" y="4041"/>
                  </a:moveTo>
                  <a:cubicBezTo>
                    <a:pt x="5262" y="4041"/>
                    <a:pt x="5357" y="4080"/>
                    <a:pt x="5420" y="4159"/>
                  </a:cubicBezTo>
                  <a:cubicBezTo>
                    <a:pt x="5577" y="4317"/>
                    <a:pt x="5577" y="4537"/>
                    <a:pt x="5420" y="4663"/>
                  </a:cubicBezTo>
                  <a:cubicBezTo>
                    <a:pt x="5042" y="5010"/>
                    <a:pt x="4569" y="5230"/>
                    <a:pt x="4065" y="5230"/>
                  </a:cubicBezTo>
                  <a:cubicBezTo>
                    <a:pt x="3561" y="5230"/>
                    <a:pt x="3088" y="5010"/>
                    <a:pt x="2773" y="4663"/>
                  </a:cubicBezTo>
                  <a:cubicBezTo>
                    <a:pt x="2616" y="4506"/>
                    <a:pt x="2616" y="4285"/>
                    <a:pt x="2773" y="4159"/>
                  </a:cubicBezTo>
                  <a:cubicBezTo>
                    <a:pt x="2852" y="4080"/>
                    <a:pt x="2946" y="4041"/>
                    <a:pt x="3037" y="4041"/>
                  </a:cubicBezTo>
                  <a:cubicBezTo>
                    <a:pt x="3128" y="4041"/>
                    <a:pt x="3214" y="4080"/>
                    <a:pt x="3277" y="4159"/>
                  </a:cubicBezTo>
                  <a:cubicBezTo>
                    <a:pt x="3514" y="4380"/>
                    <a:pt x="3821" y="4490"/>
                    <a:pt x="4116" y="4490"/>
                  </a:cubicBezTo>
                  <a:cubicBezTo>
                    <a:pt x="4411" y="4490"/>
                    <a:pt x="4695" y="4380"/>
                    <a:pt x="4884" y="4159"/>
                  </a:cubicBezTo>
                  <a:cubicBezTo>
                    <a:pt x="4963" y="4080"/>
                    <a:pt x="5065" y="4041"/>
                    <a:pt x="5164" y="4041"/>
                  </a:cubicBezTo>
                  <a:close/>
                  <a:moveTo>
                    <a:pt x="1" y="1"/>
                  </a:moveTo>
                  <a:lnTo>
                    <a:pt x="1" y="3340"/>
                  </a:lnTo>
                  <a:cubicBezTo>
                    <a:pt x="1" y="5577"/>
                    <a:pt x="1860" y="7467"/>
                    <a:pt x="4096" y="7467"/>
                  </a:cubicBezTo>
                  <a:cubicBezTo>
                    <a:pt x="6365" y="7467"/>
                    <a:pt x="8192" y="5608"/>
                    <a:pt x="8192" y="3340"/>
                  </a:cubicBezTo>
                  <a:lnTo>
                    <a:pt x="8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7"/>
            <p:cNvSpPr/>
            <p:nvPr/>
          </p:nvSpPr>
          <p:spPr>
            <a:xfrm>
              <a:off x="-55316150" y="3726625"/>
              <a:ext cx="18925" cy="63825"/>
            </a:xfrm>
            <a:custGeom>
              <a:avLst/>
              <a:gdLst/>
              <a:ahLst/>
              <a:cxnLst/>
              <a:rect l="l" t="t" r="r" b="b"/>
              <a:pathLst>
                <a:path w="757" h="2553" extrusionOk="0">
                  <a:moveTo>
                    <a:pt x="0" y="1"/>
                  </a:moveTo>
                  <a:lnTo>
                    <a:pt x="0" y="2552"/>
                  </a:lnTo>
                  <a:cubicBezTo>
                    <a:pt x="441" y="2269"/>
                    <a:pt x="756" y="1796"/>
                    <a:pt x="756" y="1261"/>
                  </a:cubicBezTo>
                  <a:cubicBezTo>
                    <a:pt x="756" y="757"/>
                    <a:pt x="473" y="28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7"/>
            <p:cNvSpPr/>
            <p:nvPr/>
          </p:nvSpPr>
          <p:spPr>
            <a:xfrm>
              <a:off x="-55576850" y="3727425"/>
              <a:ext cx="18900" cy="63800"/>
            </a:xfrm>
            <a:custGeom>
              <a:avLst/>
              <a:gdLst/>
              <a:ahLst/>
              <a:cxnLst/>
              <a:rect l="l" t="t" r="r" b="b"/>
              <a:pathLst>
                <a:path w="756" h="2552" extrusionOk="0">
                  <a:moveTo>
                    <a:pt x="756" y="0"/>
                  </a:moveTo>
                  <a:cubicBezTo>
                    <a:pt x="315" y="252"/>
                    <a:pt x="0" y="725"/>
                    <a:pt x="0" y="1260"/>
                  </a:cubicBezTo>
                  <a:cubicBezTo>
                    <a:pt x="0" y="1827"/>
                    <a:pt x="315" y="2300"/>
                    <a:pt x="756" y="2552"/>
                  </a:cubicBezTo>
                  <a:lnTo>
                    <a:pt x="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67"/>
          <p:cNvGrpSpPr/>
          <p:nvPr/>
        </p:nvGrpSpPr>
        <p:grpSpPr>
          <a:xfrm>
            <a:off x="7705588" y="2426593"/>
            <a:ext cx="283198" cy="283398"/>
            <a:chOff x="-55595775" y="3982375"/>
            <a:chExt cx="319025" cy="319250"/>
          </a:xfrm>
        </p:grpSpPr>
        <p:sp>
          <p:nvSpPr>
            <p:cNvPr id="3934" name="Google Shape;3934;p67"/>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7"/>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7"/>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7"/>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7"/>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7"/>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0" name="Google Shape;3940;p67"/>
          <p:cNvGrpSpPr/>
          <p:nvPr/>
        </p:nvGrpSpPr>
        <p:grpSpPr>
          <a:xfrm>
            <a:off x="6395296" y="2863514"/>
            <a:ext cx="283198" cy="282488"/>
            <a:chOff x="-53635375" y="3192625"/>
            <a:chExt cx="319025" cy="318225"/>
          </a:xfrm>
        </p:grpSpPr>
        <p:sp>
          <p:nvSpPr>
            <p:cNvPr id="3941" name="Google Shape;3941;p67"/>
            <p:cNvSpPr/>
            <p:nvPr/>
          </p:nvSpPr>
          <p:spPr>
            <a:xfrm>
              <a:off x="-53560550" y="3342275"/>
              <a:ext cx="167000" cy="151250"/>
            </a:xfrm>
            <a:custGeom>
              <a:avLst/>
              <a:gdLst/>
              <a:ahLst/>
              <a:cxnLst/>
              <a:rect l="l" t="t" r="r" b="b"/>
              <a:pathLst>
                <a:path w="6680" h="6050" extrusionOk="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7"/>
            <p:cNvSpPr/>
            <p:nvPr/>
          </p:nvSpPr>
          <p:spPr>
            <a:xfrm>
              <a:off x="-53559750" y="3305250"/>
              <a:ext cx="168575" cy="18150"/>
            </a:xfrm>
            <a:custGeom>
              <a:avLst/>
              <a:gdLst/>
              <a:ahLst/>
              <a:cxnLst/>
              <a:rect l="l" t="t" r="r" b="b"/>
              <a:pathLst>
                <a:path w="6743" h="726" extrusionOk="0">
                  <a:moveTo>
                    <a:pt x="0" y="0"/>
                  </a:moveTo>
                  <a:lnTo>
                    <a:pt x="0" y="725"/>
                  </a:lnTo>
                  <a:lnTo>
                    <a:pt x="6742" y="725"/>
                  </a:lnTo>
                  <a:lnTo>
                    <a:pt x="6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7"/>
            <p:cNvSpPr/>
            <p:nvPr/>
          </p:nvSpPr>
          <p:spPr>
            <a:xfrm>
              <a:off x="-53635375" y="3192625"/>
              <a:ext cx="319025" cy="318225"/>
            </a:xfrm>
            <a:custGeom>
              <a:avLst/>
              <a:gdLst/>
              <a:ahLst/>
              <a:cxnLst/>
              <a:rect l="l" t="t" r="r" b="b"/>
              <a:pathLst>
                <a:path w="12761" h="12729" extrusionOk="0">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4" name="Google Shape;3944;p67"/>
          <p:cNvGrpSpPr/>
          <p:nvPr/>
        </p:nvGrpSpPr>
        <p:grpSpPr>
          <a:xfrm>
            <a:off x="6412783" y="3300706"/>
            <a:ext cx="248223" cy="283198"/>
            <a:chOff x="-53615675" y="3584850"/>
            <a:chExt cx="279625" cy="319025"/>
          </a:xfrm>
        </p:grpSpPr>
        <p:sp>
          <p:nvSpPr>
            <p:cNvPr id="3945" name="Google Shape;3945;p67"/>
            <p:cNvSpPr/>
            <p:nvPr/>
          </p:nvSpPr>
          <p:spPr>
            <a:xfrm>
              <a:off x="-53577075" y="3584850"/>
              <a:ext cx="204800" cy="319025"/>
            </a:xfrm>
            <a:custGeom>
              <a:avLst/>
              <a:gdLst/>
              <a:ahLst/>
              <a:cxnLst/>
              <a:rect l="l" t="t" r="r" b="b"/>
              <a:pathLst>
                <a:path w="8192" h="12761" extrusionOk="0">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7"/>
            <p:cNvSpPr/>
            <p:nvPr/>
          </p:nvSpPr>
          <p:spPr>
            <a:xfrm>
              <a:off x="-53615675" y="3739225"/>
              <a:ext cx="20500" cy="65400"/>
            </a:xfrm>
            <a:custGeom>
              <a:avLst/>
              <a:gdLst/>
              <a:ahLst/>
              <a:cxnLst/>
              <a:rect l="l" t="t" r="r" b="b"/>
              <a:pathLst>
                <a:path w="820" h="2616" extrusionOk="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7"/>
            <p:cNvSpPr/>
            <p:nvPr/>
          </p:nvSpPr>
          <p:spPr>
            <a:xfrm>
              <a:off x="-53356550" y="3738450"/>
              <a:ext cx="20500" cy="64600"/>
            </a:xfrm>
            <a:custGeom>
              <a:avLst/>
              <a:gdLst/>
              <a:ahLst/>
              <a:cxnLst/>
              <a:rect l="l" t="t" r="r" b="b"/>
              <a:pathLst>
                <a:path w="820" h="2584" extrusionOk="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8" name="Google Shape;3948;p67"/>
          <p:cNvGrpSpPr/>
          <p:nvPr/>
        </p:nvGrpSpPr>
        <p:grpSpPr>
          <a:xfrm>
            <a:off x="6395307" y="3735370"/>
            <a:ext cx="283176" cy="282311"/>
            <a:chOff x="-53634575" y="3976500"/>
            <a:chExt cx="319000" cy="318025"/>
          </a:xfrm>
        </p:grpSpPr>
        <p:sp>
          <p:nvSpPr>
            <p:cNvPr id="3949" name="Google Shape;3949;p67"/>
            <p:cNvSpPr/>
            <p:nvPr/>
          </p:nvSpPr>
          <p:spPr>
            <a:xfrm>
              <a:off x="-53634575" y="3976500"/>
              <a:ext cx="319000" cy="93550"/>
            </a:xfrm>
            <a:custGeom>
              <a:avLst/>
              <a:gdLst/>
              <a:ahLst/>
              <a:cxnLst/>
              <a:rect l="l" t="t" r="r" b="b"/>
              <a:pathLst>
                <a:path w="12760" h="3742" extrusionOk="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7"/>
            <p:cNvSpPr/>
            <p:nvPr/>
          </p:nvSpPr>
          <p:spPr>
            <a:xfrm>
              <a:off x="-53614900" y="4163750"/>
              <a:ext cx="140225" cy="130775"/>
            </a:xfrm>
            <a:custGeom>
              <a:avLst/>
              <a:gdLst/>
              <a:ahLst/>
              <a:cxnLst/>
              <a:rect l="l" t="t" r="r" b="b"/>
              <a:pathLst>
                <a:path w="5609" h="5231" extrusionOk="0">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7"/>
            <p:cNvSpPr/>
            <p:nvPr/>
          </p:nvSpPr>
          <p:spPr>
            <a:xfrm>
              <a:off x="-53616475" y="4088925"/>
              <a:ext cx="126050" cy="74850"/>
            </a:xfrm>
            <a:custGeom>
              <a:avLst/>
              <a:gdLst/>
              <a:ahLst/>
              <a:cxnLst/>
              <a:rect l="l" t="t" r="r" b="b"/>
              <a:pathLst>
                <a:path w="5042" h="2994" extrusionOk="0">
                  <a:moveTo>
                    <a:pt x="1" y="1"/>
                  </a:moveTo>
                  <a:lnTo>
                    <a:pt x="1" y="2994"/>
                  </a:lnTo>
                  <a:cubicBezTo>
                    <a:pt x="32" y="2175"/>
                    <a:pt x="694" y="1481"/>
                    <a:pt x="1513" y="1481"/>
                  </a:cubicBezTo>
                  <a:lnTo>
                    <a:pt x="2521" y="1481"/>
                  </a:lnTo>
                  <a:cubicBezTo>
                    <a:pt x="3561" y="1481"/>
                    <a:pt x="4569" y="914"/>
                    <a:pt x="5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7"/>
            <p:cNvSpPr/>
            <p:nvPr/>
          </p:nvSpPr>
          <p:spPr>
            <a:xfrm>
              <a:off x="-53475475" y="4163750"/>
              <a:ext cx="139425" cy="130775"/>
            </a:xfrm>
            <a:custGeom>
              <a:avLst/>
              <a:gdLst/>
              <a:ahLst/>
              <a:cxnLst/>
              <a:rect l="l" t="t" r="r" b="b"/>
              <a:pathLst>
                <a:path w="5577" h="5231" extrusionOk="0">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7"/>
            <p:cNvSpPr/>
            <p:nvPr/>
          </p:nvSpPr>
          <p:spPr>
            <a:xfrm>
              <a:off x="-53559750" y="4100750"/>
              <a:ext cx="167775" cy="174875"/>
            </a:xfrm>
            <a:custGeom>
              <a:avLst/>
              <a:gdLst/>
              <a:ahLst/>
              <a:cxnLst/>
              <a:rect l="l" t="t" r="r" b="b"/>
              <a:pathLst>
                <a:path w="6711" h="6995" extrusionOk="0">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7"/>
            <p:cNvSpPr/>
            <p:nvPr/>
          </p:nvSpPr>
          <p:spPr>
            <a:xfrm>
              <a:off x="-53373875" y="4144850"/>
              <a:ext cx="18925" cy="37825"/>
            </a:xfrm>
            <a:custGeom>
              <a:avLst/>
              <a:gdLst/>
              <a:ahLst/>
              <a:cxnLst/>
              <a:rect l="l" t="t" r="r" b="b"/>
              <a:pathLst>
                <a:path w="757" h="1513" extrusionOk="0">
                  <a:moveTo>
                    <a:pt x="0" y="1"/>
                  </a:moveTo>
                  <a:lnTo>
                    <a:pt x="0" y="1513"/>
                  </a:lnTo>
                  <a:cubicBezTo>
                    <a:pt x="410" y="1513"/>
                    <a:pt x="757" y="1135"/>
                    <a:pt x="757" y="757"/>
                  </a:cubicBezTo>
                  <a:cubicBezTo>
                    <a:pt x="757" y="347"/>
                    <a:pt x="44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7"/>
            <p:cNvSpPr/>
            <p:nvPr/>
          </p:nvSpPr>
          <p:spPr>
            <a:xfrm>
              <a:off x="-53596775" y="4144850"/>
              <a:ext cx="18125" cy="37825"/>
            </a:xfrm>
            <a:custGeom>
              <a:avLst/>
              <a:gdLst/>
              <a:ahLst/>
              <a:cxnLst/>
              <a:rect l="l" t="t" r="r" b="b"/>
              <a:pathLst>
                <a:path w="725" h="1513" extrusionOk="0">
                  <a:moveTo>
                    <a:pt x="725" y="1"/>
                  </a:moveTo>
                  <a:cubicBezTo>
                    <a:pt x="347" y="1"/>
                    <a:pt x="1" y="347"/>
                    <a:pt x="1" y="757"/>
                  </a:cubicBezTo>
                  <a:cubicBezTo>
                    <a:pt x="1" y="1135"/>
                    <a:pt x="347" y="1513"/>
                    <a:pt x="725" y="1513"/>
                  </a:cubicBez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7"/>
            <p:cNvSpPr/>
            <p:nvPr/>
          </p:nvSpPr>
          <p:spPr>
            <a:xfrm>
              <a:off x="-53461300" y="4088925"/>
              <a:ext cx="125250" cy="74850"/>
            </a:xfrm>
            <a:custGeom>
              <a:avLst/>
              <a:gdLst/>
              <a:ahLst/>
              <a:cxnLst/>
              <a:rect l="l" t="t" r="r" b="b"/>
              <a:pathLst>
                <a:path w="5010" h="2994" extrusionOk="0">
                  <a:moveTo>
                    <a:pt x="0" y="1"/>
                  </a:moveTo>
                  <a:cubicBezTo>
                    <a:pt x="504" y="914"/>
                    <a:pt x="1450" y="1481"/>
                    <a:pt x="2521" y="1481"/>
                  </a:cubicBezTo>
                  <a:lnTo>
                    <a:pt x="3497" y="1481"/>
                  </a:lnTo>
                  <a:cubicBezTo>
                    <a:pt x="4348" y="1481"/>
                    <a:pt x="5010" y="2175"/>
                    <a:pt x="5010" y="2994"/>
                  </a:cubicBezTo>
                  <a:lnTo>
                    <a:pt x="50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7" name="Google Shape;3957;p67"/>
          <p:cNvGrpSpPr/>
          <p:nvPr/>
        </p:nvGrpSpPr>
        <p:grpSpPr>
          <a:xfrm>
            <a:off x="8162874" y="3306119"/>
            <a:ext cx="248223" cy="282755"/>
            <a:chOff x="-52023900" y="3590075"/>
            <a:chExt cx="279625" cy="318525"/>
          </a:xfrm>
        </p:grpSpPr>
        <p:sp>
          <p:nvSpPr>
            <p:cNvPr id="3958" name="Google Shape;3958;p67"/>
            <p:cNvSpPr/>
            <p:nvPr/>
          </p:nvSpPr>
          <p:spPr>
            <a:xfrm>
              <a:off x="-52005000" y="3611625"/>
              <a:ext cx="92175" cy="92175"/>
            </a:xfrm>
            <a:custGeom>
              <a:avLst/>
              <a:gdLst/>
              <a:ahLst/>
              <a:cxnLst/>
              <a:rect l="l" t="t" r="r" b="b"/>
              <a:pathLst>
                <a:path w="3687" h="3687" extrusionOk="0">
                  <a:moveTo>
                    <a:pt x="1104" y="1"/>
                  </a:moveTo>
                  <a:cubicBezTo>
                    <a:pt x="474" y="1"/>
                    <a:pt x="1" y="505"/>
                    <a:pt x="1" y="1104"/>
                  </a:cubicBezTo>
                  <a:cubicBezTo>
                    <a:pt x="1" y="1419"/>
                    <a:pt x="127" y="1576"/>
                    <a:pt x="285" y="1828"/>
                  </a:cubicBezTo>
                  <a:cubicBezTo>
                    <a:pt x="127" y="2112"/>
                    <a:pt x="1" y="2269"/>
                    <a:pt x="1" y="2584"/>
                  </a:cubicBezTo>
                  <a:cubicBezTo>
                    <a:pt x="1" y="3214"/>
                    <a:pt x="505" y="3687"/>
                    <a:pt x="1104" y="3687"/>
                  </a:cubicBezTo>
                  <a:cubicBezTo>
                    <a:pt x="1734" y="3655"/>
                    <a:pt x="2238" y="3183"/>
                    <a:pt x="2238" y="2553"/>
                  </a:cubicBezTo>
                  <a:lnTo>
                    <a:pt x="2238" y="2206"/>
                  </a:lnTo>
                  <a:lnTo>
                    <a:pt x="2584" y="2206"/>
                  </a:lnTo>
                  <a:cubicBezTo>
                    <a:pt x="3214" y="2206"/>
                    <a:pt x="3687" y="1671"/>
                    <a:pt x="3687" y="1104"/>
                  </a:cubicBezTo>
                  <a:cubicBezTo>
                    <a:pt x="3687" y="505"/>
                    <a:pt x="3183" y="1"/>
                    <a:pt x="2584" y="1"/>
                  </a:cubicBezTo>
                  <a:cubicBezTo>
                    <a:pt x="2269" y="1"/>
                    <a:pt x="2112" y="95"/>
                    <a:pt x="1860" y="253"/>
                  </a:cubicBezTo>
                  <a:cubicBezTo>
                    <a:pt x="1576" y="95"/>
                    <a:pt x="1419"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7"/>
            <p:cNvSpPr/>
            <p:nvPr/>
          </p:nvSpPr>
          <p:spPr>
            <a:xfrm>
              <a:off x="-51894725" y="3614000"/>
              <a:ext cx="121325" cy="106350"/>
            </a:xfrm>
            <a:custGeom>
              <a:avLst/>
              <a:gdLst/>
              <a:ahLst/>
              <a:cxnLst/>
              <a:rect l="l" t="t" r="r" b="b"/>
              <a:pathLst>
                <a:path w="4853" h="4254" extrusionOk="0">
                  <a:moveTo>
                    <a:pt x="1576" y="0"/>
                  </a:moveTo>
                  <a:lnTo>
                    <a:pt x="1" y="441"/>
                  </a:lnTo>
                  <a:cubicBezTo>
                    <a:pt x="32" y="567"/>
                    <a:pt x="32" y="725"/>
                    <a:pt x="64" y="851"/>
                  </a:cubicBezTo>
                  <a:lnTo>
                    <a:pt x="64" y="914"/>
                  </a:lnTo>
                  <a:cubicBezTo>
                    <a:pt x="473" y="2836"/>
                    <a:pt x="2206" y="4254"/>
                    <a:pt x="4159" y="4254"/>
                  </a:cubicBezTo>
                  <a:lnTo>
                    <a:pt x="4600" y="4254"/>
                  </a:lnTo>
                  <a:lnTo>
                    <a:pt x="4852" y="2678"/>
                  </a:lnTo>
                  <a:lnTo>
                    <a:pt x="4852" y="2678"/>
                  </a:lnTo>
                  <a:cubicBezTo>
                    <a:pt x="4632" y="2741"/>
                    <a:pt x="4411" y="2773"/>
                    <a:pt x="4159" y="2773"/>
                  </a:cubicBezTo>
                  <a:cubicBezTo>
                    <a:pt x="4131" y="2774"/>
                    <a:pt x="4103" y="2774"/>
                    <a:pt x="4076" y="2774"/>
                  </a:cubicBezTo>
                  <a:cubicBezTo>
                    <a:pt x="3164" y="2774"/>
                    <a:pt x="2350" y="2276"/>
                    <a:pt x="1891" y="1481"/>
                  </a:cubicBezTo>
                  <a:cubicBezTo>
                    <a:pt x="1639" y="1009"/>
                    <a:pt x="1544" y="536"/>
                    <a:pt x="1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7"/>
            <p:cNvSpPr/>
            <p:nvPr/>
          </p:nvSpPr>
          <p:spPr>
            <a:xfrm>
              <a:off x="-51838000" y="3590075"/>
              <a:ext cx="76400" cy="74350"/>
            </a:xfrm>
            <a:custGeom>
              <a:avLst/>
              <a:gdLst/>
              <a:ahLst/>
              <a:cxnLst/>
              <a:rect l="l" t="t" r="r" b="b"/>
              <a:pathLst>
                <a:path w="3056" h="2974" extrusionOk="0">
                  <a:moveTo>
                    <a:pt x="2615" y="0"/>
                  </a:moveTo>
                  <a:cubicBezTo>
                    <a:pt x="2583" y="0"/>
                    <a:pt x="2552" y="4"/>
                    <a:pt x="2520" y="12"/>
                  </a:cubicBezTo>
                  <a:lnTo>
                    <a:pt x="95" y="737"/>
                  </a:lnTo>
                  <a:cubicBezTo>
                    <a:pt x="0" y="1209"/>
                    <a:pt x="63" y="1650"/>
                    <a:pt x="284" y="2029"/>
                  </a:cubicBezTo>
                  <a:cubicBezTo>
                    <a:pt x="599" y="2627"/>
                    <a:pt x="1229" y="2974"/>
                    <a:pt x="1890" y="2974"/>
                  </a:cubicBezTo>
                  <a:cubicBezTo>
                    <a:pt x="2174" y="2974"/>
                    <a:pt x="2457" y="2911"/>
                    <a:pt x="2678" y="2785"/>
                  </a:cubicBezTo>
                  <a:lnTo>
                    <a:pt x="3056" y="422"/>
                  </a:lnTo>
                  <a:cubicBezTo>
                    <a:pt x="3056" y="296"/>
                    <a:pt x="2993" y="170"/>
                    <a:pt x="2930" y="107"/>
                  </a:cubicBezTo>
                  <a:cubicBezTo>
                    <a:pt x="2812" y="36"/>
                    <a:pt x="2711"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7"/>
            <p:cNvSpPr/>
            <p:nvPr/>
          </p:nvSpPr>
          <p:spPr>
            <a:xfrm>
              <a:off x="-51988450" y="3666775"/>
              <a:ext cx="204800" cy="241825"/>
            </a:xfrm>
            <a:custGeom>
              <a:avLst/>
              <a:gdLst/>
              <a:ahLst/>
              <a:cxnLst/>
              <a:rect l="l" t="t" r="r" b="b"/>
              <a:pathLst>
                <a:path w="8192" h="9673" extrusionOk="0">
                  <a:moveTo>
                    <a:pt x="2678" y="3718"/>
                  </a:moveTo>
                  <a:cubicBezTo>
                    <a:pt x="2868" y="3718"/>
                    <a:pt x="3025" y="3875"/>
                    <a:pt x="3025" y="4096"/>
                  </a:cubicBezTo>
                  <a:cubicBezTo>
                    <a:pt x="3025" y="4285"/>
                    <a:pt x="2868" y="4442"/>
                    <a:pt x="2678" y="4442"/>
                  </a:cubicBezTo>
                  <a:cubicBezTo>
                    <a:pt x="2489" y="4442"/>
                    <a:pt x="2332" y="4285"/>
                    <a:pt x="2332" y="4096"/>
                  </a:cubicBezTo>
                  <a:cubicBezTo>
                    <a:pt x="2332" y="3875"/>
                    <a:pt x="2489" y="3718"/>
                    <a:pt x="2678" y="3718"/>
                  </a:cubicBezTo>
                  <a:close/>
                  <a:moveTo>
                    <a:pt x="5671" y="3781"/>
                  </a:moveTo>
                  <a:cubicBezTo>
                    <a:pt x="5860" y="3781"/>
                    <a:pt x="6018" y="3938"/>
                    <a:pt x="6018" y="4127"/>
                  </a:cubicBezTo>
                  <a:cubicBezTo>
                    <a:pt x="6018" y="4316"/>
                    <a:pt x="5860" y="4474"/>
                    <a:pt x="5671" y="4474"/>
                  </a:cubicBezTo>
                  <a:cubicBezTo>
                    <a:pt x="5482" y="4474"/>
                    <a:pt x="5325" y="4316"/>
                    <a:pt x="5325" y="4127"/>
                  </a:cubicBezTo>
                  <a:cubicBezTo>
                    <a:pt x="5325" y="3938"/>
                    <a:pt x="5482" y="3781"/>
                    <a:pt x="5671" y="3781"/>
                  </a:cubicBezTo>
                  <a:close/>
                  <a:moveTo>
                    <a:pt x="4191" y="4474"/>
                  </a:moveTo>
                  <a:cubicBezTo>
                    <a:pt x="4821" y="4474"/>
                    <a:pt x="5293" y="4978"/>
                    <a:pt x="5293" y="5577"/>
                  </a:cubicBezTo>
                  <a:cubicBezTo>
                    <a:pt x="5293" y="6207"/>
                    <a:pt x="4758" y="6679"/>
                    <a:pt x="4191" y="6679"/>
                  </a:cubicBezTo>
                  <a:cubicBezTo>
                    <a:pt x="3561" y="6679"/>
                    <a:pt x="3088" y="6175"/>
                    <a:pt x="3088" y="5577"/>
                  </a:cubicBezTo>
                  <a:cubicBezTo>
                    <a:pt x="3088" y="4946"/>
                    <a:pt x="3561" y="4474"/>
                    <a:pt x="4191" y="4474"/>
                  </a:cubicBezTo>
                  <a:close/>
                  <a:moveTo>
                    <a:pt x="5195" y="7034"/>
                  </a:moveTo>
                  <a:cubicBezTo>
                    <a:pt x="5293" y="7034"/>
                    <a:pt x="5388" y="7073"/>
                    <a:pt x="5451" y="7152"/>
                  </a:cubicBezTo>
                  <a:cubicBezTo>
                    <a:pt x="5640" y="7278"/>
                    <a:pt x="5640" y="7498"/>
                    <a:pt x="5482" y="7656"/>
                  </a:cubicBezTo>
                  <a:cubicBezTo>
                    <a:pt x="5136" y="8002"/>
                    <a:pt x="4663" y="8223"/>
                    <a:pt x="4128" y="8223"/>
                  </a:cubicBezTo>
                  <a:cubicBezTo>
                    <a:pt x="3624" y="8223"/>
                    <a:pt x="3151" y="8002"/>
                    <a:pt x="2836" y="7656"/>
                  </a:cubicBezTo>
                  <a:cubicBezTo>
                    <a:pt x="2678" y="7498"/>
                    <a:pt x="2678" y="7278"/>
                    <a:pt x="2836" y="7152"/>
                  </a:cubicBezTo>
                  <a:cubicBezTo>
                    <a:pt x="2915" y="7073"/>
                    <a:pt x="3017" y="7034"/>
                    <a:pt x="3112" y="7034"/>
                  </a:cubicBezTo>
                  <a:cubicBezTo>
                    <a:pt x="3206" y="7034"/>
                    <a:pt x="3293" y="7073"/>
                    <a:pt x="3340" y="7152"/>
                  </a:cubicBezTo>
                  <a:cubicBezTo>
                    <a:pt x="3561" y="7372"/>
                    <a:pt x="3852" y="7483"/>
                    <a:pt x="4140" y="7483"/>
                  </a:cubicBezTo>
                  <a:cubicBezTo>
                    <a:pt x="4427" y="7483"/>
                    <a:pt x="4711" y="7372"/>
                    <a:pt x="4915" y="7152"/>
                  </a:cubicBezTo>
                  <a:cubicBezTo>
                    <a:pt x="4994" y="7073"/>
                    <a:pt x="5097" y="7034"/>
                    <a:pt x="5195" y="7034"/>
                  </a:cubicBezTo>
                  <a:close/>
                  <a:moveTo>
                    <a:pt x="3403" y="0"/>
                  </a:moveTo>
                  <a:cubicBezTo>
                    <a:pt x="3120" y="347"/>
                    <a:pt x="2710" y="567"/>
                    <a:pt x="2237" y="693"/>
                  </a:cubicBezTo>
                  <a:cubicBezTo>
                    <a:pt x="2080" y="1575"/>
                    <a:pt x="1355" y="2237"/>
                    <a:pt x="410" y="2237"/>
                  </a:cubicBezTo>
                  <a:cubicBezTo>
                    <a:pt x="284" y="2237"/>
                    <a:pt x="158" y="2237"/>
                    <a:pt x="32" y="2174"/>
                  </a:cubicBezTo>
                  <a:cubicBezTo>
                    <a:pt x="32" y="2300"/>
                    <a:pt x="1" y="2458"/>
                    <a:pt x="1" y="2584"/>
                  </a:cubicBezTo>
                  <a:lnTo>
                    <a:pt x="1" y="5577"/>
                  </a:lnTo>
                  <a:cubicBezTo>
                    <a:pt x="1" y="7813"/>
                    <a:pt x="1859" y="9672"/>
                    <a:pt x="4096" y="9672"/>
                  </a:cubicBezTo>
                  <a:cubicBezTo>
                    <a:pt x="6333" y="9672"/>
                    <a:pt x="8192" y="7813"/>
                    <a:pt x="8192" y="5577"/>
                  </a:cubicBezTo>
                  <a:lnTo>
                    <a:pt x="8192" y="2930"/>
                  </a:lnTo>
                  <a:lnTo>
                    <a:pt x="7845" y="2930"/>
                  </a:lnTo>
                  <a:cubicBezTo>
                    <a:pt x="5924" y="2930"/>
                    <a:pt x="4191" y="1764"/>
                    <a:pt x="3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7"/>
            <p:cNvSpPr/>
            <p:nvPr/>
          </p:nvSpPr>
          <p:spPr>
            <a:xfrm>
              <a:off x="-51893150" y="3797500"/>
              <a:ext cx="18150" cy="17375"/>
            </a:xfrm>
            <a:custGeom>
              <a:avLst/>
              <a:gdLst/>
              <a:ahLst/>
              <a:cxnLst/>
              <a:rect l="l" t="t" r="r" b="b"/>
              <a:pathLst>
                <a:path w="726" h="695" extrusionOk="0">
                  <a:moveTo>
                    <a:pt x="379" y="1"/>
                  </a:moveTo>
                  <a:cubicBezTo>
                    <a:pt x="190" y="1"/>
                    <a:pt x="1" y="159"/>
                    <a:pt x="1" y="348"/>
                  </a:cubicBezTo>
                  <a:cubicBezTo>
                    <a:pt x="1" y="537"/>
                    <a:pt x="190" y="694"/>
                    <a:pt x="379" y="694"/>
                  </a:cubicBezTo>
                  <a:cubicBezTo>
                    <a:pt x="568" y="694"/>
                    <a:pt x="725" y="537"/>
                    <a:pt x="725" y="348"/>
                  </a:cubicBezTo>
                  <a:cubicBezTo>
                    <a:pt x="725" y="159"/>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7"/>
            <p:cNvSpPr/>
            <p:nvPr/>
          </p:nvSpPr>
          <p:spPr>
            <a:xfrm>
              <a:off x="-51763200"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7"/>
            <p:cNvSpPr/>
            <p:nvPr/>
          </p:nvSpPr>
          <p:spPr>
            <a:xfrm>
              <a:off x="-52023900" y="374632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5" name="Google Shape;3965;p67"/>
          <p:cNvGrpSpPr/>
          <p:nvPr/>
        </p:nvGrpSpPr>
        <p:grpSpPr>
          <a:xfrm>
            <a:off x="5959738" y="1557456"/>
            <a:ext cx="283176" cy="283176"/>
            <a:chOff x="-57173375" y="3198925"/>
            <a:chExt cx="319000" cy="319000"/>
          </a:xfrm>
        </p:grpSpPr>
        <p:sp>
          <p:nvSpPr>
            <p:cNvPr id="3966" name="Google Shape;3966;p67"/>
            <p:cNvSpPr/>
            <p:nvPr/>
          </p:nvSpPr>
          <p:spPr>
            <a:xfrm>
              <a:off x="-57120600" y="3237525"/>
              <a:ext cx="204800" cy="92825"/>
            </a:xfrm>
            <a:custGeom>
              <a:avLst/>
              <a:gdLst/>
              <a:ahLst/>
              <a:cxnLst/>
              <a:rect l="l" t="t" r="r" b="b"/>
              <a:pathLst>
                <a:path w="8192" h="3713" extrusionOk="0">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7"/>
            <p:cNvSpPr/>
            <p:nvPr/>
          </p:nvSpPr>
          <p:spPr>
            <a:xfrm>
              <a:off x="-57053650" y="3273750"/>
              <a:ext cx="70100" cy="74850"/>
            </a:xfrm>
            <a:custGeom>
              <a:avLst/>
              <a:gdLst/>
              <a:ahLst/>
              <a:cxnLst/>
              <a:rect l="l" t="t" r="r" b="b"/>
              <a:pathLst>
                <a:path w="2804" h="2994" extrusionOk="0">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7"/>
            <p:cNvSpPr/>
            <p:nvPr/>
          </p:nvSpPr>
          <p:spPr>
            <a:xfrm>
              <a:off x="-57058375" y="3198925"/>
              <a:ext cx="82700" cy="26800"/>
            </a:xfrm>
            <a:custGeom>
              <a:avLst/>
              <a:gdLst/>
              <a:ahLst/>
              <a:cxnLst/>
              <a:rect l="l" t="t" r="r" b="b"/>
              <a:pathLst>
                <a:path w="3308" h="1072" extrusionOk="0">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7"/>
            <p:cNvSpPr/>
            <p:nvPr/>
          </p:nvSpPr>
          <p:spPr>
            <a:xfrm>
              <a:off x="-57173375" y="3338325"/>
              <a:ext cx="319000" cy="179600"/>
            </a:xfrm>
            <a:custGeom>
              <a:avLst/>
              <a:gdLst/>
              <a:ahLst/>
              <a:cxnLst/>
              <a:rect l="l" t="t" r="r" b="b"/>
              <a:pathLst>
                <a:path w="12760" h="7184" extrusionOk="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0" name="Google Shape;3970;p67"/>
          <p:cNvGrpSpPr/>
          <p:nvPr/>
        </p:nvGrpSpPr>
        <p:grpSpPr>
          <a:xfrm>
            <a:off x="5960437" y="2005772"/>
            <a:ext cx="281778" cy="248245"/>
            <a:chOff x="-57176525" y="3610050"/>
            <a:chExt cx="317425" cy="279650"/>
          </a:xfrm>
        </p:grpSpPr>
        <p:sp>
          <p:nvSpPr>
            <p:cNvPr id="3971" name="Google Shape;3971;p67"/>
            <p:cNvSpPr/>
            <p:nvPr/>
          </p:nvSpPr>
          <p:spPr>
            <a:xfrm>
              <a:off x="-57109575" y="3610050"/>
              <a:ext cx="181950" cy="56750"/>
            </a:xfrm>
            <a:custGeom>
              <a:avLst/>
              <a:gdLst/>
              <a:ahLst/>
              <a:cxnLst/>
              <a:rect l="l" t="t" r="r" b="b"/>
              <a:pathLst>
                <a:path w="7278" h="2270" extrusionOk="0">
                  <a:moveTo>
                    <a:pt x="3655" y="1"/>
                  </a:moveTo>
                  <a:cubicBezTo>
                    <a:pt x="2080" y="1"/>
                    <a:pt x="693" y="914"/>
                    <a:pt x="0" y="2269"/>
                  </a:cubicBezTo>
                  <a:lnTo>
                    <a:pt x="7278" y="2269"/>
                  </a:lnTo>
                  <a:cubicBezTo>
                    <a:pt x="6648" y="914"/>
                    <a:pt x="5262"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7"/>
            <p:cNvSpPr/>
            <p:nvPr/>
          </p:nvSpPr>
          <p:spPr>
            <a:xfrm>
              <a:off x="-57120600" y="3684100"/>
              <a:ext cx="88225" cy="36375"/>
            </a:xfrm>
            <a:custGeom>
              <a:avLst/>
              <a:gdLst/>
              <a:ahLst/>
              <a:cxnLst/>
              <a:rect l="l" t="t" r="r" b="b"/>
              <a:pathLst>
                <a:path w="3529" h="1455" extrusionOk="0">
                  <a:moveTo>
                    <a:pt x="158" y="0"/>
                  </a:moveTo>
                  <a:cubicBezTo>
                    <a:pt x="32" y="347"/>
                    <a:pt x="0" y="756"/>
                    <a:pt x="0" y="1103"/>
                  </a:cubicBezTo>
                  <a:lnTo>
                    <a:pt x="0" y="1450"/>
                  </a:lnTo>
                  <a:lnTo>
                    <a:pt x="977" y="1450"/>
                  </a:lnTo>
                  <a:cubicBezTo>
                    <a:pt x="1030" y="1453"/>
                    <a:pt x="1083" y="1454"/>
                    <a:pt x="1135" y="1454"/>
                  </a:cubicBezTo>
                  <a:cubicBezTo>
                    <a:pt x="2170" y="1454"/>
                    <a:pt x="3049" y="870"/>
                    <a:pt x="3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7"/>
            <p:cNvSpPr/>
            <p:nvPr/>
          </p:nvSpPr>
          <p:spPr>
            <a:xfrm>
              <a:off x="-57176525" y="3747100"/>
              <a:ext cx="28375" cy="67775"/>
            </a:xfrm>
            <a:custGeom>
              <a:avLst/>
              <a:gdLst/>
              <a:ahLst/>
              <a:cxnLst/>
              <a:rect l="l" t="t" r="r" b="b"/>
              <a:pathLst>
                <a:path w="1135" h="2711" extrusionOk="0">
                  <a:moveTo>
                    <a:pt x="1135" y="1"/>
                  </a:moveTo>
                  <a:lnTo>
                    <a:pt x="1135" y="1"/>
                  </a:lnTo>
                  <a:cubicBezTo>
                    <a:pt x="473" y="379"/>
                    <a:pt x="0" y="1135"/>
                    <a:pt x="0" y="1954"/>
                  </a:cubicBezTo>
                  <a:lnTo>
                    <a:pt x="0" y="2521"/>
                  </a:lnTo>
                  <a:cubicBezTo>
                    <a:pt x="0" y="2647"/>
                    <a:pt x="63" y="2710"/>
                    <a:pt x="189" y="2710"/>
                  </a:cubicBezTo>
                  <a:cubicBezTo>
                    <a:pt x="410" y="2679"/>
                    <a:pt x="662" y="2647"/>
                    <a:pt x="883" y="2521"/>
                  </a:cubicBezTo>
                  <a:cubicBezTo>
                    <a:pt x="788" y="2206"/>
                    <a:pt x="757" y="1891"/>
                    <a:pt x="757" y="1576"/>
                  </a:cubicBezTo>
                  <a:cubicBezTo>
                    <a:pt x="757" y="946"/>
                    <a:pt x="946" y="442"/>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7"/>
            <p:cNvSpPr/>
            <p:nvPr/>
          </p:nvSpPr>
          <p:spPr>
            <a:xfrm>
              <a:off x="-57139500" y="3743175"/>
              <a:ext cx="37825" cy="89025"/>
            </a:xfrm>
            <a:custGeom>
              <a:avLst/>
              <a:gdLst/>
              <a:ahLst/>
              <a:cxnLst/>
              <a:rect l="l" t="t" r="r" b="b"/>
              <a:pathLst>
                <a:path w="1513" h="3561" extrusionOk="0">
                  <a:moveTo>
                    <a:pt x="744" y="0"/>
                  </a:moveTo>
                  <a:cubicBezTo>
                    <a:pt x="685" y="0"/>
                    <a:pt x="630" y="32"/>
                    <a:pt x="599" y="95"/>
                  </a:cubicBezTo>
                  <a:cubicBezTo>
                    <a:pt x="347" y="410"/>
                    <a:pt x="0" y="1008"/>
                    <a:pt x="0" y="1764"/>
                  </a:cubicBezTo>
                  <a:cubicBezTo>
                    <a:pt x="0" y="2363"/>
                    <a:pt x="284" y="2993"/>
                    <a:pt x="599" y="3466"/>
                  </a:cubicBezTo>
                  <a:cubicBezTo>
                    <a:pt x="630" y="3529"/>
                    <a:pt x="685" y="3560"/>
                    <a:pt x="744" y="3560"/>
                  </a:cubicBezTo>
                  <a:cubicBezTo>
                    <a:pt x="804" y="3560"/>
                    <a:pt x="867" y="3529"/>
                    <a:pt x="914" y="3466"/>
                  </a:cubicBezTo>
                  <a:cubicBezTo>
                    <a:pt x="1260" y="2962"/>
                    <a:pt x="1512" y="2395"/>
                    <a:pt x="1512" y="1764"/>
                  </a:cubicBezTo>
                  <a:cubicBezTo>
                    <a:pt x="1512" y="1040"/>
                    <a:pt x="1134" y="410"/>
                    <a:pt x="914" y="95"/>
                  </a:cubicBezTo>
                  <a:cubicBezTo>
                    <a:pt x="867" y="32"/>
                    <a:pt x="80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7"/>
            <p:cNvSpPr/>
            <p:nvPr/>
          </p:nvSpPr>
          <p:spPr>
            <a:xfrm>
              <a:off x="-57104075" y="3684875"/>
              <a:ext cx="244975" cy="204825"/>
            </a:xfrm>
            <a:custGeom>
              <a:avLst/>
              <a:gdLst/>
              <a:ahLst/>
              <a:cxnLst/>
              <a:rect l="l" t="t" r="r" b="b"/>
              <a:pathLst>
                <a:path w="9799" h="8193" extrusionOk="0">
                  <a:moveTo>
                    <a:pt x="1923" y="2269"/>
                  </a:moveTo>
                  <a:cubicBezTo>
                    <a:pt x="2143" y="2269"/>
                    <a:pt x="2301" y="2427"/>
                    <a:pt x="2301" y="2616"/>
                  </a:cubicBezTo>
                  <a:cubicBezTo>
                    <a:pt x="2301" y="2805"/>
                    <a:pt x="2143" y="2962"/>
                    <a:pt x="1923" y="2962"/>
                  </a:cubicBezTo>
                  <a:cubicBezTo>
                    <a:pt x="1734" y="2962"/>
                    <a:pt x="1576" y="2805"/>
                    <a:pt x="1576" y="2616"/>
                  </a:cubicBezTo>
                  <a:cubicBezTo>
                    <a:pt x="1576" y="2427"/>
                    <a:pt x="1734" y="2269"/>
                    <a:pt x="1923" y="2269"/>
                  </a:cubicBezTo>
                  <a:close/>
                  <a:moveTo>
                    <a:pt x="4916" y="2269"/>
                  </a:moveTo>
                  <a:cubicBezTo>
                    <a:pt x="5136" y="2269"/>
                    <a:pt x="5294" y="2427"/>
                    <a:pt x="5294" y="2616"/>
                  </a:cubicBezTo>
                  <a:cubicBezTo>
                    <a:pt x="5325" y="2805"/>
                    <a:pt x="5168" y="2962"/>
                    <a:pt x="4916" y="2962"/>
                  </a:cubicBezTo>
                  <a:cubicBezTo>
                    <a:pt x="4727" y="2962"/>
                    <a:pt x="4569" y="2805"/>
                    <a:pt x="4569" y="2616"/>
                  </a:cubicBezTo>
                  <a:cubicBezTo>
                    <a:pt x="4569" y="2427"/>
                    <a:pt x="4727" y="2269"/>
                    <a:pt x="4916" y="2269"/>
                  </a:cubicBezTo>
                  <a:close/>
                  <a:moveTo>
                    <a:pt x="8759" y="3876"/>
                  </a:moveTo>
                  <a:cubicBezTo>
                    <a:pt x="8948" y="4002"/>
                    <a:pt x="9074" y="4222"/>
                    <a:pt x="9074" y="4474"/>
                  </a:cubicBezTo>
                  <a:cubicBezTo>
                    <a:pt x="9074" y="4853"/>
                    <a:pt x="8759" y="5199"/>
                    <a:pt x="8318" y="5199"/>
                  </a:cubicBezTo>
                  <a:cubicBezTo>
                    <a:pt x="7909" y="5199"/>
                    <a:pt x="7531" y="4853"/>
                    <a:pt x="7531" y="4474"/>
                  </a:cubicBezTo>
                  <a:cubicBezTo>
                    <a:pt x="8003" y="4474"/>
                    <a:pt x="8476" y="4222"/>
                    <a:pt x="8759" y="3876"/>
                  </a:cubicBezTo>
                  <a:close/>
                  <a:moveTo>
                    <a:pt x="4530" y="4766"/>
                  </a:moveTo>
                  <a:cubicBezTo>
                    <a:pt x="4624" y="4766"/>
                    <a:pt x="4711" y="4805"/>
                    <a:pt x="4758" y="4884"/>
                  </a:cubicBezTo>
                  <a:cubicBezTo>
                    <a:pt x="4916" y="5010"/>
                    <a:pt x="4916" y="5231"/>
                    <a:pt x="4758" y="5420"/>
                  </a:cubicBezTo>
                  <a:cubicBezTo>
                    <a:pt x="4412" y="5766"/>
                    <a:pt x="3939" y="5955"/>
                    <a:pt x="3466" y="5955"/>
                  </a:cubicBezTo>
                  <a:cubicBezTo>
                    <a:pt x="2994" y="5955"/>
                    <a:pt x="2490" y="5766"/>
                    <a:pt x="2175" y="5420"/>
                  </a:cubicBezTo>
                  <a:cubicBezTo>
                    <a:pt x="2017" y="5262"/>
                    <a:pt x="2017" y="5010"/>
                    <a:pt x="2175" y="4884"/>
                  </a:cubicBezTo>
                  <a:cubicBezTo>
                    <a:pt x="2254" y="4805"/>
                    <a:pt x="2348" y="4766"/>
                    <a:pt x="2439" y="4766"/>
                  </a:cubicBezTo>
                  <a:cubicBezTo>
                    <a:pt x="2529" y="4766"/>
                    <a:pt x="2616" y="4805"/>
                    <a:pt x="2679" y="4884"/>
                  </a:cubicBezTo>
                  <a:cubicBezTo>
                    <a:pt x="2899" y="5105"/>
                    <a:pt x="3183" y="5215"/>
                    <a:pt x="3466" y="5215"/>
                  </a:cubicBezTo>
                  <a:cubicBezTo>
                    <a:pt x="3750" y="5215"/>
                    <a:pt x="4034" y="5105"/>
                    <a:pt x="4254" y="4884"/>
                  </a:cubicBezTo>
                  <a:cubicBezTo>
                    <a:pt x="4333" y="4805"/>
                    <a:pt x="4435" y="4766"/>
                    <a:pt x="4530" y="4766"/>
                  </a:cubicBezTo>
                  <a:close/>
                  <a:moveTo>
                    <a:pt x="3687" y="1"/>
                  </a:moveTo>
                  <a:cubicBezTo>
                    <a:pt x="3120" y="1356"/>
                    <a:pt x="1797" y="2269"/>
                    <a:pt x="316" y="2269"/>
                  </a:cubicBezTo>
                  <a:lnTo>
                    <a:pt x="253" y="2269"/>
                  </a:lnTo>
                  <a:cubicBezTo>
                    <a:pt x="536" y="2679"/>
                    <a:pt x="852" y="3372"/>
                    <a:pt x="852" y="4096"/>
                  </a:cubicBezTo>
                  <a:cubicBezTo>
                    <a:pt x="852" y="5168"/>
                    <a:pt x="253" y="5987"/>
                    <a:pt x="1" y="6302"/>
                  </a:cubicBezTo>
                  <a:cubicBezTo>
                    <a:pt x="757" y="7467"/>
                    <a:pt x="2017" y="8192"/>
                    <a:pt x="3435" y="8192"/>
                  </a:cubicBezTo>
                  <a:cubicBezTo>
                    <a:pt x="5168" y="8192"/>
                    <a:pt x="6648" y="7089"/>
                    <a:pt x="7247" y="5577"/>
                  </a:cubicBezTo>
                  <a:cubicBezTo>
                    <a:pt x="7531" y="5798"/>
                    <a:pt x="7877" y="5955"/>
                    <a:pt x="8287" y="5955"/>
                  </a:cubicBezTo>
                  <a:cubicBezTo>
                    <a:pt x="9106" y="5955"/>
                    <a:pt x="9767" y="5294"/>
                    <a:pt x="9767" y="4474"/>
                  </a:cubicBezTo>
                  <a:cubicBezTo>
                    <a:pt x="9799" y="3907"/>
                    <a:pt x="9484" y="3435"/>
                    <a:pt x="9074" y="3151"/>
                  </a:cubicBezTo>
                  <a:lnTo>
                    <a:pt x="9074" y="2962"/>
                  </a:lnTo>
                  <a:cubicBezTo>
                    <a:pt x="9074" y="2143"/>
                    <a:pt x="8350" y="1482"/>
                    <a:pt x="7531" y="1482"/>
                  </a:cubicBezTo>
                  <a:lnTo>
                    <a:pt x="7531" y="1103"/>
                  </a:lnTo>
                  <a:cubicBezTo>
                    <a:pt x="7531" y="725"/>
                    <a:pt x="7499" y="379"/>
                    <a:pt x="7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6" name="Google Shape;3976;p67"/>
          <p:cNvGrpSpPr/>
          <p:nvPr/>
        </p:nvGrpSpPr>
        <p:grpSpPr>
          <a:xfrm>
            <a:off x="8145741" y="1558499"/>
            <a:ext cx="282488" cy="281090"/>
            <a:chOff x="-55202750" y="3198925"/>
            <a:chExt cx="318225" cy="316650"/>
          </a:xfrm>
        </p:grpSpPr>
        <p:sp>
          <p:nvSpPr>
            <p:cNvPr id="3977" name="Google Shape;3977;p67"/>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67"/>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9" name="Google Shape;3979;p67"/>
          <p:cNvGrpSpPr/>
          <p:nvPr/>
        </p:nvGrpSpPr>
        <p:grpSpPr>
          <a:xfrm>
            <a:off x="8154130" y="1995573"/>
            <a:ext cx="265711" cy="282488"/>
            <a:chOff x="-55194875" y="3590375"/>
            <a:chExt cx="299325" cy="318225"/>
          </a:xfrm>
        </p:grpSpPr>
        <p:sp>
          <p:nvSpPr>
            <p:cNvPr id="3980" name="Google Shape;3980;p67"/>
            <p:cNvSpPr/>
            <p:nvPr/>
          </p:nvSpPr>
          <p:spPr>
            <a:xfrm>
              <a:off x="-55194875" y="3667550"/>
              <a:ext cx="37050" cy="241050"/>
            </a:xfrm>
            <a:custGeom>
              <a:avLst/>
              <a:gdLst/>
              <a:ahLst/>
              <a:cxnLst/>
              <a:rect l="l" t="t" r="r" b="b"/>
              <a:pathLst>
                <a:path w="1482" h="9642" extrusionOk="0">
                  <a:moveTo>
                    <a:pt x="1482" y="1"/>
                  </a:moveTo>
                  <a:cubicBezTo>
                    <a:pt x="537" y="977"/>
                    <a:pt x="1" y="2301"/>
                    <a:pt x="1" y="3687"/>
                  </a:cubicBezTo>
                  <a:lnTo>
                    <a:pt x="1" y="9295"/>
                  </a:lnTo>
                  <a:lnTo>
                    <a:pt x="32" y="9295"/>
                  </a:lnTo>
                  <a:cubicBezTo>
                    <a:pt x="32" y="9484"/>
                    <a:pt x="190" y="9641"/>
                    <a:pt x="379" y="9641"/>
                  </a:cubicBezTo>
                  <a:lnTo>
                    <a:pt x="1482" y="9641"/>
                  </a:lnTo>
                  <a:lnTo>
                    <a:pt x="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7"/>
            <p:cNvSpPr/>
            <p:nvPr/>
          </p:nvSpPr>
          <p:spPr>
            <a:xfrm>
              <a:off x="-55065700" y="3643925"/>
              <a:ext cx="132350" cy="40200"/>
            </a:xfrm>
            <a:custGeom>
              <a:avLst/>
              <a:gdLst/>
              <a:ahLst/>
              <a:cxnLst/>
              <a:rect l="l" t="t" r="r" b="b"/>
              <a:pathLst>
                <a:path w="5294" h="1608" extrusionOk="0">
                  <a:moveTo>
                    <a:pt x="5294" y="1"/>
                  </a:moveTo>
                  <a:lnTo>
                    <a:pt x="1" y="1607"/>
                  </a:lnTo>
                  <a:lnTo>
                    <a:pt x="5294" y="1607"/>
                  </a:lnTo>
                  <a:lnTo>
                    <a:pt x="5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7"/>
            <p:cNvSpPr/>
            <p:nvPr/>
          </p:nvSpPr>
          <p:spPr>
            <a:xfrm>
              <a:off x="-55138950" y="3703000"/>
              <a:ext cx="204800" cy="168575"/>
            </a:xfrm>
            <a:custGeom>
              <a:avLst/>
              <a:gdLst/>
              <a:ahLst/>
              <a:cxnLst/>
              <a:rect l="l" t="t" r="r" b="b"/>
              <a:pathLst>
                <a:path w="8192" h="6743" extrusionOk="0">
                  <a:moveTo>
                    <a:pt x="2647" y="757"/>
                  </a:moveTo>
                  <a:cubicBezTo>
                    <a:pt x="2836" y="757"/>
                    <a:pt x="2994" y="914"/>
                    <a:pt x="2994" y="1103"/>
                  </a:cubicBezTo>
                  <a:cubicBezTo>
                    <a:pt x="2994" y="1292"/>
                    <a:pt x="2836" y="1450"/>
                    <a:pt x="2647" y="1450"/>
                  </a:cubicBezTo>
                  <a:cubicBezTo>
                    <a:pt x="2458" y="1450"/>
                    <a:pt x="2301" y="1292"/>
                    <a:pt x="2301" y="1103"/>
                  </a:cubicBezTo>
                  <a:cubicBezTo>
                    <a:pt x="2301" y="914"/>
                    <a:pt x="2395" y="757"/>
                    <a:pt x="2647" y="757"/>
                  </a:cubicBezTo>
                  <a:close/>
                  <a:moveTo>
                    <a:pt x="5609" y="757"/>
                  </a:moveTo>
                  <a:cubicBezTo>
                    <a:pt x="5798" y="757"/>
                    <a:pt x="5955" y="914"/>
                    <a:pt x="5955" y="1103"/>
                  </a:cubicBezTo>
                  <a:cubicBezTo>
                    <a:pt x="5955" y="1292"/>
                    <a:pt x="5798" y="1450"/>
                    <a:pt x="5609" y="1450"/>
                  </a:cubicBezTo>
                  <a:cubicBezTo>
                    <a:pt x="5388" y="1450"/>
                    <a:pt x="5231" y="1292"/>
                    <a:pt x="5231" y="1103"/>
                  </a:cubicBezTo>
                  <a:cubicBezTo>
                    <a:pt x="5231" y="914"/>
                    <a:pt x="5388" y="757"/>
                    <a:pt x="5609" y="757"/>
                  </a:cubicBezTo>
                  <a:close/>
                  <a:moveTo>
                    <a:pt x="5195" y="3316"/>
                  </a:moveTo>
                  <a:cubicBezTo>
                    <a:pt x="5294" y="3316"/>
                    <a:pt x="5388" y="3356"/>
                    <a:pt x="5451" y="3434"/>
                  </a:cubicBezTo>
                  <a:cubicBezTo>
                    <a:pt x="5609" y="3592"/>
                    <a:pt x="5609" y="3812"/>
                    <a:pt x="5451" y="3939"/>
                  </a:cubicBezTo>
                  <a:cubicBezTo>
                    <a:pt x="5105" y="4285"/>
                    <a:pt x="4601" y="4474"/>
                    <a:pt x="4096" y="4474"/>
                  </a:cubicBezTo>
                  <a:cubicBezTo>
                    <a:pt x="3592" y="4474"/>
                    <a:pt x="3120" y="4285"/>
                    <a:pt x="2805" y="3939"/>
                  </a:cubicBezTo>
                  <a:cubicBezTo>
                    <a:pt x="2647" y="3781"/>
                    <a:pt x="2647" y="3529"/>
                    <a:pt x="2805" y="3434"/>
                  </a:cubicBezTo>
                  <a:cubicBezTo>
                    <a:pt x="2883" y="3356"/>
                    <a:pt x="2978" y="3316"/>
                    <a:pt x="3073" y="3316"/>
                  </a:cubicBezTo>
                  <a:cubicBezTo>
                    <a:pt x="3167" y="3316"/>
                    <a:pt x="3262" y="3356"/>
                    <a:pt x="3340" y="3434"/>
                  </a:cubicBezTo>
                  <a:cubicBezTo>
                    <a:pt x="3561" y="3639"/>
                    <a:pt x="3852" y="3742"/>
                    <a:pt x="4140" y="3742"/>
                  </a:cubicBezTo>
                  <a:cubicBezTo>
                    <a:pt x="4427" y="3742"/>
                    <a:pt x="4711" y="3639"/>
                    <a:pt x="4916" y="3434"/>
                  </a:cubicBezTo>
                  <a:cubicBezTo>
                    <a:pt x="4994" y="3356"/>
                    <a:pt x="5097" y="3316"/>
                    <a:pt x="5195" y="3316"/>
                  </a:cubicBezTo>
                  <a:close/>
                  <a:moveTo>
                    <a:pt x="1" y="0"/>
                  </a:moveTo>
                  <a:lnTo>
                    <a:pt x="1" y="2584"/>
                  </a:lnTo>
                  <a:cubicBezTo>
                    <a:pt x="1" y="4852"/>
                    <a:pt x="1860" y="6742"/>
                    <a:pt x="4096" y="6742"/>
                  </a:cubicBezTo>
                  <a:cubicBezTo>
                    <a:pt x="6333" y="6742"/>
                    <a:pt x="8192" y="4884"/>
                    <a:pt x="8192" y="2584"/>
                  </a:cubicBezTo>
                  <a:lnTo>
                    <a:pt x="8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7"/>
            <p:cNvSpPr/>
            <p:nvPr/>
          </p:nvSpPr>
          <p:spPr>
            <a:xfrm>
              <a:off x="-55138950" y="3590375"/>
              <a:ext cx="204025" cy="92950"/>
            </a:xfrm>
            <a:custGeom>
              <a:avLst/>
              <a:gdLst/>
              <a:ahLst/>
              <a:cxnLst/>
              <a:rect l="l" t="t" r="r" b="b"/>
              <a:pathLst>
                <a:path w="8161" h="3718" extrusionOk="0">
                  <a:moveTo>
                    <a:pt x="1860" y="0"/>
                  </a:moveTo>
                  <a:cubicBezTo>
                    <a:pt x="820" y="0"/>
                    <a:pt x="1" y="851"/>
                    <a:pt x="1" y="1859"/>
                  </a:cubicBezTo>
                  <a:lnTo>
                    <a:pt x="1" y="3718"/>
                  </a:lnTo>
                  <a:lnTo>
                    <a:pt x="316" y="3718"/>
                  </a:lnTo>
                  <a:lnTo>
                    <a:pt x="8161" y="1386"/>
                  </a:lnTo>
                  <a:cubicBezTo>
                    <a:pt x="7972" y="599"/>
                    <a:pt x="7215" y="0"/>
                    <a:pt x="6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7"/>
            <p:cNvSpPr/>
            <p:nvPr/>
          </p:nvSpPr>
          <p:spPr>
            <a:xfrm>
              <a:off x="-54914475" y="3688825"/>
              <a:ext cx="18925" cy="64600"/>
            </a:xfrm>
            <a:custGeom>
              <a:avLst/>
              <a:gdLst/>
              <a:ahLst/>
              <a:cxnLst/>
              <a:rect l="l" t="t" r="r" b="b"/>
              <a:pathLst>
                <a:path w="757" h="2584" extrusionOk="0">
                  <a:moveTo>
                    <a:pt x="1" y="0"/>
                  </a:moveTo>
                  <a:lnTo>
                    <a:pt x="1" y="2584"/>
                  </a:lnTo>
                  <a:cubicBezTo>
                    <a:pt x="442" y="2300"/>
                    <a:pt x="757" y="1828"/>
                    <a:pt x="757" y="1261"/>
                  </a:cubicBezTo>
                  <a:cubicBezTo>
                    <a:pt x="757" y="756"/>
                    <a:pt x="442" y="28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5" name="Google Shape;3985;p67"/>
          <p:cNvGrpSpPr/>
          <p:nvPr/>
        </p:nvGrpSpPr>
        <p:grpSpPr>
          <a:xfrm>
            <a:off x="8146097" y="2432594"/>
            <a:ext cx="281778" cy="281778"/>
            <a:chOff x="-55203525" y="3983400"/>
            <a:chExt cx="317425" cy="317425"/>
          </a:xfrm>
        </p:grpSpPr>
        <p:sp>
          <p:nvSpPr>
            <p:cNvPr id="3986" name="Google Shape;3986;p67"/>
            <p:cNvSpPr/>
            <p:nvPr/>
          </p:nvSpPr>
          <p:spPr>
            <a:xfrm>
              <a:off x="-55147600" y="4094450"/>
              <a:ext cx="204800" cy="206375"/>
            </a:xfrm>
            <a:custGeom>
              <a:avLst/>
              <a:gdLst/>
              <a:ahLst/>
              <a:cxnLst/>
              <a:rect l="l" t="t" r="r" b="b"/>
              <a:pathLst>
                <a:path w="8192" h="8255" extrusionOk="0">
                  <a:moveTo>
                    <a:pt x="2584" y="2269"/>
                  </a:moveTo>
                  <a:cubicBezTo>
                    <a:pt x="2804" y="2269"/>
                    <a:pt x="2962" y="2426"/>
                    <a:pt x="2962" y="2615"/>
                  </a:cubicBezTo>
                  <a:cubicBezTo>
                    <a:pt x="2962" y="2804"/>
                    <a:pt x="2804" y="2962"/>
                    <a:pt x="2584" y="2962"/>
                  </a:cubicBezTo>
                  <a:cubicBezTo>
                    <a:pt x="2395" y="2962"/>
                    <a:pt x="2237" y="2836"/>
                    <a:pt x="2237" y="2615"/>
                  </a:cubicBezTo>
                  <a:cubicBezTo>
                    <a:pt x="2237" y="2426"/>
                    <a:pt x="2395" y="2269"/>
                    <a:pt x="2584" y="2269"/>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47" y="4828"/>
                  </a:moveTo>
                  <a:cubicBezTo>
                    <a:pt x="5238" y="4828"/>
                    <a:pt x="5325" y="4868"/>
                    <a:pt x="5388" y="4947"/>
                  </a:cubicBezTo>
                  <a:cubicBezTo>
                    <a:pt x="5545" y="5041"/>
                    <a:pt x="5545" y="5293"/>
                    <a:pt x="5419" y="5451"/>
                  </a:cubicBezTo>
                  <a:cubicBezTo>
                    <a:pt x="5073" y="5797"/>
                    <a:pt x="4600" y="5986"/>
                    <a:pt x="4096" y="5986"/>
                  </a:cubicBezTo>
                  <a:cubicBezTo>
                    <a:pt x="3592" y="5986"/>
                    <a:pt x="3119" y="5797"/>
                    <a:pt x="2804" y="5451"/>
                  </a:cubicBezTo>
                  <a:cubicBezTo>
                    <a:pt x="2647" y="5293"/>
                    <a:pt x="2647" y="5041"/>
                    <a:pt x="2804" y="4947"/>
                  </a:cubicBezTo>
                  <a:cubicBezTo>
                    <a:pt x="2883" y="4868"/>
                    <a:pt x="2977" y="4828"/>
                    <a:pt x="3068" y="4828"/>
                  </a:cubicBezTo>
                  <a:cubicBezTo>
                    <a:pt x="3159" y="4828"/>
                    <a:pt x="3245" y="4868"/>
                    <a:pt x="3308" y="4947"/>
                  </a:cubicBezTo>
                  <a:cubicBezTo>
                    <a:pt x="3529" y="5151"/>
                    <a:pt x="3812" y="5254"/>
                    <a:pt x="4096" y="5254"/>
                  </a:cubicBezTo>
                  <a:cubicBezTo>
                    <a:pt x="4379" y="5254"/>
                    <a:pt x="4663" y="5151"/>
                    <a:pt x="4884" y="4947"/>
                  </a:cubicBezTo>
                  <a:cubicBezTo>
                    <a:pt x="4962" y="4868"/>
                    <a:pt x="5057" y="4828"/>
                    <a:pt x="5147" y="4828"/>
                  </a:cubicBezTo>
                  <a:close/>
                  <a:moveTo>
                    <a:pt x="2584" y="0"/>
                  </a:moveTo>
                  <a:cubicBezTo>
                    <a:pt x="1134" y="0"/>
                    <a:pt x="0" y="1197"/>
                    <a:pt x="0" y="2615"/>
                  </a:cubicBezTo>
                  <a:lnTo>
                    <a:pt x="0" y="4096"/>
                  </a:lnTo>
                  <a:cubicBezTo>
                    <a:pt x="0" y="4379"/>
                    <a:pt x="32" y="4695"/>
                    <a:pt x="63" y="4947"/>
                  </a:cubicBezTo>
                  <a:cubicBezTo>
                    <a:pt x="473" y="6837"/>
                    <a:pt x="2174" y="8255"/>
                    <a:pt x="4096" y="8255"/>
                  </a:cubicBezTo>
                  <a:cubicBezTo>
                    <a:pt x="6018" y="8255"/>
                    <a:pt x="7719" y="6837"/>
                    <a:pt x="8097" y="4947"/>
                  </a:cubicBezTo>
                  <a:cubicBezTo>
                    <a:pt x="8160" y="4695"/>
                    <a:pt x="8192" y="4411"/>
                    <a:pt x="8192" y="4096"/>
                  </a:cubicBezTo>
                  <a:lnTo>
                    <a:pt x="8192" y="2615"/>
                  </a:lnTo>
                  <a:cubicBezTo>
                    <a:pt x="8192" y="1197"/>
                    <a:pt x="7057" y="0"/>
                    <a:pt x="5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7"/>
            <p:cNvSpPr/>
            <p:nvPr/>
          </p:nvSpPr>
          <p:spPr>
            <a:xfrm>
              <a:off x="-55203525" y="4027500"/>
              <a:ext cx="317425" cy="196925"/>
            </a:xfrm>
            <a:custGeom>
              <a:avLst/>
              <a:gdLst/>
              <a:ahLst/>
              <a:cxnLst/>
              <a:rect l="l" t="t" r="r" b="b"/>
              <a:pathLst>
                <a:path w="12697" h="7877" extrusionOk="0">
                  <a:moveTo>
                    <a:pt x="4443" y="0"/>
                  </a:moveTo>
                  <a:cubicBezTo>
                    <a:pt x="1828" y="851"/>
                    <a:pt x="0" y="3277"/>
                    <a:pt x="0" y="6049"/>
                  </a:cubicBezTo>
                  <a:cubicBezTo>
                    <a:pt x="0" y="6994"/>
                    <a:pt x="725" y="7782"/>
                    <a:pt x="1639" y="7877"/>
                  </a:cubicBezTo>
                  <a:cubicBezTo>
                    <a:pt x="1639" y="7845"/>
                    <a:pt x="1607" y="7814"/>
                    <a:pt x="1607" y="7782"/>
                  </a:cubicBezTo>
                  <a:cubicBezTo>
                    <a:pt x="1513" y="7499"/>
                    <a:pt x="1513" y="7120"/>
                    <a:pt x="1513" y="6774"/>
                  </a:cubicBezTo>
                  <a:lnTo>
                    <a:pt x="1513" y="5293"/>
                  </a:lnTo>
                  <a:cubicBezTo>
                    <a:pt x="1513" y="3434"/>
                    <a:pt x="3025" y="1922"/>
                    <a:pt x="4884" y="1922"/>
                  </a:cubicBezTo>
                  <a:lnTo>
                    <a:pt x="7877" y="1922"/>
                  </a:lnTo>
                  <a:cubicBezTo>
                    <a:pt x="9704" y="1922"/>
                    <a:pt x="11216" y="3434"/>
                    <a:pt x="11216" y="5293"/>
                  </a:cubicBezTo>
                  <a:lnTo>
                    <a:pt x="11216" y="6774"/>
                  </a:lnTo>
                  <a:cubicBezTo>
                    <a:pt x="11216" y="7120"/>
                    <a:pt x="11185" y="7436"/>
                    <a:pt x="11090" y="7782"/>
                  </a:cubicBezTo>
                  <a:cubicBezTo>
                    <a:pt x="11090" y="7814"/>
                    <a:pt x="11059" y="7845"/>
                    <a:pt x="11059" y="7877"/>
                  </a:cubicBezTo>
                  <a:cubicBezTo>
                    <a:pt x="11972" y="7782"/>
                    <a:pt x="12697" y="6994"/>
                    <a:pt x="12697" y="6049"/>
                  </a:cubicBezTo>
                  <a:cubicBezTo>
                    <a:pt x="12697" y="3277"/>
                    <a:pt x="10870" y="851"/>
                    <a:pt x="8255" y="0"/>
                  </a:cubicBezTo>
                  <a:cubicBezTo>
                    <a:pt x="8223" y="189"/>
                    <a:pt x="8129" y="441"/>
                    <a:pt x="8034" y="599"/>
                  </a:cubicBezTo>
                  <a:cubicBezTo>
                    <a:pt x="7751" y="977"/>
                    <a:pt x="7310" y="1229"/>
                    <a:pt x="6805" y="1229"/>
                  </a:cubicBezTo>
                  <a:lnTo>
                    <a:pt x="5892" y="1229"/>
                  </a:lnTo>
                  <a:cubicBezTo>
                    <a:pt x="5419" y="1229"/>
                    <a:pt x="4947" y="977"/>
                    <a:pt x="4663" y="599"/>
                  </a:cubicBezTo>
                  <a:cubicBezTo>
                    <a:pt x="4569" y="410"/>
                    <a:pt x="4474" y="189"/>
                    <a:pt x="4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7"/>
            <p:cNvSpPr/>
            <p:nvPr/>
          </p:nvSpPr>
          <p:spPr>
            <a:xfrm>
              <a:off x="-55128700" y="3983400"/>
              <a:ext cx="166200" cy="54350"/>
            </a:xfrm>
            <a:custGeom>
              <a:avLst/>
              <a:gdLst/>
              <a:ahLst/>
              <a:cxnLst/>
              <a:rect l="l" t="t" r="r" b="b"/>
              <a:pathLst>
                <a:path w="6648" h="2174" extrusionOk="0">
                  <a:moveTo>
                    <a:pt x="3088" y="0"/>
                  </a:moveTo>
                  <a:cubicBezTo>
                    <a:pt x="2836" y="0"/>
                    <a:pt x="2584" y="158"/>
                    <a:pt x="2458" y="347"/>
                  </a:cubicBezTo>
                  <a:lnTo>
                    <a:pt x="347" y="347"/>
                  </a:lnTo>
                  <a:cubicBezTo>
                    <a:pt x="158" y="347"/>
                    <a:pt x="0" y="504"/>
                    <a:pt x="0" y="725"/>
                  </a:cubicBezTo>
                  <a:cubicBezTo>
                    <a:pt x="0" y="914"/>
                    <a:pt x="158" y="1071"/>
                    <a:pt x="347" y="1071"/>
                  </a:cubicBezTo>
                  <a:lnTo>
                    <a:pt x="2206" y="1071"/>
                  </a:lnTo>
                  <a:lnTo>
                    <a:pt x="2143" y="1197"/>
                  </a:lnTo>
                  <a:cubicBezTo>
                    <a:pt x="1985" y="1670"/>
                    <a:pt x="2363" y="2174"/>
                    <a:pt x="2867" y="2174"/>
                  </a:cubicBezTo>
                  <a:lnTo>
                    <a:pt x="3781" y="2174"/>
                  </a:lnTo>
                  <a:cubicBezTo>
                    <a:pt x="4285" y="2174"/>
                    <a:pt x="4632" y="1670"/>
                    <a:pt x="4474" y="1197"/>
                  </a:cubicBezTo>
                  <a:lnTo>
                    <a:pt x="4443" y="1071"/>
                  </a:lnTo>
                  <a:lnTo>
                    <a:pt x="6301" y="1071"/>
                  </a:lnTo>
                  <a:cubicBezTo>
                    <a:pt x="6490" y="1071"/>
                    <a:pt x="6648" y="914"/>
                    <a:pt x="6648" y="725"/>
                  </a:cubicBezTo>
                  <a:cubicBezTo>
                    <a:pt x="6648" y="504"/>
                    <a:pt x="6490" y="347"/>
                    <a:pt x="6301" y="347"/>
                  </a:cubicBezTo>
                  <a:lnTo>
                    <a:pt x="4159" y="347"/>
                  </a:lnTo>
                  <a:cubicBezTo>
                    <a:pt x="4033" y="126"/>
                    <a:pt x="3812" y="0"/>
                    <a:pt x="3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9" name="Google Shape;3989;p67"/>
          <p:cNvGrpSpPr/>
          <p:nvPr/>
        </p:nvGrpSpPr>
        <p:grpSpPr>
          <a:xfrm>
            <a:off x="6842065" y="2863170"/>
            <a:ext cx="265001" cy="283176"/>
            <a:chOff x="-53232900" y="3192625"/>
            <a:chExt cx="298525" cy="319000"/>
          </a:xfrm>
        </p:grpSpPr>
        <p:sp>
          <p:nvSpPr>
            <p:cNvPr id="3990" name="Google Shape;3990;p67"/>
            <p:cNvSpPr/>
            <p:nvPr/>
          </p:nvSpPr>
          <p:spPr>
            <a:xfrm>
              <a:off x="-52972975" y="3315500"/>
              <a:ext cx="37825" cy="55925"/>
            </a:xfrm>
            <a:custGeom>
              <a:avLst/>
              <a:gdLst/>
              <a:ahLst/>
              <a:cxnLst/>
              <a:rect l="l" t="t" r="r" b="b"/>
              <a:pathLst>
                <a:path w="1513" h="2237" extrusionOk="0">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7"/>
            <p:cNvSpPr/>
            <p:nvPr/>
          </p:nvSpPr>
          <p:spPr>
            <a:xfrm>
              <a:off x="-52978500" y="3259575"/>
              <a:ext cx="44125" cy="55950"/>
            </a:xfrm>
            <a:custGeom>
              <a:avLst/>
              <a:gdLst/>
              <a:ahLst/>
              <a:cxnLst/>
              <a:rect l="l" t="t" r="r" b="b"/>
              <a:pathLst>
                <a:path w="1765" h="2238" extrusionOk="0">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7"/>
            <p:cNvSpPr/>
            <p:nvPr/>
          </p:nvSpPr>
          <p:spPr>
            <a:xfrm>
              <a:off x="-53232900" y="3324950"/>
              <a:ext cx="242625" cy="55925"/>
            </a:xfrm>
            <a:custGeom>
              <a:avLst/>
              <a:gdLst/>
              <a:ahLst/>
              <a:cxnLst/>
              <a:rect l="l" t="t" r="r" b="b"/>
              <a:pathLst>
                <a:path w="9705" h="2237" extrusionOk="0">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7"/>
            <p:cNvSpPr/>
            <p:nvPr/>
          </p:nvSpPr>
          <p:spPr>
            <a:xfrm>
              <a:off x="-53232100" y="3399775"/>
              <a:ext cx="241825" cy="111850"/>
            </a:xfrm>
            <a:custGeom>
              <a:avLst/>
              <a:gdLst/>
              <a:ahLst/>
              <a:cxnLst/>
              <a:rect l="l" t="t" r="r" b="b"/>
              <a:pathLst>
                <a:path w="9673" h="4474" extrusionOk="0">
                  <a:moveTo>
                    <a:pt x="0" y="0"/>
                  </a:moveTo>
                  <a:cubicBezTo>
                    <a:pt x="158" y="2457"/>
                    <a:pt x="2269" y="4474"/>
                    <a:pt x="4821" y="4474"/>
                  </a:cubicBezTo>
                  <a:cubicBezTo>
                    <a:pt x="7372" y="4474"/>
                    <a:pt x="9452" y="2457"/>
                    <a:pt x="9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7"/>
            <p:cNvSpPr/>
            <p:nvPr/>
          </p:nvSpPr>
          <p:spPr>
            <a:xfrm>
              <a:off x="-53134450" y="3287125"/>
              <a:ext cx="44125" cy="18925"/>
            </a:xfrm>
            <a:custGeom>
              <a:avLst/>
              <a:gdLst/>
              <a:ahLst/>
              <a:cxnLst/>
              <a:rect l="l" t="t" r="r" b="b"/>
              <a:pathLst>
                <a:path w="1765" h="757" extrusionOk="0">
                  <a:moveTo>
                    <a:pt x="1" y="1"/>
                  </a:moveTo>
                  <a:lnTo>
                    <a:pt x="410" y="757"/>
                  </a:lnTo>
                  <a:lnTo>
                    <a:pt x="1419" y="757"/>
                  </a:lnTo>
                  <a:lnTo>
                    <a:pt x="1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7"/>
            <p:cNvSpPr/>
            <p:nvPr/>
          </p:nvSpPr>
          <p:spPr>
            <a:xfrm>
              <a:off x="-53232900" y="3287125"/>
              <a:ext cx="86675" cy="18925"/>
            </a:xfrm>
            <a:custGeom>
              <a:avLst/>
              <a:gdLst/>
              <a:ahLst/>
              <a:cxnLst/>
              <a:rect l="l" t="t" r="r" b="b"/>
              <a:pathLst>
                <a:path w="3467" h="757" extrusionOk="0">
                  <a:moveTo>
                    <a:pt x="127" y="1"/>
                  </a:moveTo>
                  <a:cubicBezTo>
                    <a:pt x="95" y="253"/>
                    <a:pt x="32" y="473"/>
                    <a:pt x="1" y="757"/>
                  </a:cubicBezTo>
                  <a:lnTo>
                    <a:pt x="3466" y="757"/>
                  </a:lnTo>
                  <a:lnTo>
                    <a:pt x="3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7"/>
            <p:cNvSpPr/>
            <p:nvPr/>
          </p:nvSpPr>
          <p:spPr>
            <a:xfrm>
              <a:off x="-53078525" y="3287125"/>
              <a:ext cx="86675" cy="18925"/>
            </a:xfrm>
            <a:custGeom>
              <a:avLst/>
              <a:gdLst/>
              <a:ahLst/>
              <a:cxnLst/>
              <a:rect l="l" t="t" r="r" b="b"/>
              <a:pathLst>
                <a:path w="3467" h="757" extrusionOk="0">
                  <a:moveTo>
                    <a:pt x="379" y="1"/>
                  </a:moveTo>
                  <a:lnTo>
                    <a:pt x="1" y="757"/>
                  </a:lnTo>
                  <a:lnTo>
                    <a:pt x="3466" y="757"/>
                  </a:lnTo>
                  <a:cubicBezTo>
                    <a:pt x="3466" y="536"/>
                    <a:pt x="3435" y="253"/>
                    <a:pt x="3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7"/>
            <p:cNvSpPr/>
            <p:nvPr/>
          </p:nvSpPr>
          <p:spPr>
            <a:xfrm>
              <a:off x="-53224225" y="3192625"/>
              <a:ext cx="223700" cy="74850"/>
            </a:xfrm>
            <a:custGeom>
              <a:avLst/>
              <a:gdLst/>
              <a:ahLst/>
              <a:cxnLst/>
              <a:rect l="l" t="t" r="r" b="b"/>
              <a:pathLst>
                <a:path w="8948" h="2994" extrusionOk="0">
                  <a:moveTo>
                    <a:pt x="4506" y="0"/>
                  </a:moveTo>
                  <a:cubicBezTo>
                    <a:pt x="2489" y="0"/>
                    <a:pt x="756" y="1260"/>
                    <a:pt x="0" y="2993"/>
                  </a:cubicBezTo>
                  <a:lnTo>
                    <a:pt x="8948" y="2993"/>
                  </a:lnTo>
                  <a:cubicBezTo>
                    <a:pt x="8255" y="1260"/>
                    <a:pt x="6522" y="0"/>
                    <a:pt x="4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8" name="Google Shape;3998;p67"/>
          <p:cNvGrpSpPr/>
          <p:nvPr/>
        </p:nvGrpSpPr>
        <p:grpSpPr>
          <a:xfrm>
            <a:off x="6833677" y="3301760"/>
            <a:ext cx="281778" cy="281090"/>
            <a:chOff x="-53242350" y="3584850"/>
            <a:chExt cx="317425" cy="316650"/>
          </a:xfrm>
        </p:grpSpPr>
        <p:sp>
          <p:nvSpPr>
            <p:cNvPr id="3999" name="Google Shape;3999;p67"/>
            <p:cNvSpPr/>
            <p:nvPr/>
          </p:nvSpPr>
          <p:spPr>
            <a:xfrm>
              <a:off x="-53202975" y="3584850"/>
              <a:ext cx="237900" cy="98475"/>
            </a:xfrm>
            <a:custGeom>
              <a:avLst/>
              <a:gdLst/>
              <a:ahLst/>
              <a:cxnLst/>
              <a:rect l="l" t="t" r="r" b="b"/>
              <a:pathLst>
                <a:path w="9516" h="3939" extrusionOk="0">
                  <a:moveTo>
                    <a:pt x="4758" y="1"/>
                  </a:moveTo>
                  <a:cubicBezTo>
                    <a:pt x="2395" y="1"/>
                    <a:pt x="411" y="1702"/>
                    <a:pt x="1" y="3939"/>
                  </a:cubicBezTo>
                  <a:cubicBezTo>
                    <a:pt x="190" y="3781"/>
                    <a:pt x="474" y="3687"/>
                    <a:pt x="694" y="3655"/>
                  </a:cubicBezTo>
                  <a:cubicBezTo>
                    <a:pt x="2033" y="3435"/>
                    <a:pt x="3396" y="3324"/>
                    <a:pt x="4758" y="3324"/>
                  </a:cubicBezTo>
                  <a:cubicBezTo>
                    <a:pt x="6121" y="3324"/>
                    <a:pt x="7483" y="3435"/>
                    <a:pt x="8822" y="3655"/>
                  </a:cubicBezTo>
                  <a:cubicBezTo>
                    <a:pt x="9074" y="3687"/>
                    <a:pt x="9326" y="3813"/>
                    <a:pt x="9515" y="3939"/>
                  </a:cubicBezTo>
                  <a:cubicBezTo>
                    <a:pt x="9074" y="1702"/>
                    <a:pt x="7121" y="1"/>
                    <a:pt x="4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7"/>
            <p:cNvSpPr/>
            <p:nvPr/>
          </p:nvSpPr>
          <p:spPr>
            <a:xfrm>
              <a:off x="-53242350" y="3711650"/>
              <a:ext cx="80350" cy="155975"/>
            </a:xfrm>
            <a:custGeom>
              <a:avLst/>
              <a:gdLst/>
              <a:ahLst/>
              <a:cxnLst/>
              <a:rect l="l" t="t" r="r" b="b"/>
              <a:pathLst>
                <a:path w="3214" h="6239" extrusionOk="0">
                  <a:moveTo>
                    <a:pt x="820" y="1"/>
                  </a:moveTo>
                  <a:cubicBezTo>
                    <a:pt x="316" y="442"/>
                    <a:pt x="1" y="1041"/>
                    <a:pt x="1" y="1734"/>
                  </a:cubicBezTo>
                  <a:cubicBezTo>
                    <a:pt x="1" y="2395"/>
                    <a:pt x="316" y="2994"/>
                    <a:pt x="788" y="3403"/>
                  </a:cubicBezTo>
                  <a:lnTo>
                    <a:pt x="788" y="5136"/>
                  </a:lnTo>
                  <a:cubicBezTo>
                    <a:pt x="788" y="5766"/>
                    <a:pt x="1292" y="6239"/>
                    <a:pt x="1891" y="6239"/>
                  </a:cubicBezTo>
                  <a:lnTo>
                    <a:pt x="3214" y="6239"/>
                  </a:lnTo>
                  <a:cubicBezTo>
                    <a:pt x="3057" y="6081"/>
                    <a:pt x="2742" y="5609"/>
                    <a:pt x="2679" y="5451"/>
                  </a:cubicBezTo>
                  <a:lnTo>
                    <a:pt x="1828" y="5451"/>
                  </a:lnTo>
                  <a:cubicBezTo>
                    <a:pt x="1639" y="5451"/>
                    <a:pt x="1481" y="5294"/>
                    <a:pt x="1481" y="5073"/>
                  </a:cubicBezTo>
                  <a:lnTo>
                    <a:pt x="1481" y="2805"/>
                  </a:lnTo>
                  <a:cubicBezTo>
                    <a:pt x="1103" y="2490"/>
                    <a:pt x="820" y="2049"/>
                    <a:pt x="788" y="1545"/>
                  </a:cubicBezTo>
                  <a:cubicBezTo>
                    <a:pt x="788" y="1513"/>
                    <a:pt x="725" y="1419"/>
                    <a:pt x="725" y="1356"/>
                  </a:cubicBezTo>
                  <a:lnTo>
                    <a:pt x="725" y="411"/>
                  </a:lnTo>
                  <a:cubicBezTo>
                    <a:pt x="725" y="348"/>
                    <a:pt x="788" y="158"/>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7"/>
            <p:cNvSpPr/>
            <p:nvPr/>
          </p:nvSpPr>
          <p:spPr>
            <a:xfrm>
              <a:off x="-53206125" y="3686850"/>
              <a:ext cx="243400" cy="84700"/>
            </a:xfrm>
            <a:custGeom>
              <a:avLst/>
              <a:gdLst/>
              <a:ahLst/>
              <a:cxnLst/>
              <a:rect l="l" t="t" r="r" b="b"/>
              <a:pathLst>
                <a:path w="9736" h="3388" extrusionOk="0">
                  <a:moveTo>
                    <a:pt x="4857" y="1"/>
                  </a:moveTo>
                  <a:cubicBezTo>
                    <a:pt x="3545" y="1"/>
                    <a:pt x="2238" y="111"/>
                    <a:pt x="946" y="331"/>
                  </a:cubicBezTo>
                  <a:cubicBezTo>
                    <a:pt x="442" y="394"/>
                    <a:pt x="1" y="867"/>
                    <a:pt x="1" y="1434"/>
                  </a:cubicBezTo>
                  <a:lnTo>
                    <a:pt x="1" y="2285"/>
                  </a:lnTo>
                  <a:cubicBezTo>
                    <a:pt x="1" y="2915"/>
                    <a:pt x="505" y="3387"/>
                    <a:pt x="1104" y="3387"/>
                  </a:cubicBezTo>
                  <a:lnTo>
                    <a:pt x="3782" y="3387"/>
                  </a:lnTo>
                  <a:cubicBezTo>
                    <a:pt x="3876" y="3387"/>
                    <a:pt x="3971" y="3356"/>
                    <a:pt x="4065" y="3261"/>
                  </a:cubicBezTo>
                  <a:lnTo>
                    <a:pt x="4569" y="2757"/>
                  </a:lnTo>
                  <a:cubicBezTo>
                    <a:pt x="4648" y="2678"/>
                    <a:pt x="4750" y="2639"/>
                    <a:pt x="4845" y="2639"/>
                  </a:cubicBezTo>
                  <a:cubicBezTo>
                    <a:pt x="4939" y="2639"/>
                    <a:pt x="5026" y="2678"/>
                    <a:pt x="5073" y="2757"/>
                  </a:cubicBezTo>
                  <a:lnTo>
                    <a:pt x="5609" y="3261"/>
                  </a:lnTo>
                  <a:cubicBezTo>
                    <a:pt x="5672" y="3356"/>
                    <a:pt x="5766" y="3387"/>
                    <a:pt x="5861" y="3387"/>
                  </a:cubicBezTo>
                  <a:lnTo>
                    <a:pt x="8539" y="3387"/>
                  </a:lnTo>
                  <a:cubicBezTo>
                    <a:pt x="9169" y="3387"/>
                    <a:pt x="9641" y="2883"/>
                    <a:pt x="9641" y="2285"/>
                  </a:cubicBezTo>
                  <a:lnTo>
                    <a:pt x="9641" y="1434"/>
                  </a:lnTo>
                  <a:lnTo>
                    <a:pt x="9736" y="1434"/>
                  </a:lnTo>
                  <a:cubicBezTo>
                    <a:pt x="9736" y="867"/>
                    <a:pt x="9295" y="394"/>
                    <a:pt x="8791" y="331"/>
                  </a:cubicBezTo>
                  <a:cubicBezTo>
                    <a:pt x="7483" y="111"/>
                    <a:pt x="6168" y="1"/>
                    <a:pt x="4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7"/>
            <p:cNvSpPr/>
            <p:nvPr/>
          </p:nvSpPr>
          <p:spPr>
            <a:xfrm>
              <a:off x="-53186425" y="3775450"/>
              <a:ext cx="205600" cy="126050"/>
            </a:xfrm>
            <a:custGeom>
              <a:avLst/>
              <a:gdLst/>
              <a:ahLst/>
              <a:cxnLst/>
              <a:rect l="l" t="t" r="r" b="b"/>
              <a:pathLst>
                <a:path w="8224" h="5042" extrusionOk="0">
                  <a:moveTo>
                    <a:pt x="5148" y="1710"/>
                  </a:moveTo>
                  <a:cubicBezTo>
                    <a:pt x="5238" y="1710"/>
                    <a:pt x="5325" y="1749"/>
                    <a:pt x="5388" y="1828"/>
                  </a:cubicBezTo>
                  <a:cubicBezTo>
                    <a:pt x="5545" y="1954"/>
                    <a:pt x="5545" y="2175"/>
                    <a:pt x="5419" y="2332"/>
                  </a:cubicBezTo>
                  <a:cubicBezTo>
                    <a:pt x="5073" y="2679"/>
                    <a:pt x="4600" y="2868"/>
                    <a:pt x="4128" y="2868"/>
                  </a:cubicBezTo>
                  <a:cubicBezTo>
                    <a:pt x="3624" y="2868"/>
                    <a:pt x="3151" y="2679"/>
                    <a:pt x="2805" y="2332"/>
                  </a:cubicBezTo>
                  <a:cubicBezTo>
                    <a:pt x="2647" y="2175"/>
                    <a:pt x="2647" y="1954"/>
                    <a:pt x="2805" y="1828"/>
                  </a:cubicBezTo>
                  <a:cubicBezTo>
                    <a:pt x="2883" y="1749"/>
                    <a:pt x="2978" y="1710"/>
                    <a:pt x="3068" y="1710"/>
                  </a:cubicBezTo>
                  <a:cubicBezTo>
                    <a:pt x="3159" y="1710"/>
                    <a:pt x="3246" y="1749"/>
                    <a:pt x="3309" y="1828"/>
                  </a:cubicBezTo>
                  <a:cubicBezTo>
                    <a:pt x="3529" y="2049"/>
                    <a:pt x="3813" y="2159"/>
                    <a:pt x="4096" y="2159"/>
                  </a:cubicBezTo>
                  <a:cubicBezTo>
                    <a:pt x="4380" y="2159"/>
                    <a:pt x="4663" y="2049"/>
                    <a:pt x="4884" y="1828"/>
                  </a:cubicBezTo>
                  <a:cubicBezTo>
                    <a:pt x="4963" y="1749"/>
                    <a:pt x="5057" y="1710"/>
                    <a:pt x="5148" y="1710"/>
                  </a:cubicBezTo>
                  <a:close/>
                  <a:moveTo>
                    <a:pt x="4096" y="1"/>
                  </a:moveTo>
                  <a:lnTo>
                    <a:pt x="3813" y="284"/>
                  </a:lnTo>
                  <a:cubicBezTo>
                    <a:pt x="3624" y="473"/>
                    <a:pt x="3309" y="599"/>
                    <a:pt x="3025" y="599"/>
                  </a:cubicBezTo>
                  <a:lnTo>
                    <a:pt x="1" y="599"/>
                  </a:lnTo>
                  <a:lnTo>
                    <a:pt x="1" y="1009"/>
                  </a:lnTo>
                  <a:cubicBezTo>
                    <a:pt x="1" y="1671"/>
                    <a:pt x="158" y="2301"/>
                    <a:pt x="473" y="2836"/>
                  </a:cubicBezTo>
                  <a:lnTo>
                    <a:pt x="2647" y="2836"/>
                  </a:lnTo>
                  <a:cubicBezTo>
                    <a:pt x="2836" y="2836"/>
                    <a:pt x="2994" y="2994"/>
                    <a:pt x="2994" y="3183"/>
                  </a:cubicBezTo>
                  <a:cubicBezTo>
                    <a:pt x="2994" y="3403"/>
                    <a:pt x="2836" y="3561"/>
                    <a:pt x="2647" y="3561"/>
                  </a:cubicBezTo>
                  <a:lnTo>
                    <a:pt x="977" y="3561"/>
                  </a:lnTo>
                  <a:cubicBezTo>
                    <a:pt x="1733" y="4506"/>
                    <a:pt x="2962" y="5042"/>
                    <a:pt x="4128" y="5042"/>
                  </a:cubicBezTo>
                  <a:cubicBezTo>
                    <a:pt x="6428" y="5042"/>
                    <a:pt x="8223" y="3151"/>
                    <a:pt x="8223" y="946"/>
                  </a:cubicBezTo>
                  <a:lnTo>
                    <a:pt x="8223" y="568"/>
                  </a:lnTo>
                  <a:lnTo>
                    <a:pt x="5199" y="568"/>
                  </a:lnTo>
                  <a:cubicBezTo>
                    <a:pt x="5163" y="571"/>
                    <a:pt x="5128" y="573"/>
                    <a:pt x="5094" y="573"/>
                  </a:cubicBezTo>
                  <a:cubicBezTo>
                    <a:pt x="4795" y="573"/>
                    <a:pt x="4549" y="454"/>
                    <a:pt x="4380" y="284"/>
                  </a:cubicBezTo>
                  <a:lnTo>
                    <a:pt x="4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67"/>
            <p:cNvSpPr/>
            <p:nvPr/>
          </p:nvSpPr>
          <p:spPr>
            <a:xfrm>
              <a:off x="-52962725" y="3710875"/>
              <a:ext cx="37800" cy="95325"/>
            </a:xfrm>
            <a:custGeom>
              <a:avLst/>
              <a:gdLst/>
              <a:ahLst/>
              <a:cxnLst/>
              <a:rect l="l" t="t" r="r" b="b"/>
              <a:pathLst>
                <a:path w="1512" h="3813" extrusionOk="0">
                  <a:moveTo>
                    <a:pt x="662" y="0"/>
                  </a:moveTo>
                  <a:lnTo>
                    <a:pt x="662" y="0"/>
                  </a:lnTo>
                  <a:cubicBezTo>
                    <a:pt x="693" y="158"/>
                    <a:pt x="725" y="347"/>
                    <a:pt x="725" y="379"/>
                  </a:cubicBezTo>
                  <a:lnTo>
                    <a:pt x="725" y="1387"/>
                  </a:lnTo>
                  <a:cubicBezTo>
                    <a:pt x="725" y="1481"/>
                    <a:pt x="725" y="1513"/>
                    <a:pt x="693" y="1576"/>
                  </a:cubicBezTo>
                  <a:cubicBezTo>
                    <a:pt x="662" y="2080"/>
                    <a:pt x="378" y="2552"/>
                    <a:pt x="0" y="2836"/>
                  </a:cubicBezTo>
                  <a:lnTo>
                    <a:pt x="0" y="3561"/>
                  </a:lnTo>
                  <a:lnTo>
                    <a:pt x="0" y="3813"/>
                  </a:lnTo>
                  <a:cubicBezTo>
                    <a:pt x="851" y="3497"/>
                    <a:pt x="1512" y="2678"/>
                    <a:pt x="1512" y="1733"/>
                  </a:cubicBezTo>
                  <a:cubicBezTo>
                    <a:pt x="1512" y="1009"/>
                    <a:pt x="1166" y="379"/>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4" name="Google Shape;4004;p67"/>
          <p:cNvGrpSpPr/>
          <p:nvPr/>
        </p:nvGrpSpPr>
        <p:grpSpPr>
          <a:xfrm>
            <a:off x="6850454" y="3734926"/>
            <a:ext cx="248223" cy="283198"/>
            <a:chOff x="-53224225" y="3976300"/>
            <a:chExt cx="279625" cy="319025"/>
          </a:xfrm>
        </p:grpSpPr>
        <p:sp>
          <p:nvSpPr>
            <p:cNvPr id="4005" name="Google Shape;4005;p67"/>
            <p:cNvSpPr/>
            <p:nvPr/>
          </p:nvSpPr>
          <p:spPr>
            <a:xfrm>
              <a:off x="-53224225" y="4132250"/>
              <a:ext cx="18925" cy="63825"/>
            </a:xfrm>
            <a:custGeom>
              <a:avLst/>
              <a:gdLst/>
              <a:ahLst/>
              <a:cxnLst/>
              <a:rect l="l" t="t" r="r" b="b"/>
              <a:pathLst>
                <a:path w="757" h="2553" extrusionOk="0">
                  <a:moveTo>
                    <a:pt x="756" y="1"/>
                  </a:moveTo>
                  <a:cubicBezTo>
                    <a:pt x="315" y="284"/>
                    <a:pt x="0" y="757"/>
                    <a:pt x="0" y="1292"/>
                  </a:cubicBezTo>
                  <a:cubicBezTo>
                    <a:pt x="0" y="1796"/>
                    <a:pt x="315" y="2269"/>
                    <a:pt x="756" y="2552"/>
                  </a:cubicBezTo>
                  <a:lnTo>
                    <a:pt x="756" y="2395"/>
                  </a:lnTo>
                  <a:lnTo>
                    <a:pt x="7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7"/>
            <p:cNvSpPr/>
            <p:nvPr/>
          </p:nvSpPr>
          <p:spPr>
            <a:xfrm>
              <a:off x="-53185625" y="4014900"/>
              <a:ext cx="204800" cy="117375"/>
            </a:xfrm>
            <a:custGeom>
              <a:avLst/>
              <a:gdLst/>
              <a:ahLst/>
              <a:cxnLst/>
              <a:rect l="l" t="t" r="r" b="b"/>
              <a:pathLst>
                <a:path w="8192" h="4695" extrusionOk="0">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7"/>
            <p:cNvSpPr/>
            <p:nvPr/>
          </p:nvSpPr>
          <p:spPr>
            <a:xfrm>
              <a:off x="-53187200" y="4110200"/>
              <a:ext cx="205575" cy="185125"/>
            </a:xfrm>
            <a:custGeom>
              <a:avLst/>
              <a:gdLst/>
              <a:ahLst/>
              <a:cxnLst/>
              <a:rect l="l" t="t" r="r" b="b"/>
              <a:pathLst>
                <a:path w="8223" h="7405" extrusionOk="0">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7"/>
            <p:cNvSpPr/>
            <p:nvPr/>
          </p:nvSpPr>
          <p:spPr>
            <a:xfrm>
              <a:off x="-53020225" y="4211800"/>
              <a:ext cx="74825" cy="83525"/>
            </a:xfrm>
            <a:custGeom>
              <a:avLst/>
              <a:gdLst/>
              <a:ahLst/>
              <a:cxnLst/>
              <a:rect l="l" t="t" r="r" b="b"/>
              <a:pathLst>
                <a:path w="2993" h="3341" extrusionOk="0">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7"/>
            <p:cNvSpPr/>
            <p:nvPr/>
          </p:nvSpPr>
          <p:spPr>
            <a:xfrm>
              <a:off x="-53224225" y="4211025"/>
              <a:ext cx="74850" cy="83500"/>
            </a:xfrm>
            <a:custGeom>
              <a:avLst/>
              <a:gdLst/>
              <a:ahLst/>
              <a:cxnLst/>
              <a:rect l="l" t="t" r="r" b="b"/>
              <a:pathLst>
                <a:path w="2994" h="3340" extrusionOk="0">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7"/>
            <p:cNvSpPr/>
            <p:nvPr/>
          </p:nvSpPr>
          <p:spPr>
            <a:xfrm>
              <a:off x="-52962725" y="4131475"/>
              <a:ext cx="18125" cy="63800"/>
            </a:xfrm>
            <a:custGeom>
              <a:avLst/>
              <a:gdLst/>
              <a:ahLst/>
              <a:cxnLst/>
              <a:rect l="l" t="t" r="r" b="b"/>
              <a:pathLst>
                <a:path w="725" h="2552" extrusionOk="0">
                  <a:moveTo>
                    <a:pt x="0" y="0"/>
                  </a:moveTo>
                  <a:lnTo>
                    <a:pt x="0" y="2394"/>
                  </a:lnTo>
                  <a:lnTo>
                    <a:pt x="0" y="2552"/>
                  </a:lnTo>
                  <a:cubicBezTo>
                    <a:pt x="410" y="2300"/>
                    <a:pt x="725" y="1827"/>
                    <a:pt x="725" y="1292"/>
                  </a:cubicBezTo>
                  <a:cubicBezTo>
                    <a:pt x="725" y="725"/>
                    <a:pt x="410" y="25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7"/>
            <p:cNvSpPr/>
            <p:nvPr/>
          </p:nvSpPr>
          <p:spPr>
            <a:xfrm>
              <a:off x="-53125775" y="3976300"/>
              <a:ext cx="82725" cy="26800"/>
            </a:xfrm>
            <a:custGeom>
              <a:avLst/>
              <a:gdLst/>
              <a:ahLst/>
              <a:cxnLst/>
              <a:rect l="l" t="t" r="r" b="b"/>
              <a:pathLst>
                <a:path w="3309" h="1072" extrusionOk="0">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2" name="Google Shape;4012;p67"/>
          <p:cNvGrpSpPr/>
          <p:nvPr/>
        </p:nvGrpSpPr>
        <p:grpSpPr>
          <a:xfrm>
            <a:off x="8145397" y="3740350"/>
            <a:ext cx="283176" cy="282732"/>
            <a:chOff x="-52043575" y="3983125"/>
            <a:chExt cx="319000" cy="318500"/>
          </a:xfrm>
        </p:grpSpPr>
        <p:sp>
          <p:nvSpPr>
            <p:cNvPr id="4013" name="Google Shape;4013;p67"/>
            <p:cNvSpPr/>
            <p:nvPr/>
          </p:nvSpPr>
          <p:spPr>
            <a:xfrm>
              <a:off x="-52043575" y="3983200"/>
              <a:ext cx="55150" cy="105750"/>
            </a:xfrm>
            <a:custGeom>
              <a:avLst/>
              <a:gdLst/>
              <a:ahLst/>
              <a:cxnLst/>
              <a:rect l="l" t="t" r="r" b="b"/>
              <a:pathLst>
                <a:path w="2206" h="4230" extrusionOk="0">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67"/>
            <p:cNvSpPr/>
            <p:nvPr/>
          </p:nvSpPr>
          <p:spPr>
            <a:xfrm>
              <a:off x="-51985300" y="3983400"/>
              <a:ext cx="204800" cy="129975"/>
            </a:xfrm>
            <a:custGeom>
              <a:avLst/>
              <a:gdLst/>
              <a:ahLst/>
              <a:cxnLst/>
              <a:rect l="l" t="t" r="r" b="b"/>
              <a:pathLst>
                <a:path w="8192" h="5199" extrusionOk="0">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67"/>
            <p:cNvSpPr/>
            <p:nvPr/>
          </p:nvSpPr>
          <p:spPr>
            <a:xfrm>
              <a:off x="-51855350" y="3987325"/>
              <a:ext cx="74075" cy="89825"/>
            </a:xfrm>
            <a:custGeom>
              <a:avLst/>
              <a:gdLst/>
              <a:ahLst/>
              <a:cxnLst/>
              <a:rect l="l" t="t" r="r" b="b"/>
              <a:pathLst>
                <a:path w="2963" h="3593" extrusionOk="0">
                  <a:moveTo>
                    <a:pt x="1" y="1"/>
                  </a:moveTo>
                  <a:lnTo>
                    <a:pt x="1" y="3592"/>
                  </a:lnTo>
                  <a:lnTo>
                    <a:pt x="2962" y="3592"/>
                  </a:lnTo>
                  <a:cubicBezTo>
                    <a:pt x="2836" y="2647"/>
                    <a:pt x="2427" y="1733"/>
                    <a:pt x="1765" y="1009"/>
                  </a:cubicBezTo>
                  <a:cubicBezTo>
                    <a:pt x="1261" y="505"/>
                    <a:pt x="663" y="19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67"/>
            <p:cNvSpPr/>
            <p:nvPr/>
          </p:nvSpPr>
          <p:spPr>
            <a:xfrm>
              <a:off x="-51985300" y="3987325"/>
              <a:ext cx="74050" cy="89825"/>
            </a:xfrm>
            <a:custGeom>
              <a:avLst/>
              <a:gdLst/>
              <a:ahLst/>
              <a:cxnLst/>
              <a:rect l="l" t="t" r="r" b="b"/>
              <a:pathLst>
                <a:path w="2962" h="3593" extrusionOk="0">
                  <a:moveTo>
                    <a:pt x="2962" y="1"/>
                  </a:moveTo>
                  <a:cubicBezTo>
                    <a:pt x="1324" y="473"/>
                    <a:pt x="158" y="1891"/>
                    <a:pt x="1" y="3592"/>
                  </a:cubicBezTo>
                  <a:lnTo>
                    <a:pt x="2962" y="3592"/>
                  </a:lnTo>
                  <a:lnTo>
                    <a:pt x="2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67"/>
            <p:cNvSpPr/>
            <p:nvPr/>
          </p:nvSpPr>
          <p:spPr>
            <a:xfrm>
              <a:off x="-51985300" y="4190350"/>
              <a:ext cx="204800" cy="111275"/>
            </a:xfrm>
            <a:custGeom>
              <a:avLst/>
              <a:gdLst/>
              <a:ahLst/>
              <a:cxnLst/>
              <a:rect l="l" t="t" r="r" b="b"/>
              <a:pathLst>
                <a:path w="8192" h="4451" extrusionOk="0">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67"/>
            <p:cNvSpPr/>
            <p:nvPr/>
          </p:nvSpPr>
          <p:spPr>
            <a:xfrm>
              <a:off x="-51985300" y="4133050"/>
              <a:ext cx="204800" cy="55925"/>
            </a:xfrm>
            <a:custGeom>
              <a:avLst/>
              <a:gdLst/>
              <a:ahLst/>
              <a:cxnLst/>
              <a:rect l="l" t="t" r="r" b="b"/>
              <a:pathLst>
                <a:path w="8192" h="2237" extrusionOk="0">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67"/>
            <p:cNvSpPr/>
            <p:nvPr/>
          </p:nvSpPr>
          <p:spPr>
            <a:xfrm>
              <a:off x="-51780525" y="3983125"/>
              <a:ext cx="55950" cy="105825"/>
            </a:xfrm>
            <a:custGeom>
              <a:avLst/>
              <a:gdLst/>
              <a:ahLst/>
              <a:cxnLst/>
              <a:rect l="l" t="t" r="r" b="b"/>
              <a:pathLst>
                <a:path w="2238" h="4233" extrusionOk="0">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67"/>
            <p:cNvSpPr/>
            <p:nvPr/>
          </p:nvSpPr>
          <p:spPr>
            <a:xfrm>
              <a:off x="-52023900" y="4139350"/>
              <a:ext cx="18925" cy="63800"/>
            </a:xfrm>
            <a:custGeom>
              <a:avLst/>
              <a:gdLst/>
              <a:ahLst/>
              <a:cxnLst/>
              <a:rect l="l" t="t" r="r" b="b"/>
              <a:pathLst>
                <a:path w="757" h="2552" extrusionOk="0">
                  <a:moveTo>
                    <a:pt x="757" y="0"/>
                  </a:moveTo>
                  <a:cubicBezTo>
                    <a:pt x="316" y="221"/>
                    <a:pt x="1" y="693"/>
                    <a:pt x="1" y="1260"/>
                  </a:cubicBezTo>
                  <a:cubicBezTo>
                    <a:pt x="1" y="1796"/>
                    <a:pt x="316" y="2268"/>
                    <a:pt x="757" y="2552"/>
                  </a:cubicBez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67"/>
            <p:cNvSpPr/>
            <p:nvPr/>
          </p:nvSpPr>
          <p:spPr>
            <a:xfrm>
              <a:off x="-51763200" y="4139350"/>
              <a:ext cx="18925" cy="63800"/>
            </a:xfrm>
            <a:custGeom>
              <a:avLst/>
              <a:gdLst/>
              <a:ahLst/>
              <a:cxnLst/>
              <a:rect l="l" t="t" r="r" b="b"/>
              <a:pathLst>
                <a:path w="757" h="2552" extrusionOk="0">
                  <a:moveTo>
                    <a:pt x="1" y="0"/>
                  </a:moveTo>
                  <a:lnTo>
                    <a:pt x="1" y="2552"/>
                  </a:lnTo>
                  <a:cubicBezTo>
                    <a:pt x="442" y="2268"/>
                    <a:pt x="757" y="1796"/>
                    <a:pt x="757" y="1260"/>
                  </a:cubicBezTo>
                  <a:cubicBezTo>
                    <a:pt x="757" y="693"/>
                    <a:pt x="442" y="2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2" name="Google Shape;4022;p67"/>
          <p:cNvGrpSpPr/>
          <p:nvPr/>
        </p:nvGrpSpPr>
        <p:grpSpPr>
          <a:xfrm>
            <a:off x="6412783" y="1557456"/>
            <a:ext cx="248223" cy="283176"/>
            <a:chOff x="-56766175" y="3198925"/>
            <a:chExt cx="279625" cy="319000"/>
          </a:xfrm>
        </p:grpSpPr>
        <p:sp>
          <p:nvSpPr>
            <p:cNvPr id="4023" name="Google Shape;4023;p67"/>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7"/>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7"/>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7"/>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7"/>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67"/>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67"/>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0" name="Google Shape;4030;p67"/>
          <p:cNvGrpSpPr/>
          <p:nvPr/>
        </p:nvGrpSpPr>
        <p:grpSpPr>
          <a:xfrm>
            <a:off x="6412084" y="1988650"/>
            <a:ext cx="249621" cy="282488"/>
            <a:chOff x="-56766175" y="3590375"/>
            <a:chExt cx="281200" cy="318225"/>
          </a:xfrm>
        </p:grpSpPr>
        <p:sp>
          <p:nvSpPr>
            <p:cNvPr id="4031" name="Google Shape;4031;p67"/>
            <p:cNvSpPr/>
            <p:nvPr/>
          </p:nvSpPr>
          <p:spPr>
            <a:xfrm>
              <a:off x="-56766175" y="3632900"/>
              <a:ext cx="281200" cy="275700"/>
            </a:xfrm>
            <a:custGeom>
              <a:avLst/>
              <a:gdLst/>
              <a:ahLst/>
              <a:cxnLst/>
              <a:rect l="l" t="t" r="r" b="b"/>
              <a:pathLst>
                <a:path w="11248" h="11028" extrusionOk="0">
                  <a:moveTo>
                    <a:pt x="1576" y="0"/>
                  </a:moveTo>
                  <a:cubicBezTo>
                    <a:pt x="599" y="1009"/>
                    <a:pt x="1" y="2395"/>
                    <a:pt x="1" y="3907"/>
                  </a:cubicBezTo>
                  <a:lnTo>
                    <a:pt x="1" y="10681"/>
                  </a:lnTo>
                  <a:cubicBezTo>
                    <a:pt x="1" y="10870"/>
                    <a:pt x="158" y="11027"/>
                    <a:pt x="347" y="11027"/>
                  </a:cubicBezTo>
                  <a:lnTo>
                    <a:pt x="5577" y="11027"/>
                  </a:lnTo>
                  <a:cubicBezTo>
                    <a:pt x="3340" y="11027"/>
                    <a:pt x="1481" y="9200"/>
                    <a:pt x="1481" y="6932"/>
                  </a:cubicBezTo>
                  <a:lnTo>
                    <a:pt x="1481" y="5388"/>
                  </a:lnTo>
                  <a:cubicBezTo>
                    <a:pt x="1481" y="5262"/>
                    <a:pt x="1576" y="5167"/>
                    <a:pt x="1702" y="5073"/>
                  </a:cubicBezTo>
                  <a:lnTo>
                    <a:pt x="5419" y="2836"/>
                  </a:lnTo>
                  <a:cubicBezTo>
                    <a:pt x="5482" y="2789"/>
                    <a:pt x="5553" y="2765"/>
                    <a:pt x="5624" y="2765"/>
                  </a:cubicBezTo>
                  <a:cubicBezTo>
                    <a:pt x="5695" y="2765"/>
                    <a:pt x="5766" y="2789"/>
                    <a:pt x="5829" y="2836"/>
                  </a:cubicBezTo>
                  <a:lnTo>
                    <a:pt x="9578" y="5073"/>
                  </a:lnTo>
                  <a:cubicBezTo>
                    <a:pt x="9673" y="5167"/>
                    <a:pt x="9767" y="5262"/>
                    <a:pt x="9767" y="5388"/>
                  </a:cubicBezTo>
                  <a:lnTo>
                    <a:pt x="9767" y="6932"/>
                  </a:lnTo>
                  <a:cubicBezTo>
                    <a:pt x="9767" y="9200"/>
                    <a:pt x="7908" y="11027"/>
                    <a:pt x="5671" y="11027"/>
                  </a:cubicBezTo>
                  <a:lnTo>
                    <a:pt x="10901" y="11027"/>
                  </a:lnTo>
                  <a:cubicBezTo>
                    <a:pt x="11090" y="11027"/>
                    <a:pt x="11248" y="10870"/>
                    <a:pt x="11248" y="10681"/>
                  </a:cubicBezTo>
                  <a:lnTo>
                    <a:pt x="11248" y="3907"/>
                  </a:lnTo>
                  <a:cubicBezTo>
                    <a:pt x="11185" y="2363"/>
                    <a:pt x="10586" y="977"/>
                    <a:pt x="9610" y="0"/>
                  </a:cubicBezTo>
                  <a:cubicBezTo>
                    <a:pt x="9578" y="158"/>
                    <a:pt x="9484" y="316"/>
                    <a:pt x="9358" y="473"/>
                  </a:cubicBezTo>
                  <a:cubicBezTo>
                    <a:pt x="8727" y="1418"/>
                    <a:pt x="7247" y="2048"/>
                    <a:pt x="5577" y="2048"/>
                  </a:cubicBezTo>
                  <a:cubicBezTo>
                    <a:pt x="3907" y="2048"/>
                    <a:pt x="2395" y="1418"/>
                    <a:pt x="1765" y="442"/>
                  </a:cubicBezTo>
                  <a:cubicBezTo>
                    <a:pt x="1702" y="316"/>
                    <a:pt x="1607" y="158"/>
                    <a:pt x="1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7"/>
            <p:cNvSpPr/>
            <p:nvPr/>
          </p:nvSpPr>
          <p:spPr>
            <a:xfrm>
              <a:off x="-56709475" y="3722700"/>
              <a:ext cx="167800" cy="153600"/>
            </a:xfrm>
            <a:custGeom>
              <a:avLst/>
              <a:gdLst/>
              <a:ahLst/>
              <a:cxnLst/>
              <a:rect l="l" t="t" r="r" b="b"/>
              <a:pathLst>
                <a:path w="6712" h="6144" extrusionOk="0">
                  <a:moveTo>
                    <a:pt x="1828" y="1449"/>
                  </a:moveTo>
                  <a:cubicBezTo>
                    <a:pt x="2017" y="1449"/>
                    <a:pt x="2175" y="1607"/>
                    <a:pt x="2175" y="1796"/>
                  </a:cubicBezTo>
                  <a:cubicBezTo>
                    <a:pt x="2206" y="2016"/>
                    <a:pt x="2049" y="2142"/>
                    <a:pt x="1828" y="2142"/>
                  </a:cubicBezTo>
                  <a:cubicBezTo>
                    <a:pt x="1639" y="2142"/>
                    <a:pt x="1482" y="2016"/>
                    <a:pt x="1482" y="1796"/>
                  </a:cubicBezTo>
                  <a:cubicBezTo>
                    <a:pt x="1482" y="1607"/>
                    <a:pt x="1639" y="1449"/>
                    <a:pt x="1828" y="1449"/>
                  </a:cubicBezTo>
                  <a:close/>
                  <a:moveTo>
                    <a:pt x="4821" y="1449"/>
                  </a:moveTo>
                  <a:cubicBezTo>
                    <a:pt x="5010" y="1449"/>
                    <a:pt x="5168" y="1607"/>
                    <a:pt x="5168" y="1796"/>
                  </a:cubicBezTo>
                  <a:cubicBezTo>
                    <a:pt x="5199" y="2016"/>
                    <a:pt x="5010" y="2142"/>
                    <a:pt x="4821" y="2142"/>
                  </a:cubicBezTo>
                  <a:cubicBezTo>
                    <a:pt x="4632" y="2142"/>
                    <a:pt x="4475" y="2016"/>
                    <a:pt x="4475" y="1796"/>
                  </a:cubicBezTo>
                  <a:cubicBezTo>
                    <a:pt x="4475" y="1607"/>
                    <a:pt x="4632" y="1449"/>
                    <a:pt x="4821" y="1449"/>
                  </a:cubicBezTo>
                  <a:close/>
                  <a:moveTo>
                    <a:pt x="3372" y="0"/>
                  </a:moveTo>
                  <a:lnTo>
                    <a:pt x="1" y="2016"/>
                  </a:lnTo>
                  <a:lnTo>
                    <a:pt x="1" y="3340"/>
                  </a:lnTo>
                  <a:cubicBezTo>
                    <a:pt x="1" y="4474"/>
                    <a:pt x="599" y="5545"/>
                    <a:pt x="1513" y="6143"/>
                  </a:cubicBezTo>
                  <a:lnTo>
                    <a:pt x="1513" y="4411"/>
                  </a:lnTo>
                  <a:cubicBezTo>
                    <a:pt x="1513" y="4253"/>
                    <a:pt x="1576" y="4127"/>
                    <a:pt x="1702" y="4096"/>
                  </a:cubicBezTo>
                  <a:cubicBezTo>
                    <a:pt x="2222" y="3844"/>
                    <a:pt x="2797" y="3718"/>
                    <a:pt x="3368" y="3718"/>
                  </a:cubicBezTo>
                  <a:cubicBezTo>
                    <a:pt x="3939" y="3718"/>
                    <a:pt x="4506" y="3844"/>
                    <a:pt x="5010" y="4096"/>
                  </a:cubicBezTo>
                  <a:cubicBezTo>
                    <a:pt x="5136" y="4159"/>
                    <a:pt x="5199" y="4285"/>
                    <a:pt x="5199" y="4411"/>
                  </a:cubicBezTo>
                  <a:lnTo>
                    <a:pt x="5199" y="6143"/>
                  </a:lnTo>
                  <a:cubicBezTo>
                    <a:pt x="6113" y="5545"/>
                    <a:pt x="6711" y="4505"/>
                    <a:pt x="6711" y="3340"/>
                  </a:cubicBezTo>
                  <a:lnTo>
                    <a:pt x="6711" y="2016"/>
                  </a:lnTo>
                  <a:lnTo>
                    <a:pt x="3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7"/>
            <p:cNvSpPr/>
            <p:nvPr/>
          </p:nvSpPr>
          <p:spPr>
            <a:xfrm>
              <a:off x="-56654325" y="3833750"/>
              <a:ext cx="55150" cy="55950"/>
            </a:xfrm>
            <a:custGeom>
              <a:avLst/>
              <a:gdLst/>
              <a:ahLst/>
              <a:cxnLst/>
              <a:rect l="l" t="t" r="r" b="b"/>
              <a:pathLst>
                <a:path w="2206" h="2238" extrusionOk="0">
                  <a:moveTo>
                    <a:pt x="1127" y="0"/>
                  </a:moveTo>
                  <a:cubicBezTo>
                    <a:pt x="748" y="0"/>
                    <a:pt x="363" y="63"/>
                    <a:pt x="0" y="189"/>
                  </a:cubicBezTo>
                  <a:lnTo>
                    <a:pt x="0" y="2048"/>
                  </a:lnTo>
                  <a:cubicBezTo>
                    <a:pt x="378" y="2174"/>
                    <a:pt x="725" y="2237"/>
                    <a:pt x="1103" y="2237"/>
                  </a:cubicBezTo>
                  <a:cubicBezTo>
                    <a:pt x="1512" y="2237"/>
                    <a:pt x="1859" y="2174"/>
                    <a:pt x="2206" y="2048"/>
                  </a:cubicBezTo>
                  <a:lnTo>
                    <a:pt x="2206" y="189"/>
                  </a:lnTo>
                  <a:cubicBezTo>
                    <a:pt x="1875" y="63"/>
                    <a:pt x="1505" y="0"/>
                    <a:pt x="1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7"/>
            <p:cNvSpPr/>
            <p:nvPr/>
          </p:nvSpPr>
          <p:spPr>
            <a:xfrm>
              <a:off x="-56710250" y="3590375"/>
              <a:ext cx="167775" cy="74850"/>
            </a:xfrm>
            <a:custGeom>
              <a:avLst/>
              <a:gdLst/>
              <a:ahLst/>
              <a:cxnLst/>
              <a:rect l="l" t="t" r="r" b="b"/>
              <a:pathLst>
                <a:path w="6711" h="2994" extrusionOk="0">
                  <a:moveTo>
                    <a:pt x="3340" y="0"/>
                  </a:moveTo>
                  <a:cubicBezTo>
                    <a:pt x="2080" y="0"/>
                    <a:pt x="946" y="441"/>
                    <a:pt x="0" y="1134"/>
                  </a:cubicBezTo>
                  <a:cubicBezTo>
                    <a:pt x="0" y="1355"/>
                    <a:pt x="32" y="1544"/>
                    <a:pt x="189" y="1733"/>
                  </a:cubicBezTo>
                  <a:cubicBezTo>
                    <a:pt x="662" y="2489"/>
                    <a:pt x="1922" y="2993"/>
                    <a:pt x="3340" y="2993"/>
                  </a:cubicBezTo>
                  <a:cubicBezTo>
                    <a:pt x="4726" y="2993"/>
                    <a:pt x="5986" y="2489"/>
                    <a:pt x="6490" y="1796"/>
                  </a:cubicBezTo>
                  <a:cubicBezTo>
                    <a:pt x="6648" y="1575"/>
                    <a:pt x="6711" y="1355"/>
                    <a:pt x="6711" y="1134"/>
                  </a:cubicBezTo>
                  <a:cubicBezTo>
                    <a:pt x="5766" y="441"/>
                    <a:pt x="4600" y="0"/>
                    <a:pt x="3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5" name="Google Shape;4035;p67"/>
          <p:cNvGrpSpPr/>
          <p:nvPr/>
        </p:nvGrpSpPr>
        <p:grpSpPr>
          <a:xfrm>
            <a:off x="6429561" y="2427048"/>
            <a:ext cx="214668" cy="282488"/>
            <a:chOff x="-56747275" y="3982600"/>
            <a:chExt cx="241825" cy="318225"/>
          </a:xfrm>
        </p:grpSpPr>
        <p:sp>
          <p:nvSpPr>
            <p:cNvPr id="4036" name="Google Shape;4036;p67"/>
            <p:cNvSpPr/>
            <p:nvPr/>
          </p:nvSpPr>
          <p:spPr>
            <a:xfrm>
              <a:off x="-56635425" y="4076325"/>
              <a:ext cx="18125" cy="37050"/>
            </a:xfrm>
            <a:custGeom>
              <a:avLst/>
              <a:gdLst/>
              <a:ahLst/>
              <a:cxnLst/>
              <a:rect l="l" t="t" r="r" b="b"/>
              <a:pathLst>
                <a:path w="725" h="1482" extrusionOk="0">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7"/>
            <p:cNvSpPr/>
            <p:nvPr/>
          </p:nvSpPr>
          <p:spPr>
            <a:xfrm>
              <a:off x="-56618900" y="3991275"/>
              <a:ext cx="113450" cy="136250"/>
            </a:xfrm>
            <a:custGeom>
              <a:avLst/>
              <a:gdLst/>
              <a:ahLst/>
              <a:cxnLst/>
              <a:rect l="l" t="t" r="r" b="b"/>
              <a:pathLst>
                <a:path w="4538" h="5450" extrusionOk="0">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7"/>
            <p:cNvSpPr/>
            <p:nvPr/>
          </p:nvSpPr>
          <p:spPr>
            <a:xfrm>
              <a:off x="-56601550" y="4094450"/>
              <a:ext cx="31525" cy="19700"/>
            </a:xfrm>
            <a:custGeom>
              <a:avLst/>
              <a:gdLst/>
              <a:ahLst/>
              <a:cxnLst/>
              <a:rect l="l" t="t" r="r" b="b"/>
              <a:pathLst>
                <a:path w="1261" h="788" extrusionOk="0">
                  <a:moveTo>
                    <a:pt x="158" y="0"/>
                  </a:moveTo>
                  <a:lnTo>
                    <a:pt x="158" y="63"/>
                  </a:lnTo>
                  <a:cubicBezTo>
                    <a:pt x="158" y="315"/>
                    <a:pt x="95" y="567"/>
                    <a:pt x="0" y="788"/>
                  </a:cubicBezTo>
                  <a:lnTo>
                    <a:pt x="1260" y="788"/>
                  </a:lnTo>
                  <a:lnTo>
                    <a:pt x="1260" y="756"/>
                  </a:lnTo>
                  <a:lnTo>
                    <a:pt x="1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7"/>
            <p:cNvSpPr/>
            <p:nvPr/>
          </p:nvSpPr>
          <p:spPr>
            <a:xfrm>
              <a:off x="-56688200" y="4085775"/>
              <a:ext cx="37050" cy="27600"/>
            </a:xfrm>
            <a:custGeom>
              <a:avLst/>
              <a:gdLst/>
              <a:ahLst/>
              <a:cxnLst/>
              <a:rect l="l" t="t" r="r" b="b"/>
              <a:pathLst>
                <a:path w="1482" h="1104" extrusionOk="0">
                  <a:moveTo>
                    <a:pt x="1355" y="1"/>
                  </a:moveTo>
                  <a:lnTo>
                    <a:pt x="1" y="1103"/>
                  </a:lnTo>
                  <a:lnTo>
                    <a:pt x="1481" y="1103"/>
                  </a:lnTo>
                  <a:cubicBezTo>
                    <a:pt x="1418" y="883"/>
                    <a:pt x="1324" y="631"/>
                    <a:pt x="1324" y="347"/>
                  </a:cubicBezTo>
                  <a:cubicBezTo>
                    <a:pt x="1324" y="253"/>
                    <a:pt x="1324" y="127"/>
                    <a:pt x="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7"/>
            <p:cNvSpPr/>
            <p:nvPr/>
          </p:nvSpPr>
          <p:spPr>
            <a:xfrm>
              <a:off x="-56747275" y="3982600"/>
              <a:ext cx="189850" cy="143850"/>
            </a:xfrm>
            <a:custGeom>
              <a:avLst/>
              <a:gdLst/>
              <a:ahLst/>
              <a:cxnLst/>
              <a:rect l="l" t="t" r="r" b="b"/>
              <a:pathLst>
                <a:path w="7594" h="5754" extrusionOk="0">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7"/>
            <p:cNvSpPr/>
            <p:nvPr/>
          </p:nvSpPr>
          <p:spPr>
            <a:xfrm>
              <a:off x="-56654325" y="4217500"/>
              <a:ext cx="55150" cy="83325"/>
            </a:xfrm>
            <a:custGeom>
              <a:avLst/>
              <a:gdLst/>
              <a:ahLst/>
              <a:cxnLst/>
              <a:rect l="l" t="t" r="r" b="b"/>
              <a:pathLst>
                <a:path w="2206" h="3333" extrusionOk="0">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7"/>
            <p:cNvSpPr/>
            <p:nvPr/>
          </p:nvSpPr>
          <p:spPr>
            <a:xfrm>
              <a:off x="-56729150" y="4132250"/>
              <a:ext cx="204800" cy="157550"/>
            </a:xfrm>
            <a:custGeom>
              <a:avLst/>
              <a:gdLst/>
              <a:ahLst/>
              <a:cxnLst/>
              <a:rect l="l" t="t" r="r" b="b"/>
              <a:pathLst>
                <a:path w="8192" h="6302" extrusionOk="0">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3" name="Google Shape;4043;p67"/>
          <p:cNvGrpSpPr/>
          <p:nvPr/>
        </p:nvGrpSpPr>
        <p:grpSpPr>
          <a:xfrm>
            <a:off x="5085860" y="3307020"/>
            <a:ext cx="283198" cy="270571"/>
            <a:chOff x="-54812875" y="3596675"/>
            <a:chExt cx="319025" cy="304800"/>
          </a:xfrm>
        </p:grpSpPr>
        <p:sp>
          <p:nvSpPr>
            <p:cNvPr id="4044" name="Google Shape;4044;p67"/>
            <p:cNvSpPr/>
            <p:nvPr/>
          </p:nvSpPr>
          <p:spPr>
            <a:xfrm>
              <a:off x="-54812875" y="3607700"/>
              <a:ext cx="74850" cy="293775"/>
            </a:xfrm>
            <a:custGeom>
              <a:avLst/>
              <a:gdLst/>
              <a:ahLst/>
              <a:cxnLst/>
              <a:rect l="l" t="t" r="r" b="b"/>
              <a:pathLst>
                <a:path w="2994" h="11751" extrusionOk="0">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7"/>
            <p:cNvSpPr/>
            <p:nvPr/>
          </p:nvSpPr>
          <p:spPr>
            <a:xfrm>
              <a:off x="-54662425" y="3621875"/>
              <a:ext cx="18125" cy="61450"/>
            </a:xfrm>
            <a:custGeom>
              <a:avLst/>
              <a:gdLst/>
              <a:ahLst/>
              <a:cxnLst/>
              <a:rect l="l" t="t" r="r" b="b"/>
              <a:pathLst>
                <a:path w="725" h="2458" extrusionOk="0">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7"/>
            <p:cNvSpPr/>
            <p:nvPr/>
          </p:nvSpPr>
          <p:spPr>
            <a:xfrm>
              <a:off x="-54737250" y="3652600"/>
              <a:ext cx="66175" cy="37825"/>
            </a:xfrm>
            <a:custGeom>
              <a:avLst/>
              <a:gdLst/>
              <a:ahLst/>
              <a:cxnLst/>
              <a:rect l="l" t="t" r="r" b="b"/>
              <a:pathLst>
                <a:path w="2647" h="1513" extrusionOk="0">
                  <a:moveTo>
                    <a:pt x="0" y="0"/>
                  </a:moveTo>
                  <a:lnTo>
                    <a:pt x="599" y="1512"/>
                  </a:lnTo>
                  <a:lnTo>
                    <a:pt x="2647" y="1512"/>
                  </a:lnTo>
                  <a:cubicBezTo>
                    <a:pt x="2458" y="1103"/>
                    <a:pt x="2206" y="599"/>
                    <a:pt x="2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7"/>
            <p:cNvSpPr/>
            <p:nvPr/>
          </p:nvSpPr>
          <p:spPr>
            <a:xfrm>
              <a:off x="-54568700" y="3608475"/>
              <a:ext cx="74850" cy="293000"/>
            </a:xfrm>
            <a:custGeom>
              <a:avLst/>
              <a:gdLst/>
              <a:ahLst/>
              <a:cxnLst/>
              <a:rect l="l" t="t" r="r" b="b"/>
              <a:pathLst>
                <a:path w="2994" h="11720" extrusionOk="0">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7"/>
            <p:cNvSpPr/>
            <p:nvPr/>
          </p:nvSpPr>
          <p:spPr>
            <a:xfrm>
              <a:off x="-54636450" y="3652600"/>
              <a:ext cx="66975" cy="37825"/>
            </a:xfrm>
            <a:custGeom>
              <a:avLst/>
              <a:gdLst/>
              <a:ahLst/>
              <a:cxnLst/>
              <a:rect l="l" t="t" r="r" b="b"/>
              <a:pathLst>
                <a:path w="2679" h="1513" extrusionOk="0">
                  <a:moveTo>
                    <a:pt x="411" y="0"/>
                  </a:moveTo>
                  <a:cubicBezTo>
                    <a:pt x="411" y="599"/>
                    <a:pt x="221" y="1103"/>
                    <a:pt x="1" y="1512"/>
                  </a:cubicBezTo>
                  <a:lnTo>
                    <a:pt x="2080" y="1512"/>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67"/>
            <p:cNvSpPr/>
            <p:nvPr/>
          </p:nvSpPr>
          <p:spPr>
            <a:xfrm>
              <a:off x="-54760100" y="3596675"/>
              <a:ext cx="212675" cy="37025"/>
            </a:xfrm>
            <a:custGeom>
              <a:avLst/>
              <a:gdLst/>
              <a:ahLst/>
              <a:cxnLst/>
              <a:rect l="l" t="t" r="r" b="b"/>
              <a:pathLst>
                <a:path w="8507" h="1481" extrusionOk="0">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67"/>
            <p:cNvSpPr/>
            <p:nvPr/>
          </p:nvSpPr>
          <p:spPr>
            <a:xfrm>
              <a:off x="-54738050" y="3708500"/>
              <a:ext cx="169375" cy="186700"/>
            </a:xfrm>
            <a:custGeom>
              <a:avLst/>
              <a:gdLst/>
              <a:ahLst/>
              <a:cxnLst/>
              <a:rect l="l" t="t" r="r" b="b"/>
              <a:pathLst>
                <a:path w="6775" h="7468" extrusionOk="0">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1" name="Google Shape;4051;p67"/>
          <p:cNvSpPr/>
          <p:nvPr/>
        </p:nvSpPr>
        <p:spPr>
          <a:xfrm>
            <a:off x="5701879" y="3876171"/>
            <a:ext cx="6325" cy="710"/>
          </a:xfrm>
          <a:custGeom>
            <a:avLst/>
            <a:gdLst/>
            <a:ahLst/>
            <a:cxnLst/>
            <a:rect l="l" t="t" r="r" b="b"/>
            <a:pathLst>
              <a:path w="285" h="32" extrusionOk="0">
                <a:moveTo>
                  <a:pt x="1" y="0"/>
                </a:moveTo>
                <a:cubicBezTo>
                  <a:pt x="95" y="32"/>
                  <a:pt x="158" y="32"/>
                  <a:pt x="284" y="32"/>
                </a:cubicBezTo>
                <a:cubicBezTo>
                  <a:pt x="221" y="32"/>
                  <a:pt x="127"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7"/>
          <p:cNvSpPr/>
          <p:nvPr/>
        </p:nvSpPr>
        <p:spPr>
          <a:xfrm>
            <a:off x="5702234" y="3876159"/>
            <a:ext cx="5615" cy="732"/>
          </a:xfrm>
          <a:custGeom>
            <a:avLst/>
            <a:gdLst/>
            <a:ahLst/>
            <a:cxnLst/>
            <a:rect l="l" t="t" r="r" b="b"/>
            <a:pathLst>
              <a:path w="253" h="33" extrusionOk="0">
                <a:moveTo>
                  <a:pt x="253" y="1"/>
                </a:moveTo>
                <a:lnTo>
                  <a:pt x="253" y="1"/>
                </a:lnTo>
                <a:cubicBezTo>
                  <a:pt x="189" y="1"/>
                  <a:pt x="64" y="1"/>
                  <a:pt x="1" y="32"/>
                </a:cubicBezTo>
                <a:cubicBezTo>
                  <a:pt x="95" y="1"/>
                  <a:pt x="190"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3" name="Google Shape;4053;p67"/>
          <p:cNvGrpSpPr/>
          <p:nvPr/>
        </p:nvGrpSpPr>
        <p:grpSpPr>
          <a:xfrm>
            <a:off x="5104053" y="3735281"/>
            <a:ext cx="248223" cy="282488"/>
            <a:chOff x="-54793175" y="3982600"/>
            <a:chExt cx="279625" cy="318225"/>
          </a:xfrm>
        </p:grpSpPr>
        <p:sp>
          <p:nvSpPr>
            <p:cNvPr id="4054" name="Google Shape;4054;p67"/>
            <p:cNvSpPr/>
            <p:nvPr/>
          </p:nvSpPr>
          <p:spPr>
            <a:xfrm>
              <a:off x="-54646675" y="3982600"/>
              <a:ext cx="113425" cy="111075"/>
            </a:xfrm>
            <a:custGeom>
              <a:avLst/>
              <a:gdLst/>
              <a:ahLst/>
              <a:cxnLst/>
              <a:rect l="l" t="t" r="r" b="b"/>
              <a:pathLst>
                <a:path w="4537" h="4443" extrusionOk="0">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67"/>
            <p:cNvSpPr/>
            <p:nvPr/>
          </p:nvSpPr>
          <p:spPr>
            <a:xfrm>
              <a:off x="-54644325" y="4003075"/>
              <a:ext cx="36250" cy="90600"/>
            </a:xfrm>
            <a:custGeom>
              <a:avLst/>
              <a:gdLst/>
              <a:ahLst/>
              <a:cxnLst/>
              <a:rect l="l" t="t" r="r" b="b"/>
              <a:pathLst>
                <a:path w="1450" h="3624" extrusionOk="0">
                  <a:moveTo>
                    <a:pt x="1" y="1"/>
                  </a:moveTo>
                  <a:lnTo>
                    <a:pt x="1" y="3624"/>
                  </a:lnTo>
                  <a:lnTo>
                    <a:pt x="1450" y="3624"/>
                  </a:lnTo>
                  <a:cubicBezTo>
                    <a:pt x="1419" y="1765"/>
                    <a:pt x="726" y="37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67"/>
            <p:cNvSpPr/>
            <p:nvPr/>
          </p:nvSpPr>
          <p:spPr>
            <a:xfrm>
              <a:off x="-54773475" y="3983400"/>
              <a:ext cx="113425" cy="111075"/>
            </a:xfrm>
            <a:custGeom>
              <a:avLst/>
              <a:gdLst/>
              <a:ahLst/>
              <a:cxnLst/>
              <a:rect l="l" t="t" r="r" b="b"/>
              <a:pathLst>
                <a:path w="4537" h="4443" extrusionOk="0">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67"/>
            <p:cNvSpPr/>
            <p:nvPr/>
          </p:nvSpPr>
          <p:spPr>
            <a:xfrm>
              <a:off x="-54699450" y="4003075"/>
              <a:ext cx="36250" cy="90600"/>
            </a:xfrm>
            <a:custGeom>
              <a:avLst/>
              <a:gdLst/>
              <a:ahLst/>
              <a:cxnLst/>
              <a:rect l="l" t="t" r="r" b="b"/>
              <a:pathLst>
                <a:path w="1450" h="3624" extrusionOk="0">
                  <a:moveTo>
                    <a:pt x="1450" y="1"/>
                  </a:moveTo>
                  <a:cubicBezTo>
                    <a:pt x="725" y="379"/>
                    <a:pt x="64" y="1765"/>
                    <a:pt x="1" y="3624"/>
                  </a:cubicBezTo>
                  <a:lnTo>
                    <a:pt x="1450" y="3624"/>
                  </a:lnTo>
                  <a:lnTo>
                    <a:pt x="1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67"/>
            <p:cNvSpPr/>
            <p:nvPr/>
          </p:nvSpPr>
          <p:spPr>
            <a:xfrm>
              <a:off x="-54756150" y="4112550"/>
              <a:ext cx="204800" cy="188275"/>
            </a:xfrm>
            <a:custGeom>
              <a:avLst/>
              <a:gdLst/>
              <a:ahLst/>
              <a:cxnLst/>
              <a:rect l="l" t="t" r="r" b="b"/>
              <a:pathLst>
                <a:path w="8192" h="7531" extrusionOk="0">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67"/>
            <p:cNvSpPr/>
            <p:nvPr/>
          </p:nvSpPr>
          <p:spPr>
            <a:xfrm>
              <a:off x="-54532475" y="4136975"/>
              <a:ext cx="18925" cy="63825"/>
            </a:xfrm>
            <a:custGeom>
              <a:avLst/>
              <a:gdLst/>
              <a:ahLst/>
              <a:cxnLst/>
              <a:rect l="l" t="t" r="r" b="b"/>
              <a:pathLst>
                <a:path w="757" h="2553" extrusionOk="0">
                  <a:moveTo>
                    <a:pt x="1" y="1"/>
                  </a:moveTo>
                  <a:lnTo>
                    <a:pt x="1" y="2552"/>
                  </a:lnTo>
                  <a:cubicBezTo>
                    <a:pt x="442" y="2300"/>
                    <a:pt x="757" y="1828"/>
                    <a:pt x="757" y="1261"/>
                  </a:cubicBezTo>
                  <a:cubicBezTo>
                    <a:pt x="757" y="757"/>
                    <a:pt x="442" y="28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67"/>
            <p:cNvSpPr/>
            <p:nvPr/>
          </p:nvSpPr>
          <p:spPr>
            <a:xfrm>
              <a:off x="-54793175" y="4136975"/>
              <a:ext cx="18925" cy="65400"/>
            </a:xfrm>
            <a:custGeom>
              <a:avLst/>
              <a:gdLst/>
              <a:ahLst/>
              <a:cxnLst/>
              <a:rect l="l" t="t" r="r" b="b"/>
              <a:pathLst>
                <a:path w="757" h="2616" extrusionOk="0">
                  <a:moveTo>
                    <a:pt x="757" y="1"/>
                  </a:moveTo>
                  <a:cubicBezTo>
                    <a:pt x="316" y="284"/>
                    <a:pt x="0" y="757"/>
                    <a:pt x="0" y="1292"/>
                  </a:cubicBezTo>
                  <a:cubicBezTo>
                    <a:pt x="0" y="1859"/>
                    <a:pt x="316" y="2332"/>
                    <a:pt x="757" y="2615"/>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1" name="Google Shape;4061;p67"/>
          <p:cNvGrpSpPr/>
          <p:nvPr/>
        </p:nvGrpSpPr>
        <p:grpSpPr>
          <a:xfrm>
            <a:off x="7290439" y="2863514"/>
            <a:ext cx="248223" cy="282488"/>
            <a:chOff x="-52832000" y="3192625"/>
            <a:chExt cx="279625" cy="318225"/>
          </a:xfrm>
        </p:grpSpPr>
        <p:sp>
          <p:nvSpPr>
            <p:cNvPr id="4062" name="Google Shape;4062;p67"/>
            <p:cNvSpPr/>
            <p:nvPr/>
          </p:nvSpPr>
          <p:spPr>
            <a:xfrm>
              <a:off x="-52574450" y="3306025"/>
              <a:ext cx="22075" cy="110300"/>
            </a:xfrm>
            <a:custGeom>
              <a:avLst/>
              <a:gdLst/>
              <a:ahLst/>
              <a:cxnLst/>
              <a:rect l="l" t="t" r="r" b="b"/>
              <a:pathLst>
                <a:path w="883" h="4412" extrusionOk="0">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67"/>
            <p:cNvSpPr/>
            <p:nvPr/>
          </p:nvSpPr>
          <p:spPr>
            <a:xfrm>
              <a:off x="-52826475" y="3192625"/>
              <a:ext cx="267800" cy="100050"/>
            </a:xfrm>
            <a:custGeom>
              <a:avLst/>
              <a:gdLst/>
              <a:ahLst/>
              <a:cxnLst/>
              <a:rect l="l" t="t" r="r" b="b"/>
              <a:pathLst>
                <a:path w="10712" h="4002" extrusionOk="0">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67"/>
            <p:cNvSpPr/>
            <p:nvPr/>
          </p:nvSpPr>
          <p:spPr>
            <a:xfrm>
              <a:off x="-52794975" y="3361175"/>
              <a:ext cx="204800" cy="149675"/>
            </a:xfrm>
            <a:custGeom>
              <a:avLst/>
              <a:gdLst/>
              <a:ahLst/>
              <a:cxnLst/>
              <a:rect l="l" t="t" r="r" b="b"/>
              <a:pathLst>
                <a:path w="8192" h="5987" extrusionOk="0">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7"/>
            <p:cNvSpPr/>
            <p:nvPr/>
          </p:nvSpPr>
          <p:spPr>
            <a:xfrm>
              <a:off x="-52791025" y="3231225"/>
              <a:ext cx="137850" cy="74825"/>
            </a:xfrm>
            <a:custGeom>
              <a:avLst/>
              <a:gdLst/>
              <a:ahLst/>
              <a:cxnLst/>
              <a:rect l="l" t="t" r="r" b="b"/>
              <a:pathLst>
                <a:path w="5514" h="2993" extrusionOk="0">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67"/>
            <p:cNvSpPr/>
            <p:nvPr/>
          </p:nvSpPr>
          <p:spPr>
            <a:xfrm>
              <a:off x="-52683125" y="3361950"/>
              <a:ext cx="74825" cy="37850"/>
            </a:xfrm>
            <a:custGeom>
              <a:avLst/>
              <a:gdLst/>
              <a:ahLst/>
              <a:cxnLst/>
              <a:rect l="l" t="t" r="r" b="b"/>
              <a:pathLst>
                <a:path w="2993" h="1514" extrusionOk="0">
                  <a:moveTo>
                    <a:pt x="0" y="1"/>
                  </a:moveTo>
                  <a:cubicBezTo>
                    <a:pt x="0" y="851"/>
                    <a:pt x="662" y="1513"/>
                    <a:pt x="1481" y="1513"/>
                  </a:cubicBezTo>
                  <a:cubicBezTo>
                    <a:pt x="2300" y="1513"/>
                    <a:pt x="2993" y="820"/>
                    <a:pt x="2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67"/>
            <p:cNvSpPr/>
            <p:nvPr/>
          </p:nvSpPr>
          <p:spPr>
            <a:xfrm>
              <a:off x="-52794975" y="3247750"/>
              <a:ext cx="204800" cy="104000"/>
            </a:xfrm>
            <a:custGeom>
              <a:avLst/>
              <a:gdLst/>
              <a:ahLst/>
              <a:cxnLst/>
              <a:rect l="l" t="t" r="r" b="b"/>
              <a:pathLst>
                <a:path w="8192" h="4160" extrusionOk="0">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67"/>
            <p:cNvSpPr/>
            <p:nvPr/>
          </p:nvSpPr>
          <p:spPr>
            <a:xfrm>
              <a:off x="-52776850" y="3361950"/>
              <a:ext cx="74825" cy="37850"/>
            </a:xfrm>
            <a:custGeom>
              <a:avLst/>
              <a:gdLst/>
              <a:ahLst/>
              <a:cxnLst/>
              <a:rect l="l" t="t" r="r" b="b"/>
              <a:pathLst>
                <a:path w="2993" h="1514" extrusionOk="0">
                  <a:moveTo>
                    <a:pt x="0" y="1"/>
                  </a:moveTo>
                  <a:cubicBezTo>
                    <a:pt x="0" y="851"/>
                    <a:pt x="662" y="1513"/>
                    <a:pt x="1481" y="1513"/>
                  </a:cubicBezTo>
                  <a:cubicBezTo>
                    <a:pt x="2332" y="1513"/>
                    <a:pt x="2993" y="820"/>
                    <a:pt x="2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67"/>
            <p:cNvSpPr/>
            <p:nvPr/>
          </p:nvSpPr>
          <p:spPr>
            <a:xfrm>
              <a:off x="-52832000" y="3306025"/>
              <a:ext cx="21300" cy="110300"/>
            </a:xfrm>
            <a:custGeom>
              <a:avLst/>
              <a:gdLst/>
              <a:ahLst/>
              <a:cxnLst/>
              <a:rect l="l" t="t" r="r" b="b"/>
              <a:pathLst>
                <a:path w="852" h="4412" extrusionOk="0">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0" name="Google Shape;4070;p67"/>
          <p:cNvGrpSpPr/>
          <p:nvPr/>
        </p:nvGrpSpPr>
        <p:grpSpPr>
          <a:xfrm>
            <a:off x="5973719" y="2426782"/>
            <a:ext cx="255214" cy="283021"/>
            <a:chOff x="-57162350" y="3982000"/>
            <a:chExt cx="287500" cy="318825"/>
          </a:xfrm>
        </p:grpSpPr>
        <p:sp>
          <p:nvSpPr>
            <p:cNvPr id="4071" name="Google Shape;4071;p67"/>
            <p:cNvSpPr/>
            <p:nvPr/>
          </p:nvSpPr>
          <p:spPr>
            <a:xfrm>
              <a:off x="-56989850" y="4151150"/>
              <a:ext cx="55150" cy="55150"/>
            </a:xfrm>
            <a:custGeom>
              <a:avLst/>
              <a:gdLst/>
              <a:ahLst/>
              <a:cxnLst/>
              <a:rect l="l" t="t" r="r" b="b"/>
              <a:pathLst>
                <a:path w="2206" h="2206" extrusionOk="0">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67"/>
            <p:cNvSpPr/>
            <p:nvPr/>
          </p:nvSpPr>
          <p:spPr>
            <a:xfrm>
              <a:off x="-57162350" y="3982000"/>
              <a:ext cx="287500" cy="161300"/>
            </a:xfrm>
            <a:custGeom>
              <a:avLst/>
              <a:gdLst/>
              <a:ahLst/>
              <a:cxnLst/>
              <a:rect l="l" t="t" r="r" b="b"/>
              <a:pathLst>
                <a:path w="11500" h="6452" extrusionOk="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67"/>
            <p:cNvSpPr/>
            <p:nvPr/>
          </p:nvSpPr>
          <p:spPr>
            <a:xfrm>
              <a:off x="-57119850" y="4066875"/>
              <a:ext cx="126075" cy="111875"/>
            </a:xfrm>
            <a:custGeom>
              <a:avLst/>
              <a:gdLst/>
              <a:ahLst/>
              <a:cxnLst/>
              <a:rect l="l" t="t" r="r" b="b"/>
              <a:pathLst>
                <a:path w="5043" h="4475" extrusionOk="0">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67"/>
            <p:cNvSpPr/>
            <p:nvPr/>
          </p:nvSpPr>
          <p:spPr>
            <a:xfrm>
              <a:off x="-57100925" y="4151150"/>
              <a:ext cx="55175" cy="55150"/>
            </a:xfrm>
            <a:custGeom>
              <a:avLst/>
              <a:gdLst/>
              <a:ahLst/>
              <a:cxnLst/>
              <a:rect l="l" t="t" r="r" b="b"/>
              <a:pathLst>
                <a:path w="2207" h="2206" extrusionOk="0">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67"/>
            <p:cNvSpPr/>
            <p:nvPr/>
          </p:nvSpPr>
          <p:spPr>
            <a:xfrm>
              <a:off x="-57119825" y="4179500"/>
              <a:ext cx="204800" cy="121325"/>
            </a:xfrm>
            <a:custGeom>
              <a:avLst/>
              <a:gdLst/>
              <a:ahLst/>
              <a:cxnLst/>
              <a:rect l="l" t="t" r="r" b="b"/>
              <a:pathLst>
                <a:path w="8192" h="4853" extrusionOk="0">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67"/>
            <p:cNvSpPr/>
            <p:nvPr/>
          </p:nvSpPr>
          <p:spPr>
            <a:xfrm>
              <a:off x="-57158400" y="4156675"/>
              <a:ext cx="18900" cy="63825"/>
            </a:xfrm>
            <a:custGeom>
              <a:avLst/>
              <a:gdLst/>
              <a:ahLst/>
              <a:cxnLst/>
              <a:rect l="l" t="t" r="r" b="b"/>
              <a:pathLst>
                <a:path w="756" h="2553" extrusionOk="0">
                  <a:moveTo>
                    <a:pt x="756" y="0"/>
                  </a:moveTo>
                  <a:cubicBezTo>
                    <a:pt x="315" y="252"/>
                    <a:pt x="0" y="725"/>
                    <a:pt x="0" y="1260"/>
                  </a:cubicBezTo>
                  <a:cubicBezTo>
                    <a:pt x="0" y="1827"/>
                    <a:pt x="315" y="2300"/>
                    <a:pt x="756" y="2552"/>
                  </a:cubicBezTo>
                  <a:lnTo>
                    <a:pt x="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7"/>
            <p:cNvSpPr/>
            <p:nvPr/>
          </p:nvSpPr>
          <p:spPr>
            <a:xfrm>
              <a:off x="-56896125" y="4155875"/>
              <a:ext cx="18925" cy="63825"/>
            </a:xfrm>
            <a:custGeom>
              <a:avLst/>
              <a:gdLst/>
              <a:ahLst/>
              <a:cxnLst/>
              <a:rect l="l" t="t" r="r" b="b"/>
              <a:pathLst>
                <a:path w="757" h="2553" extrusionOk="0">
                  <a:moveTo>
                    <a:pt x="0" y="1"/>
                  </a:moveTo>
                  <a:lnTo>
                    <a:pt x="0" y="2553"/>
                  </a:lnTo>
                  <a:cubicBezTo>
                    <a:pt x="441" y="2269"/>
                    <a:pt x="756" y="1796"/>
                    <a:pt x="756" y="1261"/>
                  </a:cubicBezTo>
                  <a:cubicBezTo>
                    <a:pt x="756" y="757"/>
                    <a:pt x="441" y="28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7"/>
            <p:cNvSpPr/>
            <p:nvPr/>
          </p:nvSpPr>
          <p:spPr>
            <a:xfrm>
              <a:off x="-56924475" y="4149575"/>
              <a:ext cx="9450" cy="29175"/>
            </a:xfrm>
            <a:custGeom>
              <a:avLst/>
              <a:gdLst/>
              <a:ahLst/>
              <a:cxnLst/>
              <a:rect l="l" t="t" r="r" b="b"/>
              <a:pathLst>
                <a:path w="378" h="1167" extrusionOk="0">
                  <a:moveTo>
                    <a:pt x="0" y="1"/>
                  </a:moveTo>
                  <a:cubicBezTo>
                    <a:pt x="221" y="379"/>
                    <a:pt x="378" y="757"/>
                    <a:pt x="378" y="1166"/>
                  </a:cubicBezTo>
                  <a:lnTo>
                    <a:pt x="378" y="883"/>
                  </a:lnTo>
                  <a:lnTo>
                    <a:pt x="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9" name="Google Shape;4079;p67"/>
          <p:cNvGrpSpPr/>
          <p:nvPr/>
        </p:nvGrpSpPr>
        <p:grpSpPr>
          <a:xfrm>
            <a:off x="7272962" y="3301416"/>
            <a:ext cx="283176" cy="281778"/>
            <a:chOff x="-52851675" y="3585650"/>
            <a:chExt cx="319000" cy="317425"/>
          </a:xfrm>
        </p:grpSpPr>
        <p:sp>
          <p:nvSpPr>
            <p:cNvPr id="4080" name="Google Shape;4080;p67"/>
            <p:cNvSpPr/>
            <p:nvPr/>
          </p:nvSpPr>
          <p:spPr>
            <a:xfrm>
              <a:off x="-52851675" y="3641575"/>
              <a:ext cx="319000" cy="106350"/>
            </a:xfrm>
            <a:custGeom>
              <a:avLst/>
              <a:gdLst/>
              <a:ahLst/>
              <a:cxnLst/>
              <a:rect l="l" t="t" r="r" b="b"/>
              <a:pathLst>
                <a:path w="12760" h="4254" extrusionOk="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67"/>
            <p:cNvSpPr/>
            <p:nvPr/>
          </p:nvSpPr>
          <p:spPr>
            <a:xfrm>
              <a:off x="-52787100" y="3585650"/>
              <a:ext cx="189050" cy="52000"/>
            </a:xfrm>
            <a:custGeom>
              <a:avLst/>
              <a:gdLst/>
              <a:ahLst/>
              <a:cxnLst/>
              <a:rect l="l" t="t" r="r" b="b"/>
              <a:pathLst>
                <a:path w="7562" h="2080" extrusionOk="0">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67"/>
            <p:cNvSpPr/>
            <p:nvPr/>
          </p:nvSpPr>
          <p:spPr>
            <a:xfrm>
              <a:off x="-52794975" y="3696700"/>
              <a:ext cx="127625" cy="74850"/>
            </a:xfrm>
            <a:custGeom>
              <a:avLst/>
              <a:gdLst/>
              <a:ahLst/>
              <a:cxnLst/>
              <a:rect l="l" t="t" r="r" b="b"/>
              <a:pathLst>
                <a:path w="5105" h="2994" extrusionOk="0">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67"/>
            <p:cNvSpPr/>
            <p:nvPr/>
          </p:nvSpPr>
          <p:spPr>
            <a:xfrm>
              <a:off x="-52795750" y="3700625"/>
              <a:ext cx="204800" cy="202450"/>
            </a:xfrm>
            <a:custGeom>
              <a:avLst/>
              <a:gdLst/>
              <a:ahLst/>
              <a:cxnLst/>
              <a:rect l="l" t="t" r="r" b="b"/>
              <a:pathLst>
                <a:path w="8192" h="8098" extrusionOk="0">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67"/>
            <p:cNvSpPr/>
            <p:nvPr/>
          </p:nvSpPr>
          <p:spPr>
            <a:xfrm>
              <a:off x="-52832775" y="3740025"/>
              <a:ext cx="18125" cy="64600"/>
            </a:xfrm>
            <a:custGeom>
              <a:avLst/>
              <a:gdLst/>
              <a:ahLst/>
              <a:cxnLst/>
              <a:rect l="l" t="t" r="r" b="b"/>
              <a:pathLst>
                <a:path w="725" h="2584" extrusionOk="0">
                  <a:moveTo>
                    <a:pt x="725" y="0"/>
                  </a:moveTo>
                  <a:cubicBezTo>
                    <a:pt x="315" y="252"/>
                    <a:pt x="0" y="725"/>
                    <a:pt x="0" y="1260"/>
                  </a:cubicBezTo>
                  <a:cubicBezTo>
                    <a:pt x="0" y="1827"/>
                    <a:pt x="315" y="2300"/>
                    <a:pt x="725" y="2584"/>
                  </a:cubicBez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7"/>
            <p:cNvSpPr/>
            <p:nvPr/>
          </p:nvSpPr>
          <p:spPr>
            <a:xfrm>
              <a:off x="-52570500" y="3740025"/>
              <a:ext cx="18925" cy="64600"/>
            </a:xfrm>
            <a:custGeom>
              <a:avLst/>
              <a:gdLst/>
              <a:ahLst/>
              <a:cxnLst/>
              <a:rect l="l" t="t" r="r" b="b"/>
              <a:pathLst>
                <a:path w="757" h="2584" extrusionOk="0">
                  <a:moveTo>
                    <a:pt x="0" y="0"/>
                  </a:moveTo>
                  <a:lnTo>
                    <a:pt x="0" y="2584"/>
                  </a:lnTo>
                  <a:cubicBezTo>
                    <a:pt x="442" y="2300"/>
                    <a:pt x="757" y="1827"/>
                    <a:pt x="757" y="1260"/>
                  </a:cubicBezTo>
                  <a:cubicBezTo>
                    <a:pt x="757" y="725"/>
                    <a:pt x="442" y="25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6" name="Google Shape;4086;p67"/>
          <p:cNvGrpSpPr/>
          <p:nvPr/>
        </p:nvGrpSpPr>
        <p:grpSpPr>
          <a:xfrm>
            <a:off x="7290439" y="3734926"/>
            <a:ext cx="248223" cy="283198"/>
            <a:chOff x="-52832000" y="3976300"/>
            <a:chExt cx="279625" cy="319025"/>
          </a:xfrm>
        </p:grpSpPr>
        <p:sp>
          <p:nvSpPr>
            <p:cNvPr id="4087" name="Google Shape;4087;p67"/>
            <p:cNvSpPr/>
            <p:nvPr/>
          </p:nvSpPr>
          <p:spPr>
            <a:xfrm>
              <a:off x="-52794975" y="3976300"/>
              <a:ext cx="204800" cy="112650"/>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67"/>
            <p:cNvSpPr/>
            <p:nvPr/>
          </p:nvSpPr>
          <p:spPr>
            <a:xfrm>
              <a:off x="-52757175" y="4051125"/>
              <a:ext cx="167000" cy="94550"/>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67"/>
            <p:cNvSpPr/>
            <p:nvPr/>
          </p:nvSpPr>
          <p:spPr>
            <a:xfrm>
              <a:off x="-52794975" y="4088925"/>
              <a:ext cx="204025" cy="206400"/>
            </a:xfrm>
            <a:custGeom>
              <a:avLst/>
              <a:gdLst/>
              <a:ahLst/>
              <a:cxnLst/>
              <a:rect l="l" t="t" r="r" b="b"/>
              <a:pathLst>
                <a:path w="8161" h="8256" extrusionOk="0">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7"/>
            <p:cNvSpPr/>
            <p:nvPr/>
          </p:nvSpPr>
          <p:spPr>
            <a:xfrm>
              <a:off x="-52832000"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7"/>
            <p:cNvSpPr/>
            <p:nvPr/>
          </p:nvSpPr>
          <p:spPr>
            <a:xfrm>
              <a:off x="-52571300" y="4132250"/>
              <a:ext cx="18925" cy="63825"/>
            </a:xfrm>
            <a:custGeom>
              <a:avLst/>
              <a:gdLst/>
              <a:ahLst/>
              <a:cxnLst/>
              <a:rect l="l" t="t" r="r" b="b"/>
              <a:pathLst>
                <a:path w="757" h="2553" extrusionOk="0">
                  <a:moveTo>
                    <a:pt x="1" y="1"/>
                  </a:moveTo>
                  <a:lnTo>
                    <a:pt x="1" y="2552"/>
                  </a:lnTo>
                  <a:cubicBezTo>
                    <a:pt x="442" y="2269"/>
                    <a:pt x="757" y="1796"/>
                    <a:pt x="757" y="1261"/>
                  </a:cubicBezTo>
                  <a:cubicBezTo>
                    <a:pt x="757" y="694"/>
                    <a:pt x="442" y="22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2" name="Google Shape;4092;p67"/>
          <p:cNvGrpSpPr/>
          <p:nvPr/>
        </p:nvGrpSpPr>
        <p:grpSpPr>
          <a:xfrm>
            <a:off x="5103354" y="4176528"/>
            <a:ext cx="249621" cy="282488"/>
            <a:chOff x="-51633225" y="3198925"/>
            <a:chExt cx="281200" cy="318225"/>
          </a:xfrm>
        </p:grpSpPr>
        <p:sp>
          <p:nvSpPr>
            <p:cNvPr id="4093" name="Google Shape;4093;p67"/>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7"/>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67"/>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67"/>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7"/>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7"/>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7"/>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0" name="Google Shape;4100;p67"/>
          <p:cNvGrpSpPr/>
          <p:nvPr/>
        </p:nvGrpSpPr>
        <p:grpSpPr>
          <a:xfrm>
            <a:off x="6830525" y="1558144"/>
            <a:ext cx="288081" cy="281800"/>
            <a:chOff x="-56396775" y="3199700"/>
            <a:chExt cx="324525" cy="317450"/>
          </a:xfrm>
        </p:grpSpPr>
        <p:sp>
          <p:nvSpPr>
            <p:cNvPr id="4101" name="Google Shape;4101;p67"/>
            <p:cNvSpPr/>
            <p:nvPr/>
          </p:nvSpPr>
          <p:spPr>
            <a:xfrm>
              <a:off x="-56374725" y="3353300"/>
              <a:ext cx="18925" cy="63825"/>
            </a:xfrm>
            <a:custGeom>
              <a:avLst/>
              <a:gdLst/>
              <a:ahLst/>
              <a:cxnLst/>
              <a:rect l="l" t="t" r="r" b="b"/>
              <a:pathLst>
                <a:path w="757" h="2553" extrusionOk="0">
                  <a:moveTo>
                    <a:pt x="757" y="0"/>
                  </a:moveTo>
                  <a:cubicBezTo>
                    <a:pt x="316" y="284"/>
                    <a:pt x="1" y="756"/>
                    <a:pt x="1" y="1292"/>
                  </a:cubicBezTo>
                  <a:cubicBezTo>
                    <a:pt x="1" y="1859"/>
                    <a:pt x="316" y="2332"/>
                    <a:pt x="757" y="2552"/>
                  </a:cubicBez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7"/>
            <p:cNvSpPr/>
            <p:nvPr/>
          </p:nvSpPr>
          <p:spPr>
            <a:xfrm>
              <a:off x="-56333775" y="3199700"/>
              <a:ext cx="198500" cy="73275"/>
            </a:xfrm>
            <a:custGeom>
              <a:avLst/>
              <a:gdLst/>
              <a:ahLst/>
              <a:cxnLst/>
              <a:rect l="l" t="t" r="r" b="b"/>
              <a:pathLst>
                <a:path w="7940" h="2931" extrusionOk="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7"/>
            <p:cNvSpPr/>
            <p:nvPr/>
          </p:nvSpPr>
          <p:spPr>
            <a:xfrm>
              <a:off x="-56396775" y="3273325"/>
              <a:ext cx="324525" cy="58725"/>
            </a:xfrm>
            <a:custGeom>
              <a:avLst/>
              <a:gdLst/>
              <a:ahLst/>
              <a:cxnLst/>
              <a:rect l="l" t="t" r="r" b="b"/>
              <a:pathLst>
                <a:path w="12981" h="2349" extrusionOk="0">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7"/>
            <p:cNvSpPr/>
            <p:nvPr/>
          </p:nvSpPr>
          <p:spPr>
            <a:xfrm>
              <a:off x="-56336925" y="3346200"/>
              <a:ext cx="204800" cy="78800"/>
            </a:xfrm>
            <a:custGeom>
              <a:avLst/>
              <a:gdLst/>
              <a:ahLst/>
              <a:cxnLst/>
              <a:rect l="l" t="t" r="r" b="b"/>
              <a:pathLst>
                <a:path w="8192" h="3152" extrusionOk="0">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7"/>
            <p:cNvSpPr/>
            <p:nvPr/>
          </p:nvSpPr>
          <p:spPr>
            <a:xfrm>
              <a:off x="-56332200" y="3406850"/>
              <a:ext cx="193775" cy="110300"/>
            </a:xfrm>
            <a:custGeom>
              <a:avLst/>
              <a:gdLst/>
              <a:ahLst/>
              <a:cxnLst/>
              <a:rect l="l" t="t" r="r" b="b"/>
              <a:pathLst>
                <a:path w="7751" h="4412" extrusionOk="0">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7"/>
            <p:cNvSpPr/>
            <p:nvPr/>
          </p:nvSpPr>
          <p:spPr>
            <a:xfrm>
              <a:off x="-56113225" y="3354075"/>
              <a:ext cx="18125" cy="64625"/>
            </a:xfrm>
            <a:custGeom>
              <a:avLst/>
              <a:gdLst/>
              <a:ahLst/>
              <a:cxnLst/>
              <a:rect l="l" t="t" r="r" b="b"/>
              <a:pathLst>
                <a:path w="725" h="2585" extrusionOk="0">
                  <a:moveTo>
                    <a:pt x="0" y="1"/>
                  </a:moveTo>
                  <a:lnTo>
                    <a:pt x="0" y="2584"/>
                  </a:lnTo>
                  <a:cubicBezTo>
                    <a:pt x="410" y="2332"/>
                    <a:pt x="725" y="1828"/>
                    <a:pt x="725" y="1261"/>
                  </a:cubicBezTo>
                  <a:cubicBezTo>
                    <a:pt x="725" y="725"/>
                    <a:pt x="473" y="25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67"/>
          <p:cNvGrpSpPr/>
          <p:nvPr/>
        </p:nvGrpSpPr>
        <p:grpSpPr>
          <a:xfrm>
            <a:off x="6832966" y="1997383"/>
            <a:ext cx="283198" cy="265023"/>
            <a:chOff x="-56394425" y="3600600"/>
            <a:chExt cx="319025" cy="298550"/>
          </a:xfrm>
        </p:grpSpPr>
        <p:sp>
          <p:nvSpPr>
            <p:cNvPr id="4108" name="Google Shape;4108;p67"/>
            <p:cNvSpPr/>
            <p:nvPr/>
          </p:nvSpPr>
          <p:spPr>
            <a:xfrm>
              <a:off x="-56272325" y="3861300"/>
              <a:ext cx="74825" cy="37850"/>
            </a:xfrm>
            <a:custGeom>
              <a:avLst/>
              <a:gdLst/>
              <a:ahLst/>
              <a:cxnLst/>
              <a:rect l="l" t="t" r="r" b="b"/>
              <a:pathLst>
                <a:path w="2993" h="1514" extrusionOk="0">
                  <a:moveTo>
                    <a:pt x="1512" y="1"/>
                  </a:moveTo>
                  <a:cubicBezTo>
                    <a:pt x="851" y="1"/>
                    <a:pt x="284" y="442"/>
                    <a:pt x="95" y="1041"/>
                  </a:cubicBezTo>
                  <a:cubicBezTo>
                    <a:pt x="0" y="1261"/>
                    <a:pt x="221" y="1513"/>
                    <a:pt x="441" y="1513"/>
                  </a:cubicBezTo>
                  <a:lnTo>
                    <a:pt x="2584" y="1513"/>
                  </a:lnTo>
                  <a:cubicBezTo>
                    <a:pt x="2804" y="1513"/>
                    <a:pt x="2993" y="1261"/>
                    <a:pt x="2930" y="1041"/>
                  </a:cubicBezTo>
                  <a:cubicBezTo>
                    <a:pt x="2741" y="442"/>
                    <a:pt x="2174" y="1"/>
                    <a:pt x="1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7"/>
            <p:cNvSpPr/>
            <p:nvPr/>
          </p:nvSpPr>
          <p:spPr>
            <a:xfrm>
              <a:off x="-56297550" y="3600600"/>
              <a:ext cx="126050" cy="71700"/>
            </a:xfrm>
            <a:custGeom>
              <a:avLst/>
              <a:gdLst/>
              <a:ahLst/>
              <a:cxnLst/>
              <a:rect l="l" t="t" r="r" b="b"/>
              <a:pathLst>
                <a:path w="5042" h="2868" extrusionOk="0">
                  <a:moveTo>
                    <a:pt x="2521" y="1"/>
                  </a:moveTo>
                  <a:cubicBezTo>
                    <a:pt x="1576" y="1"/>
                    <a:pt x="694" y="316"/>
                    <a:pt x="1" y="851"/>
                  </a:cubicBezTo>
                  <a:lnTo>
                    <a:pt x="2521" y="2868"/>
                  </a:lnTo>
                  <a:lnTo>
                    <a:pt x="5042" y="851"/>
                  </a:lnTo>
                  <a:cubicBezTo>
                    <a:pt x="4317" y="316"/>
                    <a:pt x="3467"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7"/>
            <p:cNvSpPr/>
            <p:nvPr/>
          </p:nvSpPr>
          <p:spPr>
            <a:xfrm>
              <a:off x="-56394425" y="3635275"/>
              <a:ext cx="319025" cy="233925"/>
            </a:xfrm>
            <a:custGeom>
              <a:avLst/>
              <a:gdLst/>
              <a:ahLst/>
              <a:cxnLst/>
              <a:rect l="l" t="t" r="r" b="b"/>
              <a:pathLst>
                <a:path w="12761" h="9357" extrusionOk="0">
                  <a:moveTo>
                    <a:pt x="4884" y="3844"/>
                  </a:moveTo>
                  <a:cubicBezTo>
                    <a:pt x="5105" y="3844"/>
                    <a:pt x="5262" y="4001"/>
                    <a:pt x="5262" y="4190"/>
                  </a:cubicBezTo>
                  <a:cubicBezTo>
                    <a:pt x="5262" y="4411"/>
                    <a:pt x="5105" y="4537"/>
                    <a:pt x="4884" y="4537"/>
                  </a:cubicBezTo>
                  <a:cubicBezTo>
                    <a:pt x="4859" y="4545"/>
                    <a:pt x="4835" y="4549"/>
                    <a:pt x="4811" y="4549"/>
                  </a:cubicBezTo>
                  <a:cubicBezTo>
                    <a:pt x="4656" y="4549"/>
                    <a:pt x="4538" y="4381"/>
                    <a:pt x="4538" y="4190"/>
                  </a:cubicBezTo>
                  <a:cubicBezTo>
                    <a:pt x="4538" y="4001"/>
                    <a:pt x="4695" y="3844"/>
                    <a:pt x="4884" y="3844"/>
                  </a:cubicBezTo>
                  <a:close/>
                  <a:moveTo>
                    <a:pt x="7877" y="3875"/>
                  </a:moveTo>
                  <a:cubicBezTo>
                    <a:pt x="8098" y="3875"/>
                    <a:pt x="8255" y="4033"/>
                    <a:pt x="8255" y="4253"/>
                  </a:cubicBezTo>
                  <a:cubicBezTo>
                    <a:pt x="8287" y="4411"/>
                    <a:pt x="8098" y="4600"/>
                    <a:pt x="7877" y="4600"/>
                  </a:cubicBezTo>
                  <a:cubicBezTo>
                    <a:pt x="7688" y="4600"/>
                    <a:pt x="7531" y="4442"/>
                    <a:pt x="7531" y="4253"/>
                  </a:cubicBezTo>
                  <a:cubicBezTo>
                    <a:pt x="7531" y="4033"/>
                    <a:pt x="7688" y="3875"/>
                    <a:pt x="7877" y="3875"/>
                  </a:cubicBezTo>
                  <a:close/>
                  <a:moveTo>
                    <a:pt x="1072" y="4757"/>
                  </a:moveTo>
                  <a:cubicBezTo>
                    <a:pt x="1356" y="5104"/>
                    <a:pt x="1797" y="5356"/>
                    <a:pt x="2301" y="5356"/>
                  </a:cubicBezTo>
                  <a:cubicBezTo>
                    <a:pt x="2301" y="5734"/>
                    <a:pt x="1954" y="6080"/>
                    <a:pt x="1513" y="6080"/>
                  </a:cubicBezTo>
                  <a:cubicBezTo>
                    <a:pt x="1104" y="6080"/>
                    <a:pt x="757" y="5734"/>
                    <a:pt x="757" y="5356"/>
                  </a:cubicBezTo>
                  <a:cubicBezTo>
                    <a:pt x="757" y="5104"/>
                    <a:pt x="883" y="4883"/>
                    <a:pt x="1072" y="4757"/>
                  </a:cubicBezTo>
                  <a:close/>
                  <a:moveTo>
                    <a:pt x="11721" y="4757"/>
                  </a:moveTo>
                  <a:cubicBezTo>
                    <a:pt x="11910" y="4883"/>
                    <a:pt x="12036" y="5104"/>
                    <a:pt x="12036" y="5356"/>
                  </a:cubicBezTo>
                  <a:cubicBezTo>
                    <a:pt x="12036" y="5734"/>
                    <a:pt x="11658" y="6080"/>
                    <a:pt x="11280" y="6080"/>
                  </a:cubicBezTo>
                  <a:cubicBezTo>
                    <a:pt x="10870" y="6080"/>
                    <a:pt x="10492" y="5734"/>
                    <a:pt x="10492" y="5356"/>
                  </a:cubicBezTo>
                  <a:cubicBezTo>
                    <a:pt x="10965" y="5356"/>
                    <a:pt x="11437" y="5104"/>
                    <a:pt x="11721" y="4757"/>
                  </a:cubicBezTo>
                  <a:close/>
                  <a:moveTo>
                    <a:pt x="7448" y="6403"/>
                  </a:moveTo>
                  <a:cubicBezTo>
                    <a:pt x="7538" y="6403"/>
                    <a:pt x="7625" y="6443"/>
                    <a:pt x="7688" y="6521"/>
                  </a:cubicBezTo>
                  <a:cubicBezTo>
                    <a:pt x="7846" y="6648"/>
                    <a:pt x="7846" y="6868"/>
                    <a:pt x="7720" y="7026"/>
                  </a:cubicBezTo>
                  <a:cubicBezTo>
                    <a:pt x="7373" y="7372"/>
                    <a:pt x="6900" y="7593"/>
                    <a:pt x="6428" y="7593"/>
                  </a:cubicBezTo>
                  <a:cubicBezTo>
                    <a:pt x="5924" y="7593"/>
                    <a:pt x="5451" y="7372"/>
                    <a:pt x="5105" y="7026"/>
                  </a:cubicBezTo>
                  <a:cubicBezTo>
                    <a:pt x="4947" y="6868"/>
                    <a:pt x="4947" y="6648"/>
                    <a:pt x="5105" y="6521"/>
                  </a:cubicBezTo>
                  <a:cubicBezTo>
                    <a:pt x="5183" y="6443"/>
                    <a:pt x="5278" y="6403"/>
                    <a:pt x="5369" y="6403"/>
                  </a:cubicBezTo>
                  <a:cubicBezTo>
                    <a:pt x="5459" y="6403"/>
                    <a:pt x="5546" y="6443"/>
                    <a:pt x="5609" y="6521"/>
                  </a:cubicBezTo>
                  <a:cubicBezTo>
                    <a:pt x="5829" y="6742"/>
                    <a:pt x="6113" y="6852"/>
                    <a:pt x="6396" y="6852"/>
                  </a:cubicBezTo>
                  <a:cubicBezTo>
                    <a:pt x="6680" y="6852"/>
                    <a:pt x="6963" y="6742"/>
                    <a:pt x="7184" y="6521"/>
                  </a:cubicBezTo>
                  <a:cubicBezTo>
                    <a:pt x="7263" y="6443"/>
                    <a:pt x="7357" y="6403"/>
                    <a:pt x="7448" y="6403"/>
                  </a:cubicBezTo>
                  <a:close/>
                  <a:moveTo>
                    <a:pt x="3277" y="0"/>
                  </a:moveTo>
                  <a:cubicBezTo>
                    <a:pt x="2742" y="630"/>
                    <a:pt x="2364" y="1449"/>
                    <a:pt x="2301" y="2363"/>
                  </a:cubicBezTo>
                  <a:lnTo>
                    <a:pt x="2269" y="2363"/>
                  </a:lnTo>
                  <a:cubicBezTo>
                    <a:pt x="1419" y="2363"/>
                    <a:pt x="725" y="3024"/>
                    <a:pt x="725" y="3844"/>
                  </a:cubicBezTo>
                  <a:cubicBezTo>
                    <a:pt x="725" y="3938"/>
                    <a:pt x="725" y="3970"/>
                    <a:pt x="757" y="4033"/>
                  </a:cubicBezTo>
                  <a:cubicBezTo>
                    <a:pt x="284" y="4316"/>
                    <a:pt x="1" y="4789"/>
                    <a:pt x="1" y="5356"/>
                  </a:cubicBezTo>
                  <a:cubicBezTo>
                    <a:pt x="1" y="6175"/>
                    <a:pt x="694" y="6837"/>
                    <a:pt x="1513" y="6837"/>
                  </a:cubicBezTo>
                  <a:cubicBezTo>
                    <a:pt x="1828" y="6837"/>
                    <a:pt x="2143" y="6774"/>
                    <a:pt x="2364" y="6553"/>
                  </a:cubicBezTo>
                  <a:cubicBezTo>
                    <a:pt x="2616" y="7750"/>
                    <a:pt x="3403" y="8821"/>
                    <a:pt x="4506" y="9357"/>
                  </a:cubicBezTo>
                  <a:cubicBezTo>
                    <a:pt x="4884" y="8727"/>
                    <a:pt x="5609" y="8349"/>
                    <a:pt x="6396" y="8349"/>
                  </a:cubicBezTo>
                  <a:cubicBezTo>
                    <a:pt x="7184" y="8349"/>
                    <a:pt x="7877" y="8727"/>
                    <a:pt x="8287" y="9357"/>
                  </a:cubicBezTo>
                  <a:cubicBezTo>
                    <a:pt x="9389" y="8821"/>
                    <a:pt x="10145" y="7782"/>
                    <a:pt x="10398" y="6553"/>
                  </a:cubicBezTo>
                  <a:cubicBezTo>
                    <a:pt x="10650" y="6711"/>
                    <a:pt x="10965" y="6837"/>
                    <a:pt x="11280" y="6837"/>
                  </a:cubicBezTo>
                  <a:cubicBezTo>
                    <a:pt x="12099" y="6837"/>
                    <a:pt x="12760" y="6175"/>
                    <a:pt x="12760" y="5356"/>
                  </a:cubicBezTo>
                  <a:cubicBezTo>
                    <a:pt x="12760" y="4789"/>
                    <a:pt x="12445" y="4285"/>
                    <a:pt x="11973" y="4033"/>
                  </a:cubicBezTo>
                  <a:lnTo>
                    <a:pt x="11973" y="3844"/>
                  </a:lnTo>
                  <a:cubicBezTo>
                    <a:pt x="11973" y="3024"/>
                    <a:pt x="11280" y="2363"/>
                    <a:pt x="10461" y="2363"/>
                  </a:cubicBezTo>
                  <a:lnTo>
                    <a:pt x="10398" y="2363"/>
                  </a:lnTo>
                  <a:cubicBezTo>
                    <a:pt x="10335" y="1449"/>
                    <a:pt x="9988" y="662"/>
                    <a:pt x="9421" y="0"/>
                  </a:cubicBezTo>
                  <a:lnTo>
                    <a:pt x="6585" y="2268"/>
                  </a:lnTo>
                  <a:cubicBezTo>
                    <a:pt x="6522" y="2300"/>
                    <a:pt x="6428" y="2363"/>
                    <a:pt x="6365" y="2363"/>
                  </a:cubicBezTo>
                  <a:cubicBezTo>
                    <a:pt x="6270" y="2363"/>
                    <a:pt x="6207" y="2300"/>
                    <a:pt x="6113" y="2268"/>
                  </a:cubicBezTo>
                  <a:lnTo>
                    <a:pt x="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1" name="Google Shape;4111;p67"/>
          <p:cNvGrpSpPr/>
          <p:nvPr/>
        </p:nvGrpSpPr>
        <p:grpSpPr>
          <a:xfrm>
            <a:off x="6845561" y="2427403"/>
            <a:ext cx="258010" cy="281778"/>
            <a:chOff x="-56379450" y="3983400"/>
            <a:chExt cx="290650" cy="317425"/>
          </a:xfrm>
        </p:grpSpPr>
        <p:sp>
          <p:nvSpPr>
            <p:cNvPr id="4112" name="Google Shape;4112;p67"/>
            <p:cNvSpPr/>
            <p:nvPr/>
          </p:nvSpPr>
          <p:spPr>
            <a:xfrm>
              <a:off x="-56330625" y="3983400"/>
              <a:ext cx="241825" cy="111075"/>
            </a:xfrm>
            <a:custGeom>
              <a:avLst/>
              <a:gdLst/>
              <a:ahLst/>
              <a:cxnLst/>
              <a:rect l="l" t="t" r="r" b="b"/>
              <a:pathLst>
                <a:path w="9673" h="4443" extrusionOk="0">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7"/>
            <p:cNvSpPr/>
            <p:nvPr/>
          </p:nvSpPr>
          <p:spPr>
            <a:xfrm>
              <a:off x="-56350300" y="4058225"/>
              <a:ext cx="186675" cy="55150"/>
            </a:xfrm>
            <a:custGeom>
              <a:avLst/>
              <a:gdLst/>
              <a:ahLst/>
              <a:cxnLst/>
              <a:rect l="l" t="t" r="r" b="b"/>
              <a:pathLst>
                <a:path w="7467" h="2206" extrusionOk="0">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7"/>
            <p:cNvSpPr/>
            <p:nvPr/>
          </p:nvSpPr>
          <p:spPr>
            <a:xfrm>
              <a:off x="-56245550" y="4168275"/>
              <a:ext cx="78000" cy="26600"/>
            </a:xfrm>
            <a:custGeom>
              <a:avLst/>
              <a:gdLst/>
              <a:ahLst/>
              <a:cxnLst/>
              <a:rect l="l" t="t" r="r" b="b"/>
              <a:pathLst>
                <a:path w="3120" h="1064" extrusionOk="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7"/>
            <p:cNvSpPr/>
            <p:nvPr/>
          </p:nvSpPr>
          <p:spPr>
            <a:xfrm>
              <a:off x="-56359750" y="4112550"/>
              <a:ext cx="204800" cy="53100"/>
            </a:xfrm>
            <a:custGeom>
              <a:avLst/>
              <a:gdLst/>
              <a:ahLst/>
              <a:cxnLst/>
              <a:rect l="l" t="t" r="r" b="b"/>
              <a:pathLst>
                <a:path w="8192" h="2124" extrusionOk="0">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7"/>
            <p:cNvSpPr/>
            <p:nvPr/>
          </p:nvSpPr>
          <p:spPr>
            <a:xfrm>
              <a:off x="-56345575" y="4169000"/>
              <a:ext cx="77200" cy="26325"/>
            </a:xfrm>
            <a:custGeom>
              <a:avLst/>
              <a:gdLst/>
              <a:ahLst/>
              <a:cxnLst/>
              <a:rect l="l" t="t" r="r" b="b"/>
              <a:pathLst>
                <a:path w="3088" h="1053" extrusionOk="0">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7"/>
            <p:cNvSpPr/>
            <p:nvPr/>
          </p:nvSpPr>
          <p:spPr>
            <a:xfrm>
              <a:off x="-56379450" y="4180300"/>
              <a:ext cx="242600" cy="120525"/>
            </a:xfrm>
            <a:custGeom>
              <a:avLst/>
              <a:gdLst/>
              <a:ahLst/>
              <a:cxnLst/>
              <a:rect l="l" t="t" r="r" b="b"/>
              <a:pathLst>
                <a:path w="9704" h="4821" extrusionOk="0">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7"/>
            <p:cNvSpPr/>
            <p:nvPr/>
          </p:nvSpPr>
          <p:spPr>
            <a:xfrm>
              <a:off x="-56181750" y="4039300"/>
              <a:ext cx="0" cy="25"/>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7"/>
            <p:cNvSpPr/>
            <p:nvPr/>
          </p:nvSpPr>
          <p:spPr>
            <a:xfrm>
              <a:off x="-56332200" y="4039300"/>
              <a:ext cx="25" cy="25"/>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0" name="Google Shape;4120;p67"/>
          <p:cNvGrpSpPr/>
          <p:nvPr/>
        </p:nvGrpSpPr>
        <p:grpSpPr>
          <a:xfrm>
            <a:off x="5541100" y="2863170"/>
            <a:ext cx="249621" cy="283176"/>
            <a:chOff x="-54401725" y="3198925"/>
            <a:chExt cx="281200" cy="319000"/>
          </a:xfrm>
        </p:grpSpPr>
        <p:sp>
          <p:nvSpPr>
            <p:cNvPr id="4121" name="Google Shape;4121;p67"/>
            <p:cNvSpPr/>
            <p:nvPr/>
          </p:nvSpPr>
          <p:spPr>
            <a:xfrm>
              <a:off x="-54159150" y="3465925"/>
              <a:ext cx="38625" cy="52000"/>
            </a:xfrm>
            <a:custGeom>
              <a:avLst/>
              <a:gdLst/>
              <a:ahLst/>
              <a:cxnLst/>
              <a:rect l="l" t="t" r="r" b="b"/>
              <a:pathLst>
                <a:path w="1545" h="2080" extrusionOk="0">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7"/>
            <p:cNvSpPr/>
            <p:nvPr/>
          </p:nvSpPr>
          <p:spPr>
            <a:xfrm>
              <a:off x="-54401725" y="3465925"/>
              <a:ext cx="38600" cy="52000"/>
            </a:xfrm>
            <a:custGeom>
              <a:avLst/>
              <a:gdLst/>
              <a:ahLst/>
              <a:cxnLst/>
              <a:rect l="l" t="t" r="r" b="b"/>
              <a:pathLst>
                <a:path w="1544" h="2080" extrusionOk="0">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7"/>
            <p:cNvSpPr/>
            <p:nvPr/>
          </p:nvSpPr>
          <p:spPr>
            <a:xfrm>
              <a:off x="-54176475" y="3224125"/>
              <a:ext cx="17350" cy="61450"/>
            </a:xfrm>
            <a:custGeom>
              <a:avLst/>
              <a:gdLst/>
              <a:ahLst/>
              <a:cxnLst/>
              <a:rect l="l" t="t" r="r" b="b"/>
              <a:pathLst>
                <a:path w="694" h="2458" extrusionOk="0">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7"/>
            <p:cNvSpPr/>
            <p:nvPr/>
          </p:nvSpPr>
          <p:spPr>
            <a:xfrm>
              <a:off x="-54385975" y="3198925"/>
              <a:ext cx="198500" cy="74850"/>
            </a:xfrm>
            <a:custGeom>
              <a:avLst/>
              <a:gdLst/>
              <a:ahLst/>
              <a:cxnLst/>
              <a:rect l="l" t="t" r="r" b="b"/>
              <a:pathLst>
                <a:path w="7940" h="2994" extrusionOk="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67"/>
            <p:cNvSpPr/>
            <p:nvPr/>
          </p:nvSpPr>
          <p:spPr>
            <a:xfrm>
              <a:off x="-544009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7"/>
            <p:cNvSpPr/>
            <p:nvPr/>
          </p:nvSpPr>
          <p:spPr>
            <a:xfrm>
              <a:off x="-54401725" y="3292650"/>
              <a:ext cx="128400" cy="74850"/>
            </a:xfrm>
            <a:custGeom>
              <a:avLst/>
              <a:gdLst/>
              <a:ahLst/>
              <a:cxnLst/>
              <a:rect l="l" t="t" r="r" b="b"/>
              <a:pathLst>
                <a:path w="5136" h="2994" extrusionOk="0">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7"/>
            <p:cNvSpPr/>
            <p:nvPr/>
          </p:nvSpPr>
          <p:spPr>
            <a:xfrm>
              <a:off x="-54250500" y="3266650"/>
              <a:ext cx="128400" cy="99275"/>
            </a:xfrm>
            <a:custGeom>
              <a:avLst/>
              <a:gdLst/>
              <a:ahLst/>
              <a:cxnLst/>
              <a:rect l="l" t="t" r="r" b="b"/>
              <a:pathLst>
                <a:path w="5136" h="3971" extrusionOk="0">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7"/>
            <p:cNvSpPr/>
            <p:nvPr/>
          </p:nvSpPr>
          <p:spPr>
            <a:xfrm>
              <a:off x="-541591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7"/>
            <p:cNvSpPr/>
            <p:nvPr/>
          </p:nvSpPr>
          <p:spPr>
            <a:xfrm>
              <a:off x="-54345025" y="3309975"/>
              <a:ext cx="167000" cy="207175"/>
            </a:xfrm>
            <a:custGeom>
              <a:avLst/>
              <a:gdLst/>
              <a:ahLst/>
              <a:cxnLst/>
              <a:rect l="l" t="t" r="r" b="b"/>
              <a:pathLst>
                <a:path w="6680" h="8287" extrusionOk="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7"/>
            <p:cNvSpPr/>
            <p:nvPr/>
          </p:nvSpPr>
          <p:spPr>
            <a:xfrm>
              <a:off x="-54401725" y="3424175"/>
              <a:ext cx="37825" cy="40975"/>
            </a:xfrm>
            <a:custGeom>
              <a:avLst/>
              <a:gdLst/>
              <a:ahLst/>
              <a:cxnLst/>
              <a:rect l="l" t="t" r="r" b="b"/>
              <a:pathLst>
                <a:path w="1513" h="1639" extrusionOk="0">
                  <a:moveTo>
                    <a:pt x="0" y="1"/>
                  </a:moveTo>
                  <a:lnTo>
                    <a:pt x="0" y="914"/>
                  </a:lnTo>
                  <a:cubicBezTo>
                    <a:pt x="0" y="1292"/>
                    <a:pt x="315" y="1639"/>
                    <a:pt x="757" y="1639"/>
                  </a:cubicBezTo>
                  <a:cubicBezTo>
                    <a:pt x="1198" y="1639"/>
                    <a:pt x="1513" y="1324"/>
                    <a:pt x="1513" y="914"/>
                  </a:cubicBezTo>
                  <a:lnTo>
                    <a:pt x="1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7"/>
            <p:cNvSpPr/>
            <p:nvPr/>
          </p:nvSpPr>
          <p:spPr>
            <a:xfrm>
              <a:off x="-54159150" y="3424175"/>
              <a:ext cx="37050" cy="40975"/>
            </a:xfrm>
            <a:custGeom>
              <a:avLst/>
              <a:gdLst/>
              <a:ahLst/>
              <a:cxnLst/>
              <a:rect l="l" t="t" r="r" b="b"/>
              <a:pathLst>
                <a:path w="1482" h="1639" extrusionOk="0">
                  <a:moveTo>
                    <a:pt x="1" y="1"/>
                  </a:moveTo>
                  <a:lnTo>
                    <a:pt x="1" y="914"/>
                  </a:lnTo>
                  <a:cubicBezTo>
                    <a:pt x="1" y="1292"/>
                    <a:pt x="316" y="1639"/>
                    <a:pt x="757" y="1639"/>
                  </a:cubicBezTo>
                  <a:cubicBezTo>
                    <a:pt x="1167" y="1639"/>
                    <a:pt x="1482" y="1324"/>
                    <a:pt x="1482" y="914"/>
                  </a:cubicBezTo>
                  <a:lnTo>
                    <a:pt x="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67"/>
          <p:cNvGrpSpPr/>
          <p:nvPr/>
        </p:nvGrpSpPr>
        <p:grpSpPr>
          <a:xfrm>
            <a:off x="5541799" y="3301061"/>
            <a:ext cx="248223" cy="282488"/>
            <a:chOff x="-54401725" y="3590375"/>
            <a:chExt cx="279625" cy="318225"/>
          </a:xfrm>
        </p:grpSpPr>
        <p:sp>
          <p:nvSpPr>
            <p:cNvPr id="4133" name="Google Shape;4133;p67"/>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7"/>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7"/>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7"/>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67"/>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7"/>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67"/>
          <p:cNvGrpSpPr/>
          <p:nvPr/>
        </p:nvGrpSpPr>
        <p:grpSpPr>
          <a:xfrm>
            <a:off x="5540211" y="3735281"/>
            <a:ext cx="251707" cy="282488"/>
            <a:chOff x="-54403300" y="3982600"/>
            <a:chExt cx="283550" cy="318225"/>
          </a:xfrm>
        </p:grpSpPr>
        <p:sp>
          <p:nvSpPr>
            <p:cNvPr id="4140" name="Google Shape;4140;p67"/>
            <p:cNvSpPr/>
            <p:nvPr/>
          </p:nvSpPr>
          <p:spPr>
            <a:xfrm>
              <a:off x="-54273350" y="4036950"/>
              <a:ext cx="27600" cy="27600"/>
            </a:xfrm>
            <a:custGeom>
              <a:avLst/>
              <a:gdLst/>
              <a:ahLst/>
              <a:cxnLst/>
              <a:rect l="l" t="t" r="r" b="b"/>
              <a:pathLst>
                <a:path w="1104" h="1104" extrusionOk="0">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7"/>
            <p:cNvSpPr/>
            <p:nvPr/>
          </p:nvSpPr>
          <p:spPr>
            <a:xfrm>
              <a:off x="-54383600" y="3982600"/>
              <a:ext cx="241800" cy="130775"/>
            </a:xfrm>
            <a:custGeom>
              <a:avLst/>
              <a:gdLst/>
              <a:ahLst/>
              <a:cxnLst/>
              <a:rect l="l" t="t" r="r" b="b"/>
              <a:pathLst>
                <a:path w="9672" h="5231" extrusionOk="0">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7"/>
            <p:cNvSpPr/>
            <p:nvPr/>
          </p:nvSpPr>
          <p:spPr>
            <a:xfrm>
              <a:off x="-54403300" y="4122000"/>
              <a:ext cx="58300" cy="140225"/>
            </a:xfrm>
            <a:custGeom>
              <a:avLst/>
              <a:gdLst/>
              <a:ahLst/>
              <a:cxnLst/>
              <a:rect l="l" t="t" r="r" b="b"/>
              <a:pathLst>
                <a:path w="2332" h="5609" extrusionOk="0">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67"/>
            <p:cNvSpPr/>
            <p:nvPr/>
          </p:nvSpPr>
          <p:spPr>
            <a:xfrm>
              <a:off x="-54346600" y="4132250"/>
              <a:ext cx="167800" cy="168575"/>
            </a:xfrm>
            <a:custGeom>
              <a:avLst/>
              <a:gdLst/>
              <a:ahLst/>
              <a:cxnLst/>
              <a:rect l="l" t="t" r="r" b="b"/>
              <a:pathLst>
                <a:path w="6712" h="6743" extrusionOk="0">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7"/>
            <p:cNvSpPr/>
            <p:nvPr/>
          </p:nvSpPr>
          <p:spPr>
            <a:xfrm>
              <a:off x="-54177250" y="4122000"/>
              <a:ext cx="57500" cy="141025"/>
            </a:xfrm>
            <a:custGeom>
              <a:avLst/>
              <a:gdLst/>
              <a:ahLst/>
              <a:cxnLst/>
              <a:rect l="l" t="t" r="r" b="b"/>
              <a:pathLst>
                <a:path w="2300" h="5641" extrusionOk="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5" name="Google Shape;4145;p67"/>
          <p:cNvGrpSpPr/>
          <p:nvPr/>
        </p:nvGrpSpPr>
        <p:grpSpPr>
          <a:xfrm>
            <a:off x="7706654" y="2863958"/>
            <a:ext cx="281068" cy="281601"/>
            <a:chOff x="-52458650" y="3194400"/>
            <a:chExt cx="316625" cy="317225"/>
          </a:xfrm>
        </p:grpSpPr>
        <p:sp>
          <p:nvSpPr>
            <p:cNvPr id="4146" name="Google Shape;4146;p67"/>
            <p:cNvSpPr/>
            <p:nvPr/>
          </p:nvSpPr>
          <p:spPr>
            <a:xfrm>
              <a:off x="-52458650" y="3194400"/>
              <a:ext cx="316625" cy="166000"/>
            </a:xfrm>
            <a:custGeom>
              <a:avLst/>
              <a:gdLst/>
              <a:ahLst/>
              <a:cxnLst/>
              <a:rect l="l" t="t" r="r" b="b"/>
              <a:pathLst>
                <a:path w="12665" h="6640" extrusionOk="0">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7"/>
            <p:cNvSpPr/>
            <p:nvPr/>
          </p:nvSpPr>
          <p:spPr>
            <a:xfrm>
              <a:off x="-52379100" y="3287125"/>
              <a:ext cx="156750" cy="18925"/>
            </a:xfrm>
            <a:custGeom>
              <a:avLst/>
              <a:gdLst/>
              <a:ahLst/>
              <a:cxnLst/>
              <a:rect l="l" t="t" r="r" b="b"/>
              <a:pathLst>
                <a:path w="6270" h="757" extrusionOk="0">
                  <a:moveTo>
                    <a:pt x="378" y="1"/>
                  </a:moveTo>
                  <a:lnTo>
                    <a:pt x="0" y="757"/>
                  </a:lnTo>
                  <a:lnTo>
                    <a:pt x="6270" y="757"/>
                  </a:lnTo>
                  <a:lnTo>
                    <a:pt x="58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7"/>
            <p:cNvSpPr/>
            <p:nvPr/>
          </p:nvSpPr>
          <p:spPr>
            <a:xfrm>
              <a:off x="-52383825" y="3361950"/>
              <a:ext cx="55150" cy="37050"/>
            </a:xfrm>
            <a:custGeom>
              <a:avLst/>
              <a:gdLst/>
              <a:ahLst/>
              <a:cxnLst/>
              <a:rect l="l" t="t" r="r" b="b"/>
              <a:pathLst>
                <a:path w="2206" h="1482" extrusionOk="0">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67"/>
            <p:cNvSpPr/>
            <p:nvPr/>
          </p:nvSpPr>
          <p:spPr>
            <a:xfrm>
              <a:off x="-52401950" y="3380075"/>
              <a:ext cx="204800" cy="131550"/>
            </a:xfrm>
            <a:custGeom>
              <a:avLst/>
              <a:gdLst/>
              <a:ahLst/>
              <a:cxnLst/>
              <a:rect l="l" t="t" r="r" b="b"/>
              <a:pathLst>
                <a:path w="8192" h="5262" extrusionOk="0">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67"/>
            <p:cNvSpPr/>
            <p:nvPr/>
          </p:nvSpPr>
          <p:spPr>
            <a:xfrm>
              <a:off x="-52272000" y="3361950"/>
              <a:ext cx="55175" cy="37050"/>
            </a:xfrm>
            <a:custGeom>
              <a:avLst/>
              <a:gdLst/>
              <a:ahLst/>
              <a:cxnLst/>
              <a:rect l="l" t="t" r="r" b="b"/>
              <a:pathLst>
                <a:path w="2207" h="1482" extrusionOk="0">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67"/>
            <p:cNvSpPr/>
            <p:nvPr/>
          </p:nvSpPr>
          <p:spPr>
            <a:xfrm>
              <a:off x="-52402750" y="3324950"/>
              <a:ext cx="204825" cy="46475"/>
            </a:xfrm>
            <a:custGeom>
              <a:avLst/>
              <a:gdLst/>
              <a:ahLst/>
              <a:cxnLst/>
              <a:rect l="l" t="t" r="r" b="b"/>
              <a:pathLst>
                <a:path w="8193" h="1859" extrusionOk="0">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7"/>
            <p:cNvSpPr/>
            <p:nvPr/>
          </p:nvSpPr>
          <p:spPr>
            <a:xfrm>
              <a:off x="-52440550" y="3349350"/>
              <a:ext cx="18925" cy="63825"/>
            </a:xfrm>
            <a:custGeom>
              <a:avLst/>
              <a:gdLst/>
              <a:ahLst/>
              <a:cxnLst/>
              <a:rect l="l" t="t" r="r" b="b"/>
              <a:pathLst>
                <a:path w="757" h="2553" extrusionOk="0">
                  <a:moveTo>
                    <a:pt x="757" y="1"/>
                  </a:moveTo>
                  <a:cubicBezTo>
                    <a:pt x="284" y="190"/>
                    <a:pt x="1" y="725"/>
                    <a:pt x="1" y="1261"/>
                  </a:cubicBezTo>
                  <a:cubicBezTo>
                    <a:pt x="1" y="1797"/>
                    <a:pt x="316" y="2301"/>
                    <a:pt x="757" y="2553"/>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7"/>
            <p:cNvSpPr/>
            <p:nvPr/>
          </p:nvSpPr>
          <p:spPr>
            <a:xfrm>
              <a:off x="-52179050" y="334857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2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4" name="Google Shape;4154;p67"/>
          <p:cNvGrpSpPr/>
          <p:nvPr/>
        </p:nvGrpSpPr>
        <p:grpSpPr>
          <a:xfrm>
            <a:off x="5103348" y="2863170"/>
            <a:ext cx="248223" cy="283176"/>
            <a:chOff x="-54793175" y="3198925"/>
            <a:chExt cx="279625" cy="319000"/>
          </a:xfrm>
        </p:grpSpPr>
        <p:sp>
          <p:nvSpPr>
            <p:cNvPr id="4155" name="Google Shape;4155;p67"/>
            <p:cNvSpPr/>
            <p:nvPr/>
          </p:nvSpPr>
          <p:spPr>
            <a:xfrm>
              <a:off x="-54532475" y="3354075"/>
              <a:ext cx="18925" cy="60675"/>
            </a:xfrm>
            <a:custGeom>
              <a:avLst/>
              <a:gdLst/>
              <a:ahLst/>
              <a:cxnLst/>
              <a:rect l="l" t="t" r="r" b="b"/>
              <a:pathLst>
                <a:path w="757" h="2427" extrusionOk="0">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7"/>
            <p:cNvSpPr/>
            <p:nvPr/>
          </p:nvSpPr>
          <p:spPr>
            <a:xfrm>
              <a:off x="-54793175" y="3198925"/>
              <a:ext cx="97675" cy="126050"/>
            </a:xfrm>
            <a:custGeom>
              <a:avLst/>
              <a:gdLst/>
              <a:ahLst/>
              <a:cxnLst/>
              <a:rect l="l" t="t" r="r" b="b"/>
              <a:pathLst>
                <a:path w="3907" h="5042" extrusionOk="0">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7"/>
            <p:cNvSpPr/>
            <p:nvPr/>
          </p:nvSpPr>
          <p:spPr>
            <a:xfrm>
              <a:off x="-54624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67"/>
            <p:cNvSpPr/>
            <p:nvPr/>
          </p:nvSpPr>
          <p:spPr>
            <a:xfrm>
              <a:off x="-54737250" y="3349350"/>
              <a:ext cx="55150" cy="55175"/>
            </a:xfrm>
            <a:custGeom>
              <a:avLst/>
              <a:gdLst/>
              <a:ahLst/>
              <a:cxnLst/>
              <a:rect l="l" t="t" r="r" b="b"/>
              <a:pathLst>
                <a:path w="2206" h="2207" extrusionOk="0">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7"/>
            <p:cNvSpPr/>
            <p:nvPr/>
          </p:nvSpPr>
          <p:spPr>
            <a:xfrm>
              <a:off x="-54770325" y="3218600"/>
              <a:ext cx="233925" cy="299325"/>
            </a:xfrm>
            <a:custGeom>
              <a:avLst/>
              <a:gdLst/>
              <a:ahLst/>
              <a:cxnLst/>
              <a:rect l="l" t="t" r="r" b="b"/>
              <a:pathLst>
                <a:path w="9357" h="11973" extrusionOk="0">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7"/>
            <p:cNvSpPr/>
            <p:nvPr/>
          </p:nvSpPr>
          <p:spPr>
            <a:xfrm>
              <a:off x="-54612025" y="3198925"/>
              <a:ext cx="96100" cy="123675"/>
            </a:xfrm>
            <a:custGeom>
              <a:avLst/>
              <a:gdLst/>
              <a:ahLst/>
              <a:cxnLst/>
              <a:rect l="l" t="t" r="r" b="b"/>
              <a:pathLst>
                <a:path w="3844" h="4947" extrusionOk="0">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7"/>
            <p:cNvSpPr/>
            <p:nvPr/>
          </p:nvSpPr>
          <p:spPr>
            <a:xfrm>
              <a:off x="-54793175" y="3353300"/>
              <a:ext cx="18925" cy="60675"/>
            </a:xfrm>
            <a:custGeom>
              <a:avLst/>
              <a:gdLst/>
              <a:ahLst/>
              <a:cxnLst/>
              <a:rect l="l" t="t" r="r" b="b"/>
              <a:pathLst>
                <a:path w="757" h="2427" extrusionOk="0">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2" name="Google Shape;4162;p67"/>
          <p:cNvGrpSpPr/>
          <p:nvPr/>
        </p:nvGrpSpPr>
        <p:grpSpPr>
          <a:xfrm>
            <a:off x="7713988" y="3301161"/>
            <a:ext cx="266399" cy="282289"/>
            <a:chOff x="-52450000" y="3584850"/>
            <a:chExt cx="300100" cy="318000"/>
          </a:xfrm>
        </p:grpSpPr>
        <p:sp>
          <p:nvSpPr>
            <p:cNvPr id="4163" name="Google Shape;4163;p67"/>
            <p:cNvSpPr/>
            <p:nvPr/>
          </p:nvSpPr>
          <p:spPr>
            <a:xfrm>
              <a:off x="-52206625" y="3601400"/>
              <a:ext cx="55150" cy="55950"/>
            </a:xfrm>
            <a:custGeom>
              <a:avLst/>
              <a:gdLst/>
              <a:ahLst/>
              <a:cxnLst/>
              <a:rect l="l" t="t" r="r" b="b"/>
              <a:pathLst>
                <a:path w="2206" h="2238" extrusionOk="0">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67"/>
            <p:cNvSpPr/>
            <p:nvPr/>
          </p:nvSpPr>
          <p:spPr>
            <a:xfrm>
              <a:off x="-52271200" y="3601700"/>
              <a:ext cx="29950" cy="11525"/>
            </a:xfrm>
            <a:custGeom>
              <a:avLst/>
              <a:gdLst/>
              <a:ahLst/>
              <a:cxnLst/>
              <a:rect l="l" t="t" r="r" b="b"/>
              <a:pathLst>
                <a:path w="1198" h="461" extrusionOk="0">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67"/>
            <p:cNvSpPr/>
            <p:nvPr/>
          </p:nvSpPr>
          <p:spPr>
            <a:xfrm>
              <a:off x="-52225525" y="3584850"/>
              <a:ext cx="30750" cy="44925"/>
            </a:xfrm>
            <a:custGeom>
              <a:avLst/>
              <a:gdLst/>
              <a:ahLst/>
              <a:cxnLst/>
              <a:rect l="l" t="t" r="r" b="b"/>
              <a:pathLst>
                <a:path w="1230" h="1797" extrusionOk="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7"/>
            <p:cNvSpPr/>
            <p:nvPr/>
          </p:nvSpPr>
          <p:spPr>
            <a:xfrm>
              <a:off x="-52412200" y="3694325"/>
              <a:ext cx="205600" cy="208525"/>
            </a:xfrm>
            <a:custGeom>
              <a:avLst/>
              <a:gdLst/>
              <a:ahLst/>
              <a:cxnLst/>
              <a:rect l="l" t="t" r="r" b="b"/>
              <a:pathLst>
                <a:path w="8224" h="8341" extrusionOk="0">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7"/>
            <p:cNvSpPr/>
            <p:nvPr/>
          </p:nvSpPr>
          <p:spPr>
            <a:xfrm>
              <a:off x="-52430300" y="3619500"/>
              <a:ext cx="219775" cy="92975"/>
            </a:xfrm>
            <a:custGeom>
              <a:avLst/>
              <a:gdLst/>
              <a:ahLst/>
              <a:cxnLst/>
              <a:rect l="l" t="t" r="r" b="b"/>
              <a:pathLst>
                <a:path w="8791" h="3719" extrusionOk="0">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7"/>
            <p:cNvSpPr/>
            <p:nvPr/>
          </p:nvSpPr>
          <p:spPr>
            <a:xfrm>
              <a:off x="-52192450" y="3666775"/>
              <a:ext cx="42550" cy="120525"/>
            </a:xfrm>
            <a:custGeom>
              <a:avLst/>
              <a:gdLst/>
              <a:ahLst/>
              <a:cxnLst/>
              <a:rect l="l" t="t" r="r" b="b"/>
              <a:pathLst>
                <a:path w="1702" h="4821" extrusionOk="0">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7"/>
            <p:cNvSpPr/>
            <p:nvPr/>
          </p:nvSpPr>
          <p:spPr>
            <a:xfrm>
              <a:off x="-52450000"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0" name="Google Shape;4170;p67"/>
          <p:cNvGrpSpPr/>
          <p:nvPr/>
        </p:nvGrpSpPr>
        <p:grpSpPr>
          <a:xfrm>
            <a:off x="7723076" y="3735625"/>
            <a:ext cx="248223" cy="281800"/>
            <a:chOff x="-52440550" y="3977875"/>
            <a:chExt cx="279625" cy="317450"/>
          </a:xfrm>
        </p:grpSpPr>
        <p:sp>
          <p:nvSpPr>
            <p:cNvPr id="4171" name="Google Shape;4171;p67"/>
            <p:cNvSpPr/>
            <p:nvPr/>
          </p:nvSpPr>
          <p:spPr>
            <a:xfrm>
              <a:off x="-52403525" y="4052700"/>
              <a:ext cx="76425" cy="18150"/>
            </a:xfrm>
            <a:custGeom>
              <a:avLst/>
              <a:gdLst/>
              <a:ahLst/>
              <a:cxnLst/>
              <a:rect l="l" t="t" r="r" b="b"/>
              <a:pathLst>
                <a:path w="3057" h="726" extrusionOk="0">
                  <a:moveTo>
                    <a:pt x="0" y="1"/>
                  </a:moveTo>
                  <a:lnTo>
                    <a:pt x="0" y="725"/>
                  </a:lnTo>
                  <a:lnTo>
                    <a:pt x="3056" y="725"/>
                  </a:lnTo>
                  <a:cubicBezTo>
                    <a:pt x="3025" y="631"/>
                    <a:pt x="2993" y="473"/>
                    <a:pt x="2993" y="347"/>
                  </a:cubicBezTo>
                  <a:cubicBezTo>
                    <a:pt x="2993" y="221"/>
                    <a:pt x="3025" y="95"/>
                    <a:pt x="3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7"/>
            <p:cNvSpPr/>
            <p:nvPr/>
          </p:nvSpPr>
          <p:spPr>
            <a:xfrm>
              <a:off x="-52357850" y="4088925"/>
              <a:ext cx="168575" cy="33075"/>
            </a:xfrm>
            <a:custGeom>
              <a:avLst/>
              <a:gdLst/>
              <a:ahLst/>
              <a:cxnLst/>
              <a:rect l="l" t="t" r="r" b="b"/>
              <a:pathLst>
                <a:path w="6743" h="1323" extrusionOk="0">
                  <a:moveTo>
                    <a:pt x="1" y="1"/>
                  </a:moveTo>
                  <a:cubicBezTo>
                    <a:pt x="1387" y="631"/>
                    <a:pt x="2836" y="1072"/>
                    <a:pt x="4348" y="1292"/>
                  </a:cubicBezTo>
                  <a:cubicBezTo>
                    <a:pt x="4474" y="1313"/>
                    <a:pt x="4599" y="1322"/>
                    <a:pt x="4723" y="1322"/>
                  </a:cubicBezTo>
                  <a:cubicBezTo>
                    <a:pt x="5372" y="1322"/>
                    <a:pt x="5978" y="1054"/>
                    <a:pt x="6428" y="631"/>
                  </a:cubicBezTo>
                  <a:cubicBezTo>
                    <a:pt x="6554" y="505"/>
                    <a:pt x="6617" y="379"/>
                    <a:pt x="6711" y="284"/>
                  </a:cubicBezTo>
                  <a:cubicBezTo>
                    <a:pt x="6743" y="221"/>
                    <a:pt x="6743" y="158"/>
                    <a:pt x="6711" y="64"/>
                  </a:cubicBezTo>
                  <a:cubicBezTo>
                    <a:pt x="6680" y="32"/>
                    <a:pt x="6585" y="1"/>
                    <a:pt x="65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7"/>
            <p:cNvSpPr/>
            <p:nvPr/>
          </p:nvSpPr>
          <p:spPr>
            <a:xfrm>
              <a:off x="-52309000" y="40519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3" y="567"/>
                    <a:pt x="693" y="378"/>
                  </a:cubicBezTo>
                  <a:cubicBezTo>
                    <a:pt x="693" y="189"/>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7"/>
            <p:cNvSpPr/>
            <p:nvPr/>
          </p:nvSpPr>
          <p:spPr>
            <a:xfrm>
              <a:off x="-52402750" y="3977875"/>
              <a:ext cx="204825" cy="55950"/>
            </a:xfrm>
            <a:custGeom>
              <a:avLst/>
              <a:gdLst/>
              <a:ahLst/>
              <a:cxnLst/>
              <a:rect l="l" t="t" r="r" b="b"/>
              <a:pathLst>
                <a:path w="8193" h="2238" extrusionOk="0">
                  <a:moveTo>
                    <a:pt x="1104" y="1"/>
                  </a:moveTo>
                  <a:cubicBezTo>
                    <a:pt x="474" y="1"/>
                    <a:pt x="1" y="505"/>
                    <a:pt x="1" y="1103"/>
                  </a:cubicBezTo>
                  <a:lnTo>
                    <a:pt x="1" y="2237"/>
                  </a:lnTo>
                  <a:lnTo>
                    <a:pt x="8192" y="2237"/>
                  </a:lnTo>
                  <a:lnTo>
                    <a:pt x="8192" y="1103"/>
                  </a:lnTo>
                  <a:cubicBezTo>
                    <a:pt x="8192" y="473"/>
                    <a:pt x="7688" y="1"/>
                    <a:pt x="70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7"/>
            <p:cNvSpPr/>
            <p:nvPr/>
          </p:nvSpPr>
          <p:spPr>
            <a:xfrm>
              <a:off x="-52275150" y="4052700"/>
              <a:ext cx="77225" cy="17350"/>
            </a:xfrm>
            <a:custGeom>
              <a:avLst/>
              <a:gdLst/>
              <a:ahLst/>
              <a:cxnLst/>
              <a:rect l="l" t="t" r="r" b="b"/>
              <a:pathLst>
                <a:path w="3089" h="694" extrusionOk="0">
                  <a:moveTo>
                    <a:pt x="1" y="1"/>
                  </a:moveTo>
                  <a:cubicBezTo>
                    <a:pt x="64" y="95"/>
                    <a:pt x="95" y="221"/>
                    <a:pt x="95" y="347"/>
                  </a:cubicBezTo>
                  <a:cubicBezTo>
                    <a:pt x="95" y="442"/>
                    <a:pt x="64" y="568"/>
                    <a:pt x="1" y="694"/>
                  </a:cubicBezTo>
                  <a:lnTo>
                    <a:pt x="3088" y="694"/>
                  </a:lnTo>
                  <a:lnTo>
                    <a:pt x="3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67"/>
            <p:cNvSpPr/>
            <p:nvPr/>
          </p:nvSpPr>
          <p:spPr>
            <a:xfrm>
              <a:off x="-52403525" y="4089725"/>
              <a:ext cx="204800" cy="205600"/>
            </a:xfrm>
            <a:custGeom>
              <a:avLst/>
              <a:gdLst/>
              <a:ahLst/>
              <a:cxnLst/>
              <a:rect l="l" t="t" r="r" b="b"/>
              <a:pathLst>
                <a:path w="8192" h="8224" extrusionOk="0">
                  <a:moveTo>
                    <a:pt x="2584" y="2993"/>
                  </a:moveTo>
                  <a:cubicBezTo>
                    <a:pt x="2773" y="2993"/>
                    <a:pt x="2930" y="3151"/>
                    <a:pt x="2930" y="3340"/>
                  </a:cubicBezTo>
                  <a:cubicBezTo>
                    <a:pt x="2930" y="3560"/>
                    <a:pt x="2773" y="3718"/>
                    <a:pt x="2584" y="3718"/>
                  </a:cubicBezTo>
                  <a:cubicBezTo>
                    <a:pt x="2426" y="3718"/>
                    <a:pt x="2237" y="3560"/>
                    <a:pt x="2237" y="3340"/>
                  </a:cubicBezTo>
                  <a:cubicBezTo>
                    <a:pt x="2237" y="3151"/>
                    <a:pt x="2395" y="2993"/>
                    <a:pt x="2584" y="2993"/>
                  </a:cubicBezTo>
                  <a:close/>
                  <a:moveTo>
                    <a:pt x="5608" y="2993"/>
                  </a:moveTo>
                  <a:cubicBezTo>
                    <a:pt x="5829" y="2993"/>
                    <a:pt x="5986" y="3151"/>
                    <a:pt x="5986" y="3340"/>
                  </a:cubicBezTo>
                  <a:cubicBezTo>
                    <a:pt x="5986" y="3560"/>
                    <a:pt x="5829" y="3718"/>
                    <a:pt x="5608" y="3718"/>
                  </a:cubicBezTo>
                  <a:cubicBezTo>
                    <a:pt x="5419" y="3718"/>
                    <a:pt x="5262" y="3560"/>
                    <a:pt x="5262" y="3340"/>
                  </a:cubicBezTo>
                  <a:cubicBezTo>
                    <a:pt x="5262" y="3151"/>
                    <a:pt x="5419" y="2993"/>
                    <a:pt x="5608" y="2993"/>
                  </a:cubicBezTo>
                  <a:close/>
                  <a:moveTo>
                    <a:pt x="5148" y="5553"/>
                  </a:moveTo>
                  <a:cubicBezTo>
                    <a:pt x="5238" y="5553"/>
                    <a:pt x="5325" y="5592"/>
                    <a:pt x="5388" y="5671"/>
                  </a:cubicBezTo>
                  <a:cubicBezTo>
                    <a:pt x="5577" y="5797"/>
                    <a:pt x="5577" y="6018"/>
                    <a:pt x="5419" y="6175"/>
                  </a:cubicBezTo>
                  <a:cubicBezTo>
                    <a:pt x="5073" y="6522"/>
                    <a:pt x="4600" y="6742"/>
                    <a:pt x="4128" y="6742"/>
                  </a:cubicBezTo>
                  <a:cubicBezTo>
                    <a:pt x="3624" y="6742"/>
                    <a:pt x="3151" y="6522"/>
                    <a:pt x="2773" y="6175"/>
                  </a:cubicBezTo>
                  <a:cubicBezTo>
                    <a:pt x="2615" y="6018"/>
                    <a:pt x="2615" y="5797"/>
                    <a:pt x="2773" y="5671"/>
                  </a:cubicBezTo>
                  <a:cubicBezTo>
                    <a:pt x="2852" y="5592"/>
                    <a:pt x="2954" y="5553"/>
                    <a:pt x="3053" y="5553"/>
                  </a:cubicBezTo>
                  <a:cubicBezTo>
                    <a:pt x="3151" y="5553"/>
                    <a:pt x="3245" y="5592"/>
                    <a:pt x="3308" y="5671"/>
                  </a:cubicBezTo>
                  <a:cubicBezTo>
                    <a:pt x="3513" y="5892"/>
                    <a:pt x="3797" y="6002"/>
                    <a:pt x="4084" y="6002"/>
                  </a:cubicBezTo>
                  <a:cubicBezTo>
                    <a:pt x="4372" y="6002"/>
                    <a:pt x="4663" y="5892"/>
                    <a:pt x="4884" y="5671"/>
                  </a:cubicBezTo>
                  <a:cubicBezTo>
                    <a:pt x="4962" y="5592"/>
                    <a:pt x="5057" y="5553"/>
                    <a:pt x="5148" y="5553"/>
                  </a:cubicBezTo>
                  <a:close/>
                  <a:moveTo>
                    <a:pt x="0" y="0"/>
                  </a:moveTo>
                  <a:lnTo>
                    <a:pt x="0" y="4096"/>
                  </a:lnTo>
                  <a:cubicBezTo>
                    <a:pt x="0" y="6333"/>
                    <a:pt x="1828" y="8223"/>
                    <a:pt x="4096" y="8223"/>
                  </a:cubicBezTo>
                  <a:cubicBezTo>
                    <a:pt x="6333" y="8223"/>
                    <a:pt x="8192" y="6396"/>
                    <a:pt x="8192" y="4096"/>
                  </a:cubicBezTo>
                  <a:lnTo>
                    <a:pt x="8192" y="1576"/>
                  </a:lnTo>
                  <a:cubicBezTo>
                    <a:pt x="7656" y="1891"/>
                    <a:pt x="7089" y="2080"/>
                    <a:pt x="6490" y="2080"/>
                  </a:cubicBezTo>
                  <a:cubicBezTo>
                    <a:pt x="6364" y="2048"/>
                    <a:pt x="6207" y="2048"/>
                    <a:pt x="6049" y="2017"/>
                  </a:cubicBezTo>
                  <a:cubicBezTo>
                    <a:pt x="4317" y="1733"/>
                    <a:pt x="2615" y="1229"/>
                    <a:pt x="1009" y="441"/>
                  </a:cubicBezTo>
                  <a:lnTo>
                    <a:pt x="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7"/>
            <p:cNvSpPr/>
            <p:nvPr/>
          </p:nvSpPr>
          <p:spPr>
            <a:xfrm>
              <a:off x="-52179050" y="4132250"/>
              <a:ext cx="18125" cy="63825"/>
            </a:xfrm>
            <a:custGeom>
              <a:avLst/>
              <a:gdLst/>
              <a:ahLst/>
              <a:cxnLst/>
              <a:rect l="l" t="t" r="r" b="b"/>
              <a:pathLst>
                <a:path w="725" h="2553" extrusionOk="0">
                  <a:moveTo>
                    <a:pt x="0" y="1"/>
                  </a:moveTo>
                  <a:lnTo>
                    <a:pt x="0" y="2552"/>
                  </a:lnTo>
                  <a:cubicBezTo>
                    <a:pt x="410" y="2269"/>
                    <a:pt x="725" y="1796"/>
                    <a:pt x="725" y="1261"/>
                  </a:cubicBezTo>
                  <a:cubicBezTo>
                    <a:pt x="725" y="694"/>
                    <a:pt x="410" y="2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7"/>
            <p:cNvSpPr/>
            <p:nvPr/>
          </p:nvSpPr>
          <p:spPr>
            <a:xfrm>
              <a:off x="-52440550" y="4132250"/>
              <a:ext cx="18925" cy="63825"/>
            </a:xfrm>
            <a:custGeom>
              <a:avLst/>
              <a:gdLst/>
              <a:ahLst/>
              <a:cxnLst/>
              <a:rect l="l" t="t" r="r" b="b"/>
              <a:pathLst>
                <a:path w="757" h="2553" extrusionOk="0">
                  <a:moveTo>
                    <a:pt x="757" y="1"/>
                  </a:moveTo>
                  <a:cubicBezTo>
                    <a:pt x="284" y="221"/>
                    <a:pt x="1" y="694"/>
                    <a:pt x="1" y="1261"/>
                  </a:cubicBezTo>
                  <a:cubicBezTo>
                    <a:pt x="1" y="1796"/>
                    <a:pt x="316" y="2269"/>
                    <a:pt x="757" y="2552"/>
                  </a:cubicBez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9" name="Google Shape;4179;p67"/>
          <p:cNvGrpSpPr/>
          <p:nvPr/>
        </p:nvGrpSpPr>
        <p:grpSpPr>
          <a:xfrm>
            <a:off x="5541953" y="4178907"/>
            <a:ext cx="248223" cy="283198"/>
            <a:chOff x="-51623775" y="3584850"/>
            <a:chExt cx="279625" cy="319025"/>
          </a:xfrm>
        </p:grpSpPr>
        <p:sp>
          <p:nvSpPr>
            <p:cNvPr id="4180" name="Google Shape;4180;p67"/>
            <p:cNvSpPr/>
            <p:nvPr/>
          </p:nvSpPr>
          <p:spPr>
            <a:xfrm>
              <a:off x="-51497750" y="3832175"/>
              <a:ext cx="26000" cy="13200"/>
            </a:xfrm>
            <a:custGeom>
              <a:avLst/>
              <a:gdLst/>
              <a:ahLst/>
              <a:cxnLst/>
              <a:rect l="l" t="t" r="r" b="b"/>
              <a:pathLst>
                <a:path w="1040" h="528" extrusionOk="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7"/>
            <p:cNvSpPr/>
            <p:nvPr/>
          </p:nvSpPr>
          <p:spPr>
            <a:xfrm>
              <a:off x="-51574150" y="3809300"/>
              <a:ext cx="78000" cy="26550"/>
            </a:xfrm>
            <a:custGeom>
              <a:avLst/>
              <a:gdLst/>
              <a:ahLst/>
              <a:cxnLst/>
              <a:rect l="l" t="t" r="r" b="b"/>
              <a:pathLst>
                <a:path w="3120" h="1062" extrusionOk="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7"/>
            <p:cNvSpPr/>
            <p:nvPr/>
          </p:nvSpPr>
          <p:spPr>
            <a:xfrm>
              <a:off x="-51579675" y="3837675"/>
              <a:ext cx="190625" cy="66200"/>
            </a:xfrm>
            <a:custGeom>
              <a:avLst/>
              <a:gdLst/>
              <a:ahLst/>
              <a:cxnLst/>
              <a:rect l="l" t="t" r="r" b="b"/>
              <a:pathLst>
                <a:path w="7625" h="2648" extrusionOk="0">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7"/>
            <p:cNvSpPr/>
            <p:nvPr/>
          </p:nvSpPr>
          <p:spPr>
            <a:xfrm>
              <a:off x="-51473350" y="3809250"/>
              <a:ext cx="78000" cy="26500"/>
            </a:xfrm>
            <a:custGeom>
              <a:avLst/>
              <a:gdLst/>
              <a:ahLst/>
              <a:cxnLst/>
              <a:rect l="l" t="t" r="r" b="b"/>
              <a:pathLst>
                <a:path w="3120" h="1060" extrusionOk="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7"/>
            <p:cNvSpPr/>
            <p:nvPr/>
          </p:nvSpPr>
          <p:spPr>
            <a:xfrm>
              <a:off x="-51598575" y="3584850"/>
              <a:ext cx="226850" cy="111875"/>
            </a:xfrm>
            <a:custGeom>
              <a:avLst/>
              <a:gdLst/>
              <a:ahLst/>
              <a:cxnLst/>
              <a:rect l="l" t="t" r="r" b="b"/>
              <a:pathLst>
                <a:path w="9074" h="4475" extrusionOk="0">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7"/>
            <p:cNvSpPr/>
            <p:nvPr/>
          </p:nvSpPr>
          <p:spPr>
            <a:xfrm>
              <a:off x="-51623775" y="3703775"/>
              <a:ext cx="18125" cy="63825"/>
            </a:xfrm>
            <a:custGeom>
              <a:avLst/>
              <a:gdLst/>
              <a:ahLst/>
              <a:cxnLst/>
              <a:rect l="l" t="t" r="r" b="b"/>
              <a:pathLst>
                <a:path w="725" h="2553" extrusionOk="0">
                  <a:moveTo>
                    <a:pt x="725" y="1"/>
                  </a:moveTo>
                  <a:cubicBezTo>
                    <a:pt x="252" y="190"/>
                    <a:pt x="0" y="726"/>
                    <a:pt x="0" y="1261"/>
                  </a:cubicBezTo>
                  <a:cubicBezTo>
                    <a:pt x="0" y="1797"/>
                    <a:pt x="315" y="2301"/>
                    <a:pt x="725" y="2553"/>
                  </a:cubicBez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7"/>
            <p:cNvSpPr/>
            <p:nvPr/>
          </p:nvSpPr>
          <p:spPr>
            <a:xfrm>
              <a:off x="-51363075" y="3703000"/>
              <a:ext cx="18925" cy="63825"/>
            </a:xfrm>
            <a:custGeom>
              <a:avLst/>
              <a:gdLst/>
              <a:ahLst/>
              <a:cxnLst/>
              <a:rect l="l" t="t" r="r" b="b"/>
              <a:pathLst>
                <a:path w="757" h="2553" extrusionOk="0">
                  <a:moveTo>
                    <a:pt x="1" y="0"/>
                  </a:moveTo>
                  <a:lnTo>
                    <a:pt x="1" y="2552"/>
                  </a:lnTo>
                  <a:cubicBezTo>
                    <a:pt x="442" y="2269"/>
                    <a:pt x="757" y="1796"/>
                    <a:pt x="757" y="1261"/>
                  </a:cubicBezTo>
                  <a:cubicBezTo>
                    <a:pt x="757" y="757"/>
                    <a:pt x="442" y="2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67"/>
            <p:cNvSpPr/>
            <p:nvPr/>
          </p:nvSpPr>
          <p:spPr>
            <a:xfrm>
              <a:off x="-51586750" y="3716375"/>
              <a:ext cx="207150" cy="89775"/>
            </a:xfrm>
            <a:custGeom>
              <a:avLst/>
              <a:gdLst/>
              <a:ahLst/>
              <a:cxnLst/>
              <a:rect l="l" t="t" r="r" b="b"/>
              <a:pathLst>
                <a:path w="8286" h="3591" extrusionOk="0">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7"/>
            <p:cNvSpPr/>
            <p:nvPr/>
          </p:nvSpPr>
          <p:spPr>
            <a:xfrm>
              <a:off x="-51497750" y="3666775"/>
              <a:ext cx="26000" cy="26800"/>
            </a:xfrm>
            <a:custGeom>
              <a:avLst/>
              <a:gdLst/>
              <a:ahLst/>
              <a:cxnLst/>
              <a:rect l="l" t="t" r="r" b="b"/>
              <a:pathLst>
                <a:path w="1040" h="1072" extrusionOk="0">
                  <a:moveTo>
                    <a:pt x="536" y="0"/>
                  </a:moveTo>
                  <a:lnTo>
                    <a:pt x="0" y="536"/>
                  </a:lnTo>
                  <a:lnTo>
                    <a:pt x="536" y="1071"/>
                  </a:lnTo>
                  <a:lnTo>
                    <a:pt x="1040" y="536"/>
                  </a:lnTo>
                  <a:lnTo>
                    <a:pt x="5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9" name="Google Shape;4189;p67"/>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Avatar icons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p:nvPr/>
        </p:nvSpPr>
        <p:spPr>
          <a:xfrm>
            <a:off x="-950650" y="-1764546"/>
            <a:ext cx="3647700" cy="3647700"/>
          </a:xfrm>
          <a:prstGeom prst="donut">
            <a:avLst>
              <a:gd name="adj" fmla="val 171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3808332" y="1511541"/>
            <a:ext cx="1421400" cy="14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txBox="1">
            <a:spLocks noGrp="1"/>
          </p:cNvSpPr>
          <p:nvPr>
            <p:ph type="title"/>
          </p:nvPr>
        </p:nvSpPr>
        <p:spPr>
          <a:xfrm>
            <a:off x="2327232" y="3051341"/>
            <a:ext cx="438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345" name="Google Shape;345;p36"/>
          <p:cNvSpPr txBox="1">
            <a:spLocks noGrp="1"/>
          </p:cNvSpPr>
          <p:nvPr>
            <p:ph type="title" idx="2"/>
          </p:nvPr>
        </p:nvSpPr>
        <p:spPr>
          <a:xfrm>
            <a:off x="3901182" y="1801341"/>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grpSp>
        <p:nvGrpSpPr>
          <p:cNvPr id="4194" name="Google Shape;4194;p68"/>
          <p:cNvGrpSpPr/>
          <p:nvPr/>
        </p:nvGrpSpPr>
        <p:grpSpPr>
          <a:xfrm>
            <a:off x="751642" y="1558439"/>
            <a:ext cx="216783" cy="280637"/>
            <a:chOff x="-50469125" y="3183175"/>
            <a:chExt cx="233150" cy="301825"/>
          </a:xfrm>
        </p:grpSpPr>
        <p:sp>
          <p:nvSpPr>
            <p:cNvPr id="4195" name="Google Shape;4195;p68"/>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8"/>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8"/>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8" name="Google Shape;4198;p68"/>
          <p:cNvGrpSpPr/>
          <p:nvPr/>
        </p:nvGrpSpPr>
        <p:grpSpPr>
          <a:xfrm>
            <a:off x="720146" y="1998322"/>
            <a:ext cx="279777" cy="279056"/>
            <a:chOff x="-50504575" y="3550975"/>
            <a:chExt cx="300900" cy="300125"/>
          </a:xfrm>
        </p:grpSpPr>
        <p:sp>
          <p:nvSpPr>
            <p:cNvPr id="4199" name="Google Shape;4199;p68"/>
            <p:cNvSpPr/>
            <p:nvPr/>
          </p:nvSpPr>
          <p:spPr>
            <a:xfrm>
              <a:off x="-50504575" y="3550975"/>
              <a:ext cx="300900" cy="176475"/>
            </a:xfrm>
            <a:custGeom>
              <a:avLst/>
              <a:gdLst/>
              <a:ahLst/>
              <a:cxnLst/>
              <a:rect l="l" t="t" r="r" b="b"/>
              <a:pathLst>
                <a:path w="12036" h="7059" extrusionOk="0">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68"/>
            <p:cNvSpPr/>
            <p:nvPr/>
          </p:nvSpPr>
          <p:spPr>
            <a:xfrm>
              <a:off x="-50432100" y="3622650"/>
              <a:ext cx="157550" cy="175675"/>
            </a:xfrm>
            <a:custGeom>
              <a:avLst/>
              <a:gdLst/>
              <a:ahLst/>
              <a:cxnLst/>
              <a:rect l="l" t="t" r="r" b="b"/>
              <a:pathLst>
                <a:path w="6302" h="7027" extrusionOk="0">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68"/>
            <p:cNvSpPr/>
            <p:nvPr/>
          </p:nvSpPr>
          <p:spPr>
            <a:xfrm>
              <a:off x="-50414775" y="3815625"/>
              <a:ext cx="122900" cy="35475"/>
            </a:xfrm>
            <a:custGeom>
              <a:avLst/>
              <a:gdLst/>
              <a:ahLst/>
              <a:cxnLst/>
              <a:rect l="l" t="t" r="r" b="b"/>
              <a:pathLst>
                <a:path w="4916" h="1419" extrusionOk="0">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68"/>
            <p:cNvSpPr/>
            <p:nvPr/>
          </p:nvSpPr>
          <p:spPr>
            <a:xfrm>
              <a:off x="-50362000" y="3727425"/>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68"/>
          <p:cNvGrpSpPr/>
          <p:nvPr/>
        </p:nvGrpSpPr>
        <p:grpSpPr>
          <a:xfrm>
            <a:off x="720146" y="2435767"/>
            <a:ext cx="279777" cy="278312"/>
            <a:chOff x="-50503000" y="3921175"/>
            <a:chExt cx="300900" cy="299325"/>
          </a:xfrm>
        </p:grpSpPr>
        <p:sp>
          <p:nvSpPr>
            <p:cNvPr id="4204" name="Google Shape;4204;p68"/>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68"/>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8"/>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8"/>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8"/>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9" name="Google Shape;4209;p68"/>
          <p:cNvGrpSpPr/>
          <p:nvPr/>
        </p:nvGrpSpPr>
        <p:grpSpPr>
          <a:xfrm>
            <a:off x="2905511" y="1558869"/>
            <a:ext cx="279033" cy="279777"/>
            <a:chOff x="-48630025" y="3199700"/>
            <a:chExt cx="300100" cy="300900"/>
          </a:xfrm>
        </p:grpSpPr>
        <p:sp>
          <p:nvSpPr>
            <p:cNvPr id="4210" name="Google Shape;4210;p68"/>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68"/>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68"/>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68"/>
          <p:cNvGrpSpPr/>
          <p:nvPr/>
        </p:nvGrpSpPr>
        <p:grpSpPr>
          <a:xfrm>
            <a:off x="2905511" y="1998334"/>
            <a:ext cx="279033" cy="279033"/>
            <a:chOff x="-48630025" y="3569100"/>
            <a:chExt cx="300100" cy="300100"/>
          </a:xfrm>
        </p:grpSpPr>
        <p:sp>
          <p:nvSpPr>
            <p:cNvPr id="4214" name="Google Shape;4214;p68"/>
            <p:cNvSpPr/>
            <p:nvPr/>
          </p:nvSpPr>
          <p:spPr>
            <a:xfrm>
              <a:off x="-48400825" y="3710875"/>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8"/>
            <p:cNvSpPr/>
            <p:nvPr/>
          </p:nvSpPr>
          <p:spPr>
            <a:xfrm>
              <a:off x="-48400825" y="37817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68"/>
            <p:cNvSpPr/>
            <p:nvPr/>
          </p:nvSpPr>
          <p:spPr>
            <a:xfrm>
              <a:off x="-48488250" y="3710875"/>
              <a:ext cx="18150" cy="17350"/>
            </a:xfrm>
            <a:custGeom>
              <a:avLst/>
              <a:gdLst/>
              <a:ahLst/>
              <a:cxnLst/>
              <a:rect l="l" t="t" r="r" b="b"/>
              <a:pathLst>
                <a:path w="726" h="694" extrusionOk="0">
                  <a:moveTo>
                    <a:pt x="347" y="0"/>
                  </a:moveTo>
                  <a:cubicBezTo>
                    <a:pt x="158" y="0"/>
                    <a:pt x="1" y="158"/>
                    <a:pt x="1" y="347"/>
                  </a:cubicBezTo>
                  <a:cubicBezTo>
                    <a:pt x="1" y="536"/>
                    <a:pt x="158" y="694"/>
                    <a:pt x="347" y="694"/>
                  </a:cubicBezTo>
                  <a:cubicBezTo>
                    <a:pt x="536" y="694"/>
                    <a:pt x="694" y="536"/>
                    <a:pt x="694" y="347"/>
                  </a:cubicBezTo>
                  <a:cubicBezTo>
                    <a:pt x="725"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68"/>
            <p:cNvSpPr/>
            <p:nvPr/>
          </p:nvSpPr>
          <p:spPr>
            <a:xfrm>
              <a:off x="-48488250" y="36400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36" y="693"/>
                    <a:pt x="694" y="536"/>
                    <a:pt x="694" y="347"/>
                  </a:cubicBezTo>
                  <a:cubicBezTo>
                    <a:pt x="725"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8"/>
            <p:cNvSpPr/>
            <p:nvPr/>
          </p:nvSpPr>
          <p:spPr>
            <a:xfrm>
              <a:off x="-48400825" y="36400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8"/>
            <p:cNvSpPr/>
            <p:nvPr/>
          </p:nvSpPr>
          <p:spPr>
            <a:xfrm>
              <a:off x="-48541800" y="3569100"/>
              <a:ext cx="211875" cy="300100"/>
            </a:xfrm>
            <a:custGeom>
              <a:avLst/>
              <a:gdLst/>
              <a:ahLst/>
              <a:cxnLst/>
              <a:rect l="l" t="t" r="r" b="b"/>
              <a:pathLst>
                <a:path w="8475" h="12004" extrusionOk="0">
                  <a:moveTo>
                    <a:pt x="2489" y="2080"/>
                  </a:moveTo>
                  <a:cubicBezTo>
                    <a:pt x="3088" y="2080"/>
                    <a:pt x="3560" y="2552"/>
                    <a:pt x="3560" y="3151"/>
                  </a:cubicBezTo>
                  <a:cubicBezTo>
                    <a:pt x="3560" y="3750"/>
                    <a:pt x="3088" y="4222"/>
                    <a:pt x="2489" y="4222"/>
                  </a:cubicBezTo>
                  <a:cubicBezTo>
                    <a:pt x="1891" y="4222"/>
                    <a:pt x="1418" y="3750"/>
                    <a:pt x="1418" y="3151"/>
                  </a:cubicBezTo>
                  <a:cubicBezTo>
                    <a:pt x="1418" y="2552"/>
                    <a:pt x="1891" y="2080"/>
                    <a:pt x="2489" y="2080"/>
                  </a:cubicBezTo>
                  <a:close/>
                  <a:moveTo>
                    <a:pt x="6018" y="2080"/>
                  </a:moveTo>
                  <a:cubicBezTo>
                    <a:pt x="6585" y="2080"/>
                    <a:pt x="7057" y="2552"/>
                    <a:pt x="7057" y="3151"/>
                  </a:cubicBezTo>
                  <a:cubicBezTo>
                    <a:pt x="7057" y="3750"/>
                    <a:pt x="6585" y="4222"/>
                    <a:pt x="6018" y="4222"/>
                  </a:cubicBezTo>
                  <a:cubicBezTo>
                    <a:pt x="5419" y="4222"/>
                    <a:pt x="4947" y="3750"/>
                    <a:pt x="4947" y="3151"/>
                  </a:cubicBezTo>
                  <a:cubicBezTo>
                    <a:pt x="4947" y="2552"/>
                    <a:pt x="5419" y="2080"/>
                    <a:pt x="6018" y="2080"/>
                  </a:cubicBezTo>
                  <a:close/>
                  <a:moveTo>
                    <a:pt x="2489" y="4915"/>
                  </a:moveTo>
                  <a:cubicBezTo>
                    <a:pt x="3088" y="4915"/>
                    <a:pt x="3560" y="5388"/>
                    <a:pt x="3560" y="5987"/>
                  </a:cubicBezTo>
                  <a:cubicBezTo>
                    <a:pt x="3560" y="6585"/>
                    <a:pt x="3088" y="7058"/>
                    <a:pt x="2489" y="7058"/>
                  </a:cubicBezTo>
                  <a:cubicBezTo>
                    <a:pt x="1891" y="7058"/>
                    <a:pt x="1418" y="6585"/>
                    <a:pt x="1418" y="5987"/>
                  </a:cubicBezTo>
                  <a:cubicBezTo>
                    <a:pt x="1418" y="5388"/>
                    <a:pt x="1891" y="4915"/>
                    <a:pt x="2489" y="4915"/>
                  </a:cubicBezTo>
                  <a:close/>
                  <a:moveTo>
                    <a:pt x="6018" y="4915"/>
                  </a:moveTo>
                  <a:cubicBezTo>
                    <a:pt x="6585" y="4915"/>
                    <a:pt x="7057" y="5388"/>
                    <a:pt x="7057" y="5987"/>
                  </a:cubicBezTo>
                  <a:cubicBezTo>
                    <a:pt x="7057" y="6585"/>
                    <a:pt x="6585" y="7058"/>
                    <a:pt x="6018" y="7058"/>
                  </a:cubicBezTo>
                  <a:cubicBezTo>
                    <a:pt x="5419" y="7058"/>
                    <a:pt x="4947" y="6585"/>
                    <a:pt x="4947" y="5987"/>
                  </a:cubicBezTo>
                  <a:cubicBezTo>
                    <a:pt x="4947" y="5388"/>
                    <a:pt x="5419" y="4915"/>
                    <a:pt x="6018" y="4915"/>
                  </a:cubicBezTo>
                  <a:close/>
                  <a:moveTo>
                    <a:pt x="2489" y="7751"/>
                  </a:moveTo>
                  <a:cubicBezTo>
                    <a:pt x="3088" y="7751"/>
                    <a:pt x="3560" y="8223"/>
                    <a:pt x="3560" y="8822"/>
                  </a:cubicBezTo>
                  <a:cubicBezTo>
                    <a:pt x="3560" y="9421"/>
                    <a:pt x="3088" y="9862"/>
                    <a:pt x="2489" y="9862"/>
                  </a:cubicBezTo>
                  <a:cubicBezTo>
                    <a:pt x="1891" y="9862"/>
                    <a:pt x="1418" y="9421"/>
                    <a:pt x="1418" y="8822"/>
                  </a:cubicBezTo>
                  <a:cubicBezTo>
                    <a:pt x="1418" y="8223"/>
                    <a:pt x="1891" y="7751"/>
                    <a:pt x="2489" y="7751"/>
                  </a:cubicBezTo>
                  <a:close/>
                  <a:moveTo>
                    <a:pt x="6018" y="7751"/>
                  </a:moveTo>
                  <a:cubicBezTo>
                    <a:pt x="6585" y="7751"/>
                    <a:pt x="7057" y="8223"/>
                    <a:pt x="7057" y="8822"/>
                  </a:cubicBezTo>
                  <a:cubicBezTo>
                    <a:pt x="7057" y="9421"/>
                    <a:pt x="6585" y="9862"/>
                    <a:pt x="6018" y="9862"/>
                  </a:cubicBezTo>
                  <a:cubicBezTo>
                    <a:pt x="5419" y="9862"/>
                    <a:pt x="4947" y="9421"/>
                    <a:pt x="4947" y="8822"/>
                  </a:cubicBezTo>
                  <a:cubicBezTo>
                    <a:pt x="4947" y="8223"/>
                    <a:pt x="5419" y="7751"/>
                    <a:pt x="6018" y="7751"/>
                  </a:cubicBezTo>
                  <a:close/>
                  <a:moveTo>
                    <a:pt x="1796" y="1"/>
                  </a:moveTo>
                  <a:cubicBezTo>
                    <a:pt x="788" y="1"/>
                    <a:pt x="0" y="788"/>
                    <a:pt x="0" y="1765"/>
                  </a:cubicBezTo>
                  <a:lnTo>
                    <a:pt x="0" y="10240"/>
                  </a:lnTo>
                  <a:cubicBezTo>
                    <a:pt x="0" y="11216"/>
                    <a:pt x="788" y="12004"/>
                    <a:pt x="1796" y="12004"/>
                  </a:cubicBezTo>
                  <a:lnTo>
                    <a:pt x="6711" y="12004"/>
                  </a:lnTo>
                  <a:cubicBezTo>
                    <a:pt x="7687" y="12004"/>
                    <a:pt x="8475" y="11216"/>
                    <a:pt x="8475" y="10240"/>
                  </a:cubicBezTo>
                  <a:lnTo>
                    <a:pt x="8475" y="1765"/>
                  </a:lnTo>
                  <a:cubicBezTo>
                    <a:pt x="8475" y="788"/>
                    <a:pt x="7687" y="1"/>
                    <a:pt x="67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8"/>
            <p:cNvSpPr/>
            <p:nvPr/>
          </p:nvSpPr>
          <p:spPr>
            <a:xfrm>
              <a:off x="-48488250" y="378175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694" y="536"/>
                    <a:pt x="694" y="347"/>
                  </a:cubicBezTo>
                  <a:cubicBezTo>
                    <a:pt x="725"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8"/>
            <p:cNvSpPr/>
            <p:nvPr/>
          </p:nvSpPr>
          <p:spPr>
            <a:xfrm>
              <a:off x="-48630025" y="3569900"/>
              <a:ext cx="71700" cy="87450"/>
            </a:xfrm>
            <a:custGeom>
              <a:avLst/>
              <a:gdLst/>
              <a:ahLst/>
              <a:cxnLst/>
              <a:rect l="l" t="t" r="r" b="b"/>
              <a:pathLst>
                <a:path w="2868" h="3498" extrusionOk="0">
                  <a:moveTo>
                    <a:pt x="2490" y="0"/>
                  </a:moveTo>
                  <a:cubicBezTo>
                    <a:pt x="1765" y="0"/>
                    <a:pt x="1229" y="32"/>
                    <a:pt x="631" y="630"/>
                  </a:cubicBezTo>
                  <a:cubicBezTo>
                    <a:pt x="221" y="1040"/>
                    <a:pt x="1" y="1575"/>
                    <a:pt x="1" y="2142"/>
                  </a:cubicBezTo>
                  <a:cubicBezTo>
                    <a:pt x="1" y="2867"/>
                    <a:pt x="631" y="3497"/>
                    <a:pt x="1418" y="3497"/>
                  </a:cubicBezTo>
                  <a:cubicBezTo>
                    <a:pt x="2017" y="3497"/>
                    <a:pt x="2553" y="3119"/>
                    <a:pt x="2742" y="2552"/>
                  </a:cubicBezTo>
                  <a:cubicBezTo>
                    <a:pt x="2868" y="2237"/>
                    <a:pt x="2805" y="1922"/>
                    <a:pt x="2584" y="1701"/>
                  </a:cubicBezTo>
                  <a:cubicBezTo>
                    <a:pt x="2395" y="1449"/>
                    <a:pt x="2269" y="1134"/>
                    <a:pt x="2742" y="567"/>
                  </a:cubicBezTo>
                  <a:cubicBezTo>
                    <a:pt x="2836" y="441"/>
                    <a:pt x="2868" y="315"/>
                    <a:pt x="2805" y="189"/>
                  </a:cubicBezTo>
                  <a:cubicBezTo>
                    <a:pt x="2742" y="95"/>
                    <a:pt x="2584" y="0"/>
                    <a:pt x="2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8"/>
            <p:cNvSpPr/>
            <p:nvPr/>
          </p:nvSpPr>
          <p:spPr>
            <a:xfrm>
              <a:off x="-48626875" y="3668350"/>
              <a:ext cx="64625" cy="42550"/>
            </a:xfrm>
            <a:custGeom>
              <a:avLst/>
              <a:gdLst/>
              <a:ahLst/>
              <a:cxnLst/>
              <a:rect l="l" t="t" r="r" b="b"/>
              <a:pathLst>
                <a:path w="2585" h="1702" extrusionOk="0">
                  <a:moveTo>
                    <a:pt x="316" y="0"/>
                  </a:moveTo>
                  <a:cubicBezTo>
                    <a:pt x="158" y="473"/>
                    <a:pt x="32" y="1103"/>
                    <a:pt x="1" y="1701"/>
                  </a:cubicBezTo>
                  <a:lnTo>
                    <a:pt x="2584" y="1701"/>
                  </a:lnTo>
                  <a:cubicBezTo>
                    <a:pt x="2521" y="1103"/>
                    <a:pt x="2427" y="504"/>
                    <a:pt x="2269" y="0"/>
                  </a:cubicBezTo>
                  <a:cubicBezTo>
                    <a:pt x="1954" y="158"/>
                    <a:pt x="1639" y="252"/>
                    <a:pt x="1292" y="252"/>
                  </a:cubicBezTo>
                  <a:cubicBezTo>
                    <a:pt x="946" y="252"/>
                    <a:pt x="631" y="158"/>
                    <a:pt x="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68"/>
            <p:cNvSpPr/>
            <p:nvPr/>
          </p:nvSpPr>
          <p:spPr>
            <a:xfrm>
              <a:off x="-48630025" y="3727425"/>
              <a:ext cx="70925" cy="141775"/>
            </a:xfrm>
            <a:custGeom>
              <a:avLst/>
              <a:gdLst/>
              <a:ahLst/>
              <a:cxnLst/>
              <a:rect l="l" t="t" r="r" b="b"/>
              <a:pathLst>
                <a:path w="2837" h="5671" extrusionOk="0">
                  <a:moveTo>
                    <a:pt x="32" y="0"/>
                  </a:moveTo>
                  <a:cubicBezTo>
                    <a:pt x="1" y="347"/>
                    <a:pt x="1" y="756"/>
                    <a:pt x="1" y="1071"/>
                  </a:cubicBezTo>
                  <a:cubicBezTo>
                    <a:pt x="1" y="2741"/>
                    <a:pt x="316" y="5671"/>
                    <a:pt x="1418" y="5671"/>
                  </a:cubicBezTo>
                  <a:cubicBezTo>
                    <a:pt x="2521" y="5671"/>
                    <a:pt x="2836" y="2804"/>
                    <a:pt x="2836" y="1071"/>
                  </a:cubicBezTo>
                  <a:cubicBezTo>
                    <a:pt x="2836" y="756"/>
                    <a:pt x="2836" y="378"/>
                    <a:pt x="2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4" name="Google Shape;4224;p68"/>
          <p:cNvGrpSpPr/>
          <p:nvPr/>
        </p:nvGrpSpPr>
        <p:grpSpPr>
          <a:xfrm>
            <a:off x="2905883" y="2436139"/>
            <a:ext cx="278289" cy="277569"/>
            <a:chOff x="-48629225" y="3938500"/>
            <a:chExt cx="299300" cy="298525"/>
          </a:xfrm>
        </p:grpSpPr>
        <p:sp>
          <p:nvSpPr>
            <p:cNvPr id="4225" name="Google Shape;4225;p68"/>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8"/>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8"/>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8"/>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9" name="Google Shape;4229;p68"/>
          <p:cNvGrpSpPr/>
          <p:nvPr/>
        </p:nvGrpSpPr>
        <p:grpSpPr>
          <a:xfrm>
            <a:off x="1611168" y="2870901"/>
            <a:ext cx="244630" cy="278312"/>
            <a:chOff x="-46762575" y="3200500"/>
            <a:chExt cx="263100" cy="299325"/>
          </a:xfrm>
        </p:grpSpPr>
        <p:sp>
          <p:nvSpPr>
            <p:cNvPr id="4230" name="Google Shape;4230;p68"/>
            <p:cNvSpPr/>
            <p:nvPr/>
          </p:nvSpPr>
          <p:spPr>
            <a:xfrm>
              <a:off x="-46762575" y="3393475"/>
              <a:ext cx="263100" cy="106350"/>
            </a:xfrm>
            <a:custGeom>
              <a:avLst/>
              <a:gdLst/>
              <a:ahLst/>
              <a:cxnLst/>
              <a:rect l="l" t="t" r="r" b="b"/>
              <a:pathLst>
                <a:path w="10524" h="4254" extrusionOk="0">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8"/>
            <p:cNvSpPr/>
            <p:nvPr/>
          </p:nvSpPr>
          <p:spPr>
            <a:xfrm>
              <a:off x="-46743650" y="3200500"/>
              <a:ext cx="228425" cy="176450"/>
            </a:xfrm>
            <a:custGeom>
              <a:avLst/>
              <a:gdLst/>
              <a:ahLst/>
              <a:cxnLst/>
              <a:rect l="l" t="t" r="r" b="b"/>
              <a:pathLst>
                <a:path w="9137" h="7058" extrusionOk="0">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8"/>
            <p:cNvSpPr/>
            <p:nvPr/>
          </p:nvSpPr>
          <p:spPr>
            <a:xfrm>
              <a:off x="-46638125" y="32895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8"/>
            <p:cNvSpPr/>
            <p:nvPr/>
          </p:nvSpPr>
          <p:spPr>
            <a:xfrm>
              <a:off x="-46696400" y="3345425"/>
              <a:ext cx="63025" cy="31525"/>
            </a:xfrm>
            <a:custGeom>
              <a:avLst/>
              <a:gdLst/>
              <a:ahLst/>
              <a:cxnLst/>
              <a:rect l="l" t="t" r="r" b="b"/>
              <a:pathLst>
                <a:path w="2521" h="1261" extrusionOk="0">
                  <a:moveTo>
                    <a:pt x="1261" y="0"/>
                  </a:moveTo>
                  <a:lnTo>
                    <a:pt x="0" y="1260"/>
                  </a:lnTo>
                  <a:lnTo>
                    <a:pt x="2521" y="1260"/>
                  </a:lnTo>
                  <a:lnTo>
                    <a:pt x="1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8"/>
            <p:cNvSpPr/>
            <p:nvPr/>
          </p:nvSpPr>
          <p:spPr>
            <a:xfrm>
              <a:off x="-46616850" y="3345425"/>
              <a:ext cx="53575" cy="31525"/>
            </a:xfrm>
            <a:custGeom>
              <a:avLst/>
              <a:gdLst/>
              <a:ahLst/>
              <a:cxnLst/>
              <a:rect l="l" t="t" r="r" b="b"/>
              <a:pathLst>
                <a:path w="2143" h="1261" extrusionOk="0">
                  <a:moveTo>
                    <a:pt x="883" y="0"/>
                  </a:moveTo>
                  <a:lnTo>
                    <a:pt x="0" y="945"/>
                  </a:lnTo>
                  <a:lnTo>
                    <a:pt x="315" y="1260"/>
                  </a:lnTo>
                  <a:lnTo>
                    <a:pt x="2143" y="1260"/>
                  </a:lnTo>
                  <a:lnTo>
                    <a:pt x="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5" name="Google Shape;4235;p68"/>
          <p:cNvGrpSpPr/>
          <p:nvPr/>
        </p:nvGrpSpPr>
        <p:grpSpPr>
          <a:xfrm>
            <a:off x="1593955" y="3325660"/>
            <a:ext cx="279056" cy="245351"/>
            <a:chOff x="-46779900" y="3588000"/>
            <a:chExt cx="300125" cy="263875"/>
          </a:xfrm>
        </p:grpSpPr>
        <p:sp>
          <p:nvSpPr>
            <p:cNvPr id="4236" name="Google Shape;4236;p68"/>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8"/>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8"/>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8"/>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0" name="Google Shape;4240;p68"/>
          <p:cNvGrpSpPr/>
          <p:nvPr/>
        </p:nvGrpSpPr>
        <p:grpSpPr>
          <a:xfrm>
            <a:off x="1594327" y="3741885"/>
            <a:ext cx="278312" cy="277569"/>
            <a:chOff x="-46779100" y="3938500"/>
            <a:chExt cx="299325" cy="298525"/>
          </a:xfrm>
        </p:grpSpPr>
        <p:sp>
          <p:nvSpPr>
            <p:cNvPr id="4241" name="Google Shape;4241;p68"/>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8"/>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68"/>
          <p:cNvGrpSpPr/>
          <p:nvPr/>
        </p:nvGrpSpPr>
        <p:grpSpPr>
          <a:xfrm>
            <a:off x="3779390" y="2870529"/>
            <a:ext cx="279033" cy="279056"/>
            <a:chOff x="-44924250" y="3206000"/>
            <a:chExt cx="300100" cy="300125"/>
          </a:xfrm>
        </p:grpSpPr>
        <p:sp>
          <p:nvSpPr>
            <p:cNvPr id="4244" name="Google Shape;4244;p68"/>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8"/>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8"/>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8"/>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8"/>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68"/>
          <p:cNvGrpSpPr/>
          <p:nvPr/>
        </p:nvGrpSpPr>
        <p:grpSpPr>
          <a:xfrm>
            <a:off x="1156544" y="1559241"/>
            <a:ext cx="279033" cy="279033"/>
            <a:chOff x="-50134375" y="3183175"/>
            <a:chExt cx="300100" cy="300100"/>
          </a:xfrm>
        </p:grpSpPr>
        <p:sp>
          <p:nvSpPr>
            <p:cNvPr id="4250" name="Google Shape;4250;p68"/>
            <p:cNvSpPr/>
            <p:nvPr/>
          </p:nvSpPr>
          <p:spPr>
            <a:xfrm>
              <a:off x="-50134375" y="3270600"/>
              <a:ext cx="87450" cy="53575"/>
            </a:xfrm>
            <a:custGeom>
              <a:avLst/>
              <a:gdLst/>
              <a:ahLst/>
              <a:cxnLst/>
              <a:rect l="l" t="t" r="r" b="b"/>
              <a:pathLst>
                <a:path w="3498" h="2143" extrusionOk="0">
                  <a:moveTo>
                    <a:pt x="0" y="0"/>
                  </a:moveTo>
                  <a:lnTo>
                    <a:pt x="0" y="2143"/>
                  </a:lnTo>
                  <a:lnTo>
                    <a:pt x="3497" y="2143"/>
                  </a:lnTo>
                  <a:lnTo>
                    <a:pt x="34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8"/>
            <p:cNvSpPr/>
            <p:nvPr/>
          </p:nvSpPr>
          <p:spPr>
            <a:xfrm>
              <a:off x="-50134375" y="3340700"/>
              <a:ext cx="87450" cy="54375"/>
            </a:xfrm>
            <a:custGeom>
              <a:avLst/>
              <a:gdLst/>
              <a:ahLst/>
              <a:cxnLst/>
              <a:rect l="l" t="t" r="r" b="b"/>
              <a:pathLst>
                <a:path w="3498" h="2175" extrusionOk="0">
                  <a:moveTo>
                    <a:pt x="0" y="0"/>
                  </a:moveTo>
                  <a:lnTo>
                    <a:pt x="0" y="2174"/>
                  </a:lnTo>
                  <a:cubicBezTo>
                    <a:pt x="441" y="1701"/>
                    <a:pt x="1071" y="1418"/>
                    <a:pt x="1765" y="1418"/>
                  </a:cubicBezTo>
                  <a:cubicBezTo>
                    <a:pt x="2426" y="1418"/>
                    <a:pt x="3056" y="1670"/>
                    <a:pt x="3497" y="2174"/>
                  </a:cubicBezTo>
                  <a:lnTo>
                    <a:pt x="34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8"/>
            <p:cNvSpPr/>
            <p:nvPr/>
          </p:nvSpPr>
          <p:spPr>
            <a:xfrm>
              <a:off x="-50134375" y="3183175"/>
              <a:ext cx="87450" cy="70125"/>
            </a:xfrm>
            <a:custGeom>
              <a:avLst/>
              <a:gdLst/>
              <a:ahLst/>
              <a:cxnLst/>
              <a:rect l="l" t="t" r="r" b="b"/>
              <a:pathLst>
                <a:path w="3498" h="2805" extrusionOk="0">
                  <a:moveTo>
                    <a:pt x="347" y="0"/>
                  </a:moveTo>
                  <a:cubicBezTo>
                    <a:pt x="158" y="0"/>
                    <a:pt x="0" y="158"/>
                    <a:pt x="0" y="347"/>
                  </a:cubicBezTo>
                  <a:lnTo>
                    <a:pt x="0" y="2804"/>
                  </a:lnTo>
                  <a:lnTo>
                    <a:pt x="3497" y="2804"/>
                  </a:lnTo>
                  <a:lnTo>
                    <a:pt x="3497" y="347"/>
                  </a:lnTo>
                  <a:cubicBezTo>
                    <a:pt x="3497" y="158"/>
                    <a:pt x="3340"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8"/>
            <p:cNvSpPr/>
            <p:nvPr/>
          </p:nvSpPr>
          <p:spPr>
            <a:xfrm>
              <a:off x="-50028050" y="3363525"/>
              <a:ext cx="37050" cy="75650"/>
            </a:xfrm>
            <a:custGeom>
              <a:avLst/>
              <a:gdLst/>
              <a:ahLst/>
              <a:cxnLst/>
              <a:rect l="l" t="t" r="r" b="b"/>
              <a:pathLst>
                <a:path w="1482" h="3026" extrusionOk="0">
                  <a:moveTo>
                    <a:pt x="0" y="1"/>
                  </a:moveTo>
                  <a:lnTo>
                    <a:pt x="0" y="3025"/>
                  </a:lnTo>
                  <a:lnTo>
                    <a:pt x="1481" y="148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8"/>
            <p:cNvSpPr/>
            <p:nvPr/>
          </p:nvSpPr>
          <p:spPr>
            <a:xfrm>
              <a:off x="-50028050" y="3287125"/>
              <a:ext cx="88225" cy="101625"/>
            </a:xfrm>
            <a:custGeom>
              <a:avLst/>
              <a:gdLst/>
              <a:ahLst/>
              <a:cxnLst/>
              <a:rect l="l" t="t" r="r" b="b"/>
              <a:pathLst>
                <a:path w="3529" h="4065" extrusionOk="0">
                  <a:moveTo>
                    <a:pt x="1072" y="1"/>
                  </a:moveTo>
                  <a:lnTo>
                    <a:pt x="0" y="1104"/>
                  </a:lnTo>
                  <a:lnTo>
                    <a:pt x="0" y="2049"/>
                  </a:lnTo>
                  <a:lnTo>
                    <a:pt x="2017" y="4065"/>
                  </a:lnTo>
                  <a:lnTo>
                    <a:pt x="3529" y="2490"/>
                  </a:ln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8"/>
            <p:cNvSpPr/>
            <p:nvPr/>
          </p:nvSpPr>
          <p:spPr>
            <a:xfrm>
              <a:off x="-49988675" y="3225700"/>
              <a:ext cx="111875" cy="111875"/>
            </a:xfrm>
            <a:custGeom>
              <a:avLst/>
              <a:gdLst/>
              <a:ahLst/>
              <a:cxnLst/>
              <a:rect l="l" t="t" r="r" b="b"/>
              <a:pathLst>
                <a:path w="4475" h="4475" extrusionOk="0">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8"/>
            <p:cNvSpPr/>
            <p:nvPr/>
          </p:nvSpPr>
          <p:spPr>
            <a:xfrm>
              <a:off x="-50134375" y="3395050"/>
              <a:ext cx="89025" cy="88225"/>
            </a:xfrm>
            <a:custGeom>
              <a:avLst/>
              <a:gdLst/>
              <a:ahLst/>
              <a:cxnLst/>
              <a:rect l="l" t="t" r="r" b="b"/>
              <a:pathLst>
                <a:path w="3561" h="3529" extrusionOk="0">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8"/>
            <p:cNvSpPr/>
            <p:nvPr/>
          </p:nvSpPr>
          <p:spPr>
            <a:xfrm>
              <a:off x="-50045375" y="3428900"/>
              <a:ext cx="52800" cy="53600"/>
            </a:xfrm>
            <a:custGeom>
              <a:avLst/>
              <a:gdLst/>
              <a:ahLst/>
              <a:cxnLst/>
              <a:rect l="l" t="t" r="r" b="b"/>
              <a:pathLst>
                <a:path w="2112" h="2144" extrusionOk="0">
                  <a:moveTo>
                    <a:pt x="2111" y="1"/>
                  </a:moveTo>
                  <a:lnTo>
                    <a:pt x="0" y="2143"/>
                  </a:lnTo>
                  <a:lnTo>
                    <a:pt x="2111" y="2143"/>
                  </a:lnTo>
                  <a:lnTo>
                    <a:pt x="21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8"/>
            <p:cNvSpPr/>
            <p:nvPr/>
          </p:nvSpPr>
          <p:spPr>
            <a:xfrm>
              <a:off x="-49975275" y="3395050"/>
              <a:ext cx="52775" cy="87450"/>
            </a:xfrm>
            <a:custGeom>
              <a:avLst/>
              <a:gdLst/>
              <a:ahLst/>
              <a:cxnLst/>
              <a:rect l="l" t="t" r="r" b="b"/>
              <a:pathLst>
                <a:path w="2111" h="3498" extrusionOk="0">
                  <a:moveTo>
                    <a:pt x="693" y="0"/>
                  </a:moveTo>
                  <a:lnTo>
                    <a:pt x="0" y="662"/>
                  </a:lnTo>
                  <a:lnTo>
                    <a:pt x="0" y="3497"/>
                  </a:lnTo>
                  <a:lnTo>
                    <a:pt x="2111" y="3497"/>
                  </a:lnTo>
                  <a:lnTo>
                    <a:pt x="2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8"/>
            <p:cNvSpPr/>
            <p:nvPr/>
          </p:nvSpPr>
          <p:spPr>
            <a:xfrm>
              <a:off x="-49905175" y="3395050"/>
              <a:ext cx="70900" cy="87450"/>
            </a:xfrm>
            <a:custGeom>
              <a:avLst/>
              <a:gdLst/>
              <a:ahLst/>
              <a:cxnLst/>
              <a:rect l="l" t="t" r="r" b="b"/>
              <a:pathLst>
                <a:path w="2836" h="3498" extrusionOk="0">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68"/>
          <p:cNvGrpSpPr/>
          <p:nvPr/>
        </p:nvGrpSpPr>
        <p:grpSpPr>
          <a:xfrm>
            <a:off x="1156544" y="1998322"/>
            <a:ext cx="279033" cy="279056"/>
            <a:chOff x="-50134375" y="3550975"/>
            <a:chExt cx="300100" cy="300125"/>
          </a:xfrm>
        </p:grpSpPr>
        <p:sp>
          <p:nvSpPr>
            <p:cNvPr id="4261" name="Google Shape;4261;p68"/>
            <p:cNvSpPr/>
            <p:nvPr/>
          </p:nvSpPr>
          <p:spPr>
            <a:xfrm>
              <a:off x="-50134375" y="3550975"/>
              <a:ext cx="300100" cy="300125"/>
            </a:xfrm>
            <a:custGeom>
              <a:avLst/>
              <a:gdLst/>
              <a:ahLst/>
              <a:cxnLst/>
              <a:rect l="l" t="t" r="r" b="b"/>
              <a:pathLst>
                <a:path w="12004" h="12005" extrusionOk="0">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8"/>
            <p:cNvSpPr/>
            <p:nvPr/>
          </p:nvSpPr>
          <p:spPr>
            <a:xfrm>
              <a:off x="-50054825" y="3603750"/>
              <a:ext cx="141800" cy="194575"/>
            </a:xfrm>
            <a:custGeom>
              <a:avLst/>
              <a:gdLst/>
              <a:ahLst/>
              <a:cxnLst/>
              <a:rect l="l" t="t" r="r" b="b"/>
              <a:pathLst>
                <a:path w="5672" h="7783" extrusionOk="0">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68"/>
          <p:cNvGrpSpPr/>
          <p:nvPr/>
        </p:nvGrpSpPr>
        <p:grpSpPr>
          <a:xfrm>
            <a:off x="1156544" y="2435489"/>
            <a:ext cx="279033" cy="278870"/>
            <a:chOff x="-50134375" y="3920575"/>
            <a:chExt cx="300100" cy="299925"/>
          </a:xfrm>
        </p:grpSpPr>
        <p:sp>
          <p:nvSpPr>
            <p:cNvPr id="4264" name="Google Shape;4264;p68"/>
            <p:cNvSpPr/>
            <p:nvPr/>
          </p:nvSpPr>
          <p:spPr>
            <a:xfrm>
              <a:off x="-49985525" y="3920575"/>
              <a:ext cx="151250" cy="151850"/>
            </a:xfrm>
            <a:custGeom>
              <a:avLst/>
              <a:gdLst/>
              <a:ahLst/>
              <a:cxnLst/>
              <a:rect l="l" t="t" r="r" b="b"/>
              <a:pathLst>
                <a:path w="6050" h="6074" extrusionOk="0">
                  <a:moveTo>
                    <a:pt x="1986" y="1"/>
                  </a:moveTo>
                  <a:cubicBezTo>
                    <a:pt x="1537" y="1"/>
                    <a:pt x="1088" y="166"/>
                    <a:pt x="757" y="497"/>
                  </a:cubicBezTo>
                  <a:lnTo>
                    <a:pt x="1" y="1284"/>
                  </a:lnTo>
                  <a:lnTo>
                    <a:pt x="4758" y="6073"/>
                  </a:lnTo>
                  <a:lnTo>
                    <a:pt x="5546" y="5317"/>
                  </a:lnTo>
                  <a:cubicBezTo>
                    <a:pt x="5861" y="5002"/>
                    <a:pt x="6050" y="4529"/>
                    <a:pt x="6050" y="4057"/>
                  </a:cubicBezTo>
                  <a:cubicBezTo>
                    <a:pt x="6050" y="3616"/>
                    <a:pt x="5861" y="3143"/>
                    <a:pt x="5546" y="2828"/>
                  </a:cubicBezTo>
                  <a:lnTo>
                    <a:pt x="3214" y="497"/>
                  </a:lnTo>
                  <a:cubicBezTo>
                    <a:pt x="2883" y="166"/>
                    <a:pt x="2434" y="1"/>
                    <a:pt x="19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8"/>
            <p:cNvSpPr/>
            <p:nvPr/>
          </p:nvSpPr>
          <p:spPr>
            <a:xfrm>
              <a:off x="-50134375" y="4069250"/>
              <a:ext cx="151250" cy="151250"/>
            </a:xfrm>
            <a:custGeom>
              <a:avLst/>
              <a:gdLst/>
              <a:ahLst/>
              <a:cxnLst/>
              <a:rect l="l" t="t" r="r" b="b"/>
              <a:pathLst>
                <a:path w="6050" h="6050" extrusionOk="0">
                  <a:moveTo>
                    <a:pt x="1292" y="0"/>
                  </a:moveTo>
                  <a:lnTo>
                    <a:pt x="504" y="756"/>
                  </a:lnTo>
                  <a:cubicBezTo>
                    <a:pt x="189" y="1071"/>
                    <a:pt x="0" y="1544"/>
                    <a:pt x="0" y="2016"/>
                  </a:cubicBezTo>
                  <a:cubicBezTo>
                    <a:pt x="0" y="2489"/>
                    <a:pt x="189" y="2899"/>
                    <a:pt x="504" y="3277"/>
                  </a:cubicBezTo>
                  <a:lnTo>
                    <a:pt x="2804" y="5545"/>
                  </a:lnTo>
                  <a:cubicBezTo>
                    <a:pt x="3119" y="5860"/>
                    <a:pt x="3592" y="6049"/>
                    <a:pt x="4064" y="6049"/>
                  </a:cubicBezTo>
                  <a:cubicBezTo>
                    <a:pt x="4537" y="6049"/>
                    <a:pt x="4947" y="5860"/>
                    <a:pt x="5325" y="5545"/>
                  </a:cubicBezTo>
                  <a:lnTo>
                    <a:pt x="6049" y="4757"/>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8"/>
            <p:cNvSpPr/>
            <p:nvPr/>
          </p:nvSpPr>
          <p:spPr>
            <a:xfrm>
              <a:off x="-50090275" y="3964500"/>
              <a:ext cx="211100" cy="211100"/>
            </a:xfrm>
            <a:custGeom>
              <a:avLst/>
              <a:gdLst/>
              <a:ahLst/>
              <a:cxnLst/>
              <a:rect l="l" t="t" r="r" b="b"/>
              <a:pathLst>
                <a:path w="8444" h="8444" extrusionOk="0">
                  <a:moveTo>
                    <a:pt x="2446" y="4316"/>
                  </a:moveTo>
                  <a:cubicBezTo>
                    <a:pt x="2537" y="4316"/>
                    <a:pt x="2631" y="4348"/>
                    <a:pt x="2710" y="4411"/>
                  </a:cubicBezTo>
                  <a:lnTo>
                    <a:pt x="4033" y="5734"/>
                  </a:lnTo>
                  <a:cubicBezTo>
                    <a:pt x="4191" y="5828"/>
                    <a:pt x="4191" y="6080"/>
                    <a:pt x="4033" y="6238"/>
                  </a:cubicBezTo>
                  <a:cubicBezTo>
                    <a:pt x="3970" y="6301"/>
                    <a:pt x="3884" y="6332"/>
                    <a:pt x="3789" y="6332"/>
                  </a:cubicBezTo>
                  <a:cubicBezTo>
                    <a:pt x="3694" y="6332"/>
                    <a:pt x="3592" y="6301"/>
                    <a:pt x="3498" y="6238"/>
                  </a:cubicBezTo>
                  <a:lnTo>
                    <a:pt x="2206" y="4946"/>
                  </a:lnTo>
                  <a:cubicBezTo>
                    <a:pt x="2080" y="4820"/>
                    <a:pt x="2080" y="4568"/>
                    <a:pt x="2206" y="4411"/>
                  </a:cubicBezTo>
                  <a:cubicBezTo>
                    <a:pt x="2269" y="4348"/>
                    <a:pt x="2356" y="4316"/>
                    <a:pt x="2446" y="4316"/>
                  </a:cubicBezTo>
                  <a:close/>
                  <a:moveTo>
                    <a:pt x="3687" y="0"/>
                  </a:moveTo>
                  <a:lnTo>
                    <a:pt x="1" y="3686"/>
                  </a:lnTo>
                  <a:lnTo>
                    <a:pt x="4789" y="8443"/>
                  </a:lnTo>
                  <a:lnTo>
                    <a:pt x="8444" y="4789"/>
                  </a:lnTo>
                  <a:lnTo>
                    <a:pt x="36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7" name="Google Shape;4267;p68"/>
          <p:cNvGrpSpPr/>
          <p:nvPr/>
        </p:nvGrpSpPr>
        <p:grpSpPr>
          <a:xfrm>
            <a:off x="3340984" y="1559241"/>
            <a:ext cx="280497" cy="279033"/>
            <a:chOff x="-48262200" y="3200500"/>
            <a:chExt cx="301675" cy="300100"/>
          </a:xfrm>
        </p:grpSpPr>
        <p:sp>
          <p:nvSpPr>
            <p:cNvPr id="4268" name="Google Shape;4268;p68"/>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8"/>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8"/>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8"/>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8"/>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8"/>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68"/>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8"/>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8"/>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7" name="Google Shape;4277;p68"/>
          <p:cNvGrpSpPr/>
          <p:nvPr/>
        </p:nvGrpSpPr>
        <p:grpSpPr>
          <a:xfrm>
            <a:off x="3364055" y="1998625"/>
            <a:ext cx="234356" cy="278452"/>
            <a:chOff x="-48233050" y="3569725"/>
            <a:chExt cx="252050" cy="299475"/>
          </a:xfrm>
        </p:grpSpPr>
        <p:sp>
          <p:nvSpPr>
            <p:cNvPr id="4278" name="Google Shape;4278;p68"/>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68"/>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68"/>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1" name="Google Shape;4281;p68"/>
          <p:cNvGrpSpPr/>
          <p:nvPr/>
        </p:nvGrpSpPr>
        <p:grpSpPr>
          <a:xfrm>
            <a:off x="3382720" y="2434303"/>
            <a:ext cx="197025" cy="281241"/>
            <a:chOff x="-48216525" y="3936125"/>
            <a:chExt cx="211900" cy="302475"/>
          </a:xfrm>
        </p:grpSpPr>
        <p:sp>
          <p:nvSpPr>
            <p:cNvPr id="4282" name="Google Shape;4282;p68"/>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8"/>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8"/>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8"/>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6" name="Google Shape;4286;p68"/>
          <p:cNvGrpSpPr/>
          <p:nvPr/>
        </p:nvGrpSpPr>
        <p:grpSpPr>
          <a:xfrm>
            <a:off x="2029019" y="2870529"/>
            <a:ext cx="279033" cy="279056"/>
            <a:chOff x="-46410500" y="3201275"/>
            <a:chExt cx="300100" cy="300125"/>
          </a:xfrm>
        </p:grpSpPr>
        <p:sp>
          <p:nvSpPr>
            <p:cNvPr id="4287" name="Google Shape;4287;p68"/>
            <p:cNvSpPr/>
            <p:nvPr/>
          </p:nvSpPr>
          <p:spPr>
            <a:xfrm>
              <a:off x="-46358500" y="3201275"/>
              <a:ext cx="37825" cy="87450"/>
            </a:xfrm>
            <a:custGeom>
              <a:avLst/>
              <a:gdLst/>
              <a:ahLst/>
              <a:cxnLst/>
              <a:rect l="l" t="t" r="r" b="b"/>
              <a:pathLst>
                <a:path w="1513" h="3498" extrusionOk="0">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68"/>
            <p:cNvSpPr/>
            <p:nvPr/>
          </p:nvSpPr>
          <p:spPr>
            <a:xfrm>
              <a:off x="-46307325" y="3201275"/>
              <a:ext cx="38625" cy="88250"/>
            </a:xfrm>
            <a:custGeom>
              <a:avLst/>
              <a:gdLst/>
              <a:ahLst/>
              <a:cxnLst/>
              <a:rect l="l" t="t" r="r" b="b"/>
              <a:pathLst>
                <a:path w="1545" h="3530" extrusionOk="0">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68"/>
            <p:cNvSpPr/>
            <p:nvPr/>
          </p:nvSpPr>
          <p:spPr>
            <a:xfrm>
              <a:off x="-46253750" y="3201275"/>
              <a:ext cx="38600" cy="87450"/>
            </a:xfrm>
            <a:custGeom>
              <a:avLst/>
              <a:gdLst/>
              <a:ahLst/>
              <a:cxnLst/>
              <a:rect l="l" t="t" r="r" b="b"/>
              <a:pathLst>
                <a:path w="1544" h="3498" extrusionOk="0">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68"/>
            <p:cNvSpPr/>
            <p:nvPr/>
          </p:nvSpPr>
          <p:spPr>
            <a:xfrm>
              <a:off x="-46410500" y="3306025"/>
              <a:ext cx="300100" cy="141025"/>
            </a:xfrm>
            <a:custGeom>
              <a:avLst/>
              <a:gdLst/>
              <a:ahLst/>
              <a:cxnLst/>
              <a:rect l="l" t="t" r="r" b="b"/>
              <a:pathLst>
                <a:path w="12004" h="5641" extrusionOk="0">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68"/>
            <p:cNvSpPr/>
            <p:nvPr/>
          </p:nvSpPr>
          <p:spPr>
            <a:xfrm>
              <a:off x="-46401050" y="3465925"/>
              <a:ext cx="226075" cy="35475"/>
            </a:xfrm>
            <a:custGeom>
              <a:avLst/>
              <a:gdLst/>
              <a:ahLst/>
              <a:cxnLst/>
              <a:rect l="l" t="t" r="r" b="b"/>
              <a:pathLst>
                <a:path w="9043" h="1419" extrusionOk="0">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2" name="Google Shape;4292;p68"/>
          <p:cNvGrpSpPr/>
          <p:nvPr/>
        </p:nvGrpSpPr>
        <p:grpSpPr>
          <a:xfrm>
            <a:off x="2029019" y="3308447"/>
            <a:ext cx="279033" cy="279777"/>
            <a:chOff x="-46409700" y="3569100"/>
            <a:chExt cx="300100" cy="300900"/>
          </a:xfrm>
        </p:grpSpPr>
        <p:sp>
          <p:nvSpPr>
            <p:cNvPr id="4293" name="Google Shape;4293;p68"/>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68"/>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8"/>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8"/>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8"/>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8" name="Google Shape;4298;p68"/>
          <p:cNvGrpSpPr/>
          <p:nvPr/>
        </p:nvGrpSpPr>
        <p:grpSpPr>
          <a:xfrm>
            <a:off x="2019501" y="3740048"/>
            <a:ext cx="298071" cy="281241"/>
            <a:chOff x="-46422300" y="3936925"/>
            <a:chExt cx="320575" cy="302475"/>
          </a:xfrm>
        </p:grpSpPr>
        <p:sp>
          <p:nvSpPr>
            <p:cNvPr id="4299" name="Google Shape;4299;p68"/>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8"/>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1" name="Google Shape;4301;p68"/>
          <p:cNvGrpSpPr/>
          <p:nvPr/>
        </p:nvGrpSpPr>
        <p:grpSpPr>
          <a:xfrm>
            <a:off x="3779019" y="3308819"/>
            <a:ext cx="279777" cy="279033"/>
            <a:chOff x="-44914800" y="3560450"/>
            <a:chExt cx="300900" cy="300100"/>
          </a:xfrm>
        </p:grpSpPr>
        <p:sp>
          <p:nvSpPr>
            <p:cNvPr id="4302" name="Google Shape;4302;p68"/>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8"/>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8"/>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8"/>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8"/>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68"/>
          <p:cNvGrpSpPr/>
          <p:nvPr/>
        </p:nvGrpSpPr>
        <p:grpSpPr>
          <a:xfrm>
            <a:off x="1594339" y="1559694"/>
            <a:ext cx="278289" cy="278126"/>
            <a:chOff x="-49764975" y="3183375"/>
            <a:chExt cx="299300" cy="299125"/>
          </a:xfrm>
        </p:grpSpPr>
        <p:sp>
          <p:nvSpPr>
            <p:cNvPr id="4308" name="Google Shape;4308;p68"/>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8"/>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8"/>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8"/>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8"/>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8"/>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8"/>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8"/>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8"/>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7" name="Google Shape;4317;p68"/>
          <p:cNvGrpSpPr/>
          <p:nvPr/>
        </p:nvGrpSpPr>
        <p:grpSpPr>
          <a:xfrm>
            <a:off x="1594339" y="1998078"/>
            <a:ext cx="278289" cy="279544"/>
            <a:chOff x="-49764975" y="3551225"/>
            <a:chExt cx="299300" cy="300650"/>
          </a:xfrm>
        </p:grpSpPr>
        <p:sp>
          <p:nvSpPr>
            <p:cNvPr id="4318" name="Google Shape;4318;p68"/>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8"/>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8"/>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8"/>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68"/>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68"/>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8"/>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8"/>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8"/>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8"/>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8"/>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9" name="Google Shape;4329;p68"/>
          <p:cNvGrpSpPr/>
          <p:nvPr/>
        </p:nvGrpSpPr>
        <p:grpSpPr>
          <a:xfrm>
            <a:off x="1592502" y="2435303"/>
            <a:ext cx="281962" cy="279242"/>
            <a:chOff x="-49766550" y="3920175"/>
            <a:chExt cx="303250" cy="300325"/>
          </a:xfrm>
        </p:grpSpPr>
        <p:sp>
          <p:nvSpPr>
            <p:cNvPr id="4330" name="Google Shape;4330;p68"/>
            <p:cNvSpPr/>
            <p:nvPr/>
          </p:nvSpPr>
          <p:spPr>
            <a:xfrm>
              <a:off x="-49764975" y="3920175"/>
              <a:ext cx="228425" cy="89225"/>
            </a:xfrm>
            <a:custGeom>
              <a:avLst/>
              <a:gdLst/>
              <a:ahLst/>
              <a:cxnLst/>
              <a:rect l="l" t="t" r="r" b="b"/>
              <a:pathLst>
                <a:path w="9137" h="3569" extrusionOk="0">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8"/>
            <p:cNvSpPr/>
            <p:nvPr/>
          </p:nvSpPr>
          <p:spPr>
            <a:xfrm>
              <a:off x="-49764975" y="3998350"/>
              <a:ext cx="141775" cy="115800"/>
            </a:xfrm>
            <a:custGeom>
              <a:avLst/>
              <a:gdLst/>
              <a:ahLst/>
              <a:cxnLst/>
              <a:rect l="l" t="t" r="r" b="b"/>
              <a:pathLst>
                <a:path w="5671" h="4632" extrusionOk="0">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8"/>
            <p:cNvSpPr/>
            <p:nvPr/>
          </p:nvSpPr>
          <p:spPr>
            <a:xfrm>
              <a:off x="-49627150" y="3996000"/>
              <a:ext cx="163850" cy="148100"/>
            </a:xfrm>
            <a:custGeom>
              <a:avLst/>
              <a:gdLst/>
              <a:ahLst/>
              <a:cxnLst/>
              <a:rect l="l" t="t" r="r" b="b"/>
              <a:pathLst>
                <a:path w="6554" h="5924" extrusionOk="0">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8"/>
            <p:cNvSpPr/>
            <p:nvPr/>
          </p:nvSpPr>
          <p:spPr>
            <a:xfrm>
              <a:off x="-49766550" y="4061375"/>
              <a:ext cx="230000" cy="159125"/>
            </a:xfrm>
            <a:custGeom>
              <a:avLst/>
              <a:gdLst/>
              <a:ahLst/>
              <a:cxnLst/>
              <a:rect l="l" t="t" r="r" b="b"/>
              <a:pathLst>
                <a:path w="9200" h="6365" extrusionOk="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4" name="Google Shape;4334;p68"/>
          <p:cNvGrpSpPr/>
          <p:nvPr/>
        </p:nvGrpSpPr>
        <p:grpSpPr>
          <a:xfrm>
            <a:off x="3778658" y="1559601"/>
            <a:ext cx="280497" cy="278312"/>
            <a:chOff x="-47892800" y="3200500"/>
            <a:chExt cx="301675" cy="299325"/>
          </a:xfrm>
        </p:grpSpPr>
        <p:sp>
          <p:nvSpPr>
            <p:cNvPr id="4335" name="Google Shape;4335;p68"/>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8"/>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8"/>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8"/>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8"/>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68"/>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1" name="Google Shape;4341;p68"/>
          <p:cNvGrpSpPr/>
          <p:nvPr/>
        </p:nvGrpSpPr>
        <p:grpSpPr>
          <a:xfrm>
            <a:off x="3828821" y="1998334"/>
            <a:ext cx="180172" cy="279033"/>
            <a:chOff x="-47839250" y="3569100"/>
            <a:chExt cx="193775" cy="300100"/>
          </a:xfrm>
        </p:grpSpPr>
        <p:sp>
          <p:nvSpPr>
            <p:cNvPr id="4342" name="Google Shape;4342;p68"/>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8"/>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8"/>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8"/>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8"/>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8"/>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8" name="Google Shape;4348;p68"/>
          <p:cNvGrpSpPr/>
          <p:nvPr/>
        </p:nvGrpSpPr>
        <p:grpSpPr>
          <a:xfrm>
            <a:off x="3779390" y="2435035"/>
            <a:ext cx="279033" cy="279777"/>
            <a:chOff x="-47892800" y="3937700"/>
            <a:chExt cx="300100" cy="300900"/>
          </a:xfrm>
        </p:grpSpPr>
        <p:sp>
          <p:nvSpPr>
            <p:cNvPr id="4349" name="Google Shape;4349;p68"/>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8"/>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8"/>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8"/>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8"/>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68"/>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68"/>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8"/>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7" name="Google Shape;4357;p68"/>
          <p:cNvGrpSpPr/>
          <p:nvPr/>
        </p:nvGrpSpPr>
        <p:grpSpPr>
          <a:xfrm>
            <a:off x="2467551" y="2887742"/>
            <a:ext cx="279033" cy="244630"/>
            <a:chOff x="-46042675" y="3218600"/>
            <a:chExt cx="300100" cy="263100"/>
          </a:xfrm>
        </p:grpSpPr>
        <p:sp>
          <p:nvSpPr>
            <p:cNvPr id="4358" name="Google Shape;4358;p68"/>
            <p:cNvSpPr/>
            <p:nvPr/>
          </p:nvSpPr>
          <p:spPr>
            <a:xfrm>
              <a:off x="-46042675" y="3302875"/>
              <a:ext cx="35475" cy="130000"/>
            </a:xfrm>
            <a:custGeom>
              <a:avLst/>
              <a:gdLst/>
              <a:ahLst/>
              <a:cxnLst/>
              <a:rect l="l" t="t" r="r" b="b"/>
              <a:pathLst>
                <a:path w="1419" h="5200" extrusionOk="0">
                  <a:moveTo>
                    <a:pt x="1" y="1"/>
                  </a:moveTo>
                  <a:lnTo>
                    <a:pt x="1" y="5199"/>
                  </a:lnTo>
                  <a:lnTo>
                    <a:pt x="1418" y="4506"/>
                  </a:lnTo>
                  <a:lnTo>
                    <a:pt x="1418" y="72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8"/>
            <p:cNvSpPr/>
            <p:nvPr/>
          </p:nvSpPr>
          <p:spPr>
            <a:xfrm>
              <a:off x="-45919025" y="3341475"/>
              <a:ext cx="53600" cy="52800"/>
            </a:xfrm>
            <a:custGeom>
              <a:avLst/>
              <a:gdLst/>
              <a:ahLst/>
              <a:cxnLst/>
              <a:rect l="l" t="t" r="r" b="b"/>
              <a:pathLst>
                <a:path w="2144" h="2112" extrusionOk="0">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8"/>
            <p:cNvSpPr/>
            <p:nvPr/>
          </p:nvSpPr>
          <p:spPr>
            <a:xfrm>
              <a:off x="-45778025" y="3302875"/>
              <a:ext cx="35450" cy="130000"/>
            </a:xfrm>
            <a:custGeom>
              <a:avLst/>
              <a:gdLst/>
              <a:ahLst/>
              <a:cxnLst/>
              <a:rect l="l" t="t" r="r" b="b"/>
              <a:pathLst>
                <a:path w="1418" h="5200" extrusionOk="0">
                  <a:moveTo>
                    <a:pt x="1418" y="1"/>
                  </a:moveTo>
                  <a:lnTo>
                    <a:pt x="0" y="726"/>
                  </a:lnTo>
                  <a:lnTo>
                    <a:pt x="0" y="4506"/>
                  </a:lnTo>
                  <a:lnTo>
                    <a:pt x="1418" y="5199"/>
                  </a:lnTo>
                  <a:lnTo>
                    <a:pt x="1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8"/>
            <p:cNvSpPr/>
            <p:nvPr/>
          </p:nvSpPr>
          <p:spPr>
            <a:xfrm>
              <a:off x="-46042675" y="3235950"/>
              <a:ext cx="300100" cy="245750"/>
            </a:xfrm>
            <a:custGeom>
              <a:avLst/>
              <a:gdLst/>
              <a:ahLst/>
              <a:cxnLst/>
              <a:rect l="l" t="t" r="r" b="b"/>
              <a:pathLst>
                <a:path w="12004" h="9830" extrusionOk="0">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8"/>
            <p:cNvSpPr/>
            <p:nvPr/>
          </p:nvSpPr>
          <p:spPr>
            <a:xfrm>
              <a:off x="-45952875" y="3306025"/>
              <a:ext cx="122100" cy="122125"/>
            </a:xfrm>
            <a:custGeom>
              <a:avLst/>
              <a:gdLst/>
              <a:ahLst/>
              <a:cxnLst/>
              <a:rect l="l" t="t" r="r" b="b"/>
              <a:pathLst>
                <a:path w="4884" h="4885" extrusionOk="0">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8"/>
            <p:cNvSpPr/>
            <p:nvPr/>
          </p:nvSpPr>
          <p:spPr>
            <a:xfrm>
              <a:off x="-45941075" y="3218600"/>
              <a:ext cx="98475" cy="17375"/>
            </a:xfrm>
            <a:custGeom>
              <a:avLst/>
              <a:gdLst/>
              <a:ahLst/>
              <a:cxnLst/>
              <a:rect l="l" t="t" r="r" b="b"/>
              <a:pathLst>
                <a:path w="3939" h="695" extrusionOk="0">
                  <a:moveTo>
                    <a:pt x="536" y="1"/>
                  </a:moveTo>
                  <a:cubicBezTo>
                    <a:pt x="410" y="1"/>
                    <a:pt x="316" y="64"/>
                    <a:pt x="221" y="190"/>
                  </a:cubicBezTo>
                  <a:lnTo>
                    <a:pt x="1" y="694"/>
                  </a:lnTo>
                  <a:lnTo>
                    <a:pt x="3939" y="694"/>
                  </a:lnTo>
                  <a:lnTo>
                    <a:pt x="3655" y="190"/>
                  </a:lnTo>
                  <a:cubicBezTo>
                    <a:pt x="3592" y="64"/>
                    <a:pt x="3466" y="1"/>
                    <a:pt x="3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4" name="Google Shape;4364;p68"/>
          <p:cNvGrpSpPr/>
          <p:nvPr/>
        </p:nvGrpSpPr>
        <p:grpSpPr>
          <a:xfrm>
            <a:off x="2467551" y="3321441"/>
            <a:ext cx="279033" cy="253789"/>
            <a:chOff x="-46042675" y="3568700"/>
            <a:chExt cx="300100" cy="272950"/>
          </a:xfrm>
        </p:grpSpPr>
        <p:sp>
          <p:nvSpPr>
            <p:cNvPr id="4365" name="Google Shape;4365;p68"/>
            <p:cNvSpPr/>
            <p:nvPr/>
          </p:nvSpPr>
          <p:spPr>
            <a:xfrm>
              <a:off x="-46042675" y="3758125"/>
              <a:ext cx="115025" cy="83525"/>
            </a:xfrm>
            <a:custGeom>
              <a:avLst/>
              <a:gdLst/>
              <a:ahLst/>
              <a:cxnLst/>
              <a:rect l="l" t="t" r="r" b="b"/>
              <a:pathLst>
                <a:path w="4601" h="3341" extrusionOk="0">
                  <a:moveTo>
                    <a:pt x="1985" y="1"/>
                  </a:moveTo>
                  <a:lnTo>
                    <a:pt x="127" y="1797"/>
                  </a:lnTo>
                  <a:cubicBezTo>
                    <a:pt x="32" y="1891"/>
                    <a:pt x="1" y="2017"/>
                    <a:pt x="32" y="2112"/>
                  </a:cubicBezTo>
                  <a:cubicBezTo>
                    <a:pt x="95" y="2238"/>
                    <a:pt x="158" y="2332"/>
                    <a:pt x="284" y="2364"/>
                  </a:cubicBezTo>
                  <a:lnTo>
                    <a:pt x="3277" y="3340"/>
                  </a:lnTo>
                  <a:lnTo>
                    <a:pt x="3403" y="3340"/>
                  </a:lnTo>
                  <a:cubicBezTo>
                    <a:pt x="3466" y="3340"/>
                    <a:pt x="3592" y="3309"/>
                    <a:pt x="3624" y="3214"/>
                  </a:cubicBezTo>
                  <a:lnTo>
                    <a:pt x="4600" y="2238"/>
                  </a:lnTo>
                  <a:lnTo>
                    <a:pt x="2395" y="1639"/>
                  </a:lnTo>
                  <a:cubicBezTo>
                    <a:pt x="2367" y="1650"/>
                    <a:pt x="2340" y="1656"/>
                    <a:pt x="2316" y="1656"/>
                  </a:cubicBezTo>
                  <a:cubicBezTo>
                    <a:pt x="2206" y="1656"/>
                    <a:pt x="2143" y="1548"/>
                    <a:pt x="2143" y="1418"/>
                  </a:cubicBezTo>
                  <a:lnTo>
                    <a:pt x="19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68"/>
            <p:cNvSpPr/>
            <p:nvPr/>
          </p:nvSpPr>
          <p:spPr>
            <a:xfrm>
              <a:off x="-45866250" y="3654175"/>
              <a:ext cx="37825" cy="37825"/>
            </a:xfrm>
            <a:custGeom>
              <a:avLst/>
              <a:gdLst/>
              <a:ahLst/>
              <a:cxnLst/>
              <a:rect l="l" t="t" r="r" b="b"/>
              <a:pathLst>
                <a:path w="1513" h="1513" extrusionOk="0">
                  <a:moveTo>
                    <a:pt x="1009" y="0"/>
                  </a:moveTo>
                  <a:lnTo>
                    <a:pt x="1" y="1008"/>
                  </a:lnTo>
                  <a:lnTo>
                    <a:pt x="505" y="1512"/>
                  </a:lnTo>
                  <a:lnTo>
                    <a:pt x="1513" y="504"/>
                  </a:ln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8"/>
            <p:cNvSpPr/>
            <p:nvPr/>
          </p:nvSpPr>
          <p:spPr>
            <a:xfrm>
              <a:off x="-45828450" y="3629750"/>
              <a:ext cx="25225" cy="25225"/>
            </a:xfrm>
            <a:custGeom>
              <a:avLst/>
              <a:gdLst/>
              <a:ahLst/>
              <a:cxnLst/>
              <a:rect l="l" t="t" r="r" b="b"/>
              <a:pathLst>
                <a:path w="1009" h="1009" extrusionOk="0">
                  <a:moveTo>
                    <a:pt x="505" y="0"/>
                  </a:moveTo>
                  <a:lnTo>
                    <a:pt x="1" y="505"/>
                  </a:lnTo>
                  <a:lnTo>
                    <a:pt x="505" y="1009"/>
                  </a:lnTo>
                  <a:lnTo>
                    <a:pt x="1009" y="505"/>
                  </a:lnTo>
                  <a:lnTo>
                    <a:pt x="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8"/>
            <p:cNvSpPr/>
            <p:nvPr/>
          </p:nvSpPr>
          <p:spPr>
            <a:xfrm>
              <a:off x="-45979675" y="3568700"/>
              <a:ext cx="237100" cy="237800"/>
            </a:xfrm>
            <a:custGeom>
              <a:avLst/>
              <a:gdLst/>
              <a:ahLst/>
              <a:cxnLst/>
              <a:rect l="l" t="t" r="r" b="b"/>
              <a:pathLst>
                <a:path w="9484" h="9512" extrusionOk="0">
                  <a:moveTo>
                    <a:pt x="6499" y="1615"/>
                  </a:moveTo>
                  <a:cubicBezTo>
                    <a:pt x="6593" y="1615"/>
                    <a:pt x="6696" y="1639"/>
                    <a:pt x="6774" y="1686"/>
                  </a:cubicBezTo>
                  <a:lnTo>
                    <a:pt x="7751" y="2695"/>
                  </a:lnTo>
                  <a:cubicBezTo>
                    <a:pt x="7909" y="2852"/>
                    <a:pt x="7909" y="3073"/>
                    <a:pt x="7751" y="3199"/>
                  </a:cubicBezTo>
                  <a:lnTo>
                    <a:pt x="5262" y="5687"/>
                  </a:lnTo>
                  <a:cubicBezTo>
                    <a:pt x="5215" y="5750"/>
                    <a:pt x="5128" y="5782"/>
                    <a:pt x="5034" y="5782"/>
                  </a:cubicBezTo>
                  <a:cubicBezTo>
                    <a:pt x="4939" y="5782"/>
                    <a:pt x="4837" y="5750"/>
                    <a:pt x="4758" y="5687"/>
                  </a:cubicBezTo>
                  <a:lnTo>
                    <a:pt x="3782" y="4711"/>
                  </a:lnTo>
                  <a:cubicBezTo>
                    <a:pt x="3656" y="4585"/>
                    <a:pt x="3656" y="4333"/>
                    <a:pt x="3782" y="4175"/>
                  </a:cubicBezTo>
                  <a:lnTo>
                    <a:pt x="6270" y="1686"/>
                  </a:lnTo>
                  <a:cubicBezTo>
                    <a:pt x="6318" y="1639"/>
                    <a:pt x="6404" y="1615"/>
                    <a:pt x="6499" y="1615"/>
                  </a:cubicBezTo>
                  <a:close/>
                  <a:moveTo>
                    <a:pt x="3506" y="5593"/>
                  </a:moveTo>
                  <a:cubicBezTo>
                    <a:pt x="3600" y="5593"/>
                    <a:pt x="3703" y="5624"/>
                    <a:pt x="3782" y="5687"/>
                  </a:cubicBezTo>
                  <a:cubicBezTo>
                    <a:pt x="3939" y="5845"/>
                    <a:pt x="3939" y="6034"/>
                    <a:pt x="3782" y="6192"/>
                  </a:cubicBezTo>
                  <a:lnTo>
                    <a:pt x="2553" y="7420"/>
                  </a:lnTo>
                  <a:cubicBezTo>
                    <a:pt x="2490" y="7483"/>
                    <a:pt x="2403" y="7515"/>
                    <a:pt x="2313" y="7515"/>
                  </a:cubicBezTo>
                  <a:cubicBezTo>
                    <a:pt x="2222" y="7515"/>
                    <a:pt x="2128" y="7483"/>
                    <a:pt x="2049" y="7420"/>
                  </a:cubicBezTo>
                  <a:cubicBezTo>
                    <a:pt x="1923" y="7294"/>
                    <a:pt x="1923" y="7074"/>
                    <a:pt x="2049" y="6916"/>
                  </a:cubicBezTo>
                  <a:lnTo>
                    <a:pt x="3277" y="5687"/>
                  </a:lnTo>
                  <a:cubicBezTo>
                    <a:pt x="3325" y="5624"/>
                    <a:pt x="3411" y="5593"/>
                    <a:pt x="3506" y="5593"/>
                  </a:cubicBezTo>
                  <a:close/>
                  <a:moveTo>
                    <a:pt x="7034" y="1"/>
                  </a:moveTo>
                  <a:cubicBezTo>
                    <a:pt x="6396" y="1"/>
                    <a:pt x="5766" y="237"/>
                    <a:pt x="5325" y="710"/>
                  </a:cubicBezTo>
                  <a:lnTo>
                    <a:pt x="127" y="5908"/>
                  </a:lnTo>
                  <a:cubicBezTo>
                    <a:pt x="32" y="6003"/>
                    <a:pt x="1" y="6129"/>
                    <a:pt x="1" y="6192"/>
                  </a:cubicBezTo>
                  <a:lnTo>
                    <a:pt x="221" y="8428"/>
                  </a:lnTo>
                  <a:cubicBezTo>
                    <a:pt x="221" y="8586"/>
                    <a:pt x="347" y="8712"/>
                    <a:pt x="505" y="8743"/>
                  </a:cubicBezTo>
                  <a:lnTo>
                    <a:pt x="3214" y="9500"/>
                  </a:lnTo>
                  <a:cubicBezTo>
                    <a:pt x="3248" y="9508"/>
                    <a:pt x="3282" y="9512"/>
                    <a:pt x="3316" y="9512"/>
                  </a:cubicBezTo>
                  <a:cubicBezTo>
                    <a:pt x="3408" y="9512"/>
                    <a:pt x="3500" y="9483"/>
                    <a:pt x="3592" y="9437"/>
                  </a:cubicBezTo>
                  <a:lnTo>
                    <a:pt x="8791" y="4238"/>
                  </a:lnTo>
                  <a:cubicBezTo>
                    <a:pt x="9263" y="3766"/>
                    <a:pt x="9484" y="3167"/>
                    <a:pt x="9484" y="2505"/>
                  </a:cubicBezTo>
                  <a:cubicBezTo>
                    <a:pt x="9484" y="1812"/>
                    <a:pt x="9200" y="1182"/>
                    <a:pt x="8791" y="710"/>
                  </a:cubicBezTo>
                  <a:cubicBezTo>
                    <a:pt x="8318" y="237"/>
                    <a:pt x="7672" y="1"/>
                    <a:pt x="7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68"/>
          <p:cNvGrpSpPr/>
          <p:nvPr/>
        </p:nvGrpSpPr>
        <p:grpSpPr>
          <a:xfrm>
            <a:off x="2500501" y="3740839"/>
            <a:ext cx="213133" cy="279661"/>
            <a:chOff x="-46007225" y="3937825"/>
            <a:chExt cx="229225" cy="300775"/>
          </a:xfrm>
        </p:grpSpPr>
        <p:sp>
          <p:nvSpPr>
            <p:cNvPr id="4370" name="Google Shape;4370;p68"/>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8"/>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8"/>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8"/>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8"/>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8"/>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8"/>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8"/>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8"/>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8"/>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0" name="Google Shape;4380;p68"/>
          <p:cNvGrpSpPr/>
          <p:nvPr/>
        </p:nvGrpSpPr>
        <p:grpSpPr>
          <a:xfrm>
            <a:off x="3796231" y="3740234"/>
            <a:ext cx="245351" cy="280869"/>
            <a:chOff x="-44895900" y="3929450"/>
            <a:chExt cx="263875" cy="302075"/>
          </a:xfrm>
        </p:grpSpPr>
        <p:sp>
          <p:nvSpPr>
            <p:cNvPr id="4381" name="Google Shape;4381;p68"/>
            <p:cNvSpPr/>
            <p:nvPr/>
          </p:nvSpPr>
          <p:spPr>
            <a:xfrm>
              <a:off x="-44813975" y="4100750"/>
              <a:ext cx="101625" cy="50425"/>
            </a:xfrm>
            <a:custGeom>
              <a:avLst/>
              <a:gdLst/>
              <a:ahLst/>
              <a:cxnLst/>
              <a:rect l="l" t="t" r="r" b="b"/>
              <a:pathLst>
                <a:path w="4065" h="2017" extrusionOk="0">
                  <a:moveTo>
                    <a:pt x="2017" y="0"/>
                  </a:moveTo>
                  <a:lnTo>
                    <a:pt x="0" y="977"/>
                  </a:lnTo>
                  <a:lnTo>
                    <a:pt x="2017" y="2017"/>
                  </a:lnTo>
                  <a:lnTo>
                    <a:pt x="4064" y="977"/>
                  </a:lnTo>
                  <a:lnTo>
                    <a:pt x="20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8"/>
            <p:cNvSpPr/>
            <p:nvPr/>
          </p:nvSpPr>
          <p:spPr>
            <a:xfrm>
              <a:off x="-44885650" y="3929450"/>
              <a:ext cx="244175" cy="87825"/>
            </a:xfrm>
            <a:custGeom>
              <a:avLst/>
              <a:gdLst/>
              <a:ahLst/>
              <a:cxnLst/>
              <a:rect l="l" t="t" r="r" b="b"/>
              <a:pathLst>
                <a:path w="9767" h="3513" extrusionOk="0">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8"/>
            <p:cNvSpPr/>
            <p:nvPr/>
          </p:nvSpPr>
          <p:spPr>
            <a:xfrm>
              <a:off x="-44825000" y="4006225"/>
              <a:ext cx="52000" cy="105575"/>
            </a:xfrm>
            <a:custGeom>
              <a:avLst/>
              <a:gdLst/>
              <a:ahLst/>
              <a:cxnLst/>
              <a:rect l="l" t="t" r="r" b="b"/>
              <a:pathLst>
                <a:path w="2080" h="4223" extrusionOk="0">
                  <a:moveTo>
                    <a:pt x="2080" y="1"/>
                  </a:moveTo>
                  <a:lnTo>
                    <a:pt x="0" y="1009"/>
                  </a:lnTo>
                  <a:lnTo>
                    <a:pt x="0" y="4222"/>
                  </a:lnTo>
                  <a:lnTo>
                    <a:pt x="2080" y="3151"/>
                  </a:lnTo>
                  <a:lnTo>
                    <a:pt x="2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8"/>
            <p:cNvSpPr/>
            <p:nvPr/>
          </p:nvSpPr>
          <p:spPr>
            <a:xfrm>
              <a:off x="-44754900" y="4005450"/>
              <a:ext cx="122875" cy="222925"/>
            </a:xfrm>
            <a:custGeom>
              <a:avLst/>
              <a:gdLst/>
              <a:ahLst/>
              <a:cxnLst/>
              <a:rect l="l" t="t" r="r" b="b"/>
              <a:pathLst>
                <a:path w="4915" h="8917" extrusionOk="0">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8"/>
            <p:cNvSpPr/>
            <p:nvPr/>
          </p:nvSpPr>
          <p:spPr>
            <a:xfrm>
              <a:off x="-44754900" y="4006225"/>
              <a:ext cx="52775" cy="105575"/>
            </a:xfrm>
            <a:custGeom>
              <a:avLst/>
              <a:gdLst/>
              <a:ahLst/>
              <a:cxnLst/>
              <a:rect l="l" t="t" r="r" b="b"/>
              <a:pathLst>
                <a:path w="2111" h="4223" extrusionOk="0">
                  <a:moveTo>
                    <a:pt x="0" y="1"/>
                  </a:moveTo>
                  <a:lnTo>
                    <a:pt x="0" y="3151"/>
                  </a:lnTo>
                  <a:lnTo>
                    <a:pt x="2111" y="4222"/>
                  </a:lnTo>
                  <a:lnTo>
                    <a:pt x="2111" y="100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8"/>
            <p:cNvSpPr/>
            <p:nvPr/>
          </p:nvSpPr>
          <p:spPr>
            <a:xfrm>
              <a:off x="-44895900" y="4006225"/>
              <a:ext cx="122900" cy="225300"/>
            </a:xfrm>
            <a:custGeom>
              <a:avLst/>
              <a:gdLst/>
              <a:ahLst/>
              <a:cxnLst/>
              <a:rect l="l" t="t" r="r" b="b"/>
              <a:pathLst>
                <a:path w="4916" h="9012" extrusionOk="0">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7" name="Google Shape;4387;p68"/>
          <p:cNvGrpSpPr/>
          <p:nvPr/>
        </p:nvGrpSpPr>
        <p:grpSpPr>
          <a:xfrm>
            <a:off x="2028647" y="1568027"/>
            <a:ext cx="279777" cy="261460"/>
            <a:chOff x="-49397175" y="3192625"/>
            <a:chExt cx="300900" cy="281200"/>
          </a:xfrm>
        </p:grpSpPr>
        <p:sp>
          <p:nvSpPr>
            <p:cNvPr id="4388" name="Google Shape;4388;p68"/>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8"/>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8"/>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8"/>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8"/>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8"/>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8"/>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5" name="Google Shape;4395;p68"/>
          <p:cNvGrpSpPr/>
          <p:nvPr/>
        </p:nvGrpSpPr>
        <p:grpSpPr>
          <a:xfrm>
            <a:off x="2049150" y="1997962"/>
            <a:ext cx="238773" cy="279777"/>
            <a:chOff x="-49375900" y="3550975"/>
            <a:chExt cx="256800" cy="300900"/>
          </a:xfrm>
        </p:grpSpPr>
        <p:sp>
          <p:nvSpPr>
            <p:cNvPr id="4396" name="Google Shape;4396;p68"/>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8"/>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8"/>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8"/>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8"/>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8"/>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8"/>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8"/>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8"/>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8"/>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8"/>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7" name="Google Shape;4407;p68"/>
          <p:cNvGrpSpPr/>
          <p:nvPr/>
        </p:nvGrpSpPr>
        <p:grpSpPr>
          <a:xfrm>
            <a:off x="2045500" y="2435035"/>
            <a:ext cx="246072" cy="279777"/>
            <a:chOff x="-49378250" y="3920375"/>
            <a:chExt cx="264650" cy="300900"/>
          </a:xfrm>
        </p:grpSpPr>
        <p:sp>
          <p:nvSpPr>
            <p:cNvPr id="4408" name="Google Shape;4408;p68"/>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8"/>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8"/>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8"/>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8"/>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68"/>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68"/>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5" name="Google Shape;4415;p68"/>
          <p:cNvGrpSpPr/>
          <p:nvPr/>
        </p:nvGrpSpPr>
        <p:grpSpPr>
          <a:xfrm>
            <a:off x="737358" y="2869808"/>
            <a:ext cx="245351" cy="280497"/>
            <a:chOff x="-47505300" y="3200500"/>
            <a:chExt cx="263875" cy="301675"/>
          </a:xfrm>
        </p:grpSpPr>
        <p:sp>
          <p:nvSpPr>
            <p:cNvPr id="4416" name="Google Shape;4416;p68"/>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8"/>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8"/>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8"/>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8"/>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8"/>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8"/>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8"/>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8"/>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8"/>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8"/>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8"/>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8"/>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9" name="Google Shape;4429;p68"/>
          <p:cNvGrpSpPr/>
          <p:nvPr/>
        </p:nvGrpSpPr>
        <p:grpSpPr>
          <a:xfrm>
            <a:off x="720157" y="3308900"/>
            <a:ext cx="279754" cy="278870"/>
            <a:chOff x="-47524975" y="3569100"/>
            <a:chExt cx="300875" cy="299925"/>
          </a:xfrm>
        </p:grpSpPr>
        <p:sp>
          <p:nvSpPr>
            <p:cNvPr id="4430" name="Google Shape;4430;p68"/>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8"/>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8"/>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8"/>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8"/>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5" name="Google Shape;4435;p68"/>
          <p:cNvGrpSpPr/>
          <p:nvPr/>
        </p:nvGrpSpPr>
        <p:grpSpPr>
          <a:xfrm>
            <a:off x="720517" y="3774474"/>
            <a:ext cx="279033" cy="212390"/>
            <a:chOff x="-47523400" y="3973950"/>
            <a:chExt cx="300100" cy="228425"/>
          </a:xfrm>
        </p:grpSpPr>
        <p:sp>
          <p:nvSpPr>
            <p:cNvPr id="4436" name="Google Shape;4436;p68"/>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8"/>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8"/>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8"/>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8"/>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1" name="Google Shape;4441;p68"/>
          <p:cNvGrpSpPr/>
          <p:nvPr/>
        </p:nvGrpSpPr>
        <p:grpSpPr>
          <a:xfrm>
            <a:off x="2905871" y="2869622"/>
            <a:ext cx="278312" cy="280869"/>
            <a:chOff x="-45673275" y="3199325"/>
            <a:chExt cx="299325" cy="302075"/>
          </a:xfrm>
        </p:grpSpPr>
        <p:sp>
          <p:nvSpPr>
            <p:cNvPr id="4442" name="Google Shape;4442;p68"/>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8"/>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8"/>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68"/>
          <p:cNvGrpSpPr/>
          <p:nvPr/>
        </p:nvGrpSpPr>
        <p:grpSpPr>
          <a:xfrm>
            <a:off x="2905139" y="3324928"/>
            <a:ext cx="279777" cy="246815"/>
            <a:chOff x="-45674075" y="3586425"/>
            <a:chExt cx="300900" cy="265450"/>
          </a:xfrm>
        </p:grpSpPr>
        <p:sp>
          <p:nvSpPr>
            <p:cNvPr id="4446" name="Google Shape;4446;p68"/>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8"/>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8" name="Google Shape;4448;p68"/>
          <p:cNvGrpSpPr/>
          <p:nvPr/>
        </p:nvGrpSpPr>
        <p:grpSpPr>
          <a:xfrm>
            <a:off x="2905871" y="3740781"/>
            <a:ext cx="278312" cy="279777"/>
            <a:chOff x="-45673275" y="3937700"/>
            <a:chExt cx="299325" cy="300900"/>
          </a:xfrm>
        </p:grpSpPr>
        <p:sp>
          <p:nvSpPr>
            <p:cNvPr id="4449" name="Google Shape;4449;p68"/>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8"/>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8"/>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8"/>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8"/>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8"/>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5" name="Google Shape;4455;p68"/>
          <p:cNvGrpSpPr/>
          <p:nvPr/>
        </p:nvGrpSpPr>
        <p:grpSpPr>
          <a:xfrm>
            <a:off x="720146" y="4183903"/>
            <a:ext cx="279777" cy="279777"/>
            <a:chOff x="-44512325" y="3176075"/>
            <a:chExt cx="300900" cy="300900"/>
          </a:xfrm>
        </p:grpSpPr>
        <p:sp>
          <p:nvSpPr>
            <p:cNvPr id="4456" name="Google Shape;4456;p68"/>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8"/>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8"/>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9" name="Google Shape;4459;p68"/>
          <p:cNvGrpSpPr/>
          <p:nvPr/>
        </p:nvGrpSpPr>
        <p:grpSpPr>
          <a:xfrm>
            <a:off x="2467911" y="1559601"/>
            <a:ext cx="278312" cy="278312"/>
            <a:chOff x="-49027775" y="3183175"/>
            <a:chExt cx="299325" cy="299325"/>
          </a:xfrm>
        </p:grpSpPr>
        <p:sp>
          <p:nvSpPr>
            <p:cNvPr id="4460" name="Google Shape;4460;p68"/>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68"/>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68"/>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68"/>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4" name="Google Shape;4464;p68"/>
          <p:cNvGrpSpPr/>
          <p:nvPr/>
        </p:nvGrpSpPr>
        <p:grpSpPr>
          <a:xfrm>
            <a:off x="2467551" y="1997590"/>
            <a:ext cx="279033" cy="280521"/>
            <a:chOff x="-49027775" y="3550975"/>
            <a:chExt cx="300100" cy="301700"/>
          </a:xfrm>
        </p:grpSpPr>
        <p:sp>
          <p:nvSpPr>
            <p:cNvPr id="4465" name="Google Shape;4465;p68"/>
            <p:cNvSpPr/>
            <p:nvPr/>
          </p:nvSpPr>
          <p:spPr>
            <a:xfrm>
              <a:off x="-48941125" y="3613200"/>
              <a:ext cx="74050" cy="26825"/>
            </a:xfrm>
            <a:custGeom>
              <a:avLst/>
              <a:gdLst/>
              <a:ahLst/>
              <a:cxnLst/>
              <a:rect l="l" t="t" r="r" b="b"/>
              <a:pathLst>
                <a:path w="2962" h="1073" extrusionOk="0">
                  <a:moveTo>
                    <a:pt x="1260" y="1"/>
                  </a:moveTo>
                  <a:lnTo>
                    <a:pt x="0" y="1072"/>
                  </a:lnTo>
                  <a:lnTo>
                    <a:pt x="1702" y="1072"/>
                  </a:lnTo>
                  <a:lnTo>
                    <a:pt x="2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8"/>
            <p:cNvSpPr/>
            <p:nvPr/>
          </p:nvSpPr>
          <p:spPr>
            <a:xfrm>
              <a:off x="-48871025" y="3613200"/>
              <a:ext cx="73275" cy="26825"/>
            </a:xfrm>
            <a:custGeom>
              <a:avLst/>
              <a:gdLst/>
              <a:ahLst/>
              <a:cxnLst/>
              <a:rect l="l" t="t" r="r" b="b"/>
              <a:pathLst>
                <a:path w="2931" h="1073" extrusionOk="0">
                  <a:moveTo>
                    <a:pt x="1260" y="1"/>
                  </a:moveTo>
                  <a:lnTo>
                    <a:pt x="0" y="1072"/>
                  </a:lnTo>
                  <a:lnTo>
                    <a:pt x="1670" y="1072"/>
                  </a:lnTo>
                  <a:lnTo>
                    <a:pt x="2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68"/>
            <p:cNvSpPr/>
            <p:nvPr/>
          </p:nvSpPr>
          <p:spPr>
            <a:xfrm>
              <a:off x="-48893075" y="3552550"/>
              <a:ext cx="95325" cy="43350"/>
            </a:xfrm>
            <a:custGeom>
              <a:avLst/>
              <a:gdLst/>
              <a:ahLst/>
              <a:cxnLst/>
              <a:rect l="l" t="t" r="r" b="b"/>
              <a:pathLst>
                <a:path w="3813" h="1734" extrusionOk="0">
                  <a:moveTo>
                    <a:pt x="0" y="1"/>
                  </a:moveTo>
                  <a:lnTo>
                    <a:pt x="2142" y="1734"/>
                  </a:lnTo>
                  <a:lnTo>
                    <a:pt x="3812" y="1734"/>
                  </a:lnTo>
                  <a:lnTo>
                    <a:pt x="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68"/>
            <p:cNvSpPr/>
            <p:nvPr/>
          </p:nvSpPr>
          <p:spPr>
            <a:xfrm>
              <a:off x="-49027775" y="3550975"/>
              <a:ext cx="100050" cy="87475"/>
            </a:xfrm>
            <a:custGeom>
              <a:avLst/>
              <a:gdLst/>
              <a:ahLst/>
              <a:cxnLst/>
              <a:rect l="l" t="t" r="r" b="b"/>
              <a:pathLst>
                <a:path w="4002" h="3499" extrusionOk="0">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68"/>
            <p:cNvSpPr/>
            <p:nvPr/>
          </p:nvSpPr>
          <p:spPr>
            <a:xfrm>
              <a:off x="-48962400" y="3552550"/>
              <a:ext cx="95325" cy="43350"/>
            </a:xfrm>
            <a:custGeom>
              <a:avLst/>
              <a:gdLst/>
              <a:ahLst/>
              <a:cxnLst/>
              <a:rect l="l" t="t" r="r" b="b"/>
              <a:pathLst>
                <a:path w="3813" h="1734" extrusionOk="0">
                  <a:moveTo>
                    <a:pt x="1" y="1"/>
                  </a:moveTo>
                  <a:lnTo>
                    <a:pt x="2111" y="1734"/>
                  </a:lnTo>
                  <a:lnTo>
                    <a:pt x="3813" y="1734"/>
                  </a:lnTo>
                  <a:lnTo>
                    <a:pt x="1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8"/>
            <p:cNvSpPr/>
            <p:nvPr/>
          </p:nvSpPr>
          <p:spPr>
            <a:xfrm>
              <a:off x="-49027775" y="3657325"/>
              <a:ext cx="300100" cy="195350"/>
            </a:xfrm>
            <a:custGeom>
              <a:avLst/>
              <a:gdLst/>
              <a:ahLst/>
              <a:cxnLst/>
              <a:rect l="l" t="t" r="r" b="b"/>
              <a:pathLst>
                <a:path w="12004" h="7814" extrusionOk="0">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8"/>
            <p:cNvSpPr/>
            <p:nvPr/>
          </p:nvSpPr>
          <p:spPr>
            <a:xfrm>
              <a:off x="-48886775" y="3726625"/>
              <a:ext cx="28375" cy="37050"/>
            </a:xfrm>
            <a:custGeom>
              <a:avLst/>
              <a:gdLst/>
              <a:ahLst/>
              <a:cxnLst/>
              <a:rect l="l" t="t" r="r" b="b"/>
              <a:pathLst>
                <a:path w="1135" h="1482" extrusionOk="0">
                  <a:moveTo>
                    <a:pt x="0" y="1"/>
                  </a:moveTo>
                  <a:lnTo>
                    <a:pt x="0" y="1481"/>
                  </a:lnTo>
                  <a:lnTo>
                    <a:pt x="1134" y="75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8"/>
            <p:cNvSpPr/>
            <p:nvPr/>
          </p:nvSpPr>
          <p:spPr>
            <a:xfrm>
              <a:off x="-48822975" y="3550975"/>
              <a:ext cx="94525" cy="44925"/>
            </a:xfrm>
            <a:custGeom>
              <a:avLst/>
              <a:gdLst/>
              <a:ahLst/>
              <a:cxnLst/>
              <a:rect l="l" t="t" r="r" b="b"/>
              <a:pathLst>
                <a:path w="3781" h="1797" extrusionOk="0">
                  <a:moveTo>
                    <a:pt x="0" y="1"/>
                  </a:moveTo>
                  <a:lnTo>
                    <a:pt x="2111" y="1797"/>
                  </a:lnTo>
                  <a:lnTo>
                    <a:pt x="3781" y="1797"/>
                  </a:lnTo>
                  <a:lnTo>
                    <a:pt x="3781" y="1072"/>
                  </a:lnTo>
                  <a:cubicBezTo>
                    <a:pt x="3781" y="474"/>
                    <a:pt x="3308" y="1"/>
                    <a:pt x="2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8"/>
            <p:cNvSpPr/>
            <p:nvPr/>
          </p:nvSpPr>
          <p:spPr>
            <a:xfrm>
              <a:off x="-48939550" y="3684100"/>
              <a:ext cx="122100" cy="122100"/>
            </a:xfrm>
            <a:custGeom>
              <a:avLst/>
              <a:gdLst/>
              <a:ahLst/>
              <a:cxnLst/>
              <a:rect l="l" t="t" r="r" b="b"/>
              <a:pathLst>
                <a:path w="4884" h="4884" extrusionOk="0">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8"/>
            <p:cNvSpPr/>
            <p:nvPr/>
          </p:nvSpPr>
          <p:spPr>
            <a:xfrm>
              <a:off x="-48801725" y="3613200"/>
              <a:ext cx="73275" cy="26825"/>
            </a:xfrm>
            <a:custGeom>
              <a:avLst/>
              <a:gdLst/>
              <a:ahLst/>
              <a:cxnLst/>
              <a:rect l="l" t="t" r="r" b="b"/>
              <a:pathLst>
                <a:path w="2931" h="1073" extrusionOk="0">
                  <a:moveTo>
                    <a:pt x="1261" y="1"/>
                  </a:moveTo>
                  <a:lnTo>
                    <a:pt x="1" y="1072"/>
                  </a:lnTo>
                  <a:lnTo>
                    <a:pt x="2931" y="1072"/>
                  </a:lnTo>
                  <a:lnTo>
                    <a:pt x="2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5" name="Google Shape;4475;p68"/>
          <p:cNvGrpSpPr/>
          <p:nvPr/>
        </p:nvGrpSpPr>
        <p:grpSpPr>
          <a:xfrm>
            <a:off x="2466040" y="2435303"/>
            <a:ext cx="282055" cy="279242"/>
            <a:chOff x="-49031025" y="3920175"/>
            <a:chExt cx="303350" cy="300325"/>
          </a:xfrm>
        </p:grpSpPr>
        <p:sp>
          <p:nvSpPr>
            <p:cNvPr id="4476" name="Google Shape;4476;p68"/>
            <p:cNvSpPr/>
            <p:nvPr/>
          </p:nvSpPr>
          <p:spPr>
            <a:xfrm>
              <a:off x="-49031025" y="4131875"/>
              <a:ext cx="109600" cy="88625"/>
            </a:xfrm>
            <a:custGeom>
              <a:avLst/>
              <a:gdLst/>
              <a:ahLst/>
              <a:cxnLst/>
              <a:rect l="l" t="t" r="r" b="b"/>
              <a:pathLst>
                <a:path w="4384" h="3545" extrusionOk="0">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8"/>
            <p:cNvSpPr/>
            <p:nvPr/>
          </p:nvSpPr>
          <p:spPr>
            <a:xfrm>
              <a:off x="-48921450" y="3920175"/>
              <a:ext cx="79575" cy="130975"/>
            </a:xfrm>
            <a:custGeom>
              <a:avLst/>
              <a:gdLst/>
              <a:ahLst/>
              <a:cxnLst/>
              <a:rect l="l" t="t" r="r" b="b"/>
              <a:pathLst>
                <a:path w="3183" h="5239" extrusionOk="0">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8"/>
            <p:cNvSpPr/>
            <p:nvPr/>
          </p:nvSpPr>
          <p:spPr>
            <a:xfrm>
              <a:off x="-48842675" y="4008100"/>
              <a:ext cx="115000" cy="53300"/>
            </a:xfrm>
            <a:custGeom>
              <a:avLst/>
              <a:gdLst/>
              <a:ahLst/>
              <a:cxnLst/>
              <a:rect l="l" t="t" r="r" b="b"/>
              <a:pathLst>
                <a:path w="4600" h="2132" extrusionOk="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8"/>
            <p:cNvSpPr/>
            <p:nvPr/>
          </p:nvSpPr>
          <p:spPr>
            <a:xfrm>
              <a:off x="-48838750" y="4078700"/>
              <a:ext cx="51225" cy="66975"/>
            </a:xfrm>
            <a:custGeom>
              <a:avLst/>
              <a:gdLst/>
              <a:ahLst/>
              <a:cxnLst/>
              <a:rect l="l" t="t" r="r" b="b"/>
              <a:pathLst>
                <a:path w="2049" h="2679" extrusionOk="0">
                  <a:moveTo>
                    <a:pt x="1" y="0"/>
                  </a:moveTo>
                  <a:lnTo>
                    <a:pt x="1734" y="2678"/>
                  </a:lnTo>
                  <a:lnTo>
                    <a:pt x="20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8"/>
            <p:cNvSpPr/>
            <p:nvPr/>
          </p:nvSpPr>
          <p:spPr>
            <a:xfrm>
              <a:off x="-48975000" y="3920575"/>
              <a:ext cx="173300" cy="248725"/>
            </a:xfrm>
            <a:custGeom>
              <a:avLst/>
              <a:gdLst/>
              <a:ahLst/>
              <a:cxnLst/>
              <a:rect l="l" t="t" r="r" b="b"/>
              <a:pathLst>
                <a:path w="6932" h="9949" extrusionOk="0">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8"/>
            <p:cNvSpPr/>
            <p:nvPr/>
          </p:nvSpPr>
          <p:spPr>
            <a:xfrm>
              <a:off x="-48955300" y="4129900"/>
              <a:ext cx="151250" cy="89800"/>
            </a:xfrm>
            <a:custGeom>
              <a:avLst/>
              <a:gdLst/>
              <a:ahLst/>
              <a:cxnLst/>
              <a:rect l="l" t="t" r="r" b="b"/>
              <a:pathLst>
                <a:path w="6050" h="3592" extrusionOk="0">
                  <a:moveTo>
                    <a:pt x="0" y="0"/>
                  </a:moveTo>
                  <a:lnTo>
                    <a:pt x="2174" y="3592"/>
                  </a:lnTo>
                  <a:lnTo>
                    <a:pt x="5167" y="3592"/>
                  </a:lnTo>
                  <a:cubicBezTo>
                    <a:pt x="5293" y="3592"/>
                    <a:pt x="5419" y="3529"/>
                    <a:pt x="5482" y="3403"/>
                  </a:cubicBezTo>
                  <a:lnTo>
                    <a:pt x="6049" y="226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68"/>
          <p:cNvGrpSpPr/>
          <p:nvPr/>
        </p:nvGrpSpPr>
        <p:grpSpPr>
          <a:xfrm>
            <a:off x="1156183" y="2870901"/>
            <a:ext cx="279754" cy="278312"/>
            <a:chOff x="-47155575" y="3200500"/>
            <a:chExt cx="300875" cy="299325"/>
          </a:xfrm>
        </p:grpSpPr>
        <p:sp>
          <p:nvSpPr>
            <p:cNvPr id="4483" name="Google Shape;4483;p68"/>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8"/>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8"/>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8"/>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8"/>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8"/>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9" name="Google Shape;4489;p68"/>
          <p:cNvGrpSpPr/>
          <p:nvPr/>
        </p:nvGrpSpPr>
        <p:grpSpPr>
          <a:xfrm>
            <a:off x="1156544" y="3308819"/>
            <a:ext cx="279033" cy="279033"/>
            <a:chOff x="-47154800" y="3569100"/>
            <a:chExt cx="300100" cy="300100"/>
          </a:xfrm>
        </p:grpSpPr>
        <p:sp>
          <p:nvSpPr>
            <p:cNvPr id="4490" name="Google Shape;4490;p68"/>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8"/>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8"/>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8"/>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8"/>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8"/>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6" name="Google Shape;4496;p68"/>
          <p:cNvGrpSpPr/>
          <p:nvPr/>
        </p:nvGrpSpPr>
        <p:grpSpPr>
          <a:xfrm>
            <a:off x="1156916" y="3741873"/>
            <a:ext cx="278289" cy="277592"/>
            <a:chOff x="-47154000" y="3939275"/>
            <a:chExt cx="299300" cy="298550"/>
          </a:xfrm>
        </p:grpSpPr>
        <p:sp>
          <p:nvSpPr>
            <p:cNvPr id="4497" name="Google Shape;4497;p68"/>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8"/>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8"/>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8"/>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1" name="Google Shape;4501;p68"/>
          <p:cNvGrpSpPr/>
          <p:nvPr/>
        </p:nvGrpSpPr>
        <p:grpSpPr>
          <a:xfrm>
            <a:off x="3358557" y="2870901"/>
            <a:ext cx="245351" cy="278312"/>
            <a:chOff x="-45286550" y="3200500"/>
            <a:chExt cx="263875" cy="299325"/>
          </a:xfrm>
        </p:grpSpPr>
        <p:sp>
          <p:nvSpPr>
            <p:cNvPr id="4502" name="Google Shape;4502;p68"/>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8"/>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8"/>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5" name="Google Shape;4505;p68"/>
          <p:cNvGrpSpPr/>
          <p:nvPr/>
        </p:nvGrpSpPr>
        <p:grpSpPr>
          <a:xfrm>
            <a:off x="3358557" y="3309191"/>
            <a:ext cx="245351" cy="278289"/>
            <a:chOff x="-45286550" y="3569900"/>
            <a:chExt cx="263875" cy="299300"/>
          </a:xfrm>
        </p:grpSpPr>
        <p:sp>
          <p:nvSpPr>
            <p:cNvPr id="4506" name="Google Shape;4506;p68"/>
            <p:cNvSpPr/>
            <p:nvPr/>
          </p:nvSpPr>
          <p:spPr>
            <a:xfrm>
              <a:off x="-45234575" y="3728200"/>
              <a:ext cx="18150" cy="18150"/>
            </a:xfrm>
            <a:custGeom>
              <a:avLst/>
              <a:gdLst/>
              <a:ahLst/>
              <a:cxnLst/>
              <a:rect l="l" t="t" r="r" b="b"/>
              <a:pathLst>
                <a:path w="726" h="726" extrusionOk="0">
                  <a:moveTo>
                    <a:pt x="1" y="1"/>
                  </a:moveTo>
                  <a:lnTo>
                    <a:pt x="1" y="725"/>
                  </a:lnTo>
                  <a:lnTo>
                    <a:pt x="347" y="725"/>
                  </a:lnTo>
                  <a:cubicBezTo>
                    <a:pt x="568" y="725"/>
                    <a:pt x="725" y="568"/>
                    <a:pt x="725" y="379"/>
                  </a:cubicBezTo>
                  <a:cubicBezTo>
                    <a:pt x="725" y="127"/>
                    <a:pt x="568"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8"/>
            <p:cNvSpPr/>
            <p:nvPr/>
          </p:nvSpPr>
          <p:spPr>
            <a:xfrm>
              <a:off x="-45286550" y="3692750"/>
              <a:ext cx="263875" cy="122900"/>
            </a:xfrm>
            <a:custGeom>
              <a:avLst/>
              <a:gdLst/>
              <a:ahLst/>
              <a:cxnLst/>
              <a:rect l="l" t="t" r="r" b="b"/>
              <a:pathLst>
                <a:path w="10555" h="4916" extrusionOk="0">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8"/>
            <p:cNvSpPr/>
            <p:nvPr/>
          </p:nvSpPr>
          <p:spPr>
            <a:xfrm>
              <a:off x="-45093575" y="3728200"/>
              <a:ext cx="17325" cy="53575"/>
            </a:xfrm>
            <a:custGeom>
              <a:avLst/>
              <a:gdLst/>
              <a:ahLst/>
              <a:cxnLst/>
              <a:rect l="l" t="t" r="r" b="b"/>
              <a:pathLst>
                <a:path w="693" h="2143" extrusionOk="0">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8"/>
            <p:cNvSpPr/>
            <p:nvPr/>
          </p:nvSpPr>
          <p:spPr>
            <a:xfrm>
              <a:off x="-45268450" y="3569900"/>
              <a:ext cx="228450" cy="106350"/>
            </a:xfrm>
            <a:custGeom>
              <a:avLst/>
              <a:gdLst/>
              <a:ahLst/>
              <a:cxnLst/>
              <a:rect l="l" t="t" r="r" b="b"/>
              <a:pathLst>
                <a:path w="9138" h="4254" extrusionOk="0">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8"/>
            <p:cNvSpPr/>
            <p:nvPr/>
          </p:nvSpPr>
          <p:spPr>
            <a:xfrm>
              <a:off x="-45093575" y="3574625"/>
              <a:ext cx="47275" cy="47275"/>
            </a:xfrm>
            <a:custGeom>
              <a:avLst/>
              <a:gdLst/>
              <a:ahLst/>
              <a:cxnLst/>
              <a:rect l="l" t="t" r="r" b="b"/>
              <a:pathLst>
                <a:path w="1891" h="1891" extrusionOk="0">
                  <a:moveTo>
                    <a:pt x="0" y="0"/>
                  </a:moveTo>
                  <a:lnTo>
                    <a:pt x="0" y="1890"/>
                  </a:lnTo>
                  <a:lnTo>
                    <a:pt x="1890" y="189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8"/>
            <p:cNvSpPr/>
            <p:nvPr/>
          </p:nvSpPr>
          <p:spPr>
            <a:xfrm>
              <a:off x="-45269225" y="3833750"/>
              <a:ext cx="228425" cy="35450"/>
            </a:xfrm>
            <a:custGeom>
              <a:avLst/>
              <a:gdLst/>
              <a:ahLst/>
              <a:cxnLst/>
              <a:rect l="l" t="t" r="r" b="b"/>
              <a:pathLst>
                <a:path w="9137" h="1418" extrusionOk="0">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2" name="Google Shape;4512;p68"/>
          <p:cNvGrpSpPr/>
          <p:nvPr/>
        </p:nvGrpSpPr>
        <p:grpSpPr>
          <a:xfrm>
            <a:off x="3367344" y="3741153"/>
            <a:ext cx="227778" cy="279033"/>
            <a:chOff x="-45277900" y="3938500"/>
            <a:chExt cx="244975" cy="300100"/>
          </a:xfrm>
        </p:grpSpPr>
        <p:sp>
          <p:nvSpPr>
            <p:cNvPr id="4513" name="Google Shape;4513;p68"/>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8"/>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8"/>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8"/>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7" name="Google Shape;4517;p68"/>
          <p:cNvGrpSpPr/>
          <p:nvPr/>
        </p:nvGrpSpPr>
        <p:grpSpPr>
          <a:xfrm>
            <a:off x="1156544" y="4184275"/>
            <a:ext cx="279033" cy="279033"/>
            <a:chOff x="-44502875" y="3576975"/>
            <a:chExt cx="300100" cy="300100"/>
          </a:xfrm>
        </p:grpSpPr>
        <p:sp>
          <p:nvSpPr>
            <p:cNvPr id="4518" name="Google Shape;4518;p68"/>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8"/>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8"/>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1" name="Google Shape;4521;p68"/>
          <p:cNvGrpSpPr/>
          <p:nvPr/>
        </p:nvGrpSpPr>
        <p:grpSpPr>
          <a:xfrm>
            <a:off x="5091911" y="1999846"/>
            <a:ext cx="276236" cy="275025"/>
            <a:chOff x="-13946200" y="3647075"/>
            <a:chExt cx="353650" cy="352100"/>
          </a:xfrm>
        </p:grpSpPr>
        <p:sp>
          <p:nvSpPr>
            <p:cNvPr id="4522" name="Google Shape;4522;p68"/>
            <p:cNvSpPr/>
            <p:nvPr/>
          </p:nvSpPr>
          <p:spPr>
            <a:xfrm>
              <a:off x="-13717000" y="3647075"/>
              <a:ext cx="124450" cy="144150"/>
            </a:xfrm>
            <a:custGeom>
              <a:avLst/>
              <a:gdLst/>
              <a:ahLst/>
              <a:cxnLst/>
              <a:rect l="l" t="t" r="r" b="b"/>
              <a:pathLst>
                <a:path w="4978" h="5766" extrusionOk="0">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8"/>
            <p:cNvSpPr/>
            <p:nvPr/>
          </p:nvSpPr>
          <p:spPr>
            <a:xfrm>
              <a:off x="-13801275" y="3647075"/>
              <a:ext cx="63025" cy="61075"/>
            </a:xfrm>
            <a:custGeom>
              <a:avLst/>
              <a:gdLst/>
              <a:ahLst/>
              <a:cxnLst/>
              <a:rect l="l" t="t" r="r" b="b"/>
              <a:pathLst>
                <a:path w="2521" h="2443" extrusionOk="0">
                  <a:moveTo>
                    <a:pt x="0" y="1"/>
                  </a:moveTo>
                  <a:lnTo>
                    <a:pt x="0" y="2017"/>
                  </a:lnTo>
                  <a:cubicBezTo>
                    <a:pt x="347" y="2300"/>
                    <a:pt x="796" y="2442"/>
                    <a:pt x="1248" y="2442"/>
                  </a:cubicBezTo>
                  <a:cubicBezTo>
                    <a:pt x="1701" y="2442"/>
                    <a:pt x="2158" y="2300"/>
                    <a:pt x="2520" y="2017"/>
                  </a:cubicBezTo>
                  <a:lnTo>
                    <a:pt x="2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8"/>
            <p:cNvSpPr/>
            <p:nvPr/>
          </p:nvSpPr>
          <p:spPr>
            <a:xfrm>
              <a:off x="-13946200" y="3647075"/>
              <a:ext cx="124450" cy="143400"/>
            </a:xfrm>
            <a:custGeom>
              <a:avLst/>
              <a:gdLst/>
              <a:ahLst/>
              <a:cxnLst/>
              <a:rect l="l" t="t" r="r" b="b"/>
              <a:pathLst>
                <a:path w="4978" h="5736" extrusionOk="0">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8"/>
            <p:cNvSpPr/>
            <p:nvPr/>
          </p:nvSpPr>
          <p:spPr>
            <a:xfrm>
              <a:off x="-13946200" y="3873900"/>
              <a:ext cx="352875" cy="125275"/>
            </a:xfrm>
            <a:custGeom>
              <a:avLst/>
              <a:gdLst/>
              <a:ahLst/>
              <a:cxnLst/>
              <a:rect l="l" t="t" r="r" b="b"/>
              <a:pathLst>
                <a:path w="14115" h="5011" extrusionOk="0">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8"/>
            <p:cNvSpPr/>
            <p:nvPr/>
          </p:nvSpPr>
          <p:spPr>
            <a:xfrm>
              <a:off x="-13713850" y="3810125"/>
              <a:ext cx="120525" cy="105075"/>
            </a:xfrm>
            <a:custGeom>
              <a:avLst/>
              <a:gdLst/>
              <a:ahLst/>
              <a:cxnLst/>
              <a:rect l="l" t="t" r="r" b="b"/>
              <a:pathLst>
                <a:path w="4821" h="4203" extrusionOk="0">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8"/>
            <p:cNvSpPr/>
            <p:nvPr/>
          </p:nvSpPr>
          <p:spPr>
            <a:xfrm>
              <a:off x="-13946200" y="3810125"/>
              <a:ext cx="121300" cy="105175"/>
            </a:xfrm>
            <a:custGeom>
              <a:avLst/>
              <a:gdLst/>
              <a:ahLst/>
              <a:cxnLst/>
              <a:rect l="l" t="t" r="r" b="b"/>
              <a:pathLst>
                <a:path w="4852" h="4207" extrusionOk="0">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8" name="Google Shape;4528;p68"/>
          <p:cNvGrpSpPr/>
          <p:nvPr/>
        </p:nvGrpSpPr>
        <p:grpSpPr>
          <a:xfrm>
            <a:off x="6837261" y="1562656"/>
            <a:ext cx="276861" cy="274713"/>
            <a:chOff x="-12163025" y="3214275"/>
            <a:chExt cx="354450" cy="351700"/>
          </a:xfrm>
        </p:grpSpPr>
        <p:sp>
          <p:nvSpPr>
            <p:cNvPr id="4529" name="Google Shape;4529;p68"/>
            <p:cNvSpPr/>
            <p:nvPr/>
          </p:nvSpPr>
          <p:spPr>
            <a:xfrm>
              <a:off x="-12163025" y="3214275"/>
              <a:ext cx="354450" cy="165025"/>
            </a:xfrm>
            <a:custGeom>
              <a:avLst/>
              <a:gdLst/>
              <a:ahLst/>
              <a:cxnLst/>
              <a:rect l="l" t="t" r="r" b="b"/>
              <a:pathLst>
                <a:path w="14178" h="6601" extrusionOk="0">
                  <a:moveTo>
                    <a:pt x="10271" y="1812"/>
                  </a:moveTo>
                  <a:cubicBezTo>
                    <a:pt x="10649" y="1812"/>
                    <a:pt x="10996" y="1844"/>
                    <a:pt x="11342" y="1970"/>
                  </a:cubicBezTo>
                  <a:cubicBezTo>
                    <a:pt x="11626" y="2064"/>
                    <a:pt x="11846" y="2096"/>
                    <a:pt x="12130" y="2096"/>
                  </a:cubicBezTo>
                  <a:cubicBezTo>
                    <a:pt x="12350" y="2096"/>
                    <a:pt x="12508" y="2285"/>
                    <a:pt x="12508" y="2505"/>
                  </a:cubicBezTo>
                  <a:lnTo>
                    <a:pt x="12508" y="2820"/>
                  </a:lnTo>
                  <a:cubicBezTo>
                    <a:pt x="12508" y="3955"/>
                    <a:pt x="11563" y="4900"/>
                    <a:pt x="10429" y="4900"/>
                  </a:cubicBezTo>
                  <a:lnTo>
                    <a:pt x="9767" y="4900"/>
                  </a:lnTo>
                  <a:cubicBezTo>
                    <a:pt x="9105" y="4900"/>
                    <a:pt x="8507" y="4553"/>
                    <a:pt x="8192" y="3923"/>
                  </a:cubicBezTo>
                  <a:lnTo>
                    <a:pt x="7908" y="3324"/>
                  </a:lnTo>
                  <a:cubicBezTo>
                    <a:pt x="7877" y="3198"/>
                    <a:pt x="7908" y="3041"/>
                    <a:pt x="8034" y="2883"/>
                  </a:cubicBezTo>
                  <a:lnTo>
                    <a:pt x="8349" y="2568"/>
                  </a:lnTo>
                  <a:cubicBezTo>
                    <a:pt x="8979" y="1938"/>
                    <a:pt x="9735" y="1812"/>
                    <a:pt x="10271" y="1812"/>
                  </a:cubicBezTo>
                  <a:close/>
                  <a:moveTo>
                    <a:pt x="3939" y="1844"/>
                  </a:moveTo>
                  <a:cubicBezTo>
                    <a:pt x="4474" y="1844"/>
                    <a:pt x="5262" y="1970"/>
                    <a:pt x="5892" y="2600"/>
                  </a:cubicBezTo>
                  <a:lnTo>
                    <a:pt x="6207" y="2915"/>
                  </a:lnTo>
                  <a:cubicBezTo>
                    <a:pt x="6333" y="3041"/>
                    <a:pt x="6364" y="3230"/>
                    <a:pt x="6301" y="3387"/>
                  </a:cubicBezTo>
                  <a:lnTo>
                    <a:pt x="6018" y="3986"/>
                  </a:lnTo>
                  <a:cubicBezTo>
                    <a:pt x="5703" y="4585"/>
                    <a:pt x="5104" y="4963"/>
                    <a:pt x="4443" y="4963"/>
                  </a:cubicBezTo>
                  <a:lnTo>
                    <a:pt x="3781" y="4963"/>
                  </a:lnTo>
                  <a:cubicBezTo>
                    <a:pt x="2647" y="4963"/>
                    <a:pt x="1702" y="4018"/>
                    <a:pt x="1702" y="2883"/>
                  </a:cubicBezTo>
                  <a:lnTo>
                    <a:pt x="1702" y="2537"/>
                  </a:lnTo>
                  <a:lnTo>
                    <a:pt x="1733" y="2537"/>
                  </a:lnTo>
                  <a:cubicBezTo>
                    <a:pt x="1733" y="2285"/>
                    <a:pt x="1891" y="2127"/>
                    <a:pt x="2111" y="2127"/>
                  </a:cubicBezTo>
                  <a:cubicBezTo>
                    <a:pt x="2395" y="2127"/>
                    <a:pt x="2678" y="2096"/>
                    <a:pt x="2899" y="2001"/>
                  </a:cubicBezTo>
                  <a:cubicBezTo>
                    <a:pt x="3277" y="1907"/>
                    <a:pt x="3623" y="1844"/>
                    <a:pt x="3939" y="1844"/>
                  </a:cubicBezTo>
                  <a:close/>
                  <a:moveTo>
                    <a:pt x="13784" y="1"/>
                  </a:moveTo>
                  <a:cubicBezTo>
                    <a:pt x="13713" y="1"/>
                    <a:pt x="13642" y="16"/>
                    <a:pt x="13579" y="48"/>
                  </a:cubicBezTo>
                  <a:lnTo>
                    <a:pt x="13043" y="331"/>
                  </a:lnTo>
                  <a:cubicBezTo>
                    <a:pt x="12798" y="445"/>
                    <a:pt x="12552" y="502"/>
                    <a:pt x="12299" y="502"/>
                  </a:cubicBezTo>
                  <a:cubicBezTo>
                    <a:pt x="12131" y="502"/>
                    <a:pt x="11960" y="476"/>
                    <a:pt x="11783" y="426"/>
                  </a:cubicBezTo>
                  <a:cubicBezTo>
                    <a:pt x="11291" y="283"/>
                    <a:pt x="10793" y="213"/>
                    <a:pt x="10307" y="213"/>
                  </a:cubicBezTo>
                  <a:cubicBezTo>
                    <a:pt x="9083" y="213"/>
                    <a:pt x="7932" y="654"/>
                    <a:pt x="7121" y="1466"/>
                  </a:cubicBezTo>
                  <a:lnTo>
                    <a:pt x="7089" y="1497"/>
                  </a:lnTo>
                  <a:lnTo>
                    <a:pt x="7058" y="1466"/>
                  </a:lnTo>
                  <a:cubicBezTo>
                    <a:pt x="6246" y="654"/>
                    <a:pt x="5127" y="213"/>
                    <a:pt x="3898" y="213"/>
                  </a:cubicBezTo>
                  <a:cubicBezTo>
                    <a:pt x="3410" y="213"/>
                    <a:pt x="2905" y="283"/>
                    <a:pt x="2395" y="426"/>
                  </a:cubicBezTo>
                  <a:cubicBezTo>
                    <a:pt x="2231" y="476"/>
                    <a:pt x="2062" y="502"/>
                    <a:pt x="1892" y="502"/>
                  </a:cubicBezTo>
                  <a:cubicBezTo>
                    <a:pt x="1637" y="502"/>
                    <a:pt x="1380" y="445"/>
                    <a:pt x="1135" y="331"/>
                  </a:cubicBezTo>
                  <a:lnTo>
                    <a:pt x="599" y="48"/>
                  </a:lnTo>
                  <a:cubicBezTo>
                    <a:pt x="546" y="21"/>
                    <a:pt x="487" y="12"/>
                    <a:pt x="427" y="12"/>
                  </a:cubicBezTo>
                  <a:cubicBezTo>
                    <a:pt x="345" y="12"/>
                    <a:pt x="262" y="30"/>
                    <a:pt x="189" y="48"/>
                  </a:cubicBezTo>
                  <a:cubicBezTo>
                    <a:pt x="95" y="111"/>
                    <a:pt x="0" y="237"/>
                    <a:pt x="0" y="394"/>
                  </a:cubicBezTo>
                  <a:lnTo>
                    <a:pt x="0" y="2883"/>
                  </a:lnTo>
                  <a:cubicBezTo>
                    <a:pt x="63" y="4931"/>
                    <a:pt x="1733" y="6601"/>
                    <a:pt x="3781" y="6601"/>
                  </a:cubicBezTo>
                  <a:lnTo>
                    <a:pt x="4443" y="6601"/>
                  </a:lnTo>
                  <a:cubicBezTo>
                    <a:pt x="5514" y="6601"/>
                    <a:pt x="6490" y="6128"/>
                    <a:pt x="7121" y="5278"/>
                  </a:cubicBezTo>
                  <a:cubicBezTo>
                    <a:pt x="7751" y="6128"/>
                    <a:pt x="8727" y="6601"/>
                    <a:pt x="9798" y="6601"/>
                  </a:cubicBezTo>
                  <a:lnTo>
                    <a:pt x="10460" y="6601"/>
                  </a:lnTo>
                  <a:cubicBezTo>
                    <a:pt x="12508" y="6601"/>
                    <a:pt x="14178" y="4931"/>
                    <a:pt x="14178" y="2883"/>
                  </a:cubicBezTo>
                  <a:lnTo>
                    <a:pt x="14178" y="394"/>
                  </a:lnTo>
                  <a:cubicBezTo>
                    <a:pt x="14178" y="237"/>
                    <a:pt x="14083" y="142"/>
                    <a:pt x="13989" y="48"/>
                  </a:cubicBezTo>
                  <a:cubicBezTo>
                    <a:pt x="13926" y="16"/>
                    <a:pt x="13855" y="1"/>
                    <a:pt x="1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8"/>
            <p:cNvSpPr/>
            <p:nvPr/>
          </p:nvSpPr>
          <p:spPr>
            <a:xfrm>
              <a:off x="-12161450" y="3503725"/>
              <a:ext cx="41775" cy="62250"/>
            </a:xfrm>
            <a:custGeom>
              <a:avLst/>
              <a:gdLst/>
              <a:ahLst/>
              <a:cxnLst/>
              <a:rect l="l" t="t" r="r" b="b"/>
              <a:pathLst>
                <a:path w="1671" h="2490" extrusionOk="0">
                  <a:moveTo>
                    <a:pt x="0" y="1"/>
                  </a:moveTo>
                  <a:lnTo>
                    <a:pt x="0" y="1670"/>
                  </a:lnTo>
                  <a:cubicBezTo>
                    <a:pt x="0" y="2143"/>
                    <a:pt x="378" y="2490"/>
                    <a:pt x="851" y="2490"/>
                  </a:cubicBezTo>
                  <a:cubicBezTo>
                    <a:pt x="1324" y="2490"/>
                    <a:pt x="1670" y="2143"/>
                    <a:pt x="1670" y="1670"/>
                  </a:cubicBezTo>
                  <a:lnTo>
                    <a:pt x="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68"/>
            <p:cNvSpPr/>
            <p:nvPr/>
          </p:nvSpPr>
          <p:spPr>
            <a:xfrm>
              <a:off x="-12161450" y="3350150"/>
              <a:ext cx="41775" cy="133125"/>
            </a:xfrm>
            <a:custGeom>
              <a:avLst/>
              <a:gdLst/>
              <a:ahLst/>
              <a:cxnLst/>
              <a:rect l="l" t="t" r="r" b="b"/>
              <a:pathLst>
                <a:path w="1671" h="5325" extrusionOk="0">
                  <a:moveTo>
                    <a:pt x="0" y="0"/>
                  </a:moveTo>
                  <a:lnTo>
                    <a:pt x="0" y="5325"/>
                  </a:lnTo>
                  <a:lnTo>
                    <a:pt x="1670" y="5325"/>
                  </a:lnTo>
                  <a:lnTo>
                    <a:pt x="1670" y="1481"/>
                  </a:lnTo>
                  <a:cubicBezTo>
                    <a:pt x="1009" y="1103"/>
                    <a:pt x="441" y="63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2" name="Google Shape;4532;p68"/>
          <p:cNvGrpSpPr/>
          <p:nvPr/>
        </p:nvGrpSpPr>
        <p:grpSpPr>
          <a:xfrm>
            <a:off x="6837866" y="1999240"/>
            <a:ext cx="275650" cy="276236"/>
            <a:chOff x="-12160675" y="3647875"/>
            <a:chExt cx="352900" cy="353650"/>
          </a:xfrm>
        </p:grpSpPr>
        <p:sp>
          <p:nvSpPr>
            <p:cNvPr id="4533" name="Google Shape;4533;p68"/>
            <p:cNvSpPr/>
            <p:nvPr/>
          </p:nvSpPr>
          <p:spPr>
            <a:xfrm>
              <a:off x="-12059850" y="3958975"/>
              <a:ext cx="149675" cy="42550"/>
            </a:xfrm>
            <a:custGeom>
              <a:avLst/>
              <a:gdLst/>
              <a:ahLst/>
              <a:cxnLst/>
              <a:rect l="l" t="t" r="r" b="b"/>
              <a:pathLst>
                <a:path w="5987" h="1702" extrusionOk="0">
                  <a:moveTo>
                    <a:pt x="1" y="0"/>
                  </a:moveTo>
                  <a:lnTo>
                    <a:pt x="1009" y="1481"/>
                  </a:lnTo>
                  <a:cubicBezTo>
                    <a:pt x="1072" y="1607"/>
                    <a:pt x="1198" y="1702"/>
                    <a:pt x="1355" y="1702"/>
                  </a:cubicBezTo>
                  <a:lnTo>
                    <a:pt x="4663" y="1702"/>
                  </a:lnTo>
                  <a:cubicBezTo>
                    <a:pt x="4821" y="1702"/>
                    <a:pt x="4947" y="1607"/>
                    <a:pt x="5010" y="1481"/>
                  </a:cubicBezTo>
                  <a:lnTo>
                    <a:pt x="59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8"/>
            <p:cNvSpPr/>
            <p:nvPr/>
          </p:nvSpPr>
          <p:spPr>
            <a:xfrm>
              <a:off x="-11850350" y="3749475"/>
              <a:ext cx="42575" cy="149675"/>
            </a:xfrm>
            <a:custGeom>
              <a:avLst/>
              <a:gdLst/>
              <a:ahLst/>
              <a:cxnLst/>
              <a:rect l="l" t="t" r="r" b="b"/>
              <a:pathLst>
                <a:path w="1703" h="5987" extrusionOk="0">
                  <a:moveTo>
                    <a:pt x="1" y="0"/>
                  </a:moveTo>
                  <a:lnTo>
                    <a:pt x="1" y="5986"/>
                  </a:lnTo>
                  <a:lnTo>
                    <a:pt x="1513" y="4978"/>
                  </a:lnTo>
                  <a:cubicBezTo>
                    <a:pt x="1639" y="4915"/>
                    <a:pt x="1702" y="4789"/>
                    <a:pt x="1702" y="4631"/>
                  </a:cubicBezTo>
                  <a:lnTo>
                    <a:pt x="1702" y="1323"/>
                  </a:lnTo>
                  <a:cubicBezTo>
                    <a:pt x="1702" y="1166"/>
                    <a:pt x="1639" y="1040"/>
                    <a:pt x="1513" y="977"/>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8"/>
            <p:cNvSpPr/>
            <p:nvPr/>
          </p:nvSpPr>
          <p:spPr>
            <a:xfrm>
              <a:off x="-12059850" y="3647875"/>
              <a:ext cx="148875" cy="42550"/>
            </a:xfrm>
            <a:custGeom>
              <a:avLst/>
              <a:gdLst/>
              <a:ahLst/>
              <a:cxnLst/>
              <a:rect l="l" t="t" r="r" b="b"/>
              <a:pathLst>
                <a:path w="5955" h="1702" extrusionOk="0">
                  <a:moveTo>
                    <a:pt x="1355" y="0"/>
                  </a:moveTo>
                  <a:cubicBezTo>
                    <a:pt x="1198" y="0"/>
                    <a:pt x="1072" y="63"/>
                    <a:pt x="977" y="189"/>
                  </a:cubicBezTo>
                  <a:lnTo>
                    <a:pt x="1" y="1701"/>
                  </a:lnTo>
                  <a:lnTo>
                    <a:pt x="5955" y="1701"/>
                  </a:lnTo>
                  <a:lnTo>
                    <a:pt x="4978" y="189"/>
                  </a:lnTo>
                  <a:cubicBezTo>
                    <a:pt x="4947" y="63"/>
                    <a:pt x="4821" y="0"/>
                    <a:pt x="4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8"/>
            <p:cNvSpPr/>
            <p:nvPr/>
          </p:nvSpPr>
          <p:spPr>
            <a:xfrm>
              <a:off x="-12160675" y="3750250"/>
              <a:ext cx="41775" cy="148900"/>
            </a:xfrm>
            <a:custGeom>
              <a:avLst/>
              <a:gdLst/>
              <a:ahLst/>
              <a:cxnLst/>
              <a:rect l="l" t="t" r="r" b="b"/>
              <a:pathLst>
                <a:path w="1671" h="5956" extrusionOk="0">
                  <a:moveTo>
                    <a:pt x="1671" y="1"/>
                  </a:moveTo>
                  <a:lnTo>
                    <a:pt x="190" y="977"/>
                  </a:lnTo>
                  <a:cubicBezTo>
                    <a:pt x="64" y="1040"/>
                    <a:pt x="1" y="1166"/>
                    <a:pt x="1" y="1324"/>
                  </a:cubicBezTo>
                  <a:lnTo>
                    <a:pt x="1" y="4632"/>
                  </a:lnTo>
                  <a:cubicBezTo>
                    <a:pt x="1" y="4789"/>
                    <a:pt x="64" y="4915"/>
                    <a:pt x="190" y="4978"/>
                  </a:cubicBezTo>
                  <a:lnTo>
                    <a:pt x="1671" y="5955"/>
                  </a:lnTo>
                  <a:lnTo>
                    <a:pt x="16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8"/>
            <p:cNvSpPr/>
            <p:nvPr/>
          </p:nvSpPr>
          <p:spPr>
            <a:xfrm>
              <a:off x="-12099225" y="3710875"/>
              <a:ext cx="228425" cy="226200"/>
            </a:xfrm>
            <a:custGeom>
              <a:avLst/>
              <a:gdLst/>
              <a:ahLst/>
              <a:cxnLst/>
              <a:rect l="l" t="t" r="r" b="b"/>
              <a:pathLst>
                <a:path w="9137" h="9048" extrusionOk="0">
                  <a:moveTo>
                    <a:pt x="4569" y="820"/>
                  </a:moveTo>
                  <a:cubicBezTo>
                    <a:pt x="6616" y="820"/>
                    <a:pt x="8318" y="2489"/>
                    <a:pt x="8318" y="4537"/>
                  </a:cubicBezTo>
                  <a:cubicBezTo>
                    <a:pt x="8318" y="6553"/>
                    <a:pt x="6616" y="8255"/>
                    <a:pt x="4569" y="8255"/>
                  </a:cubicBezTo>
                  <a:cubicBezTo>
                    <a:pt x="2521" y="8255"/>
                    <a:pt x="882" y="6616"/>
                    <a:pt x="882" y="4537"/>
                  </a:cubicBezTo>
                  <a:cubicBezTo>
                    <a:pt x="882" y="2426"/>
                    <a:pt x="2521" y="820"/>
                    <a:pt x="4569" y="820"/>
                  </a:cubicBezTo>
                  <a:close/>
                  <a:moveTo>
                    <a:pt x="1260" y="0"/>
                  </a:moveTo>
                  <a:cubicBezTo>
                    <a:pt x="599" y="0"/>
                    <a:pt x="0" y="536"/>
                    <a:pt x="0" y="1229"/>
                  </a:cubicBezTo>
                  <a:lnTo>
                    <a:pt x="0" y="7845"/>
                  </a:lnTo>
                  <a:cubicBezTo>
                    <a:pt x="0" y="8507"/>
                    <a:pt x="567" y="9042"/>
                    <a:pt x="1260" y="9042"/>
                  </a:cubicBezTo>
                  <a:lnTo>
                    <a:pt x="7877" y="9042"/>
                  </a:lnTo>
                  <a:cubicBezTo>
                    <a:pt x="7910" y="9046"/>
                    <a:pt x="7944" y="9047"/>
                    <a:pt x="7977" y="9047"/>
                  </a:cubicBezTo>
                  <a:cubicBezTo>
                    <a:pt x="8598" y="9047"/>
                    <a:pt x="9137" y="8503"/>
                    <a:pt x="9137" y="7845"/>
                  </a:cubicBezTo>
                  <a:lnTo>
                    <a:pt x="9137" y="1229"/>
                  </a:lnTo>
                  <a:cubicBezTo>
                    <a:pt x="9137" y="536"/>
                    <a:pt x="8601" y="0"/>
                    <a:pt x="7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68"/>
            <p:cNvSpPr/>
            <p:nvPr/>
          </p:nvSpPr>
          <p:spPr>
            <a:xfrm>
              <a:off x="-12056700" y="3751825"/>
              <a:ext cx="144950" cy="144950"/>
            </a:xfrm>
            <a:custGeom>
              <a:avLst/>
              <a:gdLst/>
              <a:ahLst/>
              <a:cxnLst/>
              <a:rect l="l" t="t" r="r" b="b"/>
              <a:pathLst>
                <a:path w="5798" h="5798" extrusionOk="0">
                  <a:moveTo>
                    <a:pt x="2868" y="788"/>
                  </a:moveTo>
                  <a:cubicBezTo>
                    <a:pt x="4033" y="788"/>
                    <a:pt x="4947" y="1733"/>
                    <a:pt x="4947" y="2899"/>
                  </a:cubicBezTo>
                  <a:cubicBezTo>
                    <a:pt x="4947" y="4033"/>
                    <a:pt x="4033" y="4978"/>
                    <a:pt x="2868" y="4978"/>
                  </a:cubicBezTo>
                  <a:cubicBezTo>
                    <a:pt x="1733" y="4978"/>
                    <a:pt x="788" y="4033"/>
                    <a:pt x="788" y="2899"/>
                  </a:cubicBezTo>
                  <a:cubicBezTo>
                    <a:pt x="788" y="1733"/>
                    <a:pt x="1733" y="788"/>
                    <a:pt x="2868" y="788"/>
                  </a:cubicBezTo>
                  <a:close/>
                  <a:moveTo>
                    <a:pt x="2868" y="1"/>
                  </a:moveTo>
                  <a:cubicBezTo>
                    <a:pt x="1261" y="1"/>
                    <a:pt x="1" y="1324"/>
                    <a:pt x="1" y="2899"/>
                  </a:cubicBezTo>
                  <a:cubicBezTo>
                    <a:pt x="1" y="4506"/>
                    <a:pt x="1292" y="5798"/>
                    <a:pt x="2868" y="5798"/>
                  </a:cubicBezTo>
                  <a:cubicBezTo>
                    <a:pt x="4474" y="5798"/>
                    <a:pt x="5797" y="4506"/>
                    <a:pt x="5797" y="2899"/>
                  </a:cubicBezTo>
                  <a:cubicBezTo>
                    <a:pt x="5797" y="1324"/>
                    <a:pt x="4474" y="1"/>
                    <a:pt x="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68"/>
            <p:cNvSpPr/>
            <p:nvPr/>
          </p:nvSpPr>
          <p:spPr>
            <a:xfrm>
              <a:off x="-12016525" y="3792775"/>
              <a:ext cx="63025" cy="63050"/>
            </a:xfrm>
            <a:custGeom>
              <a:avLst/>
              <a:gdLst/>
              <a:ahLst/>
              <a:cxnLst/>
              <a:rect l="l" t="t" r="r" b="b"/>
              <a:pathLst>
                <a:path w="2521" h="2522" extrusionOk="0">
                  <a:moveTo>
                    <a:pt x="1261" y="1"/>
                  </a:moveTo>
                  <a:cubicBezTo>
                    <a:pt x="567" y="1"/>
                    <a:pt x="0" y="537"/>
                    <a:pt x="0" y="1261"/>
                  </a:cubicBezTo>
                  <a:cubicBezTo>
                    <a:pt x="0" y="1954"/>
                    <a:pt x="567" y="2521"/>
                    <a:pt x="1261" y="2521"/>
                  </a:cubicBezTo>
                  <a:cubicBezTo>
                    <a:pt x="1954" y="2521"/>
                    <a:pt x="2521" y="1954"/>
                    <a:pt x="2521" y="1261"/>
                  </a:cubicBezTo>
                  <a:cubicBezTo>
                    <a:pt x="2521" y="537"/>
                    <a:pt x="1954" y="1"/>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0" name="Google Shape;4540;p68"/>
          <p:cNvGrpSpPr/>
          <p:nvPr/>
        </p:nvGrpSpPr>
        <p:grpSpPr>
          <a:xfrm>
            <a:off x="6838179" y="2433717"/>
            <a:ext cx="275025" cy="276236"/>
            <a:chOff x="-12160675" y="4081850"/>
            <a:chExt cx="352100" cy="353650"/>
          </a:xfrm>
        </p:grpSpPr>
        <p:sp>
          <p:nvSpPr>
            <p:cNvPr id="4541" name="Google Shape;4541;p68"/>
            <p:cNvSpPr/>
            <p:nvPr/>
          </p:nvSpPr>
          <p:spPr>
            <a:xfrm>
              <a:off x="-12014950" y="4081850"/>
              <a:ext cx="61450" cy="62275"/>
            </a:xfrm>
            <a:custGeom>
              <a:avLst/>
              <a:gdLst/>
              <a:ahLst/>
              <a:cxnLst/>
              <a:rect l="l" t="t" r="r" b="b"/>
              <a:pathLst>
                <a:path w="2458" h="2491" extrusionOk="0">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12077175" y="4352000"/>
              <a:ext cx="186700" cy="83500"/>
            </a:xfrm>
            <a:custGeom>
              <a:avLst/>
              <a:gdLst/>
              <a:ahLst/>
              <a:cxnLst/>
              <a:rect l="l" t="t" r="r" b="b"/>
              <a:pathLst>
                <a:path w="7468" h="3340" extrusionOk="0">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11911775" y="4186000"/>
              <a:ext cx="103200" cy="101425"/>
            </a:xfrm>
            <a:custGeom>
              <a:avLst/>
              <a:gdLst/>
              <a:ahLst/>
              <a:cxnLst/>
              <a:rect l="l" t="t" r="r" b="b"/>
              <a:pathLst>
                <a:path w="4128" h="4057" extrusionOk="0">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12160675" y="4186000"/>
              <a:ext cx="104000" cy="101425"/>
            </a:xfrm>
            <a:custGeom>
              <a:avLst/>
              <a:gdLst/>
              <a:ahLst/>
              <a:cxnLst/>
              <a:rect l="l" t="t" r="r" b="b"/>
              <a:pathLst>
                <a:path w="4160" h="4057" extrusionOk="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12049600" y="4144075"/>
              <a:ext cx="127600" cy="67750"/>
            </a:xfrm>
            <a:custGeom>
              <a:avLst/>
              <a:gdLst/>
              <a:ahLst/>
              <a:cxnLst/>
              <a:rect l="l" t="t" r="r" b="b"/>
              <a:pathLst>
                <a:path w="5104" h="2710" extrusionOk="0">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8"/>
            <p:cNvSpPr/>
            <p:nvPr/>
          </p:nvSpPr>
          <p:spPr>
            <a:xfrm>
              <a:off x="-12033850" y="4212600"/>
              <a:ext cx="99250" cy="118150"/>
            </a:xfrm>
            <a:custGeom>
              <a:avLst/>
              <a:gdLst/>
              <a:ahLst/>
              <a:cxnLst/>
              <a:rect l="l" t="t" r="r" b="b"/>
              <a:pathLst>
                <a:path w="3970" h="4726" extrusionOk="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68"/>
          <p:cNvGrpSpPr/>
          <p:nvPr/>
        </p:nvGrpSpPr>
        <p:grpSpPr>
          <a:xfrm>
            <a:off x="5092213" y="2869011"/>
            <a:ext cx="275631" cy="275787"/>
            <a:chOff x="-10391650" y="3180600"/>
            <a:chExt cx="352875" cy="353075"/>
          </a:xfrm>
        </p:grpSpPr>
        <p:sp>
          <p:nvSpPr>
            <p:cNvPr id="4548" name="Google Shape;4548;p68"/>
            <p:cNvSpPr/>
            <p:nvPr/>
          </p:nvSpPr>
          <p:spPr>
            <a:xfrm>
              <a:off x="-10390875" y="3263500"/>
              <a:ext cx="352100" cy="42550"/>
            </a:xfrm>
            <a:custGeom>
              <a:avLst/>
              <a:gdLst/>
              <a:ahLst/>
              <a:cxnLst/>
              <a:rect l="l" t="t" r="r" b="b"/>
              <a:pathLst>
                <a:path w="14084" h="1702" extrusionOk="0">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10391650" y="3451750"/>
              <a:ext cx="352875" cy="81925"/>
            </a:xfrm>
            <a:custGeom>
              <a:avLst/>
              <a:gdLst/>
              <a:ahLst/>
              <a:cxnLst/>
              <a:rect l="l" t="t" r="r" b="b"/>
              <a:pathLst>
                <a:path w="14115" h="3277" extrusionOk="0">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10327075" y="3180600"/>
              <a:ext cx="223700" cy="62450"/>
            </a:xfrm>
            <a:custGeom>
              <a:avLst/>
              <a:gdLst/>
              <a:ahLst/>
              <a:cxnLst/>
              <a:rect l="l" t="t" r="r" b="b"/>
              <a:pathLst>
                <a:path w="8948" h="2498" extrusionOk="0">
                  <a:moveTo>
                    <a:pt x="4490" y="1"/>
                  </a:moveTo>
                  <a:cubicBezTo>
                    <a:pt x="4419" y="1"/>
                    <a:pt x="4348" y="24"/>
                    <a:pt x="4285" y="72"/>
                  </a:cubicBezTo>
                  <a:lnTo>
                    <a:pt x="0" y="2498"/>
                  </a:lnTo>
                  <a:lnTo>
                    <a:pt x="8948" y="2498"/>
                  </a:lnTo>
                  <a:lnTo>
                    <a:pt x="4695" y="72"/>
                  </a:lnTo>
                  <a:cubicBezTo>
                    <a:pt x="4632" y="24"/>
                    <a:pt x="4561" y="1"/>
                    <a:pt x="4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10245950" y="3325725"/>
              <a:ext cx="61450" cy="104775"/>
            </a:xfrm>
            <a:custGeom>
              <a:avLst/>
              <a:gdLst/>
              <a:ahLst/>
              <a:cxnLst/>
              <a:rect l="l" t="t" r="r" b="b"/>
              <a:pathLst>
                <a:path w="2458" h="4191" extrusionOk="0">
                  <a:moveTo>
                    <a:pt x="0" y="1"/>
                  </a:moveTo>
                  <a:lnTo>
                    <a:pt x="0" y="4191"/>
                  </a:lnTo>
                  <a:lnTo>
                    <a:pt x="2458" y="4191"/>
                  </a:lnTo>
                  <a:lnTo>
                    <a:pt x="24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10142775" y="3325725"/>
              <a:ext cx="63025" cy="104775"/>
            </a:xfrm>
            <a:custGeom>
              <a:avLst/>
              <a:gdLst/>
              <a:ahLst/>
              <a:cxnLst/>
              <a:rect l="l" t="t" r="r" b="b"/>
              <a:pathLst>
                <a:path w="2521" h="4191" extrusionOk="0">
                  <a:moveTo>
                    <a:pt x="1" y="1"/>
                  </a:moveTo>
                  <a:lnTo>
                    <a:pt x="1" y="4191"/>
                  </a:lnTo>
                  <a:lnTo>
                    <a:pt x="2521" y="4191"/>
                  </a:lnTo>
                  <a:lnTo>
                    <a:pt x="25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10350700" y="3325725"/>
              <a:ext cx="62250" cy="104775"/>
            </a:xfrm>
            <a:custGeom>
              <a:avLst/>
              <a:gdLst/>
              <a:ahLst/>
              <a:cxnLst/>
              <a:rect l="l" t="t" r="r" b="b"/>
              <a:pathLst>
                <a:path w="2490" h="4191" extrusionOk="0">
                  <a:moveTo>
                    <a:pt x="0" y="1"/>
                  </a:moveTo>
                  <a:lnTo>
                    <a:pt x="0" y="4191"/>
                  </a:lnTo>
                  <a:lnTo>
                    <a:pt x="2489" y="4191"/>
                  </a:lnTo>
                  <a:lnTo>
                    <a:pt x="2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4" name="Google Shape;4554;p68"/>
          <p:cNvGrpSpPr/>
          <p:nvPr/>
        </p:nvGrpSpPr>
        <p:grpSpPr>
          <a:xfrm>
            <a:off x="5092516" y="3309547"/>
            <a:ext cx="275025" cy="274420"/>
            <a:chOff x="-10390875" y="3616350"/>
            <a:chExt cx="352100" cy="351325"/>
          </a:xfrm>
        </p:grpSpPr>
        <p:sp>
          <p:nvSpPr>
            <p:cNvPr id="4555" name="Google Shape;4555;p68"/>
            <p:cNvSpPr/>
            <p:nvPr/>
          </p:nvSpPr>
          <p:spPr>
            <a:xfrm>
              <a:off x="-10308950" y="3780175"/>
              <a:ext cx="186675" cy="104800"/>
            </a:xfrm>
            <a:custGeom>
              <a:avLst/>
              <a:gdLst/>
              <a:ahLst/>
              <a:cxnLst/>
              <a:rect l="l" t="t" r="r" b="b"/>
              <a:pathLst>
                <a:path w="7467" h="4192" extrusionOk="0">
                  <a:moveTo>
                    <a:pt x="0" y="1"/>
                  </a:moveTo>
                  <a:lnTo>
                    <a:pt x="0" y="4191"/>
                  </a:lnTo>
                  <a:lnTo>
                    <a:pt x="7467" y="4191"/>
                  </a:lnTo>
                  <a:lnTo>
                    <a:pt x="74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10390875" y="3698275"/>
              <a:ext cx="352100" cy="269400"/>
            </a:xfrm>
            <a:custGeom>
              <a:avLst/>
              <a:gdLst/>
              <a:ahLst/>
              <a:cxnLst/>
              <a:rect l="l" t="t" r="r" b="b"/>
              <a:pathLst>
                <a:path w="14084" h="10776" extrusionOk="0">
                  <a:moveTo>
                    <a:pt x="11216" y="2426"/>
                  </a:moveTo>
                  <a:cubicBezTo>
                    <a:pt x="11468" y="2426"/>
                    <a:pt x="11626" y="2615"/>
                    <a:pt x="11626" y="2867"/>
                  </a:cubicBezTo>
                  <a:lnTo>
                    <a:pt x="11626" y="7845"/>
                  </a:lnTo>
                  <a:cubicBezTo>
                    <a:pt x="11626" y="8097"/>
                    <a:pt x="11437" y="8255"/>
                    <a:pt x="11216" y="8255"/>
                  </a:cubicBezTo>
                  <a:lnTo>
                    <a:pt x="2931" y="8255"/>
                  </a:lnTo>
                  <a:cubicBezTo>
                    <a:pt x="2678" y="8255"/>
                    <a:pt x="2489" y="8066"/>
                    <a:pt x="2489" y="7845"/>
                  </a:cubicBezTo>
                  <a:lnTo>
                    <a:pt x="2489" y="2867"/>
                  </a:lnTo>
                  <a:cubicBezTo>
                    <a:pt x="2489" y="2615"/>
                    <a:pt x="2678" y="2426"/>
                    <a:pt x="2931" y="2426"/>
                  </a:cubicBezTo>
                  <a:close/>
                  <a:moveTo>
                    <a:pt x="1670" y="0"/>
                  </a:moveTo>
                  <a:cubicBezTo>
                    <a:pt x="757" y="0"/>
                    <a:pt x="1" y="725"/>
                    <a:pt x="1" y="1639"/>
                  </a:cubicBezTo>
                  <a:cubicBezTo>
                    <a:pt x="1" y="2237"/>
                    <a:pt x="316" y="2773"/>
                    <a:pt x="820" y="3056"/>
                  </a:cubicBezTo>
                  <a:lnTo>
                    <a:pt x="820" y="7719"/>
                  </a:lnTo>
                  <a:cubicBezTo>
                    <a:pt x="316" y="7971"/>
                    <a:pt x="1" y="8538"/>
                    <a:pt x="1" y="9137"/>
                  </a:cubicBezTo>
                  <a:cubicBezTo>
                    <a:pt x="1" y="10019"/>
                    <a:pt x="757" y="10775"/>
                    <a:pt x="1670" y="10775"/>
                  </a:cubicBezTo>
                  <a:cubicBezTo>
                    <a:pt x="2237" y="10775"/>
                    <a:pt x="2805" y="10460"/>
                    <a:pt x="3057" y="9956"/>
                  </a:cubicBezTo>
                  <a:lnTo>
                    <a:pt x="11027" y="9956"/>
                  </a:lnTo>
                  <a:cubicBezTo>
                    <a:pt x="11311" y="10460"/>
                    <a:pt x="11846" y="10775"/>
                    <a:pt x="12445" y="10775"/>
                  </a:cubicBezTo>
                  <a:cubicBezTo>
                    <a:pt x="13359" y="10775"/>
                    <a:pt x="14083" y="10019"/>
                    <a:pt x="14083" y="9137"/>
                  </a:cubicBezTo>
                  <a:cubicBezTo>
                    <a:pt x="14083" y="8538"/>
                    <a:pt x="13800" y="7971"/>
                    <a:pt x="13264" y="7719"/>
                  </a:cubicBezTo>
                  <a:lnTo>
                    <a:pt x="13264" y="3056"/>
                  </a:lnTo>
                  <a:cubicBezTo>
                    <a:pt x="13800" y="2741"/>
                    <a:pt x="14083" y="2237"/>
                    <a:pt x="14083" y="1639"/>
                  </a:cubicBezTo>
                  <a:cubicBezTo>
                    <a:pt x="14083" y="725"/>
                    <a:pt x="13359" y="0"/>
                    <a:pt x="12445" y="0"/>
                  </a:cubicBezTo>
                  <a:cubicBezTo>
                    <a:pt x="11846" y="0"/>
                    <a:pt x="11311" y="315"/>
                    <a:pt x="11027" y="820"/>
                  </a:cubicBezTo>
                  <a:lnTo>
                    <a:pt x="3057" y="820"/>
                  </a:lnTo>
                  <a:cubicBezTo>
                    <a:pt x="2805" y="315"/>
                    <a:pt x="2237"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10268000" y="3616350"/>
              <a:ext cx="103975" cy="81150"/>
            </a:xfrm>
            <a:custGeom>
              <a:avLst/>
              <a:gdLst/>
              <a:ahLst/>
              <a:cxnLst/>
              <a:rect l="l" t="t" r="r" b="b"/>
              <a:pathLst>
                <a:path w="4159" h="3246" extrusionOk="0">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7730942" y="2869392"/>
            <a:ext cx="242414" cy="275025"/>
            <a:chOff x="-10370400" y="4049550"/>
            <a:chExt cx="310350" cy="352100"/>
          </a:xfrm>
        </p:grpSpPr>
        <p:sp>
          <p:nvSpPr>
            <p:cNvPr id="4559" name="Google Shape;4559;p68"/>
            <p:cNvSpPr/>
            <p:nvPr/>
          </p:nvSpPr>
          <p:spPr>
            <a:xfrm>
              <a:off x="-10308175" y="4224400"/>
              <a:ext cx="185900" cy="115800"/>
            </a:xfrm>
            <a:custGeom>
              <a:avLst/>
              <a:gdLst/>
              <a:ahLst/>
              <a:cxnLst/>
              <a:rect l="l" t="t" r="r" b="b"/>
              <a:pathLst>
                <a:path w="7436" h="4632" extrusionOk="0">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10292425" y="4121225"/>
              <a:ext cx="159125" cy="30750"/>
            </a:xfrm>
            <a:custGeom>
              <a:avLst/>
              <a:gdLst/>
              <a:ahLst/>
              <a:cxnLst/>
              <a:rect l="l" t="t" r="r" b="b"/>
              <a:pathLst>
                <a:path w="6365" h="1230" extrusionOk="0">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10370400" y="4049550"/>
              <a:ext cx="310350" cy="91400"/>
            </a:xfrm>
            <a:custGeom>
              <a:avLst/>
              <a:gdLst/>
              <a:ahLst/>
              <a:cxnLst/>
              <a:rect l="l" t="t" r="r" b="b"/>
              <a:pathLst>
                <a:path w="12414" h="3656" extrusionOk="0">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10328650" y="4173200"/>
              <a:ext cx="226850" cy="30750"/>
            </a:xfrm>
            <a:custGeom>
              <a:avLst/>
              <a:gdLst/>
              <a:ahLst/>
              <a:cxnLst/>
              <a:rect l="l" t="t" r="r" b="b"/>
              <a:pathLst>
                <a:path w="9074" h="1230" extrusionOk="0">
                  <a:moveTo>
                    <a:pt x="0" y="1"/>
                  </a:moveTo>
                  <a:cubicBezTo>
                    <a:pt x="0" y="694"/>
                    <a:pt x="536" y="1229"/>
                    <a:pt x="1198" y="1229"/>
                  </a:cubicBezTo>
                  <a:lnTo>
                    <a:pt x="7814" y="1229"/>
                  </a:lnTo>
                  <a:cubicBezTo>
                    <a:pt x="8507" y="1229"/>
                    <a:pt x="9074" y="694"/>
                    <a:pt x="9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10328650" y="4360650"/>
              <a:ext cx="226850" cy="41000"/>
            </a:xfrm>
            <a:custGeom>
              <a:avLst/>
              <a:gdLst/>
              <a:ahLst/>
              <a:cxnLst/>
              <a:rect l="l" t="t" r="r" b="b"/>
              <a:pathLst>
                <a:path w="9074" h="1640" extrusionOk="0">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4" name="Google Shape;4564;p68"/>
          <p:cNvGrpSpPr/>
          <p:nvPr/>
        </p:nvGrpSpPr>
        <p:grpSpPr>
          <a:xfrm>
            <a:off x="6828639" y="2869323"/>
            <a:ext cx="294104" cy="275162"/>
            <a:chOff x="-8674650" y="3210975"/>
            <a:chExt cx="376525" cy="352275"/>
          </a:xfrm>
        </p:grpSpPr>
        <p:sp>
          <p:nvSpPr>
            <p:cNvPr id="4565" name="Google Shape;4565;p68"/>
            <p:cNvSpPr/>
            <p:nvPr/>
          </p:nvSpPr>
          <p:spPr>
            <a:xfrm>
              <a:off x="-8542325" y="3335375"/>
              <a:ext cx="112650" cy="104375"/>
            </a:xfrm>
            <a:custGeom>
              <a:avLst/>
              <a:gdLst/>
              <a:ahLst/>
              <a:cxnLst/>
              <a:rect l="l" t="t" r="r" b="b"/>
              <a:pathLst>
                <a:path w="4506" h="4175" extrusionOk="0">
                  <a:moveTo>
                    <a:pt x="2226" y="843"/>
                  </a:moveTo>
                  <a:cubicBezTo>
                    <a:pt x="2537" y="843"/>
                    <a:pt x="2852" y="969"/>
                    <a:pt x="3120" y="1221"/>
                  </a:cubicBezTo>
                  <a:cubicBezTo>
                    <a:pt x="3624" y="1694"/>
                    <a:pt x="3624" y="2545"/>
                    <a:pt x="3120" y="3017"/>
                  </a:cubicBezTo>
                  <a:cubicBezTo>
                    <a:pt x="2883" y="3238"/>
                    <a:pt x="2568" y="3348"/>
                    <a:pt x="2249" y="3348"/>
                  </a:cubicBezTo>
                  <a:cubicBezTo>
                    <a:pt x="1930" y="3348"/>
                    <a:pt x="1607" y="3238"/>
                    <a:pt x="1355" y="3017"/>
                  </a:cubicBezTo>
                  <a:cubicBezTo>
                    <a:pt x="883" y="2545"/>
                    <a:pt x="883" y="1694"/>
                    <a:pt x="1355" y="1221"/>
                  </a:cubicBezTo>
                  <a:cubicBezTo>
                    <a:pt x="1607" y="969"/>
                    <a:pt x="1915" y="843"/>
                    <a:pt x="2226" y="843"/>
                  </a:cubicBezTo>
                  <a:close/>
                  <a:moveTo>
                    <a:pt x="2277" y="1"/>
                  </a:moveTo>
                  <a:cubicBezTo>
                    <a:pt x="1749" y="1"/>
                    <a:pt x="1214" y="197"/>
                    <a:pt x="788" y="591"/>
                  </a:cubicBezTo>
                  <a:cubicBezTo>
                    <a:pt x="1" y="1379"/>
                    <a:pt x="1" y="2765"/>
                    <a:pt x="788" y="3584"/>
                  </a:cubicBezTo>
                  <a:cubicBezTo>
                    <a:pt x="1182" y="3978"/>
                    <a:pt x="1718" y="4175"/>
                    <a:pt x="2253" y="4175"/>
                  </a:cubicBezTo>
                  <a:cubicBezTo>
                    <a:pt x="2789" y="4175"/>
                    <a:pt x="3324" y="3978"/>
                    <a:pt x="3718" y="3584"/>
                  </a:cubicBezTo>
                  <a:cubicBezTo>
                    <a:pt x="4506" y="2797"/>
                    <a:pt x="4506" y="1442"/>
                    <a:pt x="3718" y="591"/>
                  </a:cubicBezTo>
                  <a:cubicBezTo>
                    <a:pt x="3324" y="197"/>
                    <a:pt x="2805" y="1"/>
                    <a:pt x="2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8496650" y="3377125"/>
              <a:ext cx="22875" cy="20900"/>
            </a:xfrm>
            <a:custGeom>
              <a:avLst/>
              <a:gdLst/>
              <a:ahLst/>
              <a:cxnLst/>
              <a:rect l="l" t="t" r="r" b="b"/>
              <a:pathLst>
                <a:path w="915" h="836" extrusionOk="0">
                  <a:moveTo>
                    <a:pt x="458" y="0"/>
                  </a:moveTo>
                  <a:cubicBezTo>
                    <a:pt x="348" y="0"/>
                    <a:pt x="237" y="40"/>
                    <a:pt x="159" y="118"/>
                  </a:cubicBezTo>
                  <a:cubicBezTo>
                    <a:pt x="1" y="276"/>
                    <a:pt x="1" y="560"/>
                    <a:pt x="159" y="717"/>
                  </a:cubicBezTo>
                  <a:cubicBezTo>
                    <a:pt x="237" y="796"/>
                    <a:pt x="348" y="835"/>
                    <a:pt x="458" y="835"/>
                  </a:cubicBezTo>
                  <a:cubicBezTo>
                    <a:pt x="568" y="835"/>
                    <a:pt x="678" y="796"/>
                    <a:pt x="757" y="717"/>
                  </a:cubicBezTo>
                  <a:cubicBezTo>
                    <a:pt x="915" y="560"/>
                    <a:pt x="915" y="276"/>
                    <a:pt x="757" y="118"/>
                  </a:cubicBezTo>
                  <a:cubicBezTo>
                    <a:pt x="678" y="40"/>
                    <a:pt x="568" y="0"/>
                    <a:pt x="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8540750" y="3332825"/>
              <a:ext cx="242625" cy="230425"/>
            </a:xfrm>
            <a:custGeom>
              <a:avLst/>
              <a:gdLst/>
              <a:ahLst/>
              <a:cxnLst/>
              <a:rect l="l" t="t" r="r" b="b"/>
              <a:pathLst>
                <a:path w="9705" h="9217" extrusionOk="0">
                  <a:moveTo>
                    <a:pt x="8917" y="0"/>
                  </a:moveTo>
                  <a:lnTo>
                    <a:pt x="4978" y="1449"/>
                  </a:lnTo>
                  <a:cubicBezTo>
                    <a:pt x="5262" y="2521"/>
                    <a:pt x="4947" y="3529"/>
                    <a:pt x="4254" y="4253"/>
                  </a:cubicBezTo>
                  <a:cubicBezTo>
                    <a:pt x="3721" y="4763"/>
                    <a:pt x="2999" y="5069"/>
                    <a:pt x="2241" y="5069"/>
                  </a:cubicBezTo>
                  <a:cubicBezTo>
                    <a:pt x="1969" y="5069"/>
                    <a:pt x="1693" y="5030"/>
                    <a:pt x="1418" y="4946"/>
                  </a:cubicBezTo>
                  <a:lnTo>
                    <a:pt x="1" y="8853"/>
                  </a:lnTo>
                  <a:cubicBezTo>
                    <a:pt x="727" y="9095"/>
                    <a:pt x="1483" y="9216"/>
                    <a:pt x="2238" y="9216"/>
                  </a:cubicBezTo>
                  <a:cubicBezTo>
                    <a:pt x="4038" y="9216"/>
                    <a:pt x="5830" y="8528"/>
                    <a:pt x="7184" y="7152"/>
                  </a:cubicBezTo>
                  <a:cubicBezTo>
                    <a:pt x="9137" y="5230"/>
                    <a:pt x="9704" y="2426"/>
                    <a:pt x="8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8645500" y="3428125"/>
              <a:ext cx="120525" cy="118950"/>
            </a:xfrm>
            <a:custGeom>
              <a:avLst/>
              <a:gdLst/>
              <a:ahLst/>
              <a:cxnLst/>
              <a:rect l="l" t="t" r="r" b="b"/>
              <a:pathLst>
                <a:path w="4821" h="4758" extrusionOk="0">
                  <a:moveTo>
                    <a:pt x="3939" y="0"/>
                  </a:moveTo>
                  <a:lnTo>
                    <a:pt x="1" y="1418"/>
                  </a:lnTo>
                  <a:cubicBezTo>
                    <a:pt x="347" y="2143"/>
                    <a:pt x="788" y="2804"/>
                    <a:pt x="1387" y="3403"/>
                  </a:cubicBezTo>
                  <a:cubicBezTo>
                    <a:pt x="1985" y="3970"/>
                    <a:pt x="2678" y="4442"/>
                    <a:pt x="3403" y="4757"/>
                  </a:cubicBezTo>
                  <a:lnTo>
                    <a:pt x="4821" y="819"/>
                  </a:lnTo>
                  <a:cubicBezTo>
                    <a:pt x="4663" y="756"/>
                    <a:pt x="4506" y="599"/>
                    <a:pt x="4348" y="473"/>
                  </a:cubicBezTo>
                  <a:cubicBezTo>
                    <a:pt x="4191" y="315"/>
                    <a:pt x="4065" y="158"/>
                    <a:pt x="3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8"/>
            <p:cNvSpPr/>
            <p:nvPr/>
          </p:nvSpPr>
          <p:spPr>
            <a:xfrm>
              <a:off x="-8448600" y="3227275"/>
              <a:ext cx="122900" cy="122900"/>
            </a:xfrm>
            <a:custGeom>
              <a:avLst/>
              <a:gdLst/>
              <a:ahLst/>
              <a:cxnLst/>
              <a:rect l="l" t="t" r="r" b="b"/>
              <a:pathLst>
                <a:path w="4916" h="4916" extrusionOk="0">
                  <a:moveTo>
                    <a:pt x="1419" y="1"/>
                  </a:moveTo>
                  <a:lnTo>
                    <a:pt x="1" y="3939"/>
                  </a:lnTo>
                  <a:cubicBezTo>
                    <a:pt x="190" y="4065"/>
                    <a:pt x="410" y="4191"/>
                    <a:pt x="568" y="4380"/>
                  </a:cubicBezTo>
                  <a:cubicBezTo>
                    <a:pt x="725" y="4537"/>
                    <a:pt x="883" y="4726"/>
                    <a:pt x="977" y="4915"/>
                  </a:cubicBezTo>
                  <a:lnTo>
                    <a:pt x="4916" y="3466"/>
                  </a:lnTo>
                  <a:cubicBezTo>
                    <a:pt x="4569" y="2710"/>
                    <a:pt x="4096" y="2017"/>
                    <a:pt x="3498" y="1418"/>
                  </a:cubicBezTo>
                  <a:cubicBezTo>
                    <a:pt x="2931" y="820"/>
                    <a:pt x="2175" y="347"/>
                    <a:pt x="1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68"/>
            <p:cNvSpPr/>
            <p:nvPr/>
          </p:nvSpPr>
          <p:spPr>
            <a:xfrm>
              <a:off x="-8674650" y="3210975"/>
              <a:ext cx="241825" cy="232925"/>
            </a:xfrm>
            <a:custGeom>
              <a:avLst/>
              <a:gdLst/>
              <a:ahLst/>
              <a:cxnLst/>
              <a:rect l="l" t="t" r="r" b="b"/>
              <a:pathLst>
                <a:path w="9673" h="9317" extrusionOk="0">
                  <a:moveTo>
                    <a:pt x="7515" y="0"/>
                  </a:moveTo>
                  <a:cubicBezTo>
                    <a:pt x="5700" y="0"/>
                    <a:pt x="3894" y="698"/>
                    <a:pt x="2521" y="2070"/>
                  </a:cubicBezTo>
                  <a:cubicBezTo>
                    <a:pt x="568" y="3992"/>
                    <a:pt x="1" y="6827"/>
                    <a:pt x="820" y="9316"/>
                  </a:cubicBezTo>
                  <a:lnTo>
                    <a:pt x="4758" y="7899"/>
                  </a:lnTo>
                  <a:cubicBezTo>
                    <a:pt x="4475" y="6796"/>
                    <a:pt x="4790" y="5693"/>
                    <a:pt x="5514" y="5000"/>
                  </a:cubicBezTo>
                  <a:cubicBezTo>
                    <a:pt x="6037" y="4454"/>
                    <a:pt x="6793" y="4194"/>
                    <a:pt x="7538" y="4194"/>
                  </a:cubicBezTo>
                  <a:cubicBezTo>
                    <a:pt x="7781" y="4194"/>
                    <a:pt x="8023" y="4221"/>
                    <a:pt x="8255" y="4276"/>
                  </a:cubicBezTo>
                  <a:lnTo>
                    <a:pt x="9673" y="337"/>
                  </a:lnTo>
                  <a:cubicBezTo>
                    <a:pt x="8970" y="112"/>
                    <a:pt x="8242" y="0"/>
                    <a:pt x="7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1" name="Google Shape;4571;p68"/>
          <p:cNvGrpSpPr/>
          <p:nvPr/>
        </p:nvGrpSpPr>
        <p:grpSpPr>
          <a:xfrm>
            <a:off x="5525197" y="1999846"/>
            <a:ext cx="276256" cy="275025"/>
            <a:chOff x="-13512225" y="3647075"/>
            <a:chExt cx="353675" cy="352100"/>
          </a:xfrm>
        </p:grpSpPr>
        <p:sp>
          <p:nvSpPr>
            <p:cNvPr id="4572" name="Google Shape;4572;p68"/>
            <p:cNvSpPr/>
            <p:nvPr/>
          </p:nvSpPr>
          <p:spPr>
            <a:xfrm>
              <a:off x="-13344475" y="3876275"/>
              <a:ext cx="19725" cy="19725"/>
            </a:xfrm>
            <a:custGeom>
              <a:avLst/>
              <a:gdLst/>
              <a:ahLst/>
              <a:cxnLst/>
              <a:rect l="l" t="t" r="r" b="b"/>
              <a:pathLst>
                <a:path w="789" h="789" extrusionOk="0">
                  <a:moveTo>
                    <a:pt x="411" y="0"/>
                  </a:moveTo>
                  <a:cubicBezTo>
                    <a:pt x="190" y="0"/>
                    <a:pt x="1" y="158"/>
                    <a:pt x="1" y="379"/>
                  </a:cubicBezTo>
                  <a:cubicBezTo>
                    <a:pt x="1" y="599"/>
                    <a:pt x="190" y="788"/>
                    <a:pt x="411" y="788"/>
                  </a:cubicBezTo>
                  <a:cubicBezTo>
                    <a:pt x="600" y="788"/>
                    <a:pt x="789" y="599"/>
                    <a:pt x="789" y="379"/>
                  </a:cubicBezTo>
                  <a:cubicBezTo>
                    <a:pt x="789" y="158"/>
                    <a:pt x="600" y="0"/>
                    <a:pt x="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13268850" y="3854225"/>
              <a:ext cx="110300" cy="62250"/>
            </a:xfrm>
            <a:custGeom>
              <a:avLst/>
              <a:gdLst/>
              <a:ahLst/>
              <a:cxnLst/>
              <a:rect l="l" t="t" r="r" b="b"/>
              <a:pathLst>
                <a:path w="4412" h="2490" extrusionOk="0">
                  <a:moveTo>
                    <a:pt x="0" y="0"/>
                  </a:moveTo>
                  <a:cubicBezTo>
                    <a:pt x="189" y="410"/>
                    <a:pt x="284" y="788"/>
                    <a:pt x="284" y="1229"/>
                  </a:cubicBezTo>
                  <a:cubicBezTo>
                    <a:pt x="284" y="1670"/>
                    <a:pt x="158" y="2111"/>
                    <a:pt x="0" y="2489"/>
                  </a:cubicBezTo>
                  <a:lnTo>
                    <a:pt x="4411" y="2489"/>
                  </a:lnTo>
                  <a:lnTo>
                    <a:pt x="4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13512225" y="3936925"/>
              <a:ext cx="353675" cy="62250"/>
            </a:xfrm>
            <a:custGeom>
              <a:avLst/>
              <a:gdLst/>
              <a:ahLst/>
              <a:cxnLst/>
              <a:rect l="l" t="t" r="r" b="b"/>
              <a:pathLst>
                <a:path w="14147" h="2490" extrusionOk="0">
                  <a:moveTo>
                    <a:pt x="63" y="0"/>
                  </a:moveTo>
                  <a:lnTo>
                    <a:pt x="63" y="1261"/>
                  </a:lnTo>
                  <a:cubicBezTo>
                    <a:pt x="0" y="1954"/>
                    <a:pt x="568" y="2489"/>
                    <a:pt x="1261" y="2489"/>
                  </a:cubicBezTo>
                  <a:lnTo>
                    <a:pt x="12886" y="2489"/>
                  </a:lnTo>
                  <a:cubicBezTo>
                    <a:pt x="13548" y="2489"/>
                    <a:pt x="14146" y="1954"/>
                    <a:pt x="14146" y="1261"/>
                  </a:cubicBezTo>
                  <a:lnTo>
                    <a:pt x="14146" y="0"/>
                  </a:lnTo>
                  <a:lnTo>
                    <a:pt x="9137" y="0"/>
                  </a:lnTo>
                  <a:cubicBezTo>
                    <a:pt x="8633" y="536"/>
                    <a:pt x="7877" y="851"/>
                    <a:pt x="7089" y="851"/>
                  </a:cubicBezTo>
                  <a:cubicBezTo>
                    <a:pt x="6301" y="851"/>
                    <a:pt x="5608" y="536"/>
                    <a:pt x="5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68"/>
            <p:cNvSpPr/>
            <p:nvPr/>
          </p:nvSpPr>
          <p:spPr>
            <a:xfrm>
              <a:off x="-13387000" y="3833750"/>
              <a:ext cx="104775" cy="104775"/>
            </a:xfrm>
            <a:custGeom>
              <a:avLst/>
              <a:gdLst/>
              <a:ahLst/>
              <a:cxnLst/>
              <a:rect l="l" t="t" r="r" b="b"/>
              <a:pathLst>
                <a:path w="4191" h="4191" extrusionOk="0">
                  <a:moveTo>
                    <a:pt x="2080" y="819"/>
                  </a:moveTo>
                  <a:cubicBezTo>
                    <a:pt x="2773" y="819"/>
                    <a:pt x="3340" y="1386"/>
                    <a:pt x="3340" y="2048"/>
                  </a:cubicBezTo>
                  <a:cubicBezTo>
                    <a:pt x="3340" y="2710"/>
                    <a:pt x="2773" y="3308"/>
                    <a:pt x="2080" y="3308"/>
                  </a:cubicBezTo>
                  <a:cubicBezTo>
                    <a:pt x="1418" y="3308"/>
                    <a:pt x="820" y="2773"/>
                    <a:pt x="820" y="2048"/>
                  </a:cubicBezTo>
                  <a:cubicBezTo>
                    <a:pt x="820" y="1355"/>
                    <a:pt x="1387" y="819"/>
                    <a:pt x="2080" y="819"/>
                  </a:cubicBezTo>
                  <a:close/>
                  <a:moveTo>
                    <a:pt x="2080" y="0"/>
                  </a:moveTo>
                  <a:cubicBezTo>
                    <a:pt x="946" y="0"/>
                    <a:pt x="1" y="945"/>
                    <a:pt x="1" y="2080"/>
                  </a:cubicBezTo>
                  <a:cubicBezTo>
                    <a:pt x="1" y="3214"/>
                    <a:pt x="946" y="4190"/>
                    <a:pt x="2080" y="4190"/>
                  </a:cubicBezTo>
                  <a:cubicBezTo>
                    <a:pt x="3246" y="4190"/>
                    <a:pt x="4191" y="3245"/>
                    <a:pt x="4191" y="2080"/>
                  </a:cubicBezTo>
                  <a:cubicBezTo>
                    <a:pt x="4191" y="945"/>
                    <a:pt x="3183" y="0"/>
                    <a:pt x="2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8"/>
            <p:cNvSpPr/>
            <p:nvPr/>
          </p:nvSpPr>
          <p:spPr>
            <a:xfrm>
              <a:off x="-13512225" y="3855000"/>
              <a:ext cx="111875" cy="62250"/>
            </a:xfrm>
            <a:custGeom>
              <a:avLst/>
              <a:gdLst/>
              <a:ahLst/>
              <a:cxnLst/>
              <a:rect l="l" t="t" r="r" b="b"/>
              <a:pathLst>
                <a:path w="4475" h="2490" extrusionOk="0">
                  <a:moveTo>
                    <a:pt x="0" y="1"/>
                  </a:moveTo>
                  <a:lnTo>
                    <a:pt x="0" y="2490"/>
                  </a:lnTo>
                  <a:lnTo>
                    <a:pt x="4474" y="2490"/>
                  </a:lnTo>
                  <a:cubicBezTo>
                    <a:pt x="4317" y="2112"/>
                    <a:pt x="4191" y="1671"/>
                    <a:pt x="4191" y="1230"/>
                  </a:cubicBezTo>
                  <a:cubicBezTo>
                    <a:pt x="4191" y="788"/>
                    <a:pt x="4317" y="379"/>
                    <a:pt x="4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8"/>
            <p:cNvSpPr/>
            <p:nvPr/>
          </p:nvSpPr>
          <p:spPr>
            <a:xfrm>
              <a:off x="-13490175" y="3730575"/>
              <a:ext cx="62250" cy="40975"/>
            </a:xfrm>
            <a:custGeom>
              <a:avLst/>
              <a:gdLst/>
              <a:ahLst/>
              <a:cxnLst/>
              <a:rect l="l" t="t" r="r" b="b"/>
              <a:pathLst>
                <a:path w="2490" h="1639" extrusionOk="0">
                  <a:moveTo>
                    <a:pt x="1261" y="0"/>
                  </a:moveTo>
                  <a:cubicBezTo>
                    <a:pt x="536" y="0"/>
                    <a:pt x="1" y="536"/>
                    <a:pt x="1" y="1260"/>
                  </a:cubicBezTo>
                  <a:lnTo>
                    <a:pt x="1" y="1638"/>
                  </a:lnTo>
                  <a:lnTo>
                    <a:pt x="2489" y="1638"/>
                  </a:lnTo>
                  <a:lnTo>
                    <a:pt x="2489" y="1260"/>
                  </a:lnTo>
                  <a:cubicBezTo>
                    <a:pt x="2489" y="599"/>
                    <a:pt x="1922" y="0"/>
                    <a:pt x="1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8"/>
            <p:cNvSpPr/>
            <p:nvPr/>
          </p:nvSpPr>
          <p:spPr>
            <a:xfrm>
              <a:off x="-13241275" y="3730575"/>
              <a:ext cx="62225" cy="40975"/>
            </a:xfrm>
            <a:custGeom>
              <a:avLst/>
              <a:gdLst/>
              <a:ahLst/>
              <a:cxnLst/>
              <a:rect l="l" t="t" r="r" b="b"/>
              <a:pathLst>
                <a:path w="2489" h="1639" extrusionOk="0">
                  <a:moveTo>
                    <a:pt x="1260" y="0"/>
                  </a:moveTo>
                  <a:cubicBezTo>
                    <a:pt x="599" y="0"/>
                    <a:pt x="0" y="536"/>
                    <a:pt x="0" y="1260"/>
                  </a:cubicBezTo>
                  <a:lnTo>
                    <a:pt x="0" y="1638"/>
                  </a:lnTo>
                  <a:lnTo>
                    <a:pt x="2489" y="1638"/>
                  </a:lnTo>
                  <a:lnTo>
                    <a:pt x="2489" y="1260"/>
                  </a:lnTo>
                  <a:cubicBezTo>
                    <a:pt x="2489" y="599"/>
                    <a:pt x="1922" y="0"/>
                    <a:pt x="1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8"/>
            <p:cNvSpPr/>
            <p:nvPr/>
          </p:nvSpPr>
          <p:spPr>
            <a:xfrm>
              <a:off x="-13427950" y="3647075"/>
              <a:ext cx="186700" cy="63025"/>
            </a:xfrm>
            <a:custGeom>
              <a:avLst/>
              <a:gdLst/>
              <a:ahLst/>
              <a:cxnLst/>
              <a:rect l="l" t="t" r="r" b="b"/>
              <a:pathLst>
                <a:path w="7468" h="2521" extrusionOk="0">
                  <a:moveTo>
                    <a:pt x="820" y="1"/>
                  </a:moveTo>
                  <a:cubicBezTo>
                    <a:pt x="347" y="1"/>
                    <a:pt x="0" y="347"/>
                    <a:pt x="0" y="820"/>
                  </a:cubicBezTo>
                  <a:lnTo>
                    <a:pt x="0" y="1670"/>
                  </a:lnTo>
                  <a:cubicBezTo>
                    <a:pt x="0" y="2143"/>
                    <a:pt x="347" y="2521"/>
                    <a:pt x="820" y="2521"/>
                  </a:cubicBezTo>
                  <a:lnTo>
                    <a:pt x="6648" y="2521"/>
                  </a:lnTo>
                  <a:cubicBezTo>
                    <a:pt x="7089" y="2521"/>
                    <a:pt x="7467" y="2143"/>
                    <a:pt x="7467" y="1670"/>
                  </a:cubicBezTo>
                  <a:lnTo>
                    <a:pt x="7467" y="820"/>
                  </a:lnTo>
                  <a:cubicBezTo>
                    <a:pt x="7467" y="347"/>
                    <a:pt x="7121" y="1"/>
                    <a:pt x="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8"/>
            <p:cNvSpPr/>
            <p:nvPr/>
          </p:nvSpPr>
          <p:spPr>
            <a:xfrm>
              <a:off x="-13512225" y="3773100"/>
              <a:ext cx="353675" cy="60675"/>
            </a:xfrm>
            <a:custGeom>
              <a:avLst/>
              <a:gdLst/>
              <a:ahLst/>
              <a:cxnLst/>
              <a:rect l="l" t="t" r="r" b="b"/>
              <a:pathLst>
                <a:path w="14147" h="2427" extrusionOk="0">
                  <a:moveTo>
                    <a:pt x="4726" y="0"/>
                  </a:moveTo>
                  <a:lnTo>
                    <a:pt x="4348" y="819"/>
                  </a:lnTo>
                  <a:lnTo>
                    <a:pt x="1261" y="819"/>
                  </a:lnTo>
                  <a:cubicBezTo>
                    <a:pt x="599" y="819"/>
                    <a:pt x="0" y="1355"/>
                    <a:pt x="0" y="2048"/>
                  </a:cubicBezTo>
                  <a:lnTo>
                    <a:pt x="0" y="2426"/>
                  </a:lnTo>
                  <a:lnTo>
                    <a:pt x="5041" y="2426"/>
                  </a:lnTo>
                  <a:cubicBezTo>
                    <a:pt x="5608" y="1922"/>
                    <a:pt x="6301" y="1607"/>
                    <a:pt x="7089" y="1607"/>
                  </a:cubicBezTo>
                  <a:cubicBezTo>
                    <a:pt x="7877" y="1607"/>
                    <a:pt x="8633" y="1922"/>
                    <a:pt x="9137" y="2426"/>
                  </a:cubicBezTo>
                  <a:lnTo>
                    <a:pt x="14146" y="2426"/>
                  </a:lnTo>
                  <a:lnTo>
                    <a:pt x="14146" y="2048"/>
                  </a:lnTo>
                  <a:cubicBezTo>
                    <a:pt x="14146" y="1355"/>
                    <a:pt x="13611" y="819"/>
                    <a:pt x="12886" y="819"/>
                  </a:cubicBezTo>
                  <a:lnTo>
                    <a:pt x="9830" y="819"/>
                  </a:lnTo>
                  <a:lnTo>
                    <a:pt x="9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68"/>
            <p:cNvSpPr/>
            <p:nvPr/>
          </p:nvSpPr>
          <p:spPr>
            <a:xfrm>
              <a:off x="-13411400" y="3730575"/>
              <a:ext cx="153600" cy="20500"/>
            </a:xfrm>
            <a:custGeom>
              <a:avLst/>
              <a:gdLst/>
              <a:ahLst/>
              <a:cxnLst/>
              <a:rect l="l" t="t" r="r" b="b"/>
              <a:pathLst>
                <a:path w="6144" h="820" extrusionOk="0">
                  <a:moveTo>
                    <a:pt x="0" y="0"/>
                  </a:moveTo>
                  <a:lnTo>
                    <a:pt x="599" y="819"/>
                  </a:lnTo>
                  <a:lnTo>
                    <a:pt x="5545" y="819"/>
                  </a:lnTo>
                  <a:lnTo>
                    <a:pt x="6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68"/>
          <p:cNvGrpSpPr/>
          <p:nvPr/>
        </p:nvGrpSpPr>
        <p:grpSpPr>
          <a:xfrm>
            <a:off x="5525197" y="2434020"/>
            <a:ext cx="276256" cy="275631"/>
            <a:chOff x="-13512225" y="4080275"/>
            <a:chExt cx="353675" cy="352875"/>
          </a:xfrm>
        </p:grpSpPr>
        <p:sp>
          <p:nvSpPr>
            <p:cNvPr id="4583" name="Google Shape;4583;p68"/>
            <p:cNvSpPr/>
            <p:nvPr/>
          </p:nvSpPr>
          <p:spPr>
            <a:xfrm>
              <a:off x="-13512225" y="4203925"/>
              <a:ext cx="353675" cy="229225"/>
            </a:xfrm>
            <a:custGeom>
              <a:avLst/>
              <a:gdLst/>
              <a:ahLst/>
              <a:cxnLst/>
              <a:rect l="l" t="t" r="r" b="b"/>
              <a:pathLst>
                <a:path w="14147" h="9169" extrusionOk="0">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8"/>
            <p:cNvSpPr/>
            <p:nvPr/>
          </p:nvSpPr>
          <p:spPr>
            <a:xfrm>
              <a:off x="-13366525" y="4275600"/>
              <a:ext cx="73275" cy="88225"/>
            </a:xfrm>
            <a:custGeom>
              <a:avLst/>
              <a:gdLst/>
              <a:ahLst/>
              <a:cxnLst/>
              <a:rect l="l" t="t" r="r" b="b"/>
              <a:pathLst>
                <a:path w="2931" h="3529" extrusionOk="0">
                  <a:moveTo>
                    <a:pt x="1" y="0"/>
                  </a:moveTo>
                  <a:lnTo>
                    <a:pt x="1" y="3529"/>
                  </a:lnTo>
                  <a:lnTo>
                    <a:pt x="2931" y="173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8"/>
            <p:cNvSpPr/>
            <p:nvPr/>
          </p:nvSpPr>
          <p:spPr>
            <a:xfrm>
              <a:off x="-13398800" y="4143275"/>
              <a:ext cx="65375" cy="40975"/>
            </a:xfrm>
            <a:custGeom>
              <a:avLst/>
              <a:gdLst/>
              <a:ahLst/>
              <a:cxnLst/>
              <a:rect l="l" t="t" r="r" b="b"/>
              <a:pathLst>
                <a:path w="2615" h="1639" extrusionOk="0">
                  <a:moveTo>
                    <a:pt x="1103" y="1"/>
                  </a:moveTo>
                  <a:lnTo>
                    <a:pt x="0" y="1639"/>
                  </a:lnTo>
                  <a:lnTo>
                    <a:pt x="1512" y="1639"/>
                  </a:lnTo>
                  <a:lnTo>
                    <a:pt x="26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8"/>
            <p:cNvSpPr/>
            <p:nvPr/>
          </p:nvSpPr>
          <p:spPr>
            <a:xfrm>
              <a:off x="-13336575" y="4143275"/>
              <a:ext cx="64600" cy="40975"/>
            </a:xfrm>
            <a:custGeom>
              <a:avLst/>
              <a:gdLst/>
              <a:ahLst/>
              <a:cxnLst/>
              <a:rect l="l" t="t" r="r" b="b"/>
              <a:pathLst>
                <a:path w="2584" h="1639" extrusionOk="0">
                  <a:moveTo>
                    <a:pt x="1103" y="1"/>
                  </a:moveTo>
                  <a:lnTo>
                    <a:pt x="0" y="1639"/>
                  </a:lnTo>
                  <a:lnTo>
                    <a:pt x="1481" y="1639"/>
                  </a:lnTo>
                  <a:lnTo>
                    <a:pt x="2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8"/>
            <p:cNvSpPr/>
            <p:nvPr/>
          </p:nvSpPr>
          <p:spPr>
            <a:xfrm>
              <a:off x="-13398800" y="4081050"/>
              <a:ext cx="65375" cy="40975"/>
            </a:xfrm>
            <a:custGeom>
              <a:avLst/>
              <a:gdLst/>
              <a:ahLst/>
              <a:cxnLst/>
              <a:rect l="l" t="t" r="r" b="b"/>
              <a:pathLst>
                <a:path w="2615" h="1639" extrusionOk="0">
                  <a:moveTo>
                    <a:pt x="0" y="1"/>
                  </a:moveTo>
                  <a:lnTo>
                    <a:pt x="1103" y="1639"/>
                  </a:lnTo>
                  <a:lnTo>
                    <a:pt x="2615" y="1639"/>
                  </a:lnTo>
                  <a:lnTo>
                    <a:pt x="1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8"/>
            <p:cNvSpPr/>
            <p:nvPr/>
          </p:nvSpPr>
          <p:spPr>
            <a:xfrm>
              <a:off x="-13274375" y="4143275"/>
              <a:ext cx="64625" cy="40975"/>
            </a:xfrm>
            <a:custGeom>
              <a:avLst/>
              <a:gdLst/>
              <a:ahLst/>
              <a:cxnLst/>
              <a:rect l="l" t="t" r="r" b="b"/>
              <a:pathLst>
                <a:path w="2585" h="1639" extrusionOk="0">
                  <a:moveTo>
                    <a:pt x="1104" y="1"/>
                  </a:moveTo>
                  <a:lnTo>
                    <a:pt x="1" y="1639"/>
                  </a:lnTo>
                  <a:lnTo>
                    <a:pt x="1482" y="1639"/>
                  </a:ln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8"/>
            <p:cNvSpPr/>
            <p:nvPr/>
          </p:nvSpPr>
          <p:spPr>
            <a:xfrm>
              <a:off x="-13212925" y="4081050"/>
              <a:ext cx="54375" cy="40975"/>
            </a:xfrm>
            <a:custGeom>
              <a:avLst/>
              <a:gdLst/>
              <a:ahLst/>
              <a:cxnLst/>
              <a:rect l="l" t="t" r="r" b="b"/>
              <a:pathLst>
                <a:path w="2175" h="1639" extrusionOk="0">
                  <a:moveTo>
                    <a:pt x="0" y="1"/>
                  </a:moveTo>
                  <a:lnTo>
                    <a:pt x="1103" y="1639"/>
                  </a:lnTo>
                  <a:lnTo>
                    <a:pt x="2174" y="1639"/>
                  </a:lnTo>
                  <a:lnTo>
                    <a:pt x="2174" y="820"/>
                  </a:lnTo>
                  <a:cubicBezTo>
                    <a:pt x="2174" y="347"/>
                    <a:pt x="1796"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8"/>
            <p:cNvSpPr/>
            <p:nvPr/>
          </p:nvSpPr>
          <p:spPr>
            <a:xfrm>
              <a:off x="-13212925" y="4143275"/>
              <a:ext cx="54375" cy="40975"/>
            </a:xfrm>
            <a:custGeom>
              <a:avLst/>
              <a:gdLst/>
              <a:ahLst/>
              <a:cxnLst/>
              <a:rect l="l" t="t" r="r" b="b"/>
              <a:pathLst>
                <a:path w="2175" h="1639" extrusionOk="0">
                  <a:moveTo>
                    <a:pt x="1103" y="1"/>
                  </a:moveTo>
                  <a:lnTo>
                    <a:pt x="0" y="1639"/>
                  </a:lnTo>
                  <a:lnTo>
                    <a:pt x="2174" y="1639"/>
                  </a:lnTo>
                  <a:lnTo>
                    <a:pt x="2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8"/>
            <p:cNvSpPr/>
            <p:nvPr/>
          </p:nvSpPr>
          <p:spPr>
            <a:xfrm>
              <a:off x="-13274375" y="4081050"/>
              <a:ext cx="64625" cy="40975"/>
            </a:xfrm>
            <a:custGeom>
              <a:avLst/>
              <a:gdLst/>
              <a:ahLst/>
              <a:cxnLst/>
              <a:rect l="l" t="t" r="r" b="b"/>
              <a:pathLst>
                <a:path w="2585" h="1639" extrusionOk="0">
                  <a:moveTo>
                    <a:pt x="1" y="1"/>
                  </a:moveTo>
                  <a:lnTo>
                    <a:pt x="1104" y="1639"/>
                  </a:lnTo>
                  <a:lnTo>
                    <a:pt x="2584" y="1639"/>
                  </a:lnTo>
                  <a:lnTo>
                    <a:pt x="1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8"/>
            <p:cNvSpPr/>
            <p:nvPr/>
          </p:nvSpPr>
          <p:spPr>
            <a:xfrm>
              <a:off x="-13336575" y="4081050"/>
              <a:ext cx="64600" cy="40975"/>
            </a:xfrm>
            <a:custGeom>
              <a:avLst/>
              <a:gdLst/>
              <a:ahLst/>
              <a:cxnLst/>
              <a:rect l="l" t="t" r="r" b="b"/>
              <a:pathLst>
                <a:path w="2584" h="1639" extrusionOk="0">
                  <a:moveTo>
                    <a:pt x="0" y="1"/>
                  </a:moveTo>
                  <a:lnTo>
                    <a:pt x="1103" y="1639"/>
                  </a:lnTo>
                  <a:lnTo>
                    <a:pt x="2583" y="1639"/>
                  </a:lnTo>
                  <a:lnTo>
                    <a:pt x="1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8"/>
            <p:cNvSpPr/>
            <p:nvPr/>
          </p:nvSpPr>
          <p:spPr>
            <a:xfrm>
              <a:off x="-13512225" y="4080275"/>
              <a:ext cx="123675" cy="103200"/>
            </a:xfrm>
            <a:custGeom>
              <a:avLst/>
              <a:gdLst/>
              <a:ahLst/>
              <a:cxnLst/>
              <a:rect l="l" t="t" r="r" b="b"/>
              <a:pathLst>
                <a:path w="4947" h="4128" extrusionOk="0">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4" name="Google Shape;4594;p68"/>
          <p:cNvGrpSpPr/>
          <p:nvPr/>
        </p:nvGrpSpPr>
        <p:grpSpPr>
          <a:xfrm>
            <a:off x="7275383" y="1587427"/>
            <a:ext cx="276236" cy="225172"/>
            <a:chOff x="-11728250" y="3245400"/>
            <a:chExt cx="353650" cy="288275"/>
          </a:xfrm>
        </p:grpSpPr>
        <p:sp>
          <p:nvSpPr>
            <p:cNvPr id="4595" name="Google Shape;4595;p68"/>
            <p:cNvSpPr/>
            <p:nvPr/>
          </p:nvSpPr>
          <p:spPr>
            <a:xfrm>
              <a:off x="-11603025" y="3389725"/>
              <a:ext cx="104775" cy="143950"/>
            </a:xfrm>
            <a:custGeom>
              <a:avLst/>
              <a:gdLst/>
              <a:ahLst/>
              <a:cxnLst/>
              <a:rect l="l" t="t" r="r" b="b"/>
              <a:pathLst>
                <a:path w="4191" h="5758" extrusionOk="0">
                  <a:moveTo>
                    <a:pt x="2096" y="0"/>
                  </a:moveTo>
                  <a:cubicBezTo>
                    <a:pt x="1560" y="0"/>
                    <a:pt x="1024" y="197"/>
                    <a:pt x="631" y="591"/>
                  </a:cubicBezTo>
                  <a:cubicBezTo>
                    <a:pt x="252" y="1001"/>
                    <a:pt x="63" y="1505"/>
                    <a:pt x="63" y="2040"/>
                  </a:cubicBezTo>
                  <a:cubicBezTo>
                    <a:pt x="63" y="2261"/>
                    <a:pt x="95" y="2418"/>
                    <a:pt x="126" y="2576"/>
                  </a:cubicBezTo>
                  <a:lnTo>
                    <a:pt x="1387" y="3048"/>
                  </a:lnTo>
                  <a:lnTo>
                    <a:pt x="158" y="4372"/>
                  </a:lnTo>
                  <a:cubicBezTo>
                    <a:pt x="0" y="4561"/>
                    <a:pt x="0" y="4813"/>
                    <a:pt x="158" y="4970"/>
                  </a:cubicBezTo>
                  <a:cubicBezTo>
                    <a:pt x="662" y="5474"/>
                    <a:pt x="1387" y="5758"/>
                    <a:pt x="2111" y="5758"/>
                  </a:cubicBezTo>
                  <a:cubicBezTo>
                    <a:pt x="2836" y="5758"/>
                    <a:pt x="3497" y="5474"/>
                    <a:pt x="4033" y="4970"/>
                  </a:cubicBezTo>
                  <a:cubicBezTo>
                    <a:pt x="4191" y="4813"/>
                    <a:pt x="4191" y="4561"/>
                    <a:pt x="4033" y="4372"/>
                  </a:cubicBezTo>
                  <a:lnTo>
                    <a:pt x="2804" y="3048"/>
                  </a:lnTo>
                  <a:lnTo>
                    <a:pt x="4065" y="2576"/>
                  </a:lnTo>
                  <a:cubicBezTo>
                    <a:pt x="4096" y="2418"/>
                    <a:pt x="4159" y="2198"/>
                    <a:pt x="4159" y="2040"/>
                  </a:cubicBezTo>
                  <a:cubicBezTo>
                    <a:pt x="4159" y="1505"/>
                    <a:pt x="3939" y="1001"/>
                    <a:pt x="3560" y="591"/>
                  </a:cubicBezTo>
                  <a:cubicBezTo>
                    <a:pt x="3167" y="197"/>
                    <a:pt x="2631"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68"/>
            <p:cNvSpPr/>
            <p:nvPr/>
          </p:nvSpPr>
          <p:spPr>
            <a:xfrm>
              <a:off x="-11647125" y="3246175"/>
              <a:ext cx="86650" cy="133925"/>
            </a:xfrm>
            <a:custGeom>
              <a:avLst/>
              <a:gdLst/>
              <a:ahLst/>
              <a:cxnLst/>
              <a:rect l="l" t="t" r="r" b="b"/>
              <a:pathLst>
                <a:path w="3466" h="5357" extrusionOk="0">
                  <a:moveTo>
                    <a:pt x="3466" y="1"/>
                  </a:moveTo>
                  <a:cubicBezTo>
                    <a:pt x="2205" y="64"/>
                    <a:pt x="1008" y="473"/>
                    <a:pt x="0" y="1135"/>
                  </a:cubicBezTo>
                  <a:lnTo>
                    <a:pt x="2426" y="5356"/>
                  </a:lnTo>
                  <a:cubicBezTo>
                    <a:pt x="2741" y="5167"/>
                    <a:pt x="3056" y="5041"/>
                    <a:pt x="3466" y="5010"/>
                  </a:cubicBez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8"/>
            <p:cNvSpPr/>
            <p:nvPr/>
          </p:nvSpPr>
          <p:spPr>
            <a:xfrm>
              <a:off x="-11540025" y="3245400"/>
              <a:ext cx="86675" cy="133900"/>
            </a:xfrm>
            <a:custGeom>
              <a:avLst/>
              <a:gdLst/>
              <a:ahLst/>
              <a:cxnLst/>
              <a:rect l="l" t="t" r="r" b="b"/>
              <a:pathLst>
                <a:path w="3467" h="5356" extrusionOk="0">
                  <a:moveTo>
                    <a:pt x="1" y="0"/>
                  </a:moveTo>
                  <a:lnTo>
                    <a:pt x="1" y="4978"/>
                  </a:lnTo>
                  <a:cubicBezTo>
                    <a:pt x="379" y="5041"/>
                    <a:pt x="725" y="5135"/>
                    <a:pt x="1040" y="5356"/>
                  </a:cubicBezTo>
                  <a:lnTo>
                    <a:pt x="3466" y="1134"/>
                  </a:lnTo>
                  <a:cubicBezTo>
                    <a:pt x="2458" y="473"/>
                    <a:pt x="1261" y="6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8"/>
            <p:cNvSpPr/>
            <p:nvPr/>
          </p:nvSpPr>
          <p:spPr>
            <a:xfrm>
              <a:off x="-11498275" y="3285550"/>
              <a:ext cx="123675" cy="160700"/>
            </a:xfrm>
            <a:custGeom>
              <a:avLst/>
              <a:gdLst/>
              <a:ahLst/>
              <a:cxnLst/>
              <a:rect l="l" t="t" r="r" b="b"/>
              <a:pathLst>
                <a:path w="4947" h="6428" extrusionOk="0">
                  <a:moveTo>
                    <a:pt x="2426" y="1"/>
                  </a:moveTo>
                  <a:lnTo>
                    <a:pt x="1" y="4254"/>
                  </a:lnTo>
                  <a:cubicBezTo>
                    <a:pt x="505" y="4790"/>
                    <a:pt x="788" y="5483"/>
                    <a:pt x="788" y="6207"/>
                  </a:cubicBezTo>
                  <a:lnTo>
                    <a:pt x="788" y="6428"/>
                  </a:lnTo>
                  <a:lnTo>
                    <a:pt x="4663" y="4947"/>
                  </a:lnTo>
                  <a:cubicBezTo>
                    <a:pt x="4884" y="4884"/>
                    <a:pt x="4947" y="4727"/>
                    <a:pt x="4947" y="4538"/>
                  </a:cubicBezTo>
                  <a:cubicBezTo>
                    <a:pt x="4726" y="2710"/>
                    <a:pt x="3781" y="1135"/>
                    <a:pt x="2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8"/>
            <p:cNvSpPr/>
            <p:nvPr/>
          </p:nvSpPr>
          <p:spPr>
            <a:xfrm>
              <a:off x="-11728250" y="3286350"/>
              <a:ext cx="125250" cy="160700"/>
            </a:xfrm>
            <a:custGeom>
              <a:avLst/>
              <a:gdLst/>
              <a:ahLst/>
              <a:cxnLst/>
              <a:rect l="l" t="t" r="r" b="b"/>
              <a:pathLst>
                <a:path w="5010" h="6428" extrusionOk="0">
                  <a:moveTo>
                    <a:pt x="2584" y="0"/>
                  </a:moveTo>
                  <a:cubicBezTo>
                    <a:pt x="1229" y="1103"/>
                    <a:pt x="284" y="2678"/>
                    <a:pt x="63" y="4537"/>
                  </a:cubicBezTo>
                  <a:cubicBezTo>
                    <a:pt x="0" y="4726"/>
                    <a:pt x="126" y="4884"/>
                    <a:pt x="315" y="4978"/>
                  </a:cubicBezTo>
                  <a:lnTo>
                    <a:pt x="4222" y="6427"/>
                  </a:lnTo>
                  <a:lnTo>
                    <a:pt x="4222" y="6238"/>
                  </a:lnTo>
                  <a:cubicBezTo>
                    <a:pt x="4222" y="5482"/>
                    <a:pt x="4505" y="4758"/>
                    <a:pt x="5009" y="4254"/>
                  </a:cubicBezTo>
                  <a:lnTo>
                    <a:pt x="2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0" name="Google Shape;4600;p68"/>
          <p:cNvGrpSpPr/>
          <p:nvPr/>
        </p:nvGrpSpPr>
        <p:grpSpPr>
          <a:xfrm>
            <a:off x="7292597" y="2434020"/>
            <a:ext cx="241809" cy="275631"/>
            <a:chOff x="-11703850" y="4081850"/>
            <a:chExt cx="309575" cy="352875"/>
          </a:xfrm>
        </p:grpSpPr>
        <p:sp>
          <p:nvSpPr>
            <p:cNvPr id="4601" name="Google Shape;4601;p68"/>
            <p:cNvSpPr/>
            <p:nvPr/>
          </p:nvSpPr>
          <p:spPr>
            <a:xfrm>
              <a:off x="-11703850" y="4081850"/>
              <a:ext cx="309575" cy="125250"/>
            </a:xfrm>
            <a:custGeom>
              <a:avLst/>
              <a:gdLst/>
              <a:ahLst/>
              <a:cxnLst/>
              <a:rect l="l" t="t" r="r" b="b"/>
              <a:pathLst>
                <a:path w="12383" h="5010" extrusionOk="0">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68"/>
            <p:cNvSpPr/>
            <p:nvPr/>
          </p:nvSpPr>
          <p:spPr>
            <a:xfrm>
              <a:off x="-11622725" y="4288975"/>
              <a:ext cx="144175" cy="63050"/>
            </a:xfrm>
            <a:custGeom>
              <a:avLst/>
              <a:gdLst/>
              <a:ahLst/>
              <a:cxnLst/>
              <a:rect l="l" t="t" r="r" b="b"/>
              <a:pathLst>
                <a:path w="5767" h="2522" extrusionOk="0">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68"/>
            <p:cNvSpPr/>
            <p:nvPr/>
          </p:nvSpPr>
          <p:spPr>
            <a:xfrm>
              <a:off x="-11596725" y="4364600"/>
              <a:ext cx="36250" cy="70125"/>
            </a:xfrm>
            <a:custGeom>
              <a:avLst/>
              <a:gdLst/>
              <a:ahLst/>
              <a:cxnLst/>
              <a:rect l="l" t="t" r="r" b="b"/>
              <a:pathLst>
                <a:path w="1450" h="2805" extrusionOk="0">
                  <a:moveTo>
                    <a:pt x="0" y="0"/>
                  </a:moveTo>
                  <a:lnTo>
                    <a:pt x="253" y="2804"/>
                  </a:lnTo>
                  <a:lnTo>
                    <a:pt x="1450" y="2804"/>
                  </a:lnTo>
                  <a:lnTo>
                    <a:pt x="1450" y="284"/>
                  </a:lnTo>
                  <a:cubicBezTo>
                    <a:pt x="883" y="221"/>
                    <a:pt x="410" y="15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8"/>
            <p:cNvSpPr/>
            <p:nvPr/>
          </p:nvSpPr>
          <p:spPr>
            <a:xfrm>
              <a:off x="-11540025" y="4364600"/>
              <a:ext cx="37050" cy="70125"/>
            </a:xfrm>
            <a:custGeom>
              <a:avLst/>
              <a:gdLst/>
              <a:ahLst/>
              <a:cxnLst/>
              <a:rect l="l" t="t" r="r" b="b"/>
              <a:pathLst>
                <a:path w="1482" h="2805" extrusionOk="0">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68"/>
            <p:cNvSpPr/>
            <p:nvPr/>
          </p:nvSpPr>
          <p:spPr>
            <a:xfrm>
              <a:off x="-11610900" y="4227550"/>
              <a:ext cx="50425" cy="51225"/>
            </a:xfrm>
            <a:custGeom>
              <a:avLst/>
              <a:gdLst/>
              <a:ahLst/>
              <a:cxnLst/>
              <a:rect l="l" t="t" r="r" b="b"/>
              <a:pathLst>
                <a:path w="2017" h="2049" extrusionOk="0">
                  <a:moveTo>
                    <a:pt x="0" y="1"/>
                  </a:moveTo>
                  <a:lnTo>
                    <a:pt x="189" y="2048"/>
                  </a:lnTo>
                  <a:cubicBezTo>
                    <a:pt x="725" y="1859"/>
                    <a:pt x="1355" y="1702"/>
                    <a:pt x="2017" y="1670"/>
                  </a:cubicBezTo>
                  <a:lnTo>
                    <a:pt x="20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68"/>
            <p:cNvSpPr/>
            <p:nvPr/>
          </p:nvSpPr>
          <p:spPr>
            <a:xfrm>
              <a:off x="-11540025" y="4228350"/>
              <a:ext cx="50450" cy="51200"/>
            </a:xfrm>
            <a:custGeom>
              <a:avLst/>
              <a:gdLst/>
              <a:ahLst/>
              <a:cxnLst/>
              <a:rect l="l" t="t" r="r" b="b"/>
              <a:pathLst>
                <a:path w="2018" h="2048" extrusionOk="0">
                  <a:moveTo>
                    <a:pt x="1" y="0"/>
                  </a:moveTo>
                  <a:lnTo>
                    <a:pt x="1" y="1670"/>
                  </a:lnTo>
                  <a:cubicBezTo>
                    <a:pt x="694" y="1701"/>
                    <a:pt x="1293" y="1827"/>
                    <a:pt x="1828" y="2048"/>
                  </a:cubicBezTo>
                  <a:lnTo>
                    <a:pt x="20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8"/>
            <p:cNvSpPr/>
            <p:nvPr/>
          </p:nvSpPr>
          <p:spPr>
            <a:xfrm>
              <a:off x="-11489600" y="4227550"/>
              <a:ext cx="92175" cy="207175"/>
            </a:xfrm>
            <a:custGeom>
              <a:avLst/>
              <a:gdLst/>
              <a:ahLst/>
              <a:cxnLst/>
              <a:rect l="l" t="t" r="r" b="b"/>
              <a:pathLst>
                <a:path w="3687" h="8287" extrusionOk="0">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8"/>
            <p:cNvSpPr/>
            <p:nvPr/>
          </p:nvSpPr>
          <p:spPr>
            <a:xfrm>
              <a:off x="-11703850" y="4227550"/>
              <a:ext cx="92175" cy="207175"/>
            </a:xfrm>
            <a:custGeom>
              <a:avLst/>
              <a:gdLst/>
              <a:ahLst/>
              <a:cxnLst/>
              <a:rect l="l" t="t" r="r" b="b"/>
              <a:pathLst>
                <a:path w="3687" h="8287" extrusionOk="0">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9" name="Google Shape;4609;p68"/>
          <p:cNvGrpSpPr/>
          <p:nvPr/>
        </p:nvGrpSpPr>
        <p:grpSpPr>
          <a:xfrm>
            <a:off x="5524894" y="2869089"/>
            <a:ext cx="276861" cy="275631"/>
            <a:chOff x="-9958475" y="3180025"/>
            <a:chExt cx="354450" cy="352875"/>
          </a:xfrm>
        </p:grpSpPr>
        <p:sp>
          <p:nvSpPr>
            <p:cNvPr id="4610" name="Google Shape;4610;p68"/>
            <p:cNvSpPr/>
            <p:nvPr/>
          </p:nvSpPr>
          <p:spPr>
            <a:xfrm>
              <a:off x="-9958475" y="3491125"/>
              <a:ext cx="354450" cy="41775"/>
            </a:xfrm>
            <a:custGeom>
              <a:avLst/>
              <a:gdLst/>
              <a:ahLst/>
              <a:cxnLst/>
              <a:rect l="l" t="t" r="r" b="b"/>
              <a:pathLst>
                <a:path w="14178" h="1671" extrusionOk="0">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8"/>
            <p:cNvSpPr/>
            <p:nvPr/>
          </p:nvSpPr>
          <p:spPr>
            <a:xfrm>
              <a:off x="-9958475" y="3180025"/>
              <a:ext cx="354450" cy="42550"/>
            </a:xfrm>
            <a:custGeom>
              <a:avLst/>
              <a:gdLst/>
              <a:ahLst/>
              <a:cxnLst/>
              <a:rect l="l" t="t" r="r" b="b"/>
              <a:pathLst>
                <a:path w="14178" h="1702" extrusionOk="0">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8"/>
            <p:cNvSpPr/>
            <p:nvPr/>
          </p:nvSpPr>
          <p:spPr>
            <a:xfrm>
              <a:off x="-9916725" y="3243025"/>
              <a:ext cx="270175" cy="228425"/>
            </a:xfrm>
            <a:custGeom>
              <a:avLst/>
              <a:gdLst/>
              <a:ahLst/>
              <a:cxnLst/>
              <a:rect l="l" t="t" r="r" b="b"/>
              <a:pathLst>
                <a:path w="10807" h="9137" extrusionOk="0">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3" name="Google Shape;4613;p68"/>
          <p:cNvGrpSpPr/>
          <p:nvPr/>
        </p:nvGrpSpPr>
        <p:grpSpPr>
          <a:xfrm>
            <a:off x="5532276" y="3308991"/>
            <a:ext cx="262098" cy="275533"/>
            <a:chOff x="-9949025" y="3615575"/>
            <a:chExt cx="335550" cy="352750"/>
          </a:xfrm>
        </p:grpSpPr>
        <p:sp>
          <p:nvSpPr>
            <p:cNvPr id="4614" name="Google Shape;4614;p68"/>
            <p:cNvSpPr/>
            <p:nvPr/>
          </p:nvSpPr>
          <p:spPr>
            <a:xfrm>
              <a:off x="-9800950" y="3615575"/>
              <a:ext cx="61475" cy="61450"/>
            </a:xfrm>
            <a:custGeom>
              <a:avLst/>
              <a:gdLst/>
              <a:ahLst/>
              <a:cxnLst/>
              <a:rect l="l" t="t" r="r" b="b"/>
              <a:pathLst>
                <a:path w="2459" h="2458" extrusionOk="0">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8"/>
            <p:cNvSpPr/>
            <p:nvPr/>
          </p:nvSpPr>
          <p:spPr>
            <a:xfrm>
              <a:off x="-9949025" y="3688650"/>
              <a:ext cx="335550" cy="279675"/>
            </a:xfrm>
            <a:custGeom>
              <a:avLst/>
              <a:gdLst/>
              <a:ahLst/>
              <a:cxnLst/>
              <a:rect l="l" t="t" r="r" b="b"/>
              <a:pathLst>
                <a:path w="13422" h="11187" extrusionOk="0">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8"/>
            <p:cNvSpPr/>
            <p:nvPr/>
          </p:nvSpPr>
          <p:spPr>
            <a:xfrm>
              <a:off x="-9947450" y="3657100"/>
              <a:ext cx="106350" cy="50650"/>
            </a:xfrm>
            <a:custGeom>
              <a:avLst/>
              <a:gdLst/>
              <a:ahLst/>
              <a:cxnLst/>
              <a:rect l="l" t="t" r="r" b="b"/>
              <a:pathLst>
                <a:path w="4254" h="2026" extrusionOk="0">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7" name="Google Shape;4617;p68"/>
          <p:cNvGrpSpPr/>
          <p:nvPr/>
        </p:nvGrpSpPr>
        <p:grpSpPr>
          <a:xfrm>
            <a:off x="8146666" y="2867937"/>
            <a:ext cx="279321" cy="277935"/>
            <a:chOff x="-9961625" y="4048175"/>
            <a:chExt cx="357600" cy="355825"/>
          </a:xfrm>
        </p:grpSpPr>
        <p:sp>
          <p:nvSpPr>
            <p:cNvPr id="4618" name="Google Shape;4618;p68"/>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8"/>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8"/>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8"/>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8"/>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8"/>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4" name="Google Shape;4624;p68"/>
          <p:cNvGrpSpPr/>
          <p:nvPr/>
        </p:nvGrpSpPr>
        <p:grpSpPr>
          <a:xfrm>
            <a:off x="6834175" y="3308229"/>
            <a:ext cx="283032" cy="277056"/>
            <a:chOff x="-8680950" y="3624225"/>
            <a:chExt cx="362350" cy="354700"/>
          </a:xfrm>
        </p:grpSpPr>
        <p:sp>
          <p:nvSpPr>
            <p:cNvPr id="4625" name="Google Shape;4625;p68"/>
            <p:cNvSpPr/>
            <p:nvPr/>
          </p:nvSpPr>
          <p:spPr>
            <a:xfrm>
              <a:off x="-8512400" y="3686450"/>
              <a:ext cx="130775" cy="129800"/>
            </a:xfrm>
            <a:custGeom>
              <a:avLst/>
              <a:gdLst/>
              <a:ahLst/>
              <a:cxnLst/>
              <a:rect l="l" t="t" r="r" b="b"/>
              <a:pathLst>
                <a:path w="5231" h="5192" extrusionOk="0">
                  <a:moveTo>
                    <a:pt x="4065" y="1"/>
                  </a:moveTo>
                  <a:lnTo>
                    <a:pt x="158" y="3876"/>
                  </a:lnTo>
                  <a:cubicBezTo>
                    <a:pt x="1" y="4096"/>
                    <a:pt x="1" y="4317"/>
                    <a:pt x="158" y="4474"/>
                  </a:cubicBezTo>
                  <a:lnTo>
                    <a:pt x="757" y="5073"/>
                  </a:lnTo>
                  <a:cubicBezTo>
                    <a:pt x="836" y="5152"/>
                    <a:pt x="938" y="5191"/>
                    <a:pt x="1041" y="5191"/>
                  </a:cubicBezTo>
                  <a:cubicBezTo>
                    <a:pt x="1143" y="5191"/>
                    <a:pt x="1245" y="5152"/>
                    <a:pt x="1324" y="5073"/>
                  </a:cubicBezTo>
                  <a:lnTo>
                    <a:pt x="5231" y="1166"/>
                  </a:lnTo>
                  <a:lnTo>
                    <a:pt x="40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8"/>
            <p:cNvSpPr/>
            <p:nvPr/>
          </p:nvSpPr>
          <p:spPr>
            <a:xfrm>
              <a:off x="-8395825" y="3624225"/>
              <a:ext cx="77225" cy="77225"/>
            </a:xfrm>
            <a:custGeom>
              <a:avLst/>
              <a:gdLst/>
              <a:ahLst/>
              <a:cxnLst/>
              <a:rect l="l" t="t" r="r" b="b"/>
              <a:pathLst>
                <a:path w="3089" h="3089" extrusionOk="0">
                  <a:moveTo>
                    <a:pt x="1607" y="1"/>
                  </a:moveTo>
                  <a:cubicBezTo>
                    <a:pt x="1481" y="1"/>
                    <a:pt x="1355" y="64"/>
                    <a:pt x="1292" y="158"/>
                  </a:cubicBezTo>
                  <a:lnTo>
                    <a:pt x="1" y="1891"/>
                  </a:lnTo>
                  <a:lnTo>
                    <a:pt x="1198" y="3088"/>
                  </a:lnTo>
                  <a:lnTo>
                    <a:pt x="2931" y="1797"/>
                  </a:lnTo>
                  <a:cubicBezTo>
                    <a:pt x="3057" y="1734"/>
                    <a:pt x="3088" y="1608"/>
                    <a:pt x="3088" y="1482"/>
                  </a:cubicBezTo>
                  <a:lnTo>
                    <a:pt x="3088" y="442"/>
                  </a:lnTo>
                  <a:cubicBezTo>
                    <a:pt x="3057" y="190"/>
                    <a:pt x="2868" y="1"/>
                    <a:pt x="2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8"/>
            <p:cNvSpPr/>
            <p:nvPr/>
          </p:nvSpPr>
          <p:spPr>
            <a:xfrm>
              <a:off x="-8676125" y="3883875"/>
              <a:ext cx="98375" cy="92925"/>
            </a:xfrm>
            <a:custGeom>
              <a:avLst/>
              <a:gdLst/>
              <a:ahLst/>
              <a:cxnLst/>
              <a:rect l="l" t="t" r="r" b="b"/>
              <a:pathLst>
                <a:path w="3935" h="3717" extrusionOk="0">
                  <a:moveTo>
                    <a:pt x="2478" y="0"/>
                  </a:moveTo>
                  <a:cubicBezTo>
                    <a:pt x="2338" y="0"/>
                    <a:pt x="2197" y="75"/>
                    <a:pt x="2108" y="201"/>
                  </a:cubicBezTo>
                  <a:lnTo>
                    <a:pt x="154" y="3130"/>
                  </a:lnTo>
                  <a:cubicBezTo>
                    <a:pt x="0" y="3413"/>
                    <a:pt x="244" y="3717"/>
                    <a:pt x="527" y="3717"/>
                  </a:cubicBezTo>
                  <a:cubicBezTo>
                    <a:pt x="591" y="3717"/>
                    <a:pt x="657" y="3701"/>
                    <a:pt x="721" y="3666"/>
                  </a:cubicBezTo>
                  <a:lnTo>
                    <a:pt x="3620" y="1744"/>
                  </a:lnTo>
                  <a:cubicBezTo>
                    <a:pt x="3903" y="1618"/>
                    <a:pt x="3935" y="1303"/>
                    <a:pt x="3746" y="1114"/>
                  </a:cubicBezTo>
                  <a:lnTo>
                    <a:pt x="2769" y="138"/>
                  </a:lnTo>
                  <a:cubicBezTo>
                    <a:pt x="2688" y="43"/>
                    <a:pt x="2583" y="0"/>
                    <a:pt x="2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68"/>
            <p:cNvSpPr/>
            <p:nvPr/>
          </p:nvSpPr>
          <p:spPr>
            <a:xfrm>
              <a:off x="-8680950" y="3708850"/>
              <a:ext cx="282800" cy="270075"/>
            </a:xfrm>
            <a:custGeom>
              <a:avLst/>
              <a:gdLst/>
              <a:ahLst/>
              <a:cxnLst/>
              <a:rect l="l" t="t" r="r" b="b"/>
              <a:pathLst>
                <a:path w="11312" h="10803" extrusionOk="0">
                  <a:moveTo>
                    <a:pt x="4337" y="4327"/>
                  </a:moveTo>
                  <a:cubicBezTo>
                    <a:pt x="4656" y="4327"/>
                    <a:pt x="4979" y="4445"/>
                    <a:pt x="5231" y="4681"/>
                  </a:cubicBezTo>
                  <a:cubicBezTo>
                    <a:pt x="5388" y="4839"/>
                    <a:pt x="5388" y="5122"/>
                    <a:pt x="5231" y="5280"/>
                  </a:cubicBezTo>
                  <a:cubicBezTo>
                    <a:pt x="5152" y="5359"/>
                    <a:pt x="5050" y="5398"/>
                    <a:pt x="4947" y="5398"/>
                  </a:cubicBezTo>
                  <a:cubicBezTo>
                    <a:pt x="4845" y="5398"/>
                    <a:pt x="4742" y="5359"/>
                    <a:pt x="4664" y="5280"/>
                  </a:cubicBezTo>
                  <a:cubicBezTo>
                    <a:pt x="4585" y="5201"/>
                    <a:pt x="4475" y="5162"/>
                    <a:pt x="4364" y="5162"/>
                  </a:cubicBezTo>
                  <a:cubicBezTo>
                    <a:pt x="4254" y="5162"/>
                    <a:pt x="4144" y="5201"/>
                    <a:pt x="4065" y="5280"/>
                  </a:cubicBezTo>
                  <a:cubicBezTo>
                    <a:pt x="3829" y="5516"/>
                    <a:pt x="3514" y="5634"/>
                    <a:pt x="3195" y="5634"/>
                  </a:cubicBezTo>
                  <a:cubicBezTo>
                    <a:pt x="2876" y="5634"/>
                    <a:pt x="2553" y="5516"/>
                    <a:pt x="2301" y="5280"/>
                  </a:cubicBezTo>
                  <a:cubicBezTo>
                    <a:pt x="2143" y="5122"/>
                    <a:pt x="2143" y="4839"/>
                    <a:pt x="2301" y="4681"/>
                  </a:cubicBezTo>
                  <a:cubicBezTo>
                    <a:pt x="2379" y="4602"/>
                    <a:pt x="2482" y="4563"/>
                    <a:pt x="2584" y="4563"/>
                  </a:cubicBezTo>
                  <a:cubicBezTo>
                    <a:pt x="2687" y="4563"/>
                    <a:pt x="2789" y="4602"/>
                    <a:pt x="2868" y="4681"/>
                  </a:cubicBezTo>
                  <a:cubicBezTo>
                    <a:pt x="2947" y="4760"/>
                    <a:pt x="3057" y="4799"/>
                    <a:pt x="3167" y="4799"/>
                  </a:cubicBezTo>
                  <a:cubicBezTo>
                    <a:pt x="3277" y="4799"/>
                    <a:pt x="3388" y="4760"/>
                    <a:pt x="3466" y="4681"/>
                  </a:cubicBezTo>
                  <a:cubicBezTo>
                    <a:pt x="3703" y="4445"/>
                    <a:pt x="4018" y="4327"/>
                    <a:pt x="4337" y="4327"/>
                  </a:cubicBezTo>
                  <a:close/>
                  <a:moveTo>
                    <a:pt x="6097" y="5697"/>
                  </a:moveTo>
                  <a:cubicBezTo>
                    <a:pt x="6207" y="5697"/>
                    <a:pt x="6318" y="5737"/>
                    <a:pt x="6396" y="5815"/>
                  </a:cubicBezTo>
                  <a:cubicBezTo>
                    <a:pt x="6869" y="6288"/>
                    <a:pt x="6869" y="7076"/>
                    <a:pt x="6396" y="7611"/>
                  </a:cubicBezTo>
                  <a:cubicBezTo>
                    <a:pt x="6239" y="7769"/>
                    <a:pt x="6239" y="8021"/>
                    <a:pt x="6396" y="8178"/>
                  </a:cubicBezTo>
                  <a:cubicBezTo>
                    <a:pt x="6554" y="8336"/>
                    <a:pt x="6554" y="8619"/>
                    <a:pt x="6396" y="8777"/>
                  </a:cubicBezTo>
                  <a:cubicBezTo>
                    <a:pt x="6318" y="8856"/>
                    <a:pt x="6207" y="8895"/>
                    <a:pt x="6097" y="8895"/>
                  </a:cubicBezTo>
                  <a:cubicBezTo>
                    <a:pt x="5987" y="8895"/>
                    <a:pt x="5877" y="8856"/>
                    <a:pt x="5798" y="8777"/>
                  </a:cubicBezTo>
                  <a:cubicBezTo>
                    <a:pt x="5325" y="8304"/>
                    <a:pt x="5325" y="7517"/>
                    <a:pt x="5798" y="7013"/>
                  </a:cubicBezTo>
                  <a:cubicBezTo>
                    <a:pt x="5955" y="6855"/>
                    <a:pt x="5955" y="6571"/>
                    <a:pt x="5798" y="6414"/>
                  </a:cubicBezTo>
                  <a:cubicBezTo>
                    <a:pt x="5640" y="6256"/>
                    <a:pt x="5640" y="5973"/>
                    <a:pt x="5798" y="5815"/>
                  </a:cubicBezTo>
                  <a:cubicBezTo>
                    <a:pt x="5877" y="5737"/>
                    <a:pt x="5987" y="5697"/>
                    <a:pt x="6097" y="5697"/>
                  </a:cubicBezTo>
                  <a:close/>
                  <a:moveTo>
                    <a:pt x="6968" y="1"/>
                  </a:moveTo>
                  <a:cubicBezTo>
                    <a:pt x="6230" y="1"/>
                    <a:pt x="5491" y="269"/>
                    <a:pt x="4916" y="806"/>
                  </a:cubicBezTo>
                  <a:lnTo>
                    <a:pt x="4286" y="1468"/>
                  </a:lnTo>
                  <a:cubicBezTo>
                    <a:pt x="4191" y="1562"/>
                    <a:pt x="4128" y="1783"/>
                    <a:pt x="4222" y="1909"/>
                  </a:cubicBezTo>
                  <a:cubicBezTo>
                    <a:pt x="4380" y="2255"/>
                    <a:pt x="4286" y="2633"/>
                    <a:pt x="4065" y="2854"/>
                  </a:cubicBezTo>
                  <a:cubicBezTo>
                    <a:pt x="3892" y="3027"/>
                    <a:pt x="3643" y="3124"/>
                    <a:pt x="3401" y="3124"/>
                  </a:cubicBezTo>
                  <a:cubicBezTo>
                    <a:pt x="3203" y="3124"/>
                    <a:pt x="3010" y="3059"/>
                    <a:pt x="2868" y="2917"/>
                  </a:cubicBezTo>
                  <a:lnTo>
                    <a:pt x="2616" y="2633"/>
                  </a:lnTo>
                  <a:cubicBezTo>
                    <a:pt x="2537" y="2555"/>
                    <a:pt x="2427" y="2515"/>
                    <a:pt x="2316" y="2515"/>
                  </a:cubicBezTo>
                  <a:cubicBezTo>
                    <a:pt x="2206" y="2515"/>
                    <a:pt x="2096" y="2555"/>
                    <a:pt x="2017" y="2633"/>
                  </a:cubicBezTo>
                  <a:lnTo>
                    <a:pt x="1419" y="3232"/>
                  </a:lnTo>
                  <a:cubicBezTo>
                    <a:pt x="158" y="4492"/>
                    <a:pt x="1" y="6445"/>
                    <a:pt x="946" y="7895"/>
                  </a:cubicBezTo>
                  <a:lnTo>
                    <a:pt x="1608" y="6792"/>
                  </a:lnTo>
                  <a:cubicBezTo>
                    <a:pt x="1765" y="6477"/>
                    <a:pt x="2143" y="6256"/>
                    <a:pt x="2521" y="6225"/>
                  </a:cubicBezTo>
                  <a:cubicBezTo>
                    <a:pt x="2590" y="6214"/>
                    <a:pt x="2659" y="6209"/>
                    <a:pt x="2726" y="6209"/>
                  </a:cubicBezTo>
                  <a:cubicBezTo>
                    <a:pt x="3056" y="6209"/>
                    <a:pt x="3357" y="6336"/>
                    <a:pt x="3592" y="6571"/>
                  </a:cubicBezTo>
                  <a:lnTo>
                    <a:pt x="4569" y="7548"/>
                  </a:lnTo>
                  <a:cubicBezTo>
                    <a:pt x="4853" y="7832"/>
                    <a:pt x="4979" y="8210"/>
                    <a:pt x="4916" y="8619"/>
                  </a:cubicBezTo>
                  <a:cubicBezTo>
                    <a:pt x="4884" y="8997"/>
                    <a:pt x="4601" y="9312"/>
                    <a:pt x="4286" y="9533"/>
                  </a:cubicBezTo>
                  <a:lnTo>
                    <a:pt x="3246" y="10195"/>
                  </a:lnTo>
                  <a:cubicBezTo>
                    <a:pt x="3867" y="10600"/>
                    <a:pt x="4575" y="10802"/>
                    <a:pt x="5283" y="10802"/>
                  </a:cubicBezTo>
                  <a:cubicBezTo>
                    <a:pt x="6227" y="10802"/>
                    <a:pt x="7170" y="10442"/>
                    <a:pt x="7909" y="9722"/>
                  </a:cubicBezTo>
                  <a:lnTo>
                    <a:pt x="8507" y="9123"/>
                  </a:lnTo>
                  <a:cubicBezTo>
                    <a:pt x="8665" y="8966"/>
                    <a:pt x="8665" y="8682"/>
                    <a:pt x="8507" y="8525"/>
                  </a:cubicBezTo>
                  <a:lnTo>
                    <a:pt x="8224" y="8273"/>
                  </a:lnTo>
                  <a:cubicBezTo>
                    <a:pt x="7909" y="7958"/>
                    <a:pt x="7972" y="7391"/>
                    <a:pt x="8287" y="7076"/>
                  </a:cubicBezTo>
                  <a:cubicBezTo>
                    <a:pt x="8432" y="6930"/>
                    <a:pt x="8659" y="6840"/>
                    <a:pt x="8887" y="6840"/>
                  </a:cubicBezTo>
                  <a:cubicBezTo>
                    <a:pt x="9005" y="6840"/>
                    <a:pt x="9124" y="6864"/>
                    <a:pt x="9232" y="6918"/>
                  </a:cubicBezTo>
                  <a:cubicBezTo>
                    <a:pt x="9294" y="6955"/>
                    <a:pt x="9361" y="6973"/>
                    <a:pt x="9427" y="6973"/>
                  </a:cubicBezTo>
                  <a:cubicBezTo>
                    <a:pt x="9529" y="6973"/>
                    <a:pt x="9628" y="6931"/>
                    <a:pt x="9704" y="6855"/>
                  </a:cubicBezTo>
                  <a:lnTo>
                    <a:pt x="10334" y="6225"/>
                  </a:lnTo>
                  <a:cubicBezTo>
                    <a:pt x="11154" y="5185"/>
                    <a:pt x="11311" y="3831"/>
                    <a:pt x="10713" y="2696"/>
                  </a:cubicBezTo>
                  <a:lnTo>
                    <a:pt x="10713" y="2696"/>
                  </a:lnTo>
                  <a:lnTo>
                    <a:pt x="8665" y="4744"/>
                  </a:lnTo>
                  <a:cubicBezTo>
                    <a:pt x="8428" y="4980"/>
                    <a:pt x="8113" y="5099"/>
                    <a:pt x="7794" y="5099"/>
                  </a:cubicBezTo>
                  <a:cubicBezTo>
                    <a:pt x="7475" y="5099"/>
                    <a:pt x="7152" y="4980"/>
                    <a:pt x="6900" y="4744"/>
                  </a:cubicBezTo>
                  <a:lnTo>
                    <a:pt x="6302" y="4177"/>
                  </a:lnTo>
                  <a:cubicBezTo>
                    <a:pt x="5829" y="3705"/>
                    <a:pt x="5829" y="2917"/>
                    <a:pt x="6302" y="2381"/>
                  </a:cubicBezTo>
                  <a:lnTo>
                    <a:pt x="8350" y="334"/>
                  </a:lnTo>
                  <a:cubicBezTo>
                    <a:pt x="7918" y="112"/>
                    <a:pt x="7443" y="1"/>
                    <a:pt x="6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8"/>
            <p:cNvSpPr/>
            <p:nvPr/>
          </p:nvSpPr>
          <p:spPr>
            <a:xfrm>
              <a:off x="-8440725" y="3857375"/>
              <a:ext cx="117400" cy="86450"/>
            </a:xfrm>
            <a:custGeom>
              <a:avLst/>
              <a:gdLst/>
              <a:ahLst/>
              <a:cxnLst/>
              <a:rect l="l" t="t" r="r" b="b"/>
              <a:pathLst>
                <a:path w="4696" h="3458" extrusionOk="0">
                  <a:moveTo>
                    <a:pt x="1765" y="0"/>
                  </a:moveTo>
                  <a:cubicBezTo>
                    <a:pt x="1608" y="284"/>
                    <a:pt x="1419" y="567"/>
                    <a:pt x="1198" y="788"/>
                  </a:cubicBezTo>
                  <a:lnTo>
                    <a:pt x="568" y="1418"/>
                  </a:lnTo>
                  <a:cubicBezTo>
                    <a:pt x="410" y="1576"/>
                    <a:pt x="190" y="1702"/>
                    <a:pt x="1" y="1733"/>
                  </a:cubicBezTo>
                  <a:lnTo>
                    <a:pt x="442" y="2174"/>
                  </a:lnTo>
                  <a:cubicBezTo>
                    <a:pt x="830" y="2563"/>
                    <a:pt x="1382" y="2767"/>
                    <a:pt x="1930" y="2767"/>
                  </a:cubicBezTo>
                  <a:cubicBezTo>
                    <a:pt x="2316" y="2767"/>
                    <a:pt x="2700" y="2666"/>
                    <a:pt x="3025" y="2458"/>
                  </a:cubicBezTo>
                  <a:lnTo>
                    <a:pt x="3939" y="3340"/>
                  </a:lnTo>
                  <a:cubicBezTo>
                    <a:pt x="4018" y="3419"/>
                    <a:pt x="4128" y="3458"/>
                    <a:pt x="4238" y="3458"/>
                  </a:cubicBezTo>
                  <a:cubicBezTo>
                    <a:pt x="4349" y="3458"/>
                    <a:pt x="4459" y="3419"/>
                    <a:pt x="4538" y="3340"/>
                  </a:cubicBezTo>
                  <a:cubicBezTo>
                    <a:pt x="4695" y="3182"/>
                    <a:pt x="4695" y="2930"/>
                    <a:pt x="4538" y="2773"/>
                  </a:cubicBezTo>
                  <a:lnTo>
                    <a:pt x="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8"/>
            <p:cNvSpPr/>
            <p:nvPr/>
          </p:nvSpPr>
          <p:spPr>
            <a:xfrm>
              <a:off x="-8638400" y="3630725"/>
              <a:ext cx="86650" cy="115625"/>
            </a:xfrm>
            <a:custGeom>
              <a:avLst/>
              <a:gdLst/>
              <a:ahLst/>
              <a:cxnLst/>
              <a:rect l="l" t="t" r="r" b="b"/>
              <a:pathLst>
                <a:path w="3466" h="4625" extrusionOk="0">
                  <a:moveTo>
                    <a:pt x="457" y="1"/>
                  </a:moveTo>
                  <a:cubicBezTo>
                    <a:pt x="347" y="1"/>
                    <a:pt x="236" y="40"/>
                    <a:pt x="158" y="119"/>
                  </a:cubicBezTo>
                  <a:cubicBezTo>
                    <a:pt x="0" y="277"/>
                    <a:pt x="0" y="560"/>
                    <a:pt x="158" y="718"/>
                  </a:cubicBezTo>
                  <a:lnTo>
                    <a:pt x="1071" y="1631"/>
                  </a:lnTo>
                  <a:cubicBezTo>
                    <a:pt x="819" y="1978"/>
                    <a:pt x="693" y="2387"/>
                    <a:pt x="693" y="2765"/>
                  </a:cubicBezTo>
                  <a:cubicBezTo>
                    <a:pt x="693" y="3269"/>
                    <a:pt x="914" y="3805"/>
                    <a:pt x="1292" y="4183"/>
                  </a:cubicBezTo>
                  <a:lnTo>
                    <a:pt x="1733" y="4624"/>
                  </a:lnTo>
                  <a:cubicBezTo>
                    <a:pt x="1764" y="4435"/>
                    <a:pt x="1890" y="4215"/>
                    <a:pt x="2048" y="4057"/>
                  </a:cubicBezTo>
                  <a:lnTo>
                    <a:pt x="2678" y="3427"/>
                  </a:lnTo>
                  <a:cubicBezTo>
                    <a:pt x="2899" y="3206"/>
                    <a:pt x="3182" y="3017"/>
                    <a:pt x="3466" y="2860"/>
                  </a:cubicBezTo>
                  <a:lnTo>
                    <a:pt x="756" y="119"/>
                  </a:lnTo>
                  <a:cubicBezTo>
                    <a:pt x="677" y="40"/>
                    <a:pt x="567" y="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68"/>
          <p:cNvGrpSpPr/>
          <p:nvPr/>
        </p:nvGrpSpPr>
        <p:grpSpPr>
          <a:xfrm>
            <a:off x="5979810" y="1562188"/>
            <a:ext cx="243020" cy="275650"/>
            <a:chOff x="-13056975" y="3212300"/>
            <a:chExt cx="311125" cy="352900"/>
          </a:xfrm>
        </p:grpSpPr>
        <p:sp>
          <p:nvSpPr>
            <p:cNvPr id="4632" name="Google Shape;4632;p68"/>
            <p:cNvSpPr/>
            <p:nvPr/>
          </p:nvSpPr>
          <p:spPr>
            <a:xfrm>
              <a:off x="-12972700" y="3273750"/>
              <a:ext cx="144950" cy="229225"/>
            </a:xfrm>
            <a:custGeom>
              <a:avLst/>
              <a:gdLst/>
              <a:ahLst/>
              <a:cxnLst/>
              <a:rect l="l" t="t" r="r" b="b"/>
              <a:pathLst>
                <a:path w="5798" h="9169" extrusionOk="0">
                  <a:moveTo>
                    <a:pt x="0" y="0"/>
                  </a:moveTo>
                  <a:lnTo>
                    <a:pt x="0" y="819"/>
                  </a:lnTo>
                  <a:lnTo>
                    <a:pt x="851" y="819"/>
                  </a:lnTo>
                  <a:lnTo>
                    <a:pt x="851" y="8538"/>
                  </a:lnTo>
                  <a:lnTo>
                    <a:pt x="788" y="8538"/>
                  </a:lnTo>
                  <a:cubicBezTo>
                    <a:pt x="1071" y="8696"/>
                    <a:pt x="1355" y="8853"/>
                    <a:pt x="1639" y="8948"/>
                  </a:cubicBezTo>
                  <a:lnTo>
                    <a:pt x="1639" y="851"/>
                  </a:lnTo>
                  <a:lnTo>
                    <a:pt x="2458" y="851"/>
                  </a:lnTo>
                  <a:lnTo>
                    <a:pt x="2458" y="9137"/>
                  </a:lnTo>
                  <a:cubicBezTo>
                    <a:pt x="2615" y="9137"/>
                    <a:pt x="2741" y="9168"/>
                    <a:pt x="2899" y="9168"/>
                  </a:cubicBezTo>
                  <a:cubicBezTo>
                    <a:pt x="3056" y="9168"/>
                    <a:pt x="3151" y="9137"/>
                    <a:pt x="3308" y="9137"/>
                  </a:cubicBezTo>
                  <a:lnTo>
                    <a:pt x="3308" y="851"/>
                  </a:lnTo>
                  <a:lnTo>
                    <a:pt x="4159" y="851"/>
                  </a:lnTo>
                  <a:lnTo>
                    <a:pt x="4159" y="8948"/>
                  </a:lnTo>
                  <a:cubicBezTo>
                    <a:pt x="4411" y="8822"/>
                    <a:pt x="4695" y="8696"/>
                    <a:pt x="4978" y="8538"/>
                  </a:cubicBezTo>
                  <a:lnTo>
                    <a:pt x="4978" y="819"/>
                  </a:lnTo>
                  <a:lnTo>
                    <a:pt x="5797" y="819"/>
                  </a:lnTo>
                  <a:lnTo>
                    <a:pt x="5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8"/>
            <p:cNvSpPr/>
            <p:nvPr/>
          </p:nvSpPr>
          <p:spPr>
            <a:xfrm>
              <a:off x="-12808875" y="3212300"/>
              <a:ext cx="63025" cy="278075"/>
            </a:xfrm>
            <a:custGeom>
              <a:avLst/>
              <a:gdLst/>
              <a:ahLst/>
              <a:cxnLst/>
              <a:rect l="l" t="t" r="r" b="b"/>
              <a:pathLst>
                <a:path w="2521" h="11123" extrusionOk="0">
                  <a:moveTo>
                    <a:pt x="1261" y="1"/>
                  </a:moveTo>
                  <a:cubicBezTo>
                    <a:pt x="599" y="1"/>
                    <a:pt x="0" y="568"/>
                    <a:pt x="0" y="1230"/>
                  </a:cubicBezTo>
                  <a:lnTo>
                    <a:pt x="0" y="5514"/>
                  </a:lnTo>
                  <a:cubicBezTo>
                    <a:pt x="0" y="5672"/>
                    <a:pt x="32" y="5829"/>
                    <a:pt x="158" y="5987"/>
                  </a:cubicBezTo>
                  <a:cubicBezTo>
                    <a:pt x="536" y="6617"/>
                    <a:pt x="788" y="7310"/>
                    <a:pt x="851" y="8003"/>
                  </a:cubicBezTo>
                  <a:cubicBezTo>
                    <a:pt x="945" y="8759"/>
                    <a:pt x="756" y="9452"/>
                    <a:pt x="347" y="10114"/>
                  </a:cubicBezTo>
                  <a:lnTo>
                    <a:pt x="1607" y="11122"/>
                  </a:lnTo>
                  <a:cubicBezTo>
                    <a:pt x="2174" y="10208"/>
                    <a:pt x="2521" y="9137"/>
                    <a:pt x="2521" y="8003"/>
                  </a:cubicBezTo>
                  <a:cubicBezTo>
                    <a:pt x="2489" y="7026"/>
                    <a:pt x="2174" y="6113"/>
                    <a:pt x="1702" y="5294"/>
                  </a:cubicBezTo>
                  <a:lnTo>
                    <a:pt x="1702" y="4979"/>
                  </a:lnTo>
                  <a:lnTo>
                    <a:pt x="1702" y="2395"/>
                  </a:lnTo>
                  <a:lnTo>
                    <a:pt x="1891" y="2301"/>
                  </a:lnTo>
                  <a:cubicBezTo>
                    <a:pt x="2269" y="2049"/>
                    <a:pt x="2521" y="1671"/>
                    <a:pt x="2521" y="1230"/>
                  </a:cubicBezTo>
                  <a:cubicBezTo>
                    <a:pt x="2521" y="568"/>
                    <a:pt x="1954" y="1"/>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68"/>
            <p:cNvSpPr/>
            <p:nvPr/>
          </p:nvSpPr>
          <p:spPr>
            <a:xfrm>
              <a:off x="-13056975" y="3212300"/>
              <a:ext cx="63025" cy="278075"/>
            </a:xfrm>
            <a:custGeom>
              <a:avLst/>
              <a:gdLst/>
              <a:ahLst/>
              <a:cxnLst/>
              <a:rect l="l" t="t" r="r" b="b"/>
              <a:pathLst>
                <a:path w="2521" h="11123" extrusionOk="0">
                  <a:moveTo>
                    <a:pt x="1260" y="1"/>
                  </a:moveTo>
                  <a:cubicBezTo>
                    <a:pt x="567" y="1"/>
                    <a:pt x="0" y="568"/>
                    <a:pt x="0" y="1230"/>
                  </a:cubicBezTo>
                  <a:cubicBezTo>
                    <a:pt x="32" y="1671"/>
                    <a:pt x="284" y="2112"/>
                    <a:pt x="662" y="2301"/>
                  </a:cubicBezTo>
                  <a:lnTo>
                    <a:pt x="851" y="2427"/>
                  </a:lnTo>
                  <a:lnTo>
                    <a:pt x="851" y="4979"/>
                  </a:lnTo>
                  <a:lnTo>
                    <a:pt x="851" y="5294"/>
                  </a:lnTo>
                  <a:cubicBezTo>
                    <a:pt x="378" y="6113"/>
                    <a:pt x="63" y="7026"/>
                    <a:pt x="32" y="8003"/>
                  </a:cubicBezTo>
                  <a:cubicBezTo>
                    <a:pt x="32" y="9137"/>
                    <a:pt x="378" y="10208"/>
                    <a:pt x="945" y="11122"/>
                  </a:cubicBezTo>
                  <a:lnTo>
                    <a:pt x="2206" y="10145"/>
                  </a:lnTo>
                  <a:cubicBezTo>
                    <a:pt x="1859" y="9515"/>
                    <a:pt x="1639" y="8791"/>
                    <a:pt x="1702" y="8035"/>
                  </a:cubicBezTo>
                  <a:lnTo>
                    <a:pt x="1702" y="8003"/>
                  </a:lnTo>
                  <a:cubicBezTo>
                    <a:pt x="1733" y="7279"/>
                    <a:pt x="1954" y="6585"/>
                    <a:pt x="2363" y="5987"/>
                  </a:cubicBezTo>
                  <a:cubicBezTo>
                    <a:pt x="2458" y="5829"/>
                    <a:pt x="2521" y="5672"/>
                    <a:pt x="2521" y="5514"/>
                  </a:cubicBezTo>
                  <a:lnTo>
                    <a:pt x="2521" y="1230"/>
                  </a:lnTo>
                  <a:cubicBezTo>
                    <a:pt x="2521" y="568"/>
                    <a:pt x="1954" y="1"/>
                    <a:pt x="1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68"/>
            <p:cNvSpPr/>
            <p:nvPr/>
          </p:nvSpPr>
          <p:spPr>
            <a:xfrm>
              <a:off x="-13020750" y="3483250"/>
              <a:ext cx="240250" cy="81950"/>
            </a:xfrm>
            <a:custGeom>
              <a:avLst/>
              <a:gdLst/>
              <a:ahLst/>
              <a:cxnLst/>
              <a:rect l="l" t="t" r="r" b="b"/>
              <a:pathLst>
                <a:path w="9610" h="3278" extrusionOk="0">
                  <a:moveTo>
                    <a:pt x="1261" y="1"/>
                  </a:moveTo>
                  <a:lnTo>
                    <a:pt x="0" y="977"/>
                  </a:lnTo>
                  <a:cubicBezTo>
                    <a:pt x="1103" y="2395"/>
                    <a:pt x="2867" y="3277"/>
                    <a:pt x="4821" y="3277"/>
                  </a:cubicBezTo>
                  <a:cubicBezTo>
                    <a:pt x="6743" y="3277"/>
                    <a:pt x="8475" y="2363"/>
                    <a:pt x="9610" y="977"/>
                  </a:cubicBezTo>
                  <a:lnTo>
                    <a:pt x="8349" y="1"/>
                  </a:lnTo>
                  <a:cubicBezTo>
                    <a:pt x="7530" y="946"/>
                    <a:pt x="6270" y="1639"/>
                    <a:pt x="4821" y="1639"/>
                  </a:cubicBezTo>
                  <a:cubicBezTo>
                    <a:pt x="3466" y="1639"/>
                    <a:pt x="2143" y="1009"/>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6" name="Google Shape;4636;p68"/>
          <p:cNvGrpSpPr/>
          <p:nvPr/>
        </p:nvGrpSpPr>
        <p:grpSpPr>
          <a:xfrm>
            <a:off x="5962275" y="1999592"/>
            <a:ext cx="278091" cy="275533"/>
            <a:chOff x="-13077450" y="3647075"/>
            <a:chExt cx="356025" cy="352750"/>
          </a:xfrm>
        </p:grpSpPr>
        <p:sp>
          <p:nvSpPr>
            <p:cNvPr id="4637" name="Google Shape;4637;p68"/>
            <p:cNvSpPr/>
            <p:nvPr/>
          </p:nvSpPr>
          <p:spPr>
            <a:xfrm>
              <a:off x="-13014450" y="3708500"/>
              <a:ext cx="104000" cy="145750"/>
            </a:xfrm>
            <a:custGeom>
              <a:avLst/>
              <a:gdLst/>
              <a:ahLst/>
              <a:cxnLst/>
              <a:rect l="l" t="t" r="r" b="b"/>
              <a:pathLst>
                <a:path w="4160" h="5830" extrusionOk="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8"/>
            <p:cNvSpPr/>
            <p:nvPr/>
          </p:nvSpPr>
          <p:spPr>
            <a:xfrm>
              <a:off x="-12890800" y="3708500"/>
              <a:ext cx="104775" cy="145750"/>
            </a:xfrm>
            <a:custGeom>
              <a:avLst/>
              <a:gdLst/>
              <a:ahLst/>
              <a:cxnLst/>
              <a:rect l="l" t="t" r="r" b="b"/>
              <a:pathLst>
                <a:path w="4191" h="5830" extrusionOk="0">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8"/>
            <p:cNvSpPr/>
            <p:nvPr/>
          </p:nvSpPr>
          <p:spPr>
            <a:xfrm>
              <a:off x="-13077450" y="3647075"/>
              <a:ext cx="356025" cy="352750"/>
            </a:xfrm>
            <a:custGeom>
              <a:avLst/>
              <a:gdLst/>
              <a:ahLst/>
              <a:cxnLst/>
              <a:rect l="l" t="t" r="r" b="b"/>
              <a:pathLst>
                <a:path w="14241" h="14110" extrusionOk="0">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0" name="Google Shape;4640;p68"/>
          <p:cNvGrpSpPr/>
          <p:nvPr/>
        </p:nvGrpSpPr>
        <p:grpSpPr>
          <a:xfrm>
            <a:off x="5962890" y="2433405"/>
            <a:ext cx="276861" cy="276861"/>
            <a:chOff x="-13079025" y="4079475"/>
            <a:chExt cx="354450" cy="354450"/>
          </a:xfrm>
        </p:grpSpPr>
        <p:sp>
          <p:nvSpPr>
            <p:cNvPr id="4641" name="Google Shape;4641;p68"/>
            <p:cNvSpPr/>
            <p:nvPr/>
          </p:nvSpPr>
          <p:spPr>
            <a:xfrm>
              <a:off x="-13004200" y="4079475"/>
              <a:ext cx="207150" cy="63050"/>
            </a:xfrm>
            <a:custGeom>
              <a:avLst/>
              <a:gdLst/>
              <a:ahLst/>
              <a:cxnLst/>
              <a:rect l="l" t="t" r="r" b="b"/>
              <a:pathLst>
                <a:path w="8286" h="2522" extrusionOk="0">
                  <a:moveTo>
                    <a:pt x="4159" y="1"/>
                  </a:moveTo>
                  <a:cubicBezTo>
                    <a:pt x="1859" y="1"/>
                    <a:pt x="0" y="568"/>
                    <a:pt x="0" y="1261"/>
                  </a:cubicBezTo>
                  <a:cubicBezTo>
                    <a:pt x="0" y="1986"/>
                    <a:pt x="1859" y="2521"/>
                    <a:pt x="4159" y="2521"/>
                  </a:cubicBezTo>
                  <a:cubicBezTo>
                    <a:pt x="6427" y="2521"/>
                    <a:pt x="8286" y="1986"/>
                    <a:pt x="8286" y="1261"/>
                  </a:cubicBezTo>
                  <a:cubicBezTo>
                    <a:pt x="8286" y="568"/>
                    <a:pt x="6427" y="1"/>
                    <a:pt x="4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8"/>
            <p:cNvSpPr/>
            <p:nvPr/>
          </p:nvSpPr>
          <p:spPr>
            <a:xfrm>
              <a:off x="-13079025" y="4303175"/>
              <a:ext cx="354450" cy="130750"/>
            </a:xfrm>
            <a:custGeom>
              <a:avLst/>
              <a:gdLst/>
              <a:ahLst/>
              <a:cxnLst/>
              <a:rect l="l" t="t" r="r" b="b"/>
              <a:pathLst>
                <a:path w="14178" h="5230" extrusionOk="0">
                  <a:moveTo>
                    <a:pt x="2773" y="0"/>
                  </a:moveTo>
                  <a:cubicBezTo>
                    <a:pt x="1040" y="536"/>
                    <a:pt x="0" y="1355"/>
                    <a:pt x="0" y="2331"/>
                  </a:cubicBezTo>
                  <a:cubicBezTo>
                    <a:pt x="0" y="4222"/>
                    <a:pt x="3686" y="5230"/>
                    <a:pt x="7057" y="5230"/>
                  </a:cubicBezTo>
                  <a:cubicBezTo>
                    <a:pt x="10460" y="5230"/>
                    <a:pt x="14114" y="4222"/>
                    <a:pt x="14114" y="2331"/>
                  </a:cubicBezTo>
                  <a:cubicBezTo>
                    <a:pt x="14177" y="1355"/>
                    <a:pt x="13169" y="567"/>
                    <a:pt x="11436" y="0"/>
                  </a:cubicBezTo>
                  <a:lnTo>
                    <a:pt x="11247" y="1985"/>
                  </a:lnTo>
                  <a:cubicBezTo>
                    <a:pt x="11216" y="2993"/>
                    <a:pt x="9830" y="3560"/>
                    <a:pt x="7089" y="3560"/>
                  </a:cubicBezTo>
                  <a:cubicBezTo>
                    <a:pt x="5577" y="3560"/>
                    <a:pt x="2962" y="3371"/>
                    <a:pt x="2962" y="1890"/>
                  </a:cubicBezTo>
                  <a:lnTo>
                    <a:pt x="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8"/>
            <p:cNvSpPr/>
            <p:nvPr/>
          </p:nvSpPr>
          <p:spPr>
            <a:xfrm>
              <a:off x="-12986875" y="4313400"/>
              <a:ext cx="173300" cy="58300"/>
            </a:xfrm>
            <a:custGeom>
              <a:avLst/>
              <a:gdLst/>
              <a:ahLst/>
              <a:cxnLst/>
              <a:rect l="l" t="t" r="r" b="b"/>
              <a:pathLst>
                <a:path w="6932" h="2332" extrusionOk="0">
                  <a:moveTo>
                    <a:pt x="0" y="1"/>
                  </a:moveTo>
                  <a:lnTo>
                    <a:pt x="158" y="1481"/>
                  </a:lnTo>
                  <a:cubicBezTo>
                    <a:pt x="158" y="1954"/>
                    <a:pt x="1638" y="2332"/>
                    <a:pt x="3466" y="2332"/>
                  </a:cubicBezTo>
                  <a:cubicBezTo>
                    <a:pt x="4159" y="2332"/>
                    <a:pt x="6774" y="2206"/>
                    <a:pt x="6774" y="1481"/>
                  </a:cubicBezTo>
                  <a:lnTo>
                    <a:pt x="6931" y="1"/>
                  </a:lnTo>
                  <a:lnTo>
                    <a:pt x="6931" y="1"/>
                  </a:lnTo>
                  <a:cubicBezTo>
                    <a:pt x="5860" y="442"/>
                    <a:pt x="4694" y="662"/>
                    <a:pt x="3466" y="662"/>
                  </a:cubicBezTo>
                  <a:cubicBezTo>
                    <a:pt x="2237" y="662"/>
                    <a:pt x="1040" y="4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8"/>
            <p:cNvSpPr/>
            <p:nvPr/>
          </p:nvSpPr>
          <p:spPr>
            <a:xfrm>
              <a:off x="-13004200" y="4143275"/>
              <a:ext cx="206375" cy="166225"/>
            </a:xfrm>
            <a:custGeom>
              <a:avLst/>
              <a:gdLst/>
              <a:ahLst/>
              <a:cxnLst/>
              <a:rect l="l" t="t" r="r" b="b"/>
              <a:pathLst>
                <a:path w="8255" h="6649" extrusionOk="0">
                  <a:moveTo>
                    <a:pt x="8254" y="1"/>
                  </a:moveTo>
                  <a:lnTo>
                    <a:pt x="8254" y="1"/>
                  </a:lnTo>
                  <a:cubicBezTo>
                    <a:pt x="6994" y="725"/>
                    <a:pt x="4694" y="820"/>
                    <a:pt x="4096" y="820"/>
                  </a:cubicBezTo>
                  <a:cubicBezTo>
                    <a:pt x="3529" y="820"/>
                    <a:pt x="1260" y="788"/>
                    <a:pt x="0" y="32"/>
                  </a:cubicBezTo>
                  <a:lnTo>
                    <a:pt x="0" y="32"/>
                  </a:lnTo>
                  <a:lnTo>
                    <a:pt x="567" y="5892"/>
                  </a:lnTo>
                  <a:cubicBezTo>
                    <a:pt x="1638" y="6365"/>
                    <a:pt x="2836" y="6648"/>
                    <a:pt x="4096" y="6648"/>
                  </a:cubicBezTo>
                  <a:cubicBezTo>
                    <a:pt x="5356" y="6648"/>
                    <a:pt x="6585" y="6365"/>
                    <a:pt x="7656" y="5892"/>
                  </a:cubicBezTo>
                  <a:lnTo>
                    <a:pt x="82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5" name="Google Shape;4645;p68"/>
          <p:cNvGrpSpPr/>
          <p:nvPr/>
        </p:nvGrpSpPr>
        <p:grpSpPr>
          <a:xfrm>
            <a:off x="7714021" y="1562500"/>
            <a:ext cx="276256" cy="275025"/>
            <a:chOff x="-11292700" y="3213875"/>
            <a:chExt cx="353675" cy="352100"/>
          </a:xfrm>
        </p:grpSpPr>
        <p:sp>
          <p:nvSpPr>
            <p:cNvPr id="4646" name="Google Shape;4646;p68"/>
            <p:cNvSpPr/>
            <p:nvPr/>
          </p:nvSpPr>
          <p:spPr>
            <a:xfrm>
              <a:off x="-11178500" y="3213875"/>
              <a:ext cx="124475" cy="124475"/>
            </a:xfrm>
            <a:custGeom>
              <a:avLst/>
              <a:gdLst/>
              <a:ahLst/>
              <a:cxnLst/>
              <a:rect l="l" t="t" r="r" b="b"/>
              <a:pathLst>
                <a:path w="4979" h="4979" extrusionOk="0">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8"/>
            <p:cNvSpPr/>
            <p:nvPr/>
          </p:nvSpPr>
          <p:spPr>
            <a:xfrm>
              <a:off x="-11292700" y="3255625"/>
              <a:ext cx="117375" cy="124475"/>
            </a:xfrm>
            <a:custGeom>
              <a:avLst/>
              <a:gdLst/>
              <a:ahLst/>
              <a:cxnLst/>
              <a:rect l="l" t="t" r="r" b="b"/>
              <a:pathLst>
                <a:path w="4695" h="4979" extrusionOk="0">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8"/>
            <p:cNvSpPr/>
            <p:nvPr/>
          </p:nvSpPr>
          <p:spPr>
            <a:xfrm>
              <a:off x="-11056425" y="3254850"/>
              <a:ext cx="117400" cy="125250"/>
            </a:xfrm>
            <a:custGeom>
              <a:avLst/>
              <a:gdLst/>
              <a:ahLst/>
              <a:cxnLst/>
              <a:rect l="l" t="t" r="r" b="b"/>
              <a:pathLst>
                <a:path w="4696" h="5010" extrusionOk="0">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8"/>
            <p:cNvSpPr/>
            <p:nvPr/>
          </p:nvSpPr>
          <p:spPr>
            <a:xfrm>
              <a:off x="-11209225" y="3503725"/>
              <a:ext cx="188275" cy="62250"/>
            </a:xfrm>
            <a:custGeom>
              <a:avLst/>
              <a:gdLst/>
              <a:ahLst/>
              <a:cxnLst/>
              <a:rect l="l" t="t" r="r" b="b"/>
              <a:pathLst>
                <a:path w="7531" h="2490" extrusionOk="0">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8"/>
            <p:cNvSpPr/>
            <p:nvPr/>
          </p:nvSpPr>
          <p:spPr>
            <a:xfrm>
              <a:off x="-11167475" y="3462775"/>
              <a:ext cx="103200" cy="20500"/>
            </a:xfrm>
            <a:custGeom>
              <a:avLst/>
              <a:gdLst/>
              <a:ahLst/>
              <a:cxnLst/>
              <a:rect l="l" t="t" r="r" b="b"/>
              <a:pathLst>
                <a:path w="4128" h="820" extrusionOk="0">
                  <a:moveTo>
                    <a:pt x="1" y="0"/>
                  </a:moveTo>
                  <a:lnTo>
                    <a:pt x="1" y="820"/>
                  </a:lnTo>
                  <a:lnTo>
                    <a:pt x="4128" y="820"/>
                  </a:lnTo>
                  <a:lnTo>
                    <a:pt x="4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8"/>
            <p:cNvSpPr/>
            <p:nvPr/>
          </p:nvSpPr>
          <p:spPr>
            <a:xfrm>
              <a:off x="-11213150" y="3344625"/>
              <a:ext cx="141000" cy="97700"/>
            </a:xfrm>
            <a:custGeom>
              <a:avLst/>
              <a:gdLst/>
              <a:ahLst/>
              <a:cxnLst/>
              <a:rect l="l" t="t" r="r" b="b"/>
              <a:pathLst>
                <a:path w="5640" h="3908" extrusionOk="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8"/>
            <p:cNvSpPr/>
            <p:nvPr/>
          </p:nvSpPr>
          <p:spPr>
            <a:xfrm>
              <a:off x="-11080825" y="3379275"/>
              <a:ext cx="59100" cy="61475"/>
            </a:xfrm>
            <a:custGeom>
              <a:avLst/>
              <a:gdLst/>
              <a:ahLst/>
              <a:cxnLst/>
              <a:rect l="l" t="t" r="r" b="b"/>
              <a:pathLst>
                <a:path w="2364" h="2459" extrusionOk="0">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3" name="Google Shape;4653;p68"/>
          <p:cNvGrpSpPr/>
          <p:nvPr/>
        </p:nvGrpSpPr>
        <p:grpSpPr>
          <a:xfrm>
            <a:off x="7709413" y="1999240"/>
            <a:ext cx="285473" cy="276236"/>
            <a:chOff x="-11299000" y="3647875"/>
            <a:chExt cx="365475" cy="353650"/>
          </a:xfrm>
        </p:grpSpPr>
        <p:sp>
          <p:nvSpPr>
            <p:cNvPr id="4654" name="Google Shape;4654;p68"/>
            <p:cNvSpPr/>
            <p:nvPr/>
          </p:nvSpPr>
          <p:spPr>
            <a:xfrm>
              <a:off x="-11299000" y="3734700"/>
              <a:ext cx="142575" cy="134325"/>
            </a:xfrm>
            <a:custGeom>
              <a:avLst/>
              <a:gdLst/>
              <a:ahLst/>
              <a:cxnLst/>
              <a:rect l="l" t="t" r="r" b="b"/>
              <a:pathLst>
                <a:path w="5703" h="5373" extrusionOk="0">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8"/>
            <p:cNvSpPr/>
            <p:nvPr/>
          </p:nvSpPr>
          <p:spPr>
            <a:xfrm>
              <a:off x="-11076100" y="3734700"/>
              <a:ext cx="142575" cy="134325"/>
            </a:xfrm>
            <a:custGeom>
              <a:avLst/>
              <a:gdLst/>
              <a:ahLst/>
              <a:cxnLst/>
              <a:rect l="l" t="t" r="r" b="b"/>
              <a:pathLst>
                <a:path w="5703" h="5373" extrusionOk="0">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8"/>
            <p:cNvSpPr/>
            <p:nvPr/>
          </p:nvSpPr>
          <p:spPr>
            <a:xfrm>
              <a:off x="-11254900" y="3917225"/>
              <a:ext cx="124475" cy="84300"/>
            </a:xfrm>
            <a:custGeom>
              <a:avLst/>
              <a:gdLst/>
              <a:ahLst/>
              <a:cxnLst/>
              <a:rect l="l" t="t" r="r" b="b"/>
              <a:pathLst>
                <a:path w="4979" h="3372" extrusionOk="0">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68"/>
            <p:cNvSpPr/>
            <p:nvPr/>
          </p:nvSpPr>
          <p:spPr>
            <a:xfrm>
              <a:off x="-11099725" y="3838475"/>
              <a:ext cx="55150" cy="50425"/>
            </a:xfrm>
            <a:custGeom>
              <a:avLst/>
              <a:gdLst/>
              <a:ahLst/>
              <a:cxnLst/>
              <a:rect l="l" t="t" r="r" b="b"/>
              <a:pathLst>
                <a:path w="2206" h="2017" extrusionOk="0">
                  <a:moveTo>
                    <a:pt x="1197" y="0"/>
                  </a:moveTo>
                  <a:lnTo>
                    <a:pt x="0" y="914"/>
                  </a:lnTo>
                  <a:lnTo>
                    <a:pt x="1323" y="2017"/>
                  </a:lnTo>
                  <a:lnTo>
                    <a:pt x="2205" y="1040"/>
                  </a:lnTo>
                  <a:lnTo>
                    <a:pt x="11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8"/>
            <p:cNvSpPr/>
            <p:nvPr/>
          </p:nvSpPr>
          <p:spPr>
            <a:xfrm>
              <a:off x="-11187950" y="3836900"/>
              <a:ext cx="210325" cy="162275"/>
            </a:xfrm>
            <a:custGeom>
              <a:avLst/>
              <a:gdLst/>
              <a:ahLst/>
              <a:cxnLst/>
              <a:rect l="l" t="t" r="r" b="b"/>
              <a:pathLst>
                <a:path w="8413" h="6491" extrusionOk="0">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68"/>
            <p:cNvSpPr/>
            <p:nvPr/>
          </p:nvSpPr>
          <p:spPr>
            <a:xfrm>
              <a:off x="-11292700" y="3647875"/>
              <a:ext cx="353675" cy="87450"/>
            </a:xfrm>
            <a:custGeom>
              <a:avLst/>
              <a:gdLst/>
              <a:ahLst/>
              <a:cxnLst/>
              <a:rect l="l" t="t" r="r" b="b"/>
              <a:pathLst>
                <a:path w="14147" h="3498" extrusionOk="0">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0" name="Google Shape;4660;p68"/>
          <p:cNvGrpSpPr/>
          <p:nvPr/>
        </p:nvGrpSpPr>
        <p:grpSpPr>
          <a:xfrm>
            <a:off x="7713406" y="2442632"/>
            <a:ext cx="277486" cy="258407"/>
            <a:chOff x="-11295075" y="4092875"/>
            <a:chExt cx="355250" cy="330825"/>
          </a:xfrm>
        </p:grpSpPr>
        <p:sp>
          <p:nvSpPr>
            <p:cNvPr id="4661" name="Google Shape;4661;p68"/>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68"/>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68"/>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68"/>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68"/>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6" name="Google Shape;4666;p68"/>
          <p:cNvGrpSpPr/>
          <p:nvPr/>
        </p:nvGrpSpPr>
        <p:grpSpPr>
          <a:xfrm>
            <a:off x="5980113" y="2869089"/>
            <a:ext cx="242414" cy="275631"/>
            <a:chOff x="-9500075" y="3180800"/>
            <a:chExt cx="310350" cy="352875"/>
          </a:xfrm>
        </p:grpSpPr>
        <p:sp>
          <p:nvSpPr>
            <p:cNvPr id="4667" name="Google Shape;4667;p68"/>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68"/>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68"/>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68"/>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68"/>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68"/>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68"/>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68"/>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68"/>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6" name="Google Shape;4676;p68"/>
          <p:cNvGrpSpPr/>
          <p:nvPr/>
        </p:nvGrpSpPr>
        <p:grpSpPr>
          <a:xfrm>
            <a:off x="5963193" y="3308629"/>
            <a:ext cx="276256" cy="276256"/>
            <a:chOff x="-9523700" y="3614000"/>
            <a:chExt cx="353675" cy="353675"/>
          </a:xfrm>
        </p:grpSpPr>
        <p:sp>
          <p:nvSpPr>
            <p:cNvPr id="4677" name="Google Shape;4677;p68"/>
            <p:cNvSpPr/>
            <p:nvPr/>
          </p:nvSpPr>
          <p:spPr>
            <a:xfrm>
              <a:off x="-95237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68"/>
            <p:cNvSpPr/>
            <p:nvPr/>
          </p:nvSpPr>
          <p:spPr>
            <a:xfrm>
              <a:off x="-9515825" y="3656525"/>
              <a:ext cx="116600" cy="195350"/>
            </a:xfrm>
            <a:custGeom>
              <a:avLst/>
              <a:gdLst/>
              <a:ahLst/>
              <a:cxnLst/>
              <a:rect l="l" t="t" r="r" b="b"/>
              <a:pathLst>
                <a:path w="4664" h="7814" extrusionOk="0">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68"/>
            <p:cNvSpPr/>
            <p:nvPr/>
          </p:nvSpPr>
          <p:spPr>
            <a:xfrm>
              <a:off x="-9481175" y="3614000"/>
              <a:ext cx="80375" cy="37050"/>
            </a:xfrm>
            <a:custGeom>
              <a:avLst/>
              <a:gdLst/>
              <a:ahLst/>
              <a:cxnLst/>
              <a:rect l="l" t="t" r="r" b="b"/>
              <a:pathLst>
                <a:path w="3215" h="1482" extrusionOk="0">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68"/>
            <p:cNvSpPr/>
            <p:nvPr/>
          </p:nvSpPr>
          <p:spPr>
            <a:xfrm>
              <a:off x="-92945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68"/>
            <p:cNvSpPr/>
            <p:nvPr/>
          </p:nvSpPr>
          <p:spPr>
            <a:xfrm>
              <a:off x="-9294500" y="3656525"/>
              <a:ext cx="116600" cy="195350"/>
            </a:xfrm>
            <a:custGeom>
              <a:avLst/>
              <a:gdLst/>
              <a:ahLst/>
              <a:cxnLst/>
              <a:rect l="l" t="t" r="r" b="b"/>
              <a:pathLst>
                <a:path w="4664" h="7814" extrusionOk="0">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68"/>
            <p:cNvSpPr/>
            <p:nvPr/>
          </p:nvSpPr>
          <p:spPr>
            <a:xfrm>
              <a:off x="-9294500" y="3615575"/>
              <a:ext cx="81150" cy="36250"/>
            </a:xfrm>
            <a:custGeom>
              <a:avLst/>
              <a:gdLst/>
              <a:ahLst/>
              <a:cxnLst/>
              <a:rect l="l" t="t" r="r" b="b"/>
              <a:pathLst>
                <a:path w="3246" h="1450" extrusionOk="0">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68"/>
            <p:cNvSpPr/>
            <p:nvPr/>
          </p:nvSpPr>
          <p:spPr>
            <a:xfrm>
              <a:off x="-9378775" y="3822725"/>
              <a:ext cx="63025" cy="41750"/>
            </a:xfrm>
            <a:custGeom>
              <a:avLst/>
              <a:gdLst/>
              <a:ahLst/>
              <a:cxnLst/>
              <a:rect l="l" t="t" r="r" b="b"/>
              <a:pathLst>
                <a:path w="2521" h="1670" extrusionOk="0">
                  <a:moveTo>
                    <a:pt x="0" y="0"/>
                  </a:moveTo>
                  <a:lnTo>
                    <a:pt x="0" y="1670"/>
                  </a:lnTo>
                  <a:lnTo>
                    <a:pt x="2521" y="1670"/>
                  </a:lnTo>
                  <a:lnTo>
                    <a:pt x="25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68"/>
            <p:cNvSpPr/>
            <p:nvPr/>
          </p:nvSpPr>
          <p:spPr>
            <a:xfrm>
              <a:off x="-9336250" y="3739225"/>
              <a:ext cx="21300" cy="63050"/>
            </a:xfrm>
            <a:custGeom>
              <a:avLst/>
              <a:gdLst/>
              <a:ahLst/>
              <a:cxnLst/>
              <a:rect l="l" t="t" r="r" b="b"/>
              <a:pathLst>
                <a:path w="852" h="2522" extrusionOk="0">
                  <a:moveTo>
                    <a:pt x="1" y="1"/>
                  </a:moveTo>
                  <a:lnTo>
                    <a:pt x="1" y="2521"/>
                  </a:lnTo>
                  <a:lnTo>
                    <a:pt x="851" y="2521"/>
                  </a:lnTo>
                  <a:lnTo>
                    <a:pt x="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68"/>
            <p:cNvSpPr/>
            <p:nvPr/>
          </p:nvSpPr>
          <p:spPr>
            <a:xfrm>
              <a:off x="-9378775" y="3739225"/>
              <a:ext cx="20500" cy="63050"/>
            </a:xfrm>
            <a:custGeom>
              <a:avLst/>
              <a:gdLst/>
              <a:ahLst/>
              <a:cxnLst/>
              <a:rect l="l" t="t" r="r" b="b"/>
              <a:pathLst>
                <a:path w="820" h="2522" extrusionOk="0">
                  <a:moveTo>
                    <a:pt x="0" y="1"/>
                  </a:moveTo>
                  <a:lnTo>
                    <a:pt x="0" y="2521"/>
                  </a:lnTo>
                  <a:lnTo>
                    <a:pt x="820" y="2521"/>
                  </a:lnTo>
                  <a:lnTo>
                    <a:pt x="8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6" name="Google Shape;4686;p68"/>
          <p:cNvGrpSpPr/>
          <p:nvPr/>
        </p:nvGrpSpPr>
        <p:grpSpPr>
          <a:xfrm>
            <a:off x="7714021" y="3309244"/>
            <a:ext cx="276256" cy="275025"/>
            <a:chOff x="-9523700" y="4049550"/>
            <a:chExt cx="353675" cy="352100"/>
          </a:xfrm>
        </p:grpSpPr>
        <p:sp>
          <p:nvSpPr>
            <p:cNvPr id="4687" name="Google Shape;4687;p68"/>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68"/>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68"/>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68"/>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68"/>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68"/>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68"/>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4" name="Google Shape;4694;p68"/>
          <p:cNvGrpSpPr/>
          <p:nvPr/>
        </p:nvGrpSpPr>
        <p:grpSpPr>
          <a:xfrm>
            <a:off x="7275071" y="3326165"/>
            <a:ext cx="276861" cy="241184"/>
            <a:chOff x="-8209150" y="3659675"/>
            <a:chExt cx="354450" cy="308775"/>
          </a:xfrm>
        </p:grpSpPr>
        <p:sp>
          <p:nvSpPr>
            <p:cNvPr id="4695" name="Google Shape;4695;p68"/>
            <p:cNvSpPr/>
            <p:nvPr/>
          </p:nvSpPr>
          <p:spPr>
            <a:xfrm>
              <a:off x="-8209150" y="3907775"/>
              <a:ext cx="353675" cy="60675"/>
            </a:xfrm>
            <a:custGeom>
              <a:avLst/>
              <a:gdLst/>
              <a:ahLst/>
              <a:cxnLst/>
              <a:rect l="l" t="t" r="r" b="b"/>
              <a:pathLst>
                <a:path w="14147" h="2427" extrusionOk="0">
                  <a:moveTo>
                    <a:pt x="1261" y="1"/>
                  </a:moveTo>
                  <a:cubicBezTo>
                    <a:pt x="599" y="1"/>
                    <a:pt x="0" y="536"/>
                    <a:pt x="0" y="1229"/>
                  </a:cubicBezTo>
                  <a:lnTo>
                    <a:pt x="0" y="2048"/>
                  </a:lnTo>
                  <a:cubicBezTo>
                    <a:pt x="0" y="2269"/>
                    <a:pt x="189" y="2427"/>
                    <a:pt x="378" y="2427"/>
                  </a:cubicBezTo>
                  <a:lnTo>
                    <a:pt x="13673" y="2427"/>
                  </a:lnTo>
                  <a:cubicBezTo>
                    <a:pt x="13894" y="2427"/>
                    <a:pt x="14052" y="2238"/>
                    <a:pt x="14052" y="2048"/>
                  </a:cubicBezTo>
                  <a:lnTo>
                    <a:pt x="14052" y="1229"/>
                  </a:lnTo>
                  <a:cubicBezTo>
                    <a:pt x="14146" y="599"/>
                    <a:pt x="13579" y="1"/>
                    <a:pt x="12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68"/>
            <p:cNvSpPr/>
            <p:nvPr/>
          </p:nvSpPr>
          <p:spPr>
            <a:xfrm>
              <a:off x="-8188675" y="3825075"/>
              <a:ext cx="311125" cy="63050"/>
            </a:xfrm>
            <a:custGeom>
              <a:avLst/>
              <a:gdLst/>
              <a:ahLst/>
              <a:cxnLst/>
              <a:rect l="l" t="t" r="r" b="b"/>
              <a:pathLst>
                <a:path w="12445" h="2522" extrusionOk="0">
                  <a:moveTo>
                    <a:pt x="442" y="1"/>
                  </a:moveTo>
                  <a:cubicBezTo>
                    <a:pt x="189" y="1"/>
                    <a:pt x="0" y="190"/>
                    <a:pt x="0" y="410"/>
                  </a:cubicBezTo>
                  <a:lnTo>
                    <a:pt x="0" y="2521"/>
                  </a:lnTo>
                  <a:lnTo>
                    <a:pt x="3308" y="2521"/>
                  </a:lnTo>
                  <a:lnTo>
                    <a:pt x="3308" y="2080"/>
                  </a:lnTo>
                  <a:cubicBezTo>
                    <a:pt x="3308" y="1828"/>
                    <a:pt x="3497" y="1670"/>
                    <a:pt x="3718" y="1670"/>
                  </a:cubicBezTo>
                  <a:cubicBezTo>
                    <a:pt x="3939" y="1670"/>
                    <a:pt x="4128" y="1891"/>
                    <a:pt x="4128" y="2080"/>
                  </a:cubicBezTo>
                  <a:lnTo>
                    <a:pt x="4128" y="2521"/>
                  </a:lnTo>
                  <a:lnTo>
                    <a:pt x="5797" y="2521"/>
                  </a:lnTo>
                  <a:lnTo>
                    <a:pt x="5797" y="2080"/>
                  </a:lnTo>
                  <a:cubicBezTo>
                    <a:pt x="5797" y="1828"/>
                    <a:pt x="5986" y="1670"/>
                    <a:pt x="6238" y="1670"/>
                  </a:cubicBezTo>
                  <a:cubicBezTo>
                    <a:pt x="6459" y="1670"/>
                    <a:pt x="6616" y="1891"/>
                    <a:pt x="6616" y="2080"/>
                  </a:cubicBezTo>
                  <a:lnTo>
                    <a:pt x="6616" y="2521"/>
                  </a:lnTo>
                  <a:lnTo>
                    <a:pt x="8318" y="2521"/>
                  </a:lnTo>
                  <a:lnTo>
                    <a:pt x="8318" y="2080"/>
                  </a:lnTo>
                  <a:cubicBezTo>
                    <a:pt x="8318" y="1828"/>
                    <a:pt x="8507" y="1670"/>
                    <a:pt x="8696" y="1670"/>
                  </a:cubicBezTo>
                  <a:cubicBezTo>
                    <a:pt x="8948" y="1670"/>
                    <a:pt x="9105" y="1891"/>
                    <a:pt x="9105" y="2080"/>
                  </a:cubicBezTo>
                  <a:lnTo>
                    <a:pt x="9105" y="2521"/>
                  </a:lnTo>
                  <a:lnTo>
                    <a:pt x="12445" y="2521"/>
                  </a:lnTo>
                  <a:lnTo>
                    <a:pt x="12445" y="410"/>
                  </a:lnTo>
                  <a:cubicBezTo>
                    <a:pt x="12445" y="190"/>
                    <a:pt x="12256" y="1"/>
                    <a:pt x="12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68"/>
            <p:cNvSpPr/>
            <p:nvPr/>
          </p:nvSpPr>
          <p:spPr>
            <a:xfrm>
              <a:off x="-7913800" y="3743175"/>
              <a:ext cx="59100" cy="62250"/>
            </a:xfrm>
            <a:custGeom>
              <a:avLst/>
              <a:gdLst/>
              <a:ahLst/>
              <a:cxnLst/>
              <a:rect l="l" t="t" r="r" b="b"/>
              <a:pathLst>
                <a:path w="2364" h="2490" extrusionOk="0">
                  <a:moveTo>
                    <a:pt x="1922" y="0"/>
                  </a:moveTo>
                  <a:cubicBezTo>
                    <a:pt x="1261" y="0"/>
                    <a:pt x="599" y="189"/>
                    <a:pt x="1" y="567"/>
                  </a:cubicBezTo>
                  <a:cubicBezTo>
                    <a:pt x="284" y="1134"/>
                    <a:pt x="473" y="1827"/>
                    <a:pt x="536" y="2489"/>
                  </a:cubicBezTo>
                  <a:lnTo>
                    <a:pt x="1796" y="2489"/>
                  </a:lnTo>
                  <a:lnTo>
                    <a:pt x="2332" y="504"/>
                  </a:lnTo>
                  <a:cubicBezTo>
                    <a:pt x="2364" y="410"/>
                    <a:pt x="2332" y="284"/>
                    <a:pt x="2238" y="158"/>
                  </a:cubicBezTo>
                  <a:cubicBezTo>
                    <a:pt x="2175" y="32"/>
                    <a:pt x="2048" y="0"/>
                    <a:pt x="1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68"/>
            <p:cNvSpPr/>
            <p:nvPr/>
          </p:nvSpPr>
          <p:spPr>
            <a:xfrm>
              <a:off x="-8105975" y="3659675"/>
              <a:ext cx="185125" cy="145750"/>
            </a:xfrm>
            <a:custGeom>
              <a:avLst/>
              <a:gdLst/>
              <a:ahLst/>
              <a:cxnLst/>
              <a:rect l="l" t="t" r="r" b="b"/>
              <a:pathLst>
                <a:path w="7405" h="5830" extrusionOk="0">
                  <a:moveTo>
                    <a:pt x="442" y="1"/>
                  </a:moveTo>
                  <a:cubicBezTo>
                    <a:pt x="316" y="1"/>
                    <a:pt x="158" y="64"/>
                    <a:pt x="95" y="190"/>
                  </a:cubicBezTo>
                  <a:cubicBezTo>
                    <a:pt x="0" y="316"/>
                    <a:pt x="0" y="442"/>
                    <a:pt x="32" y="599"/>
                  </a:cubicBezTo>
                  <a:lnTo>
                    <a:pt x="2017" y="5829"/>
                  </a:lnTo>
                  <a:lnTo>
                    <a:pt x="7404" y="5829"/>
                  </a:lnTo>
                  <a:cubicBezTo>
                    <a:pt x="6806" y="2521"/>
                    <a:pt x="3907"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68"/>
            <p:cNvSpPr/>
            <p:nvPr/>
          </p:nvSpPr>
          <p:spPr>
            <a:xfrm>
              <a:off x="-8168975" y="3700625"/>
              <a:ext cx="91375" cy="104000"/>
            </a:xfrm>
            <a:custGeom>
              <a:avLst/>
              <a:gdLst/>
              <a:ahLst/>
              <a:cxnLst/>
              <a:rect l="l" t="t" r="r" b="b"/>
              <a:pathLst>
                <a:path w="3655" h="4160" extrusionOk="0">
                  <a:moveTo>
                    <a:pt x="473" y="1"/>
                  </a:moveTo>
                  <a:cubicBezTo>
                    <a:pt x="347" y="1"/>
                    <a:pt x="189" y="95"/>
                    <a:pt x="126" y="158"/>
                  </a:cubicBezTo>
                  <a:cubicBezTo>
                    <a:pt x="32" y="284"/>
                    <a:pt x="0" y="410"/>
                    <a:pt x="95" y="505"/>
                  </a:cubicBezTo>
                  <a:lnTo>
                    <a:pt x="1260" y="4097"/>
                  </a:lnTo>
                  <a:lnTo>
                    <a:pt x="3631" y="4097"/>
                  </a:lnTo>
                  <a:lnTo>
                    <a:pt x="2205" y="284"/>
                  </a:lnTo>
                  <a:cubicBezTo>
                    <a:pt x="1670" y="95"/>
                    <a:pt x="1071" y="1"/>
                    <a:pt x="473" y="1"/>
                  </a:cubicBezTo>
                  <a:close/>
                  <a:moveTo>
                    <a:pt x="3631" y="4097"/>
                  </a:moveTo>
                  <a:lnTo>
                    <a:pt x="3655" y="4160"/>
                  </a:lnTo>
                  <a:lnTo>
                    <a:pt x="3655" y="409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68"/>
            <p:cNvSpPr/>
            <p:nvPr/>
          </p:nvSpPr>
          <p:spPr>
            <a:xfrm>
              <a:off x="-8209150" y="3742375"/>
              <a:ext cx="50425" cy="61475"/>
            </a:xfrm>
            <a:custGeom>
              <a:avLst/>
              <a:gdLst/>
              <a:ahLst/>
              <a:cxnLst/>
              <a:rect l="l" t="t" r="r" b="b"/>
              <a:pathLst>
                <a:path w="2017" h="2459" extrusionOk="0">
                  <a:moveTo>
                    <a:pt x="441" y="1"/>
                  </a:moveTo>
                  <a:cubicBezTo>
                    <a:pt x="315" y="1"/>
                    <a:pt x="189" y="32"/>
                    <a:pt x="126" y="158"/>
                  </a:cubicBezTo>
                  <a:cubicBezTo>
                    <a:pt x="32" y="253"/>
                    <a:pt x="0" y="379"/>
                    <a:pt x="32" y="505"/>
                  </a:cubicBezTo>
                  <a:lnTo>
                    <a:pt x="504" y="2458"/>
                  </a:lnTo>
                  <a:lnTo>
                    <a:pt x="2017" y="2458"/>
                  </a:lnTo>
                  <a:lnTo>
                    <a:pt x="1229" y="64"/>
                  </a:lnTo>
                  <a:cubicBezTo>
                    <a:pt x="977" y="32"/>
                    <a:pt x="693"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1" name="Google Shape;4701;p68"/>
          <p:cNvGrpSpPr/>
          <p:nvPr/>
        </p:nvGrpSpPr>
        <p:grpSpPr>
          <a:xfrm>
            <a:off x="6404071" y="2434947"/>
            <a:ext cx="276256" cy="273776"/>
            <a:chOff x="-12643475" y="4081850"/>
            <a:chExt cx="353675" cy="350500"/>
          </a:xfrm>
        </p:grpSpPr>
        <p:sp>
          <p:nvSpPr>
            <p:cNvPr id="4702" name="Google Shape;4702;p68"/>
            <p:cNvSpPr/>
            <p:nvPr/>
          </p:nvSpPr>
          <p:spPr>
            <a:xfrm>
              <a:off x="-12552125" y="4262400"/>
              <a:ext cx="22875" cy="20125"/>
            </a:xfrm>
            <a:custGeom>
              <a:avLst/>
              <a:gdLst/>
              <a:ahLst/>
              <a:cxnLst/>
              <a:rect l="l" t="t" r="r" b="b"/>
              <a:pathLst>
                <a:path w="915" h="805" extrusionOk="0">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68"/>
            <p:cNvSpPr/>
            <p:nvPr/>
          </p:nvSpPr>
          <p:spPr>
            <a:xfrm>
              <a:off x="-12480450" y="4241725"/>
              <a:ext cx="69350" cy="47275"/>
            </a:xfrm>
            <a:custGeom>
              <a:avLst/>
              <a:gdLst/>
              <a:ahLst/>
              <a:cxnLst/>
              <a:rect l="l" t="t" r="r" b="b"/>
              <a:pathLst>
                <a:path w="2774" h="1891" extrusionOk="0">
                  <a:moveTo>
                    <a:pt x="568" y="1"/>
                  </a:moveTo>
                  <a:lnTo>
                    <a:pt x="1" y="568"/>
                  </a:lnTo>
                  <a:lnTo>
                    <a:pt x="2206" y="1891"/>
                  </a:lnTo>
                  <a:lnTo>
                    <a:pt x="2773" y="1324"/>
                  </a:lnTo>
                  <a:lnTo>
                    <a:pt x="5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68"/>
            <p:cNvSpPr/>
            <p:nvPr/>
          </p:nvSpPr>
          <p:spPr>
            <a:xfrm>
              <a:off x="-12643475" y="4081850"/>
              <a:ext cx="353675" cy="350500"/>
            </a:xfrm>
            <a:custGeom>
              <a:avLst/>
              <a:gdLst/>
              <a:ahLst/>
              <a:cxnLst/>
              <a:rect l="l" t="t" r="r" b="b"/>
              <a:pathLst>
                <a:path w="14147" h="14020" extrusionOk="0">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68"/>
            <p:cNvSpPr/>
            <p:nvPr/>
          </p:nvSpPr>
          <p:spPr>
            <a:xfrm>
              <a:off x="-12493050" y="4319900"/>
              <a:ext cx="22875" cy="20900"/>
            </a:xfrm>
            <a:custGeom>
              <a:avLst/>
              <a:gdLst/>
              <a:ahLst/>
              <a:cxnLst/>
              <a:rect l="l" t="t" r="r" b="b"/>
              <a:pathLst>
                <a:path w="915" h="836" extrusionOk="0">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6" name="Google Shape;4706;p68"/>
          <p:cNvSpPr/>
          <p:nvPr/>
        </p:nvSpPr>
        <p:spPr>
          <a:xfrm>
            <a:off x="8180185" y="1999904"/>
            <a:ext cx="212283" cy="274908"/>
          </a:xfrm>
          <a:custGeom>
            <a:avLst/>
            <a:gdLst/>
            <a:ahLst/>
            <a:cxnLst/>
            <a:rect l="l" t="t" r="r" b="b"/>
            <a:pathLst>
              <a:path w="10871" h="14078" extrusionOk="0">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7" name="Google Shape;4707;p68"/>
          <p:cNvGrpSpPr/>
          <p:nvPr/>
        </p:nvGrpSpPr>
        <p:grpSpPr>
          <a:xfrm>
            <a:off x="8148199" y="2442632"/>
            <a:ext cx="276256" cy="258407"/>
            <a:chOff x="-10858725" y="4092875"/>
            <a:chExt cx="353675" cy="330825"/>
          </a:xfrm>
        </p:grpSpPr>
        <p:sp>
          <p:nvSpPr>
            <p:cNvPr id="4708" name="Google Shape;4708;p68"/>
            <p:cNvSpPr/>
            <p:nvPr/>
          </p:nvSpPr>
          <p:spPr>
            <a:xfrm>
              <a:off x="-10795700" y="42370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68"/>
            <p:cNvSpPr/>
            <p:nvPr/>
          </p:nvSpPr>
          <p:spPr>
            <a:xfrm>
              <a:off x="-10713000" y="41543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68"/>
            <p:cNvSpPr/>
            <p:nvPr/>
          </p:nvSpPr>
          <p:spPr>
            <a:xfrm>
              <a:off x="-10713000" y="4320500"/>
              <a:ext cx="41750" cy="40975"/>
            </a:xfrm>
            <a:custGeom>
              <a:avLst/>
              <a:gdLst/>
              <a:ahLst/>
              <a:cxnLst/>
              <a:rect l="l" t="t" r="r" b="b"/>
              <a:pathLst>
                <a:path w="1670" h="1639" extrusionOk="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68"/>
            <p:cNvSpPr/>
            <p:nvPr/>
          </p:nvSpPr>
          <p:spPr>
            <a:xfrm>
              <a:off x="-10858725" y="4092875"/>
              <a:ext cx="331625" cy="330825"/>
            </a:xfrm>
            <a:custGeom>
              <a:avLst/>
              <a:gdLst/>
              <a:ahLst/>
              <a:cxnLst/>
              <a:rect l="l" t="t" r="r" b="b"/>
              <a:pathLst>
                <a:path w="13265" h="13233" extrusionOk="0">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68"/>
            <p:cNvSpPr/>
            <p:nvPr/>
          </p:nvSpPr>
          <p:spPr>
            <a:xfrm>
              <a:off x="-10630300" y="4237000"/>
              <a:ext cx="41750" cy="41775"/>
            </a:xfrm>
            <a:custGeom>
              <a:avLst/>
              <a:gdLst/>
              <a:ahLst/>
              <a:cxnLst/>
              <a:rect l="l" t="t" r="r" b="b"/>
              <a:pathLst>
                <a:path w="1670" h="1671" extrusionOk="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68"/>
            <p:cNvSpPr/>
            <p:nvPr/>
          </p:nvSpPr>
          <p:spPr>
            <a:xfrm>
              <a:off x="-10607475" y="4340975"/>
              <a:ext cx="102425" cy="82725"/>
            </a:xfrm>
            <a:custGeom>
              <a:avLst/>
              <a:gdLst/>
              <a:ahLst/>
              <a:cxnLst/>
              <a:rect l="l" t="t" r="r" b="b"/>
              <a:pathLst>
                <a:path w="4097" h="3309" extrusionOk="0">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4" name="Google Shape;4714;p68"/>
          <p:cNvGrpSpPr/>
          <p:nvPr/>
        </p:nvGrpSpPr>
        <p:grpSpPr>
          <a:xfrm>
            <a:off x="6444376" y="3308942"/>
            <a:ext cx="195646" cy="275631"/>
            <a:chOff x="-9039300" y="3614000"/>
            <a:chExt cx="250475" cy="352875"/>
          </a:xfrm>
        </p:grpSpPr>
        <p:sp>
          <p:nvSpPr>
            <p:cNvPr id="4715" name="Google Shape;4715;p68"/>
            <p:cNvSpPr/>
            <p:nvPr/>
          </p:nvSpPr>
          <p:spPr>
            <a:xfrm>
              <a:off x="-8944000" y="3614000"/>
              <a:ext cx="63025" cy="63025"/>
            </a:xfrm>
            <a:custGeom>
              <a:avLst/>
              <a:gdLst/>
              <a:ahLst/>
              <a:cxnLst/>
              <a:rect l="l" t="t" r="r" b="b"/>
              <a:pathLst>
                <a:path w="2521" h="2521" extrusionOk="0">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68"/>
            <p:cNvSpPr/>
            <p:nvPr/>
          </p:nvSpPr>
          <p:spPr>
            <a:xfrm>
              <a:off x="-9039300" y="3696700"/>
              <a:ext cx="250475" cy="270175"/>
            </a:xfrm>
            <a:custGeom>
              <a:avLst/>
              <a:gdLst/>
              <a:ahLst/>
              <a:cxnLst/>
              <a:rect l="l" t="t" r="r" b="b"/>
              <a:pathLst>
                <a:path w="10019" h="10807" extrusionOk="0">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7" name="Google Shape;4717;p68"/>
          <p:cNvGrpSpPr/>
          <p:nvPr/>
        </p:nvGrpSpPr>
        <p:grpSpPr>
          <a:xfrm>
            <a:off x="8148814" y="3309244"/>
            <a:ext cx="275025" cy="275025"/>
            <a:chOff x="-9088150" y="4049550"/>
            <a:chExt cx="352100" cy="352100"/>
          </a:xfrm>
        </p:grpSpPr>
        <p:sp>
          <p:nvSpPr>
            <p:cNvPr id="4718" name="Google Shape;4718;p68"/>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68"/>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8"/>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68"/>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68"/>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68"/>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4" name="Google Shape;4724;p68"/>
          <p:cNvGrpSpPr/>
          <p:nvPr/>
        </p:nvGrpSpPr>
        <p:grpSpPr>
          <a:xfrm>
            <a:off x="7291064" y="2869392"/>
            <a:ext cx="244875" cy="275025"/>
            <a:chOff x="-8191825" y="3174500"/>
            <a:chExt cx="313500" cy="352100"/>
          </a:xfrm>
        </p:grpSpPr>
        <p:sp>
          <p:nvSpPr>
            <p:cNvPr id="4725" name="Google Shape;4725;p68"/>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68"/>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68"/>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8" name="Google Shape;4728;p68"/>
          <p:cNvGrpSpPr/>
          <p:nvPr/>
        </p:nvGrpSpPr>
        <p:grpSpPr>
          <a:xfrm>
            <a:off x="5091901" y="1562383"/>
            <a:ext cx="276256" cy="275260"/>
            <a:chOff x="-13947000" y="3212800"/>
            <a:chExt cx="353675" cy="352400"/>
          </a:xfrm>
        </p:grpSpPr>
        <p:sp>
          <p:nvSpPr>
            <p:cNvPr id="4729" name="Google Shape;4729;p68"/>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68"/>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1" name="Google Shape;4731;p68"/>
          <p:cNvSpPr/>
          <p:nvPr/>
        </p:nvSpPr>
        <p:spPr>
          <a:xfrm>
            <a:off x="5124814" y="2434635"/>
            <a:ext cx="210428" cy="274400"/>
          </a:xfrm>
          <a:custGeom>
            <a:avLst/>
            <a:gdLst/>
            <a:ahLst/>
            <a:cxnLst/>
            <a:rect l="l" t="t" r="r" b="b"/>
            <a:pathLst>
              <a:path w="10776" h="14052" extrusionOk="0">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2" name="Google Shape;4732;p68"/>
          <p:cNvGrpSpPr/>
          <p:nvPr/>
        </p:nvGrpSpPr>
        <p:grpSpPr>
          <a:xfrm>
            <a:off x="5525197" y="1561885"/>
            <a:ext cx="276256" cy="276256"/>
            <a:chOff x="-13512225" y="3211525"/>
            <a:chExt cx="353675" cy="353675"/>
          </a:xfrm>
        </p:grpSpPr>
        <p:sp>
          <p:nvSpPr>
            <p:cNvPr id="4733" name="Google Shape;4733;p68"/>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8"/>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8"/>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68"/>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68"/>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8" name="Google Shape;4738;p68"/>
          <p:cNvGrpSpPr/>
          <p:nvPr/>
        </p:nvGrpSpPr>
        <p:grpSpPr>
          <a:xfrm>
            <a:off x="6404071" y="1562188"/>
            <a:ext cx="276256" cy="275650"/>
            <a:chOff x="-12643475" y="3212300"/>
            <a:chExt cx="353675" cy="352900"/>
          </a:xfrm>
        </p:grpSpPr>
        <p:sp>
          <p:nvSpPr>
            <p:cNvPr id="4739" name="Google Shape;4739;p68"/>
            <p:cNvSpPr/>
            <p:nvPr/>
          </p:nvSpPr>
          <p:spPr>
            <a:xfrm>
              <a:off x="-12372525" y="3517125"/>
              <a:ext cx="20500" cy="48075"/>
            </a:xfrm>
            <a:custGeom>
              <a:avLst/>
              <a:gdLst/>
              <a:ahLst/>
              <a:cxnLst/>
              <a:rect l="l" t="t" r="r" b="b"/>
              <a:pathLst>
                <a:path w="820" h="1923" extrusionOk="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68"/>
            <p:cNvSpPr/>
            <p:nvPr/>
          </p:nvSpPr>
          <p:spPr>
            <a:xfrm>
              <a:off x="-12581250" y="3480900"/>
              <a:ext cx="63025" cy="21275"/>
            </a:xfrm>
            <a:custGeom>
              <a:avLst/>
              <a:gdLst/>
              <a:ahLst/>
              <a:cxnLst/>
              <a:rect l="l" t="t" r="r" b="b"/>
              <a:pathLst>
                <a:path w="2521" h="851" extrusionOk="0">
                  <a:moveTo>
                    <a:pt x="0" y="0"/>
                  </a:moveTo>
                  <a:lnTo>
                    <a:pt x="0" y="851"/>
                  </a:lnTo>
                  <a:lnTo>
                    <a:pt x="2521" y="851"/>
                  </a:lnTo>
                  <a:lnTo>
                    <a:pt x="25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68"/>
            <p:cNvSpPr/>
            <p:nvPr/>
          </p:nvSpPr>
          <p:spPr>
            <a:xfrm>
              <a:off x="-12643475" y="3398975"/>
              <a:ext cx="186700" cy="166225"/>
            </a:xfrm>
            <a:custGeom>
              <a:avLst/>
              <a:gdLst/>
              <a:ahLst/>
              <a:cxnLst/>
              <a:rect l="l" t="t" r="r" b="b"/>
              <a:pathLst>
                <a:path w="7468" h="6649" extrusionOk="0">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8"/>
            <p:cNvSpPr/>
            <p:nvPr/>
          </p:nvSpPr>
          <p:spPr>
            <a:xfrm>
              <a:off x="-12431600" y="3212300"/>
              <a:ext cx="141800" cy="137075"/>
            </a:xfrm>
            <a:custGeom>
              <a:avLst/>
              <a:gdLst/>
              <a:ahLst/>
              <a:cxnLst/>
              <a:rect l="l" t="t" r="r" b="b"/>
              <a:pathLst>
                <a:path w="5672" h="5483" extrusionOk="0">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68"/>
            <p:cNvSpPr/>
            <p:nvPr/>
          </p:nvSpPr>
          <p:spPr>
            <a:xfrm>
              <a:off x="-12352050" y="3326525"/>
              <a:ext cx="62250" cy="104775"/>
            </a:xfrm>
            <a:custGeom>
              <a:avLst/>
              <a:gdLst/>
              <a:ahLst/>
              <a:cxnLst/>
              <a:rect l="l" t="t" r="r" b="b"/>
              <a:pathLst>
                <a:path w="2490" h="4191" extrusionOk="0">
                  <a:moveTo>
                    <a:pt x="2489" y="0"/>
                  </a:moveTo>
                  <a:lnTo>
                    <a:pt x="0" y="1890"/>
                  </a:lnTo>
                  <a:lnTo>
                    <a:pt x="0" y="4190"/>
                  </a:lnTo>
                  <a:lnTo>
                    <a:pt x="2489" y="2300"/>
                  </a:lnTo>
                  <a:lnTo>
                    <a:pt x="2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68"/>
            <p:cNvSpPr/>
            <p:nvPr/>
          </p:nvSpPr>
          <p:spPr>
            <a:xfrm>
              <a:off x="-12434750" y="3285550"/>
              <a:ext cx="62250" cy="104000"/>
            </a:xfrm>
            <a:custGeom>
              <a:avLst/>
              <a:gdLst/>
              <a:ahLst/>
              <a:cxnLst/>
              <a:rect l="l" t="t" r="r" b="b"/>
              <a:pathLst>
                <a:path w="2490" h="4160" extrusionOk="0">
                  <a:moveTo>
                    <a:pt x="0" y="1"/>
                  </a:moveTo>
                  <a:lnTo>
                    <a:pt x="0" y="2269"/>
                  </a:lnTo>
                  <a:lnTo>
                    <a:pt x="2489" y="4160"/>
                  </a:lnTo>
                  <a:lnTo>
                    <a:pt x="2489" y="189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8"/>
            <p:cNvSpPr/>
            <p:nvPr/>
          </p:nvSpPr>
          <p:spPr>
            <a:xfrm>
              <a:off x="-12352050" y="3409225"/>
              <a:ext cx="62250" cy="107925"/>
            </a:xfrm>
            <a:custGeom>
              <a:avLst/>
              <a:gdLst/>
              <a:ahLst/>
              <a:cxnLst/>
              <a:rect l="l" t="t" r="r" b="b"/>
              <a:pathLst>
                <a:path w="2490" h="4317" extrusionOk="0">
                  <a:moveTo>
                    <a:pt x="2489" y="0"/>
                  </a:moveTo>
                  <a:lnTo>
                    <a:pt x="0" y="1859"/>
                  </a:lnTo>
                  <a:lnTo>
                    <a:pt x="0" y="4316"/>
                  </a:lnTo>
                  <a:lnTo>
                    <a:pt x="1607" y="2678"/>
                  </a:lnTo>
                  <a:cubicBezTo>
                    <a:pt x="2174" y="2142"/>
                    <a:pt x="2489" y="1418"/>
                    <a:pt x="2489" y="630"/>
                  </a:cubicBezTo>
                  <a:lnTo>
                    <a:pt x="2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68"/>
            <p:cNvSpPr/>
            <p:nvPr/>
          </p:nvSpPr>
          <p:spPr>
            <a:xfrm>
              <a:off x="-12434750" y="3368250"/>
              <a:ext cx="62250" cy="148900"/>
            </a:xfrm>
            <a:custGeom>
              <a:avLst/>
              <a:gdLst/>
              <a:ahLst/>
              <a:cxnLst/>
              <a:rect l="l" t="t" r="r" b="b"/>
              <a:pathLst>
                <a:path w="2490" h="5956" extrusionOk="0">
                  <a:moveTo>
                    <a:pt x="0" y="1"/>
                  </a:moveTo>
                  <a:lnTo>
                    <a:pt x="0" y="2269"/>
                  </a:lnTo>
                  <a:cubicBezTo>
                    <a:pt x="0" y="3057"/>
                    <a:pt x="315" y="3781"/>
                    <a:pt x="851" y="4317"/>
                  </a:cubicBezTo>
                  <a:lnTo>
                    <a:pt x="2489" y="5955"/>
                  </a:lnTo>
                  <a:lnTo>
                    <a:pt x="2489" y="18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68"/>
            <p:cNvSpPr/>
            <p:nvPr/>
          </p:nvSpPr>
          <p:spPr>
            <a:xfrm>
              <a:off x="-12623000" y="3336750"/>
              <a:ext cx="145725" cy="40975"/>
            </a:xfrm>
            <a:custGeom>
              <a:avLst/>
              <a:gdLst/>
              <a:ahLst/>
              <a:cxnLst/>
              <a:rect l="l" t="t" r="r" b="b"/>
              <a:pathLst>
                <a:path w="5829" h="1639" extrusionOk="0">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8" name="Google Shape;4748;p68"/>
          <p:cNvGrpSpPr/>
          <p:nvPr/>
        </p:nvGrpSpPr>
        <p:grpSpPr>
          <a:xfrm>
            <a:off x="6404071" y="2008106"/>
            <a:ext cx="276256" cy="258505"/>
            <a:chOff x="-12643475" y="3657325"/>
            <a:chExt cx="353675" cy="330950"/>
          </a:xfrm>
        </p:grpSpPr>
        <p:sp>
          <p:nvSpPr>
            <p:cNvPr id="4749" name="Google Shape;4749;p68"/>
            <p:cNvSpPr/>
            <p:nvPr/>
          </p:nvSpPr>
          <p:spPr>
            <a:xfrm>
              <a:off x="-12580475" y="3719550"/>
              <a:ext cx="19725" cy="19700"/>
            </a:xfrm>
            <a:custGeom>
              <a:avLst/>
              <a:gdLst/>
              <a:ahLst/>
              <a:cxnLst/>
              <a:rect l="l" t="t" r="r" b="b"/>
              <a:pathLst>
                <a:path w="789" h="788" extrusionOk="0">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68"/>
            <p:cNvSpPr/>
            <p:nvPr/>
          </p:nvSpPr>
          <p:spPr>
            <a:xfrm>
              <a:off x="-12456800" y="3719550"/>
              <a:ext cx="19700" cy="19700"/>
            </a:xfrm>
            <a:custGeom>
              <a:avLst/>
              <a:gdLst/>
              <a:ahLst/>
              <a:cxnLst/>
              <a:rect l="l" t="t" r="r" b="b"/>
              <a:pathLst>
                <a:path w="788" h="788" extrusionOk="0">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68"/>
            <p:cNvSpPr/>
            <p:nvPr/>
          </p:nvSpPr>
          <p:spPr>
            <a:xfrm>
              <a:off x="-12643475" y="3657325"/>
              <a:ext cx="268600" cy="144950"/>
            </a:xfrm>
            <a:custGeom>
              <a:avLst/>
              <a:gdLst/>
              <a:ahLst/>
              <a:cxnLst/>
              <a:rect l="l" t="t" r="r" b="b"/>
              <a:pathLst>
                <a:path w="10744" h="5798" extrusionOk="0">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68"/>
            <p:cNvSpPr/>
            <p:nvPr/>
          </p:nvSpPr>
          <p:spPr>
            <a:xfrm>
              <a:off x="-12581250" y="3905425"/>
              <a:ext cx="62250" cy="20500"/>
            </a:xfrm>
            <a:custGeom>
              <a:avLst/>
              <a:gdLst/>
              <a:ahLst/>
              <a:cxnLst/>
              <a:rect l="l" t="t" r="r" b="b"/>
              <a:pathLst>
                <a:path w="2490" h="820" extrusionOk="0">
                  <a:moveTo>
                    <a:pt x="0" y="0"/>
                  </a:moveTo>
                  <a:lnTo>
                    <a:pt x="0" y="819"/>
                  </a:lnTo>
                  <a:lnTo>
                    <a:pt x="2489" y="819"/>
                  </a:lnTo>
                  <a:lnTo>
                    <a:pt x="2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68"/>
            <p:cNvSpPr/>
            <p:nvPr/>
          </p:nvSpPr>
          <p:spPr>
            <a:xfrm>
              <a:off x="-12643475" y="3802250"/>
              <a:ext cx="269400" cy="185900"/>
            </a:xfrm>
            <a:custGeom>
              <a:avLst/>
              <a:gdLst/>
              <a:ahLst/>
              <a:cxnLst/>
              <a:rect l="l" t="t" r="r" b="b"/>
              <a:pathLst>
                <a:path w="10776" h="7436" extrusionOk="0">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68"/>
            <p:cNvSpPr/>
            <p:nvPr/>
          </p:nvSpPr>
          <p:spPr>
            <a:xfrm>
              <a:off x="-12352850" y="3802125"/>
              <a:ext cx="63050" cy="186150"/>
            </a:xfrm>
            <a:custGeom>
              <a:avLst/>
              <a:gdLst/>
              <a:ahLst/>
              <a:cxnLst/>
              <a:rect l="l" t="t" r="r" b="b"/>
              <a:pathLst>
                <a:path w="2522" h="7446" extrusionOk="0">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5" name="Google Shape;4755;p68"/>
          <p:cNvGrpSpPr/>
          <p:nvPr/>
        </p:nvGrpSpPr>
        <p:grpSpPr>
          <a:xfrm>
            <a:off x="8148511" y="1562500"/>
            <a:ext cx="275631" cy="275025"/>
            <a:chOff x="-10857925" y="3213875"/>
            <a:chExt cx="352875" cy="352100"/>
          </a:xfrm>
        </p:grpSpPr>
        <p:sp>
          <p:nvSpPr>
            <p:cNvPr id="4756" name="Google Shape;4756;p68"/>
            <p:cNvSpPr/>
            <p:nvPr/>
          </p:nvSpPr>
          <p:spPr>
            <a:xfrm>
              <a:off x="-10759475" y="3265875"/>
              <a:ext cx="64600" cy="87450"/>
            </a:xfrm>
            <a:custGeom>
              <a:avLst/>
              <a:gdLst/>
              <a:ahLst/>
              <a:cxnLst/>
              <a:rect l="l" t="t" r="r" b="b"/>
              <a:pathLst>
                <a:path w="2584" h="3498" extrusionOk="0">
                  <a:moveTo>
                    <a:pt x="1702" y="0"/>
                  </a:moveTo>
                  <a:lnTo>
                    <a:pt x="0" y="1418"/>
                  </a:lnTo>
                  <a:lnTo>
                    <a:pt x="2584" y="3497"/>
                  </a:lnTo>
                  <a:cubicBezTo>
                    <a:pt x="2458" y="2111"/>
                    <a:pt x="2143" y="914"/>
                    <a:pt x="1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68"/>
            <p:cNvSpPr/>
            <p:nvPr/>
          </p:nvSpPr>
          <p:spPr>
            <a:xfrm>
              <a:off x="-10857925" y="3265075"/>
              <a:ext cx="64600" cy="87450"/>
            </a:xfrm>
            <a:custGeom>
              <a:avLst/>
              <a:gdLst/>
              <a:ahLst/>
              <a:cxnLst/>
              <a:rect l="l" t="t" r="r" b="b"/>
              <a:pathLst>
                <a:path w="2584" h="3498" extrusionOk="0">
                  <a:moveTo>
                    <a:pt x="882" y="1"/>
                  </a:moveTo>
                  <a:cubicBezTo>
                    <a:pt x="441" y="946"/>
                    <a:pt x="189" y="2143"/>
                    <a:pt x="0" y="3498"/>
                  </a:cubicBezTo>
                  <a:lnTo>
                    <a:pt x="2584" y="1418"/>
                  </a:lnTo>
                  <a:lnTo>
                    <a:pt x="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68"/>
            <p:cNvSpPr/>
            <p:nvPr/>
          </p:nvSpPr>
          <p:spPr>
            <a:xfrm>
              <a:off x="-10850050" y="3313925"/>
              <a:ext cx="148100" cy="65375"/>
            </a:xfrm>
            <a:custGeom>
              <a:avLst/>
              <a:gdLst/>
              <a:ahLst/>
              <a:cxnLst/>
              <a:rect l="l" t="t" r="r" b="b"/>
              <a:pathLst>
                <a:path w="5924" h="2615" extrusionOk="0">
                  <a:moveTo>
                    <a:pt x="2993" y="0"/>
                  </a:moveTo>
                  <a:lnTo>
                    <a:pt x="0" y="2363"/>
                  </a:lnTo>
                  <a:cubicBezTo>
                    <a:pt x="221" y="2520"/>
                    <a:pt x="410" y="2615"/>
                    <a:pt x="693" y="2615"/>
                  </a:cubicBezTo>
                  <a:lnTo>
                    <a:pt x="5261" y="2615"/>
                  </a:lnTo>
                  <a:cubicBezTo>
                    <a:pt x="5482" y="2615"/>
                    <a:pt x="5734" y="2520"/>
                    <a:pt x="5923" y="2363"/>
                  </a:cubicBezTo>
                  <a:lnTo>
                    <a:pt x="2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68"/>
            <p:cNvSpPr/>
            <p:nvPr/>
          </p:nvSpPr>
          <p:spPr>
            <a:xfrm>
              <a:off x="-10857925" y="3391900"/>
              <a:ext cx="165425" cy="133125"/>
            </a:xfrm>
            <a:custGeom>
              <a:avLst/>
              <a:gdLst/>
              <a:ahLst/>
              <a:cxnLst/>
              <a:rect l="l" t="t" r="r" b="b"/>
              <a:pathLst>
                <a:path w="6617" h="5325" extrusionOk="0">
                  <a:moveTo>
                    <a:pt x="6616" y="0"/>
                  </a:moveTo>
                  <a:cubicBezTo>
                    <a:pt x="6301" y="189"/>
                    <a:pt x="5986" y="315"/>
                    <a:pt x="5608" y="315"/>
                  </a:cubicBezTo>
                  <a:lnTo>
                    <a:pt x="1040" y="315"/>
                  </a:lnTo>
                  <a:cubicBezTo>
                    <a:pt x="662" y="315"/>
                    <a:pt x="284" y="189"/>
                    <a:pt x="32" y="0"/>
                  </a:cubicBezTo>
                  <a:lnTo>
                    <a:pt x="32" y="0"/>
                  </a:lnTo>
                  <a:cubicBezTo>
                    <a:pt x="0" y="1449"/>
                    <a:pt x="221" y="2867"/>
                    <a:pt x="630" y="4001"/>
                  </a:cubicBezTo>
                  <a:cubicBezTo>
                    <a:pt x="914" y="4757"/>
                    <a:pt x="1638" y="5324"/>
                    <a:pt x="2426" y="5324"/>
                  </a:cubicBezTo>
                  <a:lnTo>
                    <a:pt x="4001" y="5324"/>
                  </a:lnTo>
                  <a:cubicBezTo>
                    <a:pt x="4946" y="5324"/>
                    <a:pt x="5671" y="4789"/>
                    <a:pt x="5955" y="4001"/>
                  </a:cubicBezTo>
                  <a:cubicBezTo>
                    <a:pt x="6396" y="2867"/>
                    <a:pt x="6585" y="1449"/>
                    <a:pt x="6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68"/>
            <p:cNvSpPr/>
            <p:nvPr/>
          </p:nvSpPr>
          <p:spPr>
            <a:xfrm>
              <a:off x="-10824850" y="3213875"/>
              <a:ext cx="98475" cy="74850"/>
            </a:xfrm>
            <a:custGeom>
              <a:avLst/>
              <a:gdLst/>
              <a:ahLst/>
              <a:cxnLst/>
              <a:rect l="l" t="t" r="r" b="b"/>
              <a:pathLst>
                <a:path w="3939" h="2994" extrusionOk="0">
                  <a:moveTo>
                    <a:pt x="1954" y="1"/>
                  </a:moveTo>
                  <a:cubicBezTo>
                    <a:pt x="1198" y="1"/>
                    <a:pt x="536" y="505"/>
                    <a:pt x="0" y="1324"/>
                  </a:cubicBezTo>
                  <a:lnTo>
                    <a:pt x="1954" y="2994"/>
                  </a:lnTo>
                  <a:lnTo>
                    <a:pt x="3938" y="1324"/>
                  </a:lnTo>
                  <a:cubicBezTo>
                    <a:pt x="3371" y="505"/>
                    <a:pt x="2710" y="1"/>
                    <a:pt x="19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68"/>
            <p:cNvSpPr/>
            <p:nvPr/>
          </p:nvSpPr>
          <p:spPr>
            <a:xfrm>
              <a:off x="-10571250" y="3306825"/>
              <a:ext cx="64625" cy="87450"/>
            </a:xfrm>
            <a:custGeom>
              <a:avLst/>
              <a:gdLst/>
              <a:ahLst/>
              <a:cxnLst/>
              <a:rect l="l" t="t" r="r" b="b"/>
              <a:pathLst>
                <a:path w="2585" h="3498" extrusionOk="0">
                  <a:moveTo>
                    <a:pt x="1702" y="0"/>
                  </a:moveTo>
                  <a:lnTo>
                    <a:pt x="1" y="1418"/>
                  </a:lnTo>
                  <a:lnTo>
                    <a:pt x="2584" y="3498"/>
                  </a:lnTo>
                  <a:cubicBezTo>
                    <a:pt x="2458" y="2143"/>
                    <a:pt x="2143" y="914"/>
                    <a:pt x="1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68"/>
            <p:cNvSpPr/>
            <p:nvPr/>
          </p:nvSpPr>
          <p:spPr>
            <a:xfrm>
              <a:off x="-10669700" y="3306025"/>
              <a:ext cx="63825" cy="87475"/>
            </a:xfrm>
            <a:custGeom>
              <a:avLst/>
              <a:gdLst/>
              <a:ahLst/>
              <a:cxnLst/>
              <a:rect l="l" t="t" r="r" b="b"/>
              <a:pathLst>
                <a:path w="2553" h="3499" extrusionOk="0">
                  <a:moveTo>
                    <a:pt x="883" y="1"/>
                  </a:moveTo>
                  <a:cubicBezTo>
                    <a:pt x="442" y="946"/>
                    <a:pt x="127" y="2175"/>
                    <a:pt x="1" y="3498"/>
                  </a:cubicBezTo>
                  <a:lnTo>
                    <a:pt x="2553" y="1419"/>
                  </a:lnTo>
                  <a:lnTo>
                    <a:pt x="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68"/>
            <p:cNvSpPr/>
            <p:nvPr/>
          </p:nvSpPr>
          <p:spPr>
            <a:xfrm>
              <a:off x="-10661825" y="3355650"/>
              <a:ext cx="148100" cy="64625"/>
            </a:xfrm>
            <a:custGeom>
              <a:avLst/>
              <a:gdLst/>
              <a:ahLst/>
              <a:cxnLst/>
              <a:rect l="l" t="t" r="r" b="b"/>
              <a:pathLst>
                <a:path w="5924" h="2585" extrusionOk="0">
                  <a:moveTo>
                    <a:pt x="2994" y="1"/>
                  </a:moveTo>
                  <a:lnTo>
                    <a:pt x="1" y="2364"/>
                  </a:lnTo>
                  <a:cubicBezTo>
                    <a:pt x="221" y="2521"/>
                    <a:pt x="410" y="2584"/>
                    <a:pt x="694" y="2584"/>
                  </a:cubicBezTo>
                  <a:lnTo>
                    <a:pt x="5231" y="2584"/>
                  </a:lnTo>
                  <a:cubicBezTo>
                    <a:pt x="5483" y="2584"/>
                    <a:pt x="5735" y="2521"/>
                    <a:pt x="5924" y="2364"/>
                  </a:cubicBezTo>
                  <a:lnTo>
                    <a:pt x="2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68"/>
            <p:cNvSpPr/>
            <p:nvPr/>
          </p:nvSpPr>
          <p:spPr>
            <a:xfrm>
              <a:off x="-10670475" y="3432850"/>
              <a:ext cx="165425" cy="133125"/>
            </a:xfrm>
            <a:custGeom>
              <a:avLst/>
              <a:gdLst/>
              <a:ahLst/>
              <a:cxnLst/>
              <a:rect l="l" t="t" r="r" b="b"/>
              <a:pathLst>
                <a:path w="6617" h="5325" extrusionOk="0">
                  <a:moveTo>
                    <a:pt x="6616" y="0"/>
                  </a:moveTo>
                  <a:cubicBezTo>
                    <a:pt x="6301" y="221"/>
                    <a:pt x="5986" y="315"/>
                    <a:pt x="5577" y="315"/>
                  </a:cubicBezTo>
                  <a:lnTo>
                    <a:pt x="1040" y="315"/>
                  </a:lnTo>
                  <a:cubicBezTo>
                    <a:pt x="630" y="315"/>
                    <a:pt x="284" y="221"/>
                    <a:pt x="0" y="0"/>
                  </a:cubicBezTo>
                  <a:lnTo>
                    <a:pt x="0" y="0"/>
                  </a:lnTo>
                  <a:cubicBezTo>
                    <a:pt x="0" y="1481"/>
                    <a:pt x="221" y="2930"/>
                    <a:pt x="630" y="4064"/>
                  </a:cubicBezTo>
                  <a:cubicBezTo>
                    <a:pt x="914" y="4821"/>
                    <a:pt x="1607" y="5325"/>
                    <a:pt x="2395" y="5325"/>
                  </a:cubicBezTo>
                  <a:lnTo>
                    <a:pt x="3970" y="5325"/>
                  </a:lnTo>
                  <a:cubicBezTo>
                    <a:pt x="4915" y="5325"/>
                    <a:pt x="5671" y="4852"/>
                    <a:pt x="5955" y="4064"/>
                  </a:cubicBezTo>
                  <a:cubicBezTo>
                    <a:pt x="6364" y="2930"/>
                    <a:pt x="6585" y="1481"/>
                    <a:pt x="6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68"/>
            <p:cNvSpPr/>
            <p:nvPr/>
          </p:nvSpPr>
          <p:spPr>
            <a:xfrm>
              <a:off x="-10638175" y="3254850"/>
              <a:ext cx="98475" cy="74850"/>
            </a:xfrm>
            <a:custGeom>
              <a:avLst/>
              <a:gdLst/>
              <a:ahLst/>
              <a:cxnLst/>
              <a:rect l="l" t="t" r="r" b="b"/>
              <a:pathLst>
                <a:path w="3939" h="2994" extrusionOk="0">
                  <a:moveTo>
                    <a:pt x="1985" y="0"/>
                  </a:moveTo>
                  <a:cubicBezTo>
                    <a:pt x="1229" y="0"/>
                    <a:pt x="567" y="504"/>
                    <a:pt x="0" y="1355"/>
                  </a:cubicBezTo>
                  <a:lnTo>
                    <a:pt x="1985" y="2993"/>
                  </a:lnTo>
                  <a:lnTo>
                    <a:pt x="3938" y="1355"/>
                  </a:lnTo>
                  <a:cubicBezTo>
                    <a:pt x="3403" y="504"/>
                    <a:pt x="2709" y="0"/>
                    <a:pt x="1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6" name="Google Shape;4766;p68"/>
          <p:cNvGrpSpPr/>
          <p:nvPr/>
        </p:nvGrpSpPr>
        <p:grpSpPr>
          <a:xfrm>
            <a:off x="6404120" y="2869470"/>
            <a:ext cx="276158" cy="274869"/>
            <a:chOff x="-9089725" y="3180200"/>
            <a:chExt cx="353550" cy="351900"/>
          </a:xfrm>
        </p:grpSpPr>
        <p:sp>
          <p:nvSpPr>
            <p:cNvPr id="4767" name="Google Shape;4767;p68"/>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68"/>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9" name="Google Shape;4769;p68"/>
          <p:cNvGrpSpPr/>
          <p:nvPr/>
        </p:nvGrpSpPr>
        <p:grpSpPr>
          <a:xfrm>
            <a:off x="7274477" y="1998701"/>
            <a:ext cx="278049" cy="277316"/>
            <a:chOff x="7083760" y="1971660"/>
            <a:chExt cx="358588" cy="357642"/>
          </a:xfrm>
        </p:grpSpPr>
        <p:sp>
          <p:nvSpPr>
            <p:cNvPr id="4770" name="Google Shape;4770;p68"/>
            <p:cNvSpPr/>
            <p:nvPr/>
          </p:nvSpPr>
          <p:spPr>
            <a:xfrm>
              <a:off x="7354268" y="1973246"/>
              <a:ext cx="87299" cy="80760"/>
            </a:xfrm>
            <a:custGeom>
              <a:avLst/>
              <a:gdLst/>
              <a:ahLst/>
              <a:cxnLst/>
              <a:rect l="l" t="t" r="r" b="b"/>
              <a:pathLst>
                <a:path w="3467" h="3207" extrusionOk="0">
                  <a:moveTo>
                    <a:pt x="3025" y="1"/>
                  </a:moveTo>
                  <a:cubicBezTo>
                    <a:pt x="2923" y="1"/>
                    <a:pt x="2821" y="40"/>
                    <a:pt x="2742" y="119"/>
                  </a:cubicBezTo>
                  <a:lnTo>
                    <a:pt x="1" y="2955"/>
                  </a:lnTo>
                  <a:cubicBezTo>
                    <a:pt x="316" y="3018"/>
                    <a:pt x="631" y="3112"/>
                    <a:pt x="914" y="3207"/>
                  </a:cubicBezTo>
                  <a:lnTo>
                    <a:pt x="3309" y="749"/>
                  </a:lnTo>
                  <a:cubicBezTo>
                    <a:pt x="3466" y="529"/>
                    <a:pt x="3466" y="277"/>
                    <a:pt x="3309" y="119"/>
                  </a:cubicBezTo>
                  <a:cubicBezTo>
                    <a:pt x="3230" y="40"/>
                    <a:pt x="3128" y="1"/>
                    <a:pt x="3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68"/>
            <p:cNvSpPr/>
            <p:nvPr/>
          </p:nvSpPr>
          <p:spPr>
            <a:xfrm>
              <a:off x="7212278" y="2099990"/>
              <a:ext cx="19867" cy="19869"/>
            </a:xfrm>
            <a:custGeom>
              <a:avLst/>
              <a:gdLst/>
              <a:ahLst/>
              <a:cxnLst/>
              <a:rect l="l" t="t" r="r" b="b"/>
              <a:pathLst>
                <a:path w="789" h="789" extrusionOk="0">
                  <a:moveTo>
                    <a:pt x="378" y="1"/>
                  </a:moveTo>
                  <a:cubicBezTo>
                    <a:pt x="158" y="1"/>
                    <a:pt x="0" y="158"/>
                    <a:pt x="0" y="379"/>
                  </a:cubicBezTo>
                  <a:cubicBezTo>
                    <a:pt x="0" y="599"/>
                    <a:pt x="158" y="788"/>
                    <a:pt x="378" y="788"/>
                  </a:cubicBezTo>
                  <a:cubicBezTo>
                    <a:pt x="599" y="788"/>
                    <a:pt x="788" y="599"/>
                    <a:pt x="788" y="379"/>
                  </a:cubicBezTo>
                  <a:cubicBezTo>
                    <a:pt x="788" y="158"/>
                    <a:pt x="599" y="1"/>
                    <a:pt x="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68"/>
            <p:cNvSpPr/>
            <p:nvPr/>
          </p:nvSpPr>
          <p:spPr>
            <a:xfrm>
              <a:off x="7083760" y="1971660"/>
              <a:ext cx="356221" cy="210878"/>
            </a:xfrm>
            <a:custGeom>
              <a:avLst/>
              <a:gdLst/>
              <a:ahLst/>
              <a:cxnLst/>
              <a:rect l="l" t="t" r="r" b="b"/>
              <a:pathLst>
                <a:path w="14147" h="8374" extrusionOk="0">
                  <a:moveTo>
                    <a:pt x="457" y="1"/>
                  </a:moveTo>
                  <a:cubicBezTo>
                    <a:pt x="347" y="1"/>
                    <a:pt x="237" y="40"/>
                    <a:pt x="158" y="119"/>
                  </a:cubicBezTo>
                  <a:cubicBezTo>
                    <a:pt x="1" y="277"/>
                    <a:pt x="1" y="560"/>
                    <a:pt x="158" y="718"/>
                  </a:cubicBezTo>
                  <a:lnTo>
                    <a:pt x="2553" y="3207"/>
                  </a:lnTo>
                  <a:cubicBezTo>
                    <a:pt x="1103" y="3679"/>
                    <a:pt x="32" y="4435"/>
                    <a:pt x="32" y="5443"/>
                  </a:cubicBezTo>
                  <a:cubicBezTo>
                    <a:pt x="32" y="7334"/>
                    <a:pt x="3718" y="8373"/>
                    <a:pt x="7089" y="8373"/>
                  </a:cubicBezTo>
                  <a:cubicBezTo>
                    <a:pt x="10523" y="8373"/>
                    <a:pt x="14146" y="7334"/>
                    <a:pt x="14146" y="5443"/>
                  </a:cubicBezTo>
                  <a:cubicBezTo>
                    <a:pt x="14146" y="4467"/>
                    <a:pt x="13075" y="3679"/>
                    <a:pt x="11626" y="3207"/>
                  </a:cubicBezTo>
                  <a:lnTo>
                    <a:pt x="9893" y="4971"/>
                  </a:lnTo>
                  <a:cubicBezTo>
                    <a:pt x="10019" y="5160"/>
                    <a:pt x="10051" y="5317"/>
                    <a:pt x="10051" y="5475"/>
                  </a:cubicBezTo>
                  <a:cubicBezTo>
                    <a:pt x="10051" y="6168"/>
                    <a:pt x="9484" y="6704"/>
                    <a:pt x="8791" y="6704"/>
                  </a:cubicBezTo>
                  <a:cubicBezTo>
                    <a:pt x="8129" y="6704"/>
                    <a:pt x="7530" y="6168"/>
                    <a:pt x="7530" y="5475"/>
                  </a:cubicBezTo>
                  <a:cubicBezTo>
                    <a:pt x="7530" y="4813"/>
                    <a:pt x="8066" y="4278"/>
                    <a:pt x="8791" y="4278"/>
                  </a:cubicBezTo>
                  <a:cubicBezTo>
                    <a:pt x="8980" y="4278"/>
                    <a:pt x="9232" y="4341"/>
                    <a:pt x="9389" y="4404"/>
                  </a:cubicBezTo>
                  <a:lnTo>
                    <a:pt x="10744" y="2986"/>
                  </a:lnTo>
                  <a:cubicBezTo>
                    <a:pt x="9641" y="2734"/>
                    <a:pt x="8349" y="2608"/>
                    <a:pt x="7121" y="2608"/>
                  </a:cubicBezTo>
                  <a:cubicBezTo>
                    <a:pt x="5861" y="2608"/>
                    <a:pt x="4600" y="2765"/>
                    <a:pt x="3498" y="2986"/>
                  </a:cubicBezTo>
                  <a:lnTo>
                    <a:pt x="4884" y="4404"/>
                  </a:lnTo>
                  <a:cubicBezTo>
                    <a:pt x="5073" y="4341"/>
                    <a:pt x="5293" y="4278"/>
                    <a:pt x="5482" y="4278"/>
                  </a:cubicBezTo>
                  <a:cubicBezTo>
                    <a:pt x="6144" y="4278"/>
                    <a:pt x="6743" y="4813"/>
                    <a:pt x="6743" y="5475"/>
                  </a:cubicBezTo>
                  <a:cubicBezTo>
                    <a:pt x="6743" y="6168"/>
                    <a:pt x="6176" y="6704"/>
                    <a:pt x="5482" y="6704"/>
                  </a:cubicBezTo>
                  <a:cubicBezTo>
                    <a:pt x="4821" y="6704"/>
                    <a:pt x="4222" y="6168"/>
                    <a:pt x="4222" y="5475"/>
                  </a:cubicBezTo>
                  <a:cubicBezTo>
                    <a:pt x="4222" y="5317"/>
                    <a:pt x="4254" y="5160"/>
                    <a:pt x="4285" y="5002"/>
                  </a:cubicBezTo>
                  <a:lnTo>
                    <a:pt x="2553" y="3238"/>
                  </a:lnTo>
                  <a:cubicBezTo>
                    <a:pt x="2836" y="3112"/>
                    <a:pt x="3151" y="3049"/>
                    <a:pt x="3466" y="2955"/>
                  </a:cubicBezTo>
                  <a:lnTo>
                    <a:pt x="757" y="119"/>
                  </a:lnTo>
                  <a:cubicBezTo>
                    <a:pt x="678" y="40"/>
                    <a:pt x="568" y="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68"/>
            <p:cNvSpPr/>
            <p:nvPr/>
          </p:nvSpPr>
          <p:spPr>
            <a:xfrm>
              <a:off x="7295574" y="2099990"/>
              <a:ext cx="19867" cy="19869"/>
            </a:xfrm>
            <a:custGeom>
              <a:avLst/>
              <a:gdLst/>
              <a:ahLst/>
              <a:cxnLst/>
              <a:rect l="l" t="t" r="r" b="b"/>
              <a:pathLst>
                <a:path w="789" h="789" extrusionOk="0">
                  <a:moveTo>
                    <a:pt x="379" y="1"/>
                  </a:moveTo>
                  <a:cubicBezTo>
                    <a:pt x="158" y="1"/>
                    <a:pt x="0" y="158"/>
                    <a:pt x="0" y="379"/>
                  </a:cubicBezTo>
                  <a:cubicBezTo>
                    <a:pt x="0" y="599"/>
                    <a:pt x="158" y="788"/>
                    <a:pt x="379" y="788"/>
                  </a:cubicBezTo>
                  <a:cubicBezTo>
                    <a:pt x="599" y="788"/>
                    <a:pt x="788" y="599"/>
                    <a:pt x="788" y="379"/>
                  </a:cubicBezTo>
                  <a:cubicBezTo>
                    <a:pt x="788" y="158"/>
                    <a:pt x="599"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68"/>
            <p:cNvSpPr/>
            <p:nvPr/>
          </p:nvSpPr>
          <p:spPr>
            <a:xfrm>
              <a:off x="7121131" y="2184880"/>
              <a:ext cx="68238" cy="69856"/>
            </a:xfrm>
            <a:custGeom>
              <a:avLst/>
              <a:gdLst/>
              <a:ahLst/>
              <a:cxnLst/>
              <a:rect l="l" t="t" r="r" b="b"/>
              <a:pathLst>
                <a:path w="2710" h="2774" extrusionOk="0">
                  <a:moveTo>
                    <a:pt x="1261" y="1"/>
                  </a:moveTo>
                  <a:lnTo>
                    <a:pt x="0" y="1639"/>
                  </a:lnTo>
                  <a:cubicBezTo>
                    <a:pt x="756" y="2112"/>
                    <a:pt x="1702" y="2490"/>
                    <a:pt x="2710" y="2773"/>
                  </a:cubicBezTo>
                  <a:lnTo>
                    <a:pt x="1859" y="221"/>
                  </a:lnTo>
                  <a:cubicBezTo>
                    <a:pt x="1639" y="158"/>
                    <a:pt x="1450" y="95"/>
                    <a:pt x="1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68"/>
            <p:cNvSpPr/>
            <p:nvPr/>
          </p:nvSpPr>
          <p:spPr>
            <a:xfrm>
              <a:off x="7188883" y="2195985"/>
              <a:ext cx="47641" cy="55578"/>
            </a:xfrm>
            <a:custGeom>
              <a:avLst/>
              <a:gdLst/>
              <a:ahLst/>
              <a:cxnLst/>
              <a:rect l="l" t="t" r="r" b="b"/>
              <a:pathLst>
                <a:path w="1892" h="2207" extrusionOk="0">
                  <a:moveTo>
                    <a:pt x="1" y="1"/>
                  </a:moveTo>
                  <a:lnTo>
                    <a:pt x="694" y="2206"/>
                  </a:lnTo>
                  <a:lnTo>
                    <a:pt x="1891" y="221"/>
                  </a:lnTo>
                  <a:cubicBezTo>
                    <a:pt x="1229" y="190"/>
                    <a:pt x="599"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68"/>
            <p:cNvSpPr/>
            <p:nvPr/>
          </p:nvSpPr>
          <p:spPr>
            <a:xfrm>
              <a:off x="7400297" y="2129352"/>
              <a:ext cx="42051" cy="84135"/>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68"/>
            <p:cNvSpPr/>
            <p:nvPr/>
          </p:nvSpPr>
          <p:spPr>
            <a:xfrm>
              <a:off x="7225961" y="2203137"/>
              <a:ext cx="84907" cy="62704"/>
            </a:xfrm>
            <a:custGeom>
              <a:avLst/>
              <a:gdLst/>
              <a:ahLst/>
              <a:cxnLst/>
              <a:rect l="l" t="t" r="r" b="b"/>
              <a:pathLst>
                <a:path w="3372" h="2490" extrusionOk="0">
                  <a:moveTo>
                    <a:pt x="1419" y="0"/>
                  </a:moveTo>
                  <a:lnTo>
                    <a:pt x="1" y="2363"/>
                  </a:lnTo>
                  <a:cubicBezTo>
                    <a:pt x="537" y="2426"/>
                    <a:pt x="1104" y="2489"/>
                    <a:pt x="1671" y="2489"/>
                  </a:cubicBezTo>
                  <a:cubicBezTo>
                    <a:pt x="2269" y="2489"/>
                    <a:pt x="2836" y="2426"/>
                    <a:pt x="3372" y="2363"/>
                  </a:cubicBezTo>
                  <a:lnTo>
                    <a:pt x="1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68"/>
            <p:cNvSpPr/>
            <p:nvPr/>
          </p:nvSpPr>
          <p:spPr>
            <a:xfrm>
              <a:off x="7298289" y="2195985"/>
              <a:ext cx="47615" cy="55578"/>
            </a:xfrm>
            <a:custGeom>
              <a:avLst/>
              <a:gdLst/>
              <a:ahLst/>
              <a:cxnLst/>
              <a:rect l="l" t="t" r="r" b="b"/>
              <a:pathLst>
                <a:path w="1891" h="2207" extrusionOk="0">
                  <a:moveTo>
                    <a:pt x="1891" y="1"/>
                  </a:moveTo>
                  <a:cubicBezTo>
                    <a:pt x="1292" y="127"/>
                    <a:pt x="631" y="190"/>
                    <a:pt x="0" y="253"/>
                  </a:cubicBezTo>
                  <a:lnTo>
                    <a:pt x="1198" y="2206"/>
                  </a:lnTo>
                  <a:lnTo>
                    <a:pt x="1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68"/>
            <p:cNvSpPr/>
            <p:nvPr/>
          </p:nvSpPr>
          <p:spPr>
            <a:xfrm>
              <a:off x="7086152" y="2230913"/>
              <a:ext cx="354610" cy="98388"/>
            </a:xfrm>
            <a:custGeom>
              <a:avLst/>
              <a:gdLst/>
              <a:ahLst/>
              <a:cxnLst/>
              <a:rect l="l" t="t" r="r" b="b"/>
              <a:pathLst>
                <a:path w="14083" h="3907" extrusionOk="0">
                  <a:moveTo>
                    <a:pt x="0" y="0"/>
                  </a:moveTo>
                  <a:lnTo>
                    <a:pt x="0" y="977"/>
                  </a:lnTo>
                  <a:cubicBezTo>
                    <a:pt x="0" y="2867"/>
                    <a:pt x="3655" y="3907"/>
                    <a:pt x="7057" y="3907"/>
                  </a:cubicBezTo>
                  <a:cubicBezTo>
                    <a:pt x="10460" y="3907"/>
                    <a:pt x="14083" y="2867"/>
                    <a:pt x="14083" y="977"/>
                  </a:cubicBezTo>
                  <a:lnTo>
                    <a:pt x="14083" y="32"/>
                  </a:lnTo>
                  <a:cubicBezTo>
                    <a:pt x="12508" y="1386"/>
                    <a:pt x="9956" y="2237"/>
                    <a:pt x="7057" y="2237"/>
                  </a:cubicBezTo>
                  <a:cubicBezTo>
                    <a:pt x="4568" y="2205"/>
                    <a:pt x="1796" y="157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68"/>
            <p:cNvSpPr/>
            <p:nvPr/>
          </p:nvSpPr>
          <p:spPr>
            <a:xfrm>
              <a:off x="7345419" y="2186466"/>
              <a:ext cx="67457" cy="69050"/>
            </a:xfrm>
            <a:custGeom>
              <a:avLst/>
              <a:gdLst/>
              <a:ahLst/>
              <a:cxnLst/>
              <a:rect l="l" t="t" r="r" b="b"/>
              <a:pathLst>
                <a:path w="2679" h="2742" extrusionOk="0">
                  <a:moveTo>
                    <a:pt x="1449" y="1"/>
                  </a:moveTo>
                  <a:cubicBezTo>
                    <a:pt x="1260" y="32"/>
                    <a:pt x="1071" y="95"/>
                    <a:pt x="851" y="158"/>
                  </a:cubicBezTo>
                  <a:lnTo>
                    <a:pt x="0" y="2742"/>
                  </a:lnTo>
                  <a:cubicBezTo>
                    <a:pt x="1008" y="2458"/>
                    <a:pt x="1922" y="2080"/>
                    <a:pt x="2678" y="1608"/>
                  </a:cubicBezTo>
                  <a:lnTo>
                    <a:pt x="14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68"/>
            <p:cNvSpPr/>
            <p:nvPr/>
          </p:nvSpPr>
          <p:spPr>
            <a:xfrm flipH="1">
              <a:off x="7088602" y="2134638"/>
              <a:ext cx="47123" cy="84126"/>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2" name="Google Shape;4782;p68"/>
          <p:cNvSpPr txBox="1">
            <a:spLocks noGrp="1"/>
          </p:cNvSpPr>
          <p:nvPr>
            <p:ph type="title"/>
          </p:nvPr>
        </p:nvSpPr>
        <p:spPr>
          <a:xfrm>
            <a:off x="728527" y="539500"/>
            <a:ext cx="33477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Creative process icons</a:t>
            </a:r>
            <a:endParaRPr/>
          </a:p>
        </p:txBody>
      </p:sp>
      <p:sp>
        <p:nvSpPr>
          <p:cNvPr id="4783" name="Google Shape;4783;p68"/>
          <p:cNvSpPr txBox="1">
            <a:spLocks noGrp="1"/>
          </p:cNvSpPr>
          <p:nvPr>
            <p:ph type="title" idx="2"/>
          </p:nvPr>
        </p:nvSpPr>
        <p:spPr>
          <a:xfrm>
            <a:off x="4977550" y="539500"/>
            <a:ext cx="34584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Performing arts icons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87"/>
        <p:cNvGrpSpPr/>
        <p:nvPr/>
      </p:nvGrpSpPr>
      <p:grpSpPr>
        <a:xfrm>
          <a:off x="0" y="0"/>
          <a:ext cx="0" cy="0"/>
          <a:chOff x="0" y="0"/>
          <a:chExt cx="0" cy="0"/>
        </a:xfrm>
      </p:grpSpPr>
      <p:sp>
        <p:nvSpPr>
          <p:cNvPr id="4788" name="Google Shape;4788;p69"/>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Nature </a:t>
            </a:r>
            <a:r>
              <a:rPr lang="en"/>
              <a:t>i</a:t>
            </a:r>
            <a:r>
              <a:rPr lang="en">
                <a:solidFill>
                  <a:schemeClr val="lt1"/>
                </a:solidFill>
              </a:rPr>
              <a:t>cons</a:t>
            </a:r>
            <a:endParaRPr>
              <a:solidFill>
                <a:schemeClr val="lt1"/>
              </a:solidFill>
            </a:endParaRPr>
          </a:p>
        </p:txBody>
      </p:sp>
      <p:sp>
        <p:nvSpPr>
          <p:cNvPr id="4789" name="Google Shape;4789;p69"/>
          <p:cNvSpPr/>
          <p:nvPr/>
        </p:nvSpPr>
        <p:spPr>
          <a:xfrm>
            <a:off x="7272192" y="1993996"/>
            <a:ext cx="278058" cy="276629"/>
          </a:xfrm>
          <a:custGeom>
            <a:avLst/>
            <a:gdLst/>
            <a:ahLst/>
            <a:cxnLst/>
            <a:rect l="l" t="t" r="r" b="b"/>
            <a:pathLst>
              <a:path w="12256" h="12193" extrusionOk="0">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0" name="Google Shape;4790;p69"/>
          <p:cNvGrpSpPr/>
          <p:nvPr/>
        </p:nvGrpSpPr>
        <p:grpSpPr>
          <a:xfrm>
            <a:off x="7706725" y="2430127"/>
            <a:ext cx="276629" cy="275192"/>
            <a:chOff x="-16419350" y="4058200"/>
            <a:chExt cx="304825" cy="303275"/>
          </a:xfrm>
        </p:grpSpPr>
        <p:sp>
          <p:nvSpPr>
            <p:cNvPr id="4791" name="Google Shape;4791;p69"/>
            <p:cNvSpPr/>
            <p:nvPr/>
          </p:nvSpPr>
          <p:spPr>
            <a:xfrm>
              <a:off x="-16347675" y="4202350"/>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69"/>
            <p:cNvSpPr/>
            <p:nvPr/>
          </p:nvSpPr>
          <p:spPr>
            <a:xfrm>
              <a:off x="-16400450" y="416690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69"/>
            <p:cNvSpPr/>
            <p:nvPr/>
          </p:nvSpPr>
          <p:spPr>
            <a:xfrm>
              <a:off x="-16389425" y="4058200"/>
              <a:ext cx="220575" cy="106950"/>
            </a:xfrm>
            <a:custGeom>
              <a:avLst/>
              <a:gdLst/>
              <a:ahLst/>
              <a:cxnLst/>
              <a:rect l="l" t="t" r="r" b="b"/>
              <a:pathLst>
                <a:path w="8823" h="4278" extrusionOk="0">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69"/>
            <p:cNvSpPr/>
            <p:nvPr/>
          </p:nvSpPr>
          <p:spPr>
            <a:xfrm>
              <a:off x="-16298850" y="4178725"/>
              <a:ext cx="41000" cy="47275"/>
            </a:xfrm>
            <a:custGeom>
              <a:avLst/>
              <a:gdLst/>
              <a:ahLst/>
              <a:cxnLst/>
              <a:rect l="l" t="t" r="r" b="b"/>
              <a:pathLst>
                <a:path w="1640" h="1891" extrusionOk="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69"/>
            <p:cNvSpPr/>
            <p:nvPr/>
          </p:nvSpPr>
          <p:spPr>
            <a:xfrm>
              <a:off x="-16246075" y="4178725"/>
              <a:ext cx="41775" cy="55150"/>
            </a:xfrm>
            <a:custGeom>
              <a:avLst/>
              <a:gdLst/>
              <a:ahLst/>
              <a:cxnLst/>
              <a:rect l="l" t="t" r="r" b="b"/>
              <a:pathLst>
                <a:path w="1671" h="2206" extrusionOk="0">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69"/>
            <p:cNvSpPr/>
            <p:nvPr/>
          </p:nvSpPr>
          <p:spPr>
            <a:xfrm>
              <a:off x="-16419350" y="4122000"/>
              <a:ext cx="304050" cy="188725"/>
            </a:xfrm>
            <a:custGeom>
              <a:avLst/>
              <a:gdLst/>
              <a:ahLst/>
              <a:cxnLst/>
              <a:rect l="l" t="t" r="r" b="b"/>
              <a:pathLst>
                <a:path w="12162" h="7549" extrusionOk="0">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69"/>
            <p:cNvSpPr/>
            <p:nvPr/>
          </p:nvSpPr>
          <p:spPr>
            <a:xfrm>
              <a:off x="-16419350" y="4263775"/>
              <a:ext cx="304825" cy="97700"/>
            </a:xfrm>
            <a:custGeom>
              <a:avLst/>
              <a:gdLst/>
              <a:ahLst/>
              <a:cxnLst/>
              <a:rect l="l" t="t" r="r" b="b"/>
              <a:pathLst>
                <a:path w="12193" h="3908" extrusionOk="0">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8" name="Google Shape;4798;p69"/>
          <p:cNvGrpSpPr/>
          <p:nvPr/>
        </p:nvGrpSpPr>
        <p:grpSpPr>
          <a:xfrm>
            <a:off x="7295320" y="2433330"/>
            <a:ext cx="231358" cy="278023"/>
            <a:chOff x="-16018450" y="4058400"/>
            <a:chExt cx="252850" cy="303850"/>
          </a:xfrm>
        </p:grpSpPr>
        <p:sp>
          <p:nvSpPr>
            <p:cNvPr id="4799" name="Google Shape;4799;p69"/>
            <p:cNvSpPr/>
            <p:nvPr/>
          </p:nvSpPr>
          <p:spPr>
            <a:xfrm>
              <a:off x="-15927875" y="4129900"/>
              <a:ext cx="88250" cy="89025"/>
            </a:xfrm>
            <a:custGeom>
              <a:avLst/>
              <a:gdLst/>
              <a:ahLst/>
              <a:cxnLst/>
              <a:rect l="l" t="t" r="r" b="b"/>
              <a:pathLst>
                <a:path w="3530" h="3561" extrusionOk="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69"/>
            <p:cNvSpPr/>
            <p:nvPr/>
          </p:nvSpPr>
          <p:spPr>
            <a:xfrm>
              <a:off x="-16002700" y="4058400"/>
              <a:ext cx="237100" cy="233575"/>
            </a:xfrm>
            <a:custGeom>
              <a:avLst/>
              <a:gdLst/>
              <a:ahLst/>
              <a:cxnLst/>
              <a:rect l="l" t="t" r="r" b="b"/>
              <a:pathLst>
                <a:path w="9484" h="9343" extrusionOk="0">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69"/>
            <p:cNvSpPr/>
            <p:nvPr/>
          </p:nvSpPr>
          <p:spPr>
            <a:xfrm>
              <a:off x="-16018450" y="4253550"/>
              <a:ext cx="129200" cy="108700"/>
            </a:xfrm>
            <a:custGeom>
              <a:avLst/>
              <a:gdLst/>
              <a:ahLst/>
              <a:cxnLst/>
              <a:rect l="l" t="t" r="r" b="b"/>
              <a:pathLst>
                <a:path w="5168" h="4348" extrusionOk="0">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69"/>
            <p:cNvSpPr/>
            <p:nvPr/>
          </p:nvSpPr>
          <p:spPr>
            <a:xfrm>
              <a:off x="-15876675" y="4254325"/>
              <a:ext cx="107925" cy="90600"/>
            </a:xfrm>
            <a:custGeom>
              <a:avLst/>
              <a:gdLst/>
              <a:ahLst/>
              <a:cxnLst/>
              <a:rect l="l" t="t" r="r" b="b"/>
              <a:pathLst>
                <a:path w="4317" h="3624" extrusionOk="0">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3" name="Google Shape;4803;p69"/>
          <p:cNvSpPr/>
          <p:nvPr/>
        </p:nvSpPr>
        <p:spPr>
          <a:xfrm>
            <a:off x="1602945" y="1989975"/>
            <a:ext cx="231353" cy="301144"/>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4" name="Google Shape;4804;p69"/>
          <p:cNvGrpSpPr/>
          <p:nvPr/>
        </p:nvGrpSpPr>
        <p:grpSpPr>
          <a:xfrm>
            <a:off x="1593042" y="2431443"/>
            <a:ext cx="276618" cy="274617"/>
            <a:chOff x="-21322300" y="3693325"/>
            <a:chExt cx="306400" cy="304150"/>
          </a:xfrm>
        </p:grpSpPr>
        <p:sp>
          <p:nvSpPr>
            <p:cNvPr id="4805" name="Google Shape;4805;p69"/>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69"/>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69"/>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69"/>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9" name="Google Shape;4809;p69"/>
          <p:cNvGrpSpPr/>
          <p:nvPr/>
        </p:nvGrpSpPr>
        <p:grpSpPr>
          <a:xfrm>
            <a:off x="1590022" y="2873272"/>
            <a:ext cx="283914" cy="264223"/>
            <a:chOff x="-21322300" y="4077125"/>
            <a:chExt cx="307200" cy="285925"/>
          </a:xfrm>
        </p:grpSpPr>
        <p:sp>
          <p:nvSpPr>
            <p:cNvPr id="4810" name="Google Shape;4810;p69"/>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69"/>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9"/>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9"/>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9"/>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9"/>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69"/>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9"/>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9"/>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9"/>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9"/>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9"/>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2" name="Google Shape;4822;p69"/>
          <p:cNvGrpSpPr/>
          <p:nvPr/>
        </p:nvGrpSpPr>
        <p:grpSpPr>
          <a:xfrm>
            <a:off x="3776346" y="1994154"/>
            <a:ext cx="277324" cy="276439"/>
            <a:chOff x="-19394200" y="3333800"/>
            <a:chExt cx="305625" cy="304650"/>
          </a:xfrm>
        </p:grpSpPr>
        <p:sp>
          <p:nvSpPr>
            <p:cNvPr id="4823" name="Google Shape;4823;p69"/>
            <p:cNvSpPr/>
            <p:nvPr/>
          </p:nvSpPr>
          <p:spPr>
            <a:xfrm>
              <a:off x="-19206750" y="3495850"/>
              <a:ext cx="82725" cy="18150"/>
            </a:xfrm>
            <a:custGeom>
              <a:avLst/>
              <a:gdLst/>
              <a:ahLst/>
              <a:cxnLst/>
              <a:rect l="l" t="t" r="r" b="b"/>
              <a:pathLst>
                <a:path w="3309" h="726" extrusionOk="0">
                  <a:moveTo>
                    <a:pt x="1" y="1"/>
                  </a:moveTo>
                  <a:cubicBezTo>
                    <a:pt x="158" y="190"/>
                    <a:pt x="284" y="442"/>
                    <a:pt x="316" y="725"/>
                  </a:cubicBezTo>
                  <a:lnTo>
                    <a:pt x="2836" y="725"/>
                  </a:lnTo>
                  <a:cubicBezTo>
                    <a:pt x="3309" y="725"/>
                    <a:pt x="3309" y="1"/>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9"/>
            <p:cNvSpPr/>
            <p:nvPr/>
          </p:nvSpPr>
          <p:spPr>
            <a:xfrm>
              <a:off x="-19205950" y="3532875"/>
              <a:ext cx="64600" cy="17350"/>
            </a:xfrm>
            <a:custGeom>
              <a:avLst/>
              <a:gdLst/>
              <a:ahLst/>
              <a:cxnLst/>
              <a:rect l="l" t="t" r="r" b="b"/>
              <a:pathLst>
                <a:path w="2584" h="694" extrusionOk="0">
                  <a:moveTo>
                    <a:pt x="315" y="0"/>
                  </a:moveTo>
                  <a:cubicBezTo>
                    <a:pt x="252" y="252"/>
                    <a:pt x="126" y="504"/>
                    <a:pt x="0" y="693"/>
                  </a:cubicBezTo>
                  <a:lnTo>
                    <a:pt x="2111" y="693"/>
                  </a:lnTo>
                  <a:cubicBezTo>
                    <a:pt x="2583" y="693"/>
                    <a:pt x="2583" y="0"/>
                    <a:pt x="2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9"/>
            <p:cNvSpPr/>
            <p:nvPr/>
          </p:nvSpPr>
          <p:spPr>
            <a:xfrm>
              <a:off x="-19323325" y="3568325"/>
              <a:ext cx="163850" cy="17350"/>
            </a:xfrm>
            <a:custGeom>
              <a:avLst/>
              <a:gdLst/>
              <a:ahLst/>
              <a:cxnLst/>
              <a:rect l="l" t="t" r="r" b="b"/>
              <a:pathLst>
                <a:path w="6554" h="694" extrusionOk="0">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9"/>
            <p:cNvSpPr/>
            <p:nvPr/>
          </p:nvSpPr>
          <p:spPr>
            <a:xfrm>
              <a:off x="-19343000" y="3460400"/>
              <a:ext cx="201650" cy="18150"/>
            </a:xfrm>
            <a:custGeom>
              <a:avLst/>
              <a:gdLst/>
              <a:ahLst/>
              <a:cxnLst/>
              <a:rect l="l" t="t" r="r" b="b"/>
              <a:pathLst>
                <a:path w="8066" h="726" extrusionOk="0">
                  <a:moveTo>
                    <a:pt x="473" y="1"/>
                  </a:moveTo>
                  <a:cubicBezTo>
                    <a:pt x="0" y="1"/>
                    <a:pt x="0" y="726"/>
                    <a:pt x="473" y="726"/>
                  </a:cubicBezTo>
                  <a:lnTo>
                    <a:pt x="7593" y="726"/>
                  </a:lnTo>
                  <a:cubicBezTo>
                    <a:pt x="8065" y="726"/>
                    <a:pt x="8065" y="1"/>
                    <a:pt x="75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69"/>
            <p:cNvSpPr/>
            <p:nvPr/>
          </p:nvSpPr>
          <p:spPr>
            <a:xfrm>
              <a:off x="-19361125" y="3495850"/>
              <a:ext cx="82725" cy="18150"/>
            </a:xfrm>
            <a:custGeom>
              <a:avLst/>
              <a:gdLst/>
              <a:ahLst/>
              <a:cxnLst/>
              <a:rect l="l" t="t" r="r" b="b"/>
              <a:pathLst>
                <a:path w="3309" h="726" extrusionOk="0">
                  <a:moveTo>
                    <a:pt x="473" y="1"/>
                  </a:moveTo>
                  <a:cubicBezTo>
                    <a:pt x="1" y="1"/>
                    <a:pt x="1" y="725"/>
                    <a:pt x="473" y="725"/>
                  </a:cubicBezTo>
                  <a:lnTo>
                    <a:pt x="2994" y="725"/>
                  </a:lnTo>
                  <a:cubicBezTo>
                    <a:pt x="3025" y="473"/>
                    <a:pt x="3151" y="253"/>
                    <a:pt x="3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69"/>
            <p:cNvSpPr/>
            <p:nvPr/>
          </p:nvSpPr>
          <p:spPr>
            <a:xfrm>
              <a:off x="-19305200" y="3603750"/>
              <a:ext cx="124475" cy="34700"/>
            </a:xfrm>
            <a:custGeom>
              <a:avLst/>
              <a:gdLst/>
              <a:ahLst/>
              <a:cxnLst/>
              <a:rect l="l" t="t" r="r" b="b"/>
              <a:pathLst>
                <a:path w="4979" h="1388" extrusionOk="0">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9"/>
            <p:cNvSpPr/>
            <p:nvPr/>
          </p:nvSpPr>
          <p:spPr>
            <a:xfrm>
              <a:off x="-19269750" y="3495850"/>
              <a:ext cx="54350" cy="53575"/>
            </a:xfrm>
            <a:custGeom>
              <a:avLst/>
              <a:gdLst/>
              <a:ahLst/>
              <a:cxnLst/>
              <a:rect l="l" t="t" r="r" b="b"/>
              <a:pathLst>
                <a:path w="2174" h="2143" extrusionOk="0">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9"/>
            <p:cNvSpPr/>
            <p:nvPr/>
          </p:nvSpPr>
          <p:spPr>
            <a:xfrm>
              <a:off x="-19394200" y="3333800"/>
              <a:ext cx="305625" cy="107725"/>
            </a:xfrm>
            <a:custGeom>
              <a:avLst/>
              <a:gdLst/>
              <a:ahLst/>
              <a:cxnLst/>
              <a:rect l="l" t="t" r="r" b="b"/>
              <a:pathLst>
                <a:path w="12225" h="4309" extrusionOk="0">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69"/>
            <p:cNvSpPr/>
            <p:nvPr/>
          </p:nvSpPr>
          <p:spPr>
            <a:xfrm>
              <a:off x="-19341425" y="3532875"/>
              <a:ext cx="63025" cy="17350"/>
            </a:xfrm>
            <a:custGeom>
              <a:avLst/>
              <a:gdLst/>
              <a:ahLst/>
              <a:cxnLst/>
              <a:rect l="l" t="t" r="r" b="b"/>
              <a:pathLst>
                <a:path w="2521" h="694" extrusionOk="0">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2" name="Google Shape;4832;p69"/>
          <p:cNvGrpSpPr/>
          <p:nvPr/>
        </p:nvGrpSpPr>
        <p:grpSpPr>
          <a:xfrm>
            <a:off x="3776276" y="2429451"/>
            <a:ext cx="283914" cy="280973"/>
            <a:chOff x="-19396575" y="3708500"/>
            <a:chExt cx="307200" cy="304050"/>
          </a:xfrm>
        </p:grpSpPr>
        <p:sp>
          <p:nvSpPr>
            <p:cNvPr id="4833" name="Google Shape;4833;p69"/>
            <p:cNvSpPr/>
            <p:nvPr/>
          </p:nvSpPr>
          <p:spPr>
            <a:xfrm>
              <a:off x="-19215425" y="3708500"/>
              <a:ext cx="70925" cy="70925"/>
            </a:xfrm>
            <a:custGeom>
              <a:avLst/>
              <a:gdLst/>
              <a:ahLst/>
              <a:cxnLst/>
              <a:rect l="l" t="t" r="r" b="b"/>
              <a:pathLst>
                <a:path w="2837" h="2837" extrusionOk="0">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69"/>
            <p:cNvSpPr/>
            <p:nvPr/>
          </p:nvSpPr>
          <p:spPr>
            <a:xfrm>
              <a:off x="-19396575" y="3773100"/>
              <a:ext cx="277275" cy="239450"/>
            </a:xfrm>
            <a:custGeom>
              <a:avLst/>
              <a:gdLst/>
              <a:ahLst/>
              <a:cxnLst/>
              <a:rect l="l" t="t" r="r" b="b"/>
              <a:pathLst>
                <a:path w="11091" h="9578" extrusionOk="0">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69"/>
            <p:cNvSpPr/>
            <p:nvPr/>
          </p:nvSpPr>
          <p:spPr>
            <a:xfrm>
              <a:off x="-19140600" y="3727425"/>
              <a:ext cx="51225" cy="70550"/>
            </a:xfrm>
            <a:custGeom>
              <a:avLst/>
              <a:gdLst/>
              <a:ahLst/>
              <a:cxnLst/>
              <a:rect l="l" t="t" r="r" b="b"/>
              <a:pathLst>
                <a:path w="2049" h="2822" extrusionOk="0">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6" name="Google Shape;4836;p69"/>
          <p:cNvGrpSpPr/>
          <p:nvPr/>
        </p:nvGrpSpPr>
        <p:grpSpPr>
          <a:xfrm>
            <a:off x="3768181" y="2864346"/>
            <a:ext cx="295666" cy="285813"/>
            <a:chOff x="-19394200" y="4084200"/>
            <a:chExt cx="315075" cy="304575"/>
          </a:xfrm>
        </p:grpSpPr>
        <p:sp>
          <p:nvSpPr>
            <p:cNvPr id="4837" name="Google Shape;4837;p69"/>
            <p:cNvSpPr/>
            <p:nvPr/>
          </p:nvSpPr>
          <p:spPr>
            <a:xfrm>
              <a:off x="-19185475" y="4234650"/>
              <a:ext cx="40175" cy="28375"/>
            </a:xfrm>
            <a:custGeom>
              <a:avLst/>
              <a:gdLst/>
              <a:ahLst/>
              <a:cxnLst/>
              <a:rect l="l" t="t" r="r" b="b"/>
              <a:pathLst>
                <a:path w="1607" h="1135" extrusionOk="0">
                  <a:moveTo>
                    <a:pt x="1134" y="0"/>
                  </a:moveTo>
                  <a:lnTo>
                    <a:pt x="0" y="1134"/>
                  </a:lnTo>
                  <a:lnTo>
                    <a:pt x="1607" y="1134"/>
                  </a:lnTo>
                  <a:cubicBezTo>
                    <a:pt x="1575" y="756"/>
                    <a:pt x="1418" y="347"/>
                    <a:pt x="1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69"/>
            <p:cNvSpPr/>
            <p:nvPr/>
          </p:nvSpPr>
          <p:spPr>
            <a:xfrm>
              <a:off x="-19244550" y="4293725"/>
              <a:ext cx="28375" cy="39400"/>
            </a:xfrm>
            <a:custGeom>
              <a:avLst/>
              <a:gdLst/>
              <a:ahLst/>
              <a:cxnLst/>
              <a:rect l="l" t="t" r="r" b="b"/>
              <a:pathLst>
                <a:path w="1135" h="1576" extrusionOk="0">
                  <a:moveTo>
                    <a:pt x="1134" y="0"/>
                  </a:moveTo>
                  <a:lnTo>
                    <a:pt x="0" y="1134"/>
                  </a:lnTo>
                  <a:cubicBezTo>
                    <a:pt x="315" y="1386"/>
                    <a:pt x="693" y="1512"/>
                    <a:pt x="1134" y="1575"/>
                  </a:cubicBezTo>
                  <a:lnTo>
                    <a:pt x="1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69"/>
            <p:cNvSpPr/>
            <p:nvPr/>
          </p:nvSpPr>
          <p:spPr>
            <a:xfrm>
              <a:off x="-19280000" y="4201050"/>
              <a:ext cx="200875" cy="187725"/>
            </a:xfrm>
            <a:custGeom>
              <a:avLst/>
              <a:gdLst/>
              <a:ahLst/>
              <a:cxnLst/>
              <a:rect l="l" t="t" r="r" b="b"/>
              <a:pathLst>
                <a:path w="8035" h="7509" extrusionOk="0">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9"/>
            <p:cNvSpPr/>
            <p:nvPr/>
          </p:nvSpPr>
          <p:spPr>
            <a:xfrm>
              <a:off x="-19197300" y="4293725"/>
              <a:ext cx="28375" cy="39400"/>
            </a:xfrm>
            <a:custGeom>
              <a:avLst/>
              <a:gdLst/>
              <a:ahLst/>
              <a:cxnLst/>
              <a:rect l="l" t="t" r="r" b="b"/>
              <a:pathLst>
                <a:path w="1135" h="1576" extrusionOk="0">
                  <a:moveTo>
                    <a:pt x="1" y="0"/>
                  </a:moveTo>
                  <a:lnTo>
                    <a:pt x="1" y="1575"/>
                  </a:lnTo>
                  <a:cubicBezTo>
                    <a:pt x="379" y="1512"/>
                    <a:pt x="788" y="1386"/>
                    <a:pt x="1135" y="113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69"/>
            <p:cNvSpPr/>
            <p:nvPr/>
          </p:nvSpPr>
          <p:spPr>
            <a:xfrm>
              <a:off x="-19394200" y="4084200"/>
              <a:ext cx="252850" cy="303275"/>
            </a:xfrm>
            <a:custGeom>
              <a:avLst/>
              <a:gdLst/>
              <a:ahLst/>
              <a:cxnLst/>
              <a:rect l="l" t="t" r="r" b="b"/>
              <a:pathLst>
                <a:path w="10114" h="12131" extrusionOk="0">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69"/>
            <p:cNvSpPr/>
            <p:nvPr/>
          </p:nvSpPr>
          <p:spPr>
            <a:xfrm>
              <a:off x="-19185475" y="4281100"/>
              <a:ext cx="40175" cy="28400"/>
            </a:xfrm>
            <a:custGeom>
              <a:avLst/>
              <a:gdLst/>
              <a:ahLst/>
              <a:cxnLst/>
              <a:rect l="l" t="t" r="r" b="b"/>
              <a:pathLst>
                <a:path w="1607" h="1136" extrusionOk="0">
                  <a:moveTo>
                    <a:pt x="0" y="1"/>
                  </a:moveTo>
                  <a:lnTo>
                    <a:pt x="1134" y="1135"/>
                  </a:lnTo>
                  <a:cubicBezTo>
                    <a:pt x="1418" y="820"/>
                    <a:pt x="1575" y="411"/>
                    <a:pt x="1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3" name="Google Shape;4843;p69"/>
          <p:cNvGrpSpPr/>
          <p:nvPr/>
        </p:nvGrpSpPr>
        <p:grpSpPr>
          <a:xfrm>
            <a:off x="5977843" y="1988905"/>
            <a:ext cx="250950" cy="282329"/>
            <a:chOff x="-17526750" y="3309200"/>
            <a:chExt cx="270975" cy="304825"/>
          </a:xfrm>
        </p:grpSpPr>
        <p:sp>
          <p:nvSpPr>
            <p:cNvPr id="4844" name="Google Shape;4844;p69"/>
            <p:cNvSpPr/>
            <p:nvPr/>
          </p:nvSpPr>
          <p:spPr>
            <a:xfrm>
              <a:off x="-17507050" y="3452525"/>
              <a:ext cx="232375" cy="161500"/>
            </a:xfrm>
            <a:custGeom>
              <a:avLst/>
              <a:gdLst/>
              <a:ahLst/>
              <a:cxnLst/>
              <a:rect l="l" t="t" r="r" b="b"/>
              <a:pathLst>
                <a:path w="9295" h="6460" extrusionOk="0">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9"/>
            <p:cNvSpPr/>
            <p:nvPr/>
          </p:nvSpPr>
          <p:spPr>
            <a:xfrm>
              <a:off x="-17417275" y="3309200"/>
              <a:ext cx="52800" cy="54350"/>
            </a:xfrm>
            <a:custGeom>
              <a:avLst/>
              <a:gdLst/>
              <a:ahLst/>
              <a:cxnLst/>
              <a:rect l="l" t="t" r="r" b="b"/>
              <a:pathLst>
                <a:path w="2112" h="2174" extrusionOk="0">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9"/>
            <p:cNvSpPr/>
            <p:nvPr/>
          </p:nvSpPr>
          <p:spPr>
            <a:xfrm>
              <a:off x="-17456650" y="3369825"/>
              <a:ext cx="130775" cy="64625"/>
            </a:xfrm>
            <a:custGeom>
              <a:avLst/>
              <a:gdLst/>
              <a:ahLst/>
              <a:cxnLst/>
              <a:rect l="l" t="t" r="r" b="b"/>
              <a:pathLst>
                <a:path w="5231" h="2585" extrusionOk="0">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69"/>
            <p:cNvSpPr/>
            <p:nvPr/>
          </p:nvSpPr>
          <p:spPr>
            <a:xfrm>
              <a:off x="-17526750" y="3344625"/>
              <a:ext cx="95325" cy="89825"/>
            </a:xfrm>
            <a:custGeom>
              <a:avLst/>
              <a:gdLst/>
              <a:ahLst/>
              <a:cxnLst/>
              <a:rect l="l" t="t" r="r" b="b"/>
              <a:pathLst>
                <a:path w="3813" h="3593" extrusionOk="0">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69"/>
            <p:cNvSpPr/>
            <p:nvPr/>
          </p:nvSpPr>
          <p:spPr>
            <a:xfrm>
              <a:off x="-17351900" y="3345425"/>
              <a:ext cx="96125" cy="89800"/>
            </a:xfrm>
            <a:custGeom>
              <a:avLst/>
              <a:gdLst/>
              <a:ahLst/>
              <a:cxnLst/>
              <a:rect l="l" t="t" r="r" b="b"/>
              <a:pathLst>
                <a:path w="3845" h="3592" extrusionOk="0">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9" name="Google Shape;4849;p69"/>
          <p:cNvGrpSpPr/>
          <p:nvPr/>
        </p:nvGrpSpPr>
        <p:grpSpPr>
          <a:xfrm>
            <a:off x="5963464" y="2431728"/>
            <a:ext cx="276625" cy="276625"/>
            <a:chOff x="-17542500" y="3684100"/>
            <a:chExt cx="303250" cy="303250"/>
          </a:xfrm>
        </p:grpSpPr>
        <p:sp>
          <p:nvSpPr>
            <p:cNvPr id="4850" name="Google Shape;4850;p69"/>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69"/>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69"/>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69"/>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69"/>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69"/>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69"/>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7" name="Google Shape;4857;p69"/>
          <p:cNvGrpSpPr/>
          <p:nvPr/>
        </p:nvGrpSpPr>
        <p:grpSpPr>
          <a:xfrm>
            <a:off x="5962385" y="2876318"/>
            <a:ext cx="278054" cy="260741"/>
            <a:chOff x="-17542500" y="4068450"/>
            <a:chExt cx="304050" cy="285150"/>
          </a:xfrm>
        </p:grpSpPr>
        <p:sp>
          <p:nvSpPr>
            <p:cNvPr id="4858" name="Google Shape;4858;p69"/>
            <p:cNvSpPr/>
            <p:nvPr/>
          </p:nvSpPr>
          <p:spPr>
            <a:xfrm>
              <a:off x="-17519650" y="4281900"/>
              <a:ext cx="256000" cy="71700"/>
            </a:xfrm>
            <a:custGeom>
              <a:avLst/>
              <a:gdLst/>
              <a:ahLst/>
              <a:cxnLst/>
              <a:rect l="l" t="t" r="r" b="b"/>
              <a:pathLst>
                <a:path w="10240" h="2868" extrusionOk="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69"/>
            <p:cNvSpPr/>
            <p:nvPr/>
          </p:nvSpPr>
          <p:spPr>
            <a:xfrm>
              <a:off x="-17542500" y="4166900"/>
              <a:ext cx="304050" cy="133925"/>
            </a:xfrm>
            <a:custGeom>
              <a:avLst/>
              <a:gdLst/>
              <a:ahLst/>
              <a:cxnLst/>
              <a:rect l="l" t="t" r="r" b="b"/>
              <a:pathLst>
                <a:path w="12162" h="5357" extrusionOk="0">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69"/>
            <p:cNvSpPr/>
            <p:nvPr/>
          </p:nvSpPr>
          <p:spPr>
            <a:xfrm>
              <a:off x="-17329050" y="4121225"/>
              <a:ext cx="18125" cy="18150"/>
            </a:xfrm>
            <a:custGeom>
              <a:avLst/>
              <a:gdLst/>
              <a:ahLst/>
              <a:cxnLst/>
              <a:rect l="l" t="t" r="r" b="b"/>
              <a:pathLst>
                <a:path w="725" h="726" extrusionOk="0">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69"/>
            <p:cNvSpPr/>
            <p:nvPr/>
          </p:nvSpPr>
          <p:spPr>
            <a:xfrm>
              <a:off x="-17381825" y="4068450"/>
              <a:ext cx="123675" cy="123675"/>
            </a:xfrm>
            <a:custGeom>
              <a:avLst/>
              <a:gdLst/>
              <a:ahLst/>
              <a:cxnLst/>
              <a:rect l="l" t="t" r="r" b="b"/>
              <a:pathLst>
                <a:path w="4947" h="4947" extrusionOk="0">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69"/>
            <p:cNvSpPr/>
            <p:nvPr/>
          </p:nvSpPr>
          <p:spPr>
            <a:xfrm>
              <a:off x="-17471625" y="4121225"/>
              <a:ext cx="17375" cy="18150"/>
            </a:xfrm>
            <a:custGeom>
              <a:avLst/>
              <a:gdLst/>
              <a:ahLst/>
              <a:cxnLst/>
              <a:rect l="l" t="t" r="r" b="b"/>
              <a:pathLst>
                <a:path w="695" h="726" extrusionOk="0">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69"/>
            <p:cNvSpPr/>
            <p:nvPr/>
          </p:nvSpPr>
          <p:spPr>
            <a:xfrm>
              <a:off x="-17525175" y="4068450"/>
              <a:ext cx="124475" cy="123675"/>
            </a:xfrm>
            <a:custGeom>
              <a:avLst/>
              <a:gdLst/>
              <a:ahLst/>
              <a:cxnLst/>
              <a:rect l="l" t="t" r="r" b="b"/>
              <a:pathLst>
                <a:path w="4979" h="4947" extrusionOk="0">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4" name="Google Shape;4864;p69"/>
          <p:cNvGrpSpPr/>
          <p:nvPr/>
        </p:nvGrpSpPr>
        <p:grpSpPr>
          <a:xfrm>
            <a:off x="1187416" y="2867088"/>
            <a:ext cx="211949" cy="277294"/>
            <a:chOff x="-15652200" y="3335975"/>
            <a:chExt cx="232375" cy="304050"/>
          </a:xfrm>
        </p:grpSpPr>
        <p:sp>
          <p:nvSpPr>
            <p:cNvPr id="4865" name="Google Shape;4865;p69"/>
            <p:cNvSpPr/>
            <p:nvPr/>
          </p:nvSpPr>
          <p:spPr>
            <a:xfrm>
              <a:off x="-15652200" y="3403700"/>
              <a:ext cx="36250" cy="168575"/>
            </a:xfrm>
            <a:custGeom>
              <a:avLst/>
              <a:gdLst/>
              <a:ahLst/>
              <a:cxnLst/>
              <a:rect l="l" t="t" r="r" b="b"/>
              <a:pathLst>
                <a:path w="1450" h="6743" extrusionOk="0">
                  <a:moveTo>
                    <a:pt x="0" y="1"/>
                  </a:moveTo>
                  <a:lnTo>
                    <a:pt x="0" y="6743"/>
                  </a:lnTo>
                  <a:lnTo>
                    <a:pt x="1450" y="6018"/>
                  </a:lnTo>
                  <a:lnTo>
                    <a:pt x="1450" y="6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69"/>
            <p:cNvSpPr/>
            <p:nvPr/>
          </p:nvSpPr>
          <p:spPr>
            <a:xfrm>
              <a:off x="-15455300" y="3403700"/>
              <a:ext cx="35475" cy="168575"/>
            </a:xfrm>
            <a:custGeom>
              <a:avLst/>
              <a:gdLst/>
              <a:ahLst/>
              <a:cxnLst/>
              <a:rect l="l" t="t" r="r" b="b"/>
              <a:pathLst>
                <a:path w="1419" h="6743" extrusionOk="0">
                  <a:moveTo>
                    <a:pt x="1418" y="1"/>
                  </a:moveTo>
                  <a:lnTo>
                    <a:pt x="1" y="694"/>
                  </a:lnTo>
                  <a:lnTo>
                    <a:pt x="1" y="6018"/>
                  </a:lnTo>
                  <a:lnTo>
                    <a:pt x="1418" y="6743"/>
                  </a:lnTo>
                  <a:lnTo>
                    <a:pt x="1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69"/>
            <p:cNvSpPr/>
            <p:nvPr/>
          </p:nvSpPr>
          <p:spPr>
            <a:xfrm>
              <a:off x="-15644325" y="3570675"/>
              <a:ext cx="62250" cy="62250"/>
            </a:xfrm>
            <a:custGeom>
              <a:avLst/>
              <a:gdLst/>
              <a:ahLst/>
              <a:cxnLst/>
              <a:rect l="l" t="t" r="r" b="b"/>
              <a:pathLst>
                <a:path w="2490" h="2490" extrusionOk="0">
                  <a:moveTo>
                    <a:pt x="1418" y="1"/>
                  </a:moveTo>
                  <a:lnTo>
                    <a:pt x="0" y="725"/>
                  </a:lnTo>
                  <a:lnTo>
                    <a:pt x="1765" y="2489"/>
                  </a:lnTo>
                  <a:lnTo>
                    <a:pt x="2489" y="1072"/>
                  </a:lnTo>
                  <a:lnTo>
                    <a:pt x="1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69"/>
            <p:cNvSpPr/>
            <p:nvPr/>
          </p:nvSpPr>
          <p:spPr>
            <a:xfrm>
              <a:off x="-15489950" y="3570675"/>
              <a:ext cx="63025" cy="62250"/>
            </a:xfrm>
            <a:custGeom>
              <a:avLst/>
              <a:gdLst/>
              <a:ahLst/>
              <a:cxnLst/>
              <a:rect l="l" t="t" r="r" b="b"/>
              <a:pathLst>
                <a:path w="2521" h="2490" extrusionOk="0">
                  <a:moveTo>
                    <a:pt x="1072" y="1"/>
                  </a:moveTo>
                  <a:lnTo>
                    <a:pt x="0" y="1072"/>
                  </a:lnTo>
                  <a:lnTo>
                    <a:pt x="725" y="2489"/>
                  </a:lnTo>
                  <a:lnTo>
                    <a:pt x="2521" y="725"/>
                  </a:ln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69"/>
            <p:cNvSpPr/>
            <p:nvPr/>
          </p:nvSpPr>
          <p:spPr>
            <a:xfrm>
              <a:off x="-15644325" y="3342275"/>
              <a:ext cx="62250" cy="63025"/>
            </a:xfrm>
            <a:custGeom>
              <a:avLst/>
              <a:gdLst/>
              <a:ahLst/>
              <a:cxnLst/>
              <a:rect l="l" t="t" r="r" b="b"/>
              <a:pathLst>
                <a:path w="2490" h="2521" extrusionOk="0">
                  <a:moveTo>
                    <a:pt x="1765" y="0"/>
                  </a:moveTo>
                  <a:lnTo>
                    <a:pt x="0" y="1827"/>
                  </a:lnTo>
                  <a:lnTo>
                    <a:pt x="1418" y="2521"/>
                  </a:lnTo>
                  <a:lnTo>
                    <a:pt x="2489" y="1481"/>
                  </a:lnTo>
                  <a:lnTo>
                    <a:pt x="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69"/>
            <p:cNvSpPr/>
            <p:nvPr/>
          </p:nvSpPr>
          <p:spPr>
            <a:xfrm>
              <a:off x="-15489950" y="3342275"/>
              <a:ext cx="63025" cy="63025"/>
            </a:xfrm>
            <a:custGeom>
              <a:avLst/>
              <a:gdLst/>
              <a:ahLst/>
              <a:cxnLst/>
              <a:rect l="l" t="t" r="r" b="b"/>
              <a:pathLst>
                <a:path w="2521" h="2521" extrusionOk="0">
                  <a:moveTo>
                    <a:pt x="725" y="0"/>
                  </a:moveTo>
                  <a:lnTo>
                    <a:pt x="0" y="1481"/>
                  </a:lnTo>
                  <a:lnTo>
                    <a:pt x="1072" y="2521"/>
                  </a:lnTo>
                  <a:lnTo>
                    <a:pt x="2521" y="1827"/>
                  </a:lnTo>
                  <a:lnTo>
                    <a:pt x="7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69"/>
            <p:cNvSpPr/>
            <p:nvPr/>
          </p:nvSpPr>
          <p:spPr>
            <a:xfrm>
              <a:off x="-15584475" y="3604550"/>
              <a:ext cx="96900" cy="35475"/>
            </a:xfrm>
            <a:custGeom>
              <a:avLst/>
              <a:gdLst/>
              <a:ahLst/>
              <a:cxnLst/>
              <a:rect l="l" t="t" r="r" b="b"/>
              <a:pathLst>
                <a:path w="3876" h="1419" extrusionOk="0">
                  <a:moveTo>
                    <a:pt x="725" y="0"/>
                  </a:moveTo>
                  <a:lnTo>
                    <a:pt x="1" y="1418"/>
                  </a:lnTo>
                  <a:lnTo>
                    <a:pt x="3876" y="1418"/>
                  </a:lnTo>
                  <a:lnTo>
                    <a:pt x="3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69"/>
            <p:cNvSpPr/>
            <p:nvPr/>
          </p:nvSpPr>
          <p:spPr>
            <a:xfrm>
              <a:off x="-15584475" y="3335975"/>
              <a:ext cx="96900" cy="35450"/>
            </a:xfrm>
            <a:custGeom>
              <a:avLst/>
              <a:gdLst/>
              <a:ahLst/>
              <a:cxnLst/>
              <a:rect l="l" t="t" r="r" b="b"/>
              <a:pathLst>
                <a:path w="3876" h="1418" extrusionOk="0">
                  <a:moveTo>
                    <a:pt x="1" y="0"/>
                  </a:moveTo>
                  <a:lnTo>
                    <a:pt x="725" y="1418"/>
                  </a:lnTo>
                  <a:lnTo>
                    <a:pt x="3151" y="1418"/>
                  </a:lnTo>
                  <a:lnTo>
                    <a:pt x="38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69"/>
            <p:cNvSpPr/>
            <p:nvPr/>
          </p:nvSpPr>
          <p:spPr>
            <a:xfrm>
              <a:off x="-15597850" y="3388725"/>
              <a:ext cx="124450" cy="197725"/>
            </a:xfrm>
            <a:custGeom>
              <a:avLst/>
              <a:gdLst/>
              <a:ahLst/>
              <a:cxnLst/>
              <a:rect l="l" t="t" r="r" b="b"/>
              <a:pathLst>
                <a:path w="4978" h="7909" extrusionOk="0">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4" name="Google Shape;4874;p69"/>
          <p:cNvGrpSpPr/>
          <p:nvPr/>
        </p:nvGrpSpPr>
        <p:grpSpPr>
          <a:xfrm>
            <a:off x="2024489" y="2429702"/>
            <a:ext cx="283922" cy="283735"/>
            <a:chOff x="-20945825" y="3692175"/>
            <a:chExt cx="304050" cy="303850"/>
          </a:xfrm>
        </p:grpSpPr>
        <p:sp>
          <p:nvSpPr>
            <p:cNvPr id="4875" name="Google Shape;4875;p69"/>
            <p:cNvSpPr/>
            <p:nvPr/>
          </p:nvSpPr>
          <p:spPr>
            <a:xfrm>
              <a:off x="-20841850" y="3692175"/>
              <a:ext cx="92950" cy="89600"/>
            </a:xfrm>
            <a:custGeom>
              <a:avLst/>
              <a:gdLst/>
              <a:ahLst/>
              <a:cxnLst/>
              <a:rect l="l" t="t" r="r" b="b"/>
              <a:pathLst>
                <a:path w="3718" h="3584" extrusionOk="0">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69"/>
            <p:cNvSpPr/>
            <p:nvPr/>
          </p:nvSpPr>
          <p:spPr>
            <a:xfrm>
              <a:off x="-20945825" y="3746325"/>
              <a:ext cx="304050" cy="70900"/>
            </a:xfrm>
            <a:custGeom>
              <a:avLst/>
              <a:gdLst/>
              <a:ahLst/>
              <a:cxnLst/>
              <a:rect l="l" t="t" r="r" b="b"/>
              <a:pathLst>
                <a:path w="12162" h="2836" extrusionOk="0">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69"/>
            <p:cNvSpPr/>
            <p:nvPr/>
          </p:nvSpPr>
          <p:spPr>
            <a:xfrm>
              <a:off x="-20814300" y="3864450"/>
              <a:ext cx="39425" cy="131575"/>
            </a:xfrm>
            <a:custGeom>
              <a:avLst/>
              <a:gdLst/>
              <a:ahLst/>
              <a:cxnLst/>
              <a:rect l="l" t="t" r="r" b="b"/>
              <a:pathLst>
                <a:path w="1577" h="5263" extrusionOk="0">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69"/>
            <p:cNvSpPr/>
            <p:nvPr/>
          </p:nvSpPr>
          <p:spPr>
            <a:xfrm>
              <a:off x="-20929275" y="3834525"/>
              <a:ext cx="268600" cy="53600"/>
            </a:xfrm>
            <a:custGeom>
              <a:avLst/>
              <a:gdLst/>
              <a:ahLst/>
              <a:cxnLst/>
              <a:rect l="l" t="t" r="r" b="b"/>
              <a:pathLst>
                <a:path w="10744" h="2144" extrusionOk="0">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9" name="Google Shape;4879;p69"/>
          <p:cNvGrpSpPr/>
          <p:nvPr/>
        </p:nvGrpSpPr>
        <p:grpSpPr>
          <a:xfrm>
            <a:off x="4242859" y="1994682"/>
            <a:ext cx="231354" cy="278743"/>
            <a:chOff x="-18994100" y="3334775"/>
            <a:chExt cx="252075" cy="303675"/>
          </a:xfrm>
        </p:grpSpPr>
        <p:sp>
          <p:nvSpPr>
            <p:cNvPr id="4880" name="Google Shape;4880;p69"/>
            <p:cNvSpPr/>
            <p:nvPr/>
          </p:nvSpPr>
          <p:spPr>
            <a:xfrm>
              <a:off x="-18967300" y="3424975"/>
              <a:ext cx="198500" cy="207150"/>
            </a:xfrm>
            <a:custGeom>
              <a:avLst/>
              <a:gdLst/>
              <a:ahLst/>
              <a:cxnLst/>
              <a:rect l="l" t="t" r="r" b="b"/>
              <a:pathLst>
                <a:path w="7940" h="8286" extrusionOk="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69"/>
            <p:cNvSpPr/>
            <p:nvPr/>
          </p:nvSpPr>
          <p:spPr>
            <a:xfrm>
              <a:off x="-18885400" y="3610050"/>
              <a:ext cx="35475" cy="28400"/>
            </a:xfrm>
            <a:custGeom>
              <a:avLst/>
              <a:gdLst/>
              <a:ahLst/>
              <a:cxnLst/>
              <a:rect l="l" t="t" r="r" b="b"/>
              <a:pathLst>
                <a:path w="1419" h="1136" extrusionOk="0">
                  <a:moveTo>
                    <a:pt x="694" y="1"/>
                  </a:moveTo>
                  <a:lnTo>
                    <a:pt x="1" y="1072"/>
                  </a:lnTo>
                  <a:cubicBezTo>
                    <a:pt x="221" y="1104"/>
                    <a:pt x="473" y="1135"/>
                    <a:pt x="694" y="1135"/>
                  </a:cubicBezTo>
                  <a:cubicBezTo>
                    <a:pt x="946" y="1135"/>
                    <a:pt x="1166" y="1104"/>
                    <a:pt x="1418" y="1072"/>
                  </a:cubicBezTo>
                  <a:lnTo>
                    <a:pt x="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69"/>
            <p:cNvSpPr/>
            <p:nvPr/>
          </p:nvSpPr>
          <p:spPr>
            <a:xfrm>
              <a:off x="-18994100" y="3334775"/>
              <a:ext cx="96900" cy="140625"/>
            </a:xfrm>
            <a:custGeom>
              <a:avLst/>
              <a:gdLst/>
              <a:ahLst/>
              <a:cxnLst/>
              <a:rect l="l" t="t" r="r" b="b"/>
              <a:pathLst>
                <a:path w="3876" h="5625" extrusionOk="0">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69"/>
            <p:cNvSpPr/>
            <p:nvPr/>
          </p:nvSpPr>
          <p:spPr>
            <a:xfrm>
              <a:off x="-18838150" y="3334775"/>
              <a:ext cx="96125" cy="139850"/>
            </a:xfrm>
            <a:custGeom>
              <a:avLst/>
              <a:gdLst/>
              <a:ahLst/>
              <a:cxnLst/>
              <a:rect l="l" t="t" r="r" b="b"/>
              <a:pathLst>
                <a:path w="3845" h="5594" extrusionOk="0">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4" name="Google Shape;4884;p69"/>
          <p:cNvGrpSpPr/>
          <p:nvPr/>
        </p:nvGrpSpPr>
        <p:grpSpPr>
          <a:xfrm>
            <a:off x="4246160" y="2430202"/>
            <a:ext cx="211949" cy="275887"/>
            <a:chOff x="-18983850" y="3710075"/>
            <a:chExt cx="232375" cy="302475"/>
          </a:xfrm>
        </p:grpSpPr>
        <p:sp>
          <p:nvSpPr>
            <p:cNvPr id="4885" name="Google Shape;4885;p69"/>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69"/>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69"/>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69"/>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9" name="Google Shape;4889;p69"/>
          <p:cNvGrpSpPr/>
          <p:nvPr/>
        </p:nvGrpSpPr>
        <p:grpSpPr>
          <a:xfrm>
            <a:off x="2028223" y="1989216"/>
            <a:ext cx="283853" cy="283101"/>
            <a:chOff x="-20946600" y="3317850"/>
            <a:chExt cx="304825" cy="304050"/>
          </a:xfrm>
        </p:grpSpPr>
        <p:sp>
          <p:nvSpPr>
            <p:cNvPr id="4890" name="Google Shape;4890;p69"/>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69"/>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9"/>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3" name="Google Shape;4893;p69"/>
          <p:cNvGrpSpPr/>
          <p:nvPr/>
        </p:nvGrpSpPr>
        <p:grpSpPr>
          <a:xfrm>
            <a:off x="2027808" y="2859729"/>
            <a:ext cx="261991" cy="294880"/>
            <a:chOff x="-20930075" y="4066100"/>
            <a:chExt cx="269400" cy="303250"/>
          </a:xfrm>
        </p:grpSpPr>
        <p:sp>
          <p:nvSpPr>
            <p:cNvPr id="4894" name="Google Shape;4894;p69"/>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69"/>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6" name="Google Shape;4896;p69"/>
          <p:cNvGrpSpPr/>
          <p:nvPr/>
        </p:nvGrpSpPr>
        <p:grpSpPr>
          <a:xfrm>
            <a:off x="4214251" y="2864907"/>
            <a:ext cx="283914" cy="282440"/>
            <a:chOff x="-19020075" y="4084200"/>
            <a:chExt cx="304825" cy="303275"/>
          </a:xfrm>
        </p:grpSpPr>
        <p:sp>
          <p:nvSpPr>
            <p:cNvPr id="4897" name="Google Shape;4897;p69"/>
            <p:cNvSpPr/>
            <p:nvPr/>
          </p:nvSpPr>
          <p:spPr>
            <a:xfrm>
              <a:off x="-18962575" y="4274800"/>
              <a:ext cx="103975" cy="94550"/>
            </a:xfrm>
            <a:custGeom>
              <a:avLst/>
              <a:gdLst/>
              <a:ahLst/>
              <a:cxnLst/>
              <a:rect l="l" t="t" r="r" b="b"/>
              <a:pathLst>
                <a:path w="4159" h="3782" extrusionOk="0">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69"/>
            <p:cNvSpPr/>
            <p:nvPr/>
          </p:nvSpPr>
          <p:spPr>
            <a:xfrm>
              <a:off x="-18883025" y="4281900"/>
              <a:ext cx="78000" cy="105575"/>
            </a:xfrm>
            <a:custGeom>
              <a:avLst/>
              <a:gdLst/>
              <a:ahLst/>
              <a:cxnLst/>
              <a:rect l="l" t="t" r="r" b="b"/>
              <a:pathLst>
                <a:path w="3120" h="4223" extrusionOk="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69"/>
            <p:cNvSpPr/>
            <p:nvPr/>
          </p:nvSpPr>
          <p:spPr>
            <a:xfrm>
              <a:off x="-18809000" y="4281100"/>
              <a:ext cx="57525" cy="88250"/>
            </a:xfrm>
            <a:custGeom>
              <a:avLst/>
              <a:gdLst/>
              <a:ahLst/>
              <a:cxnLst/>
              <a:rect l="l" t="t" r="r" b="b"/>
              <a:pathLst>
                <a:path w="2301" h="3530" extrusionOk="0">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69"/>
            <p:cNvSpPr/>
            <p:nvPr/>
          </p:nvSpPr>
          <p:spPr>
            <a:xfrm>
              <a:off x="-18770400" y="4263000"/>
              <a:ext cx="55150" cy="66975"/>
            </a:xfrm>
            <a:custGeom>
              <a:avLst/>
              <a:gdLst/>
              <a:ahLst/>
              <a:cxnLst/>
              <a:rect l="l" t="t" r="r" b="b"/>
              <a:pathLst>
                <a:path w="2206" h="2679" extrusionOk="0">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9"/>
            <p:cNvSpPr/>
            <p:nvPr/>
          </p:nvSpPr>
          <p:spPr>
            <a:xfrm>
              <a:off x="-18768050" y="4227550"/>
              <a:ext cx="52025" cy="31525"/>
            </a:xfrm>
            <a:custGeom>
              <a:avLst/>
              <a:gdLst/>
              <a:ahLst/>
              <a:cxnLst/>
              <a:rect l="l" t="t" r="r" b="b"/>
              <a:pathLst>
                <a:path w="2081" h="1261" extrusionOk="0">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69"/>
            <p:cNvSpPr/>
            <p:nvPr/>
          </p:nvSpPr>
          <p:spPr>
            <a:xfrm>
              <a:off x="-19000400" y="4262200"/>
              <a:ext cx="106350" cy="52800"/>
            </a:xfrm>
            <a:custGeom>
              <a:avLst/>
              <a:gdLst/>
              <a:ahLst/>
              <a:cxnLst/>
              <a:rect l="l" t="t" r="r" b="b"/>
              <a:pathLst>
                <a:path w="4254" h="2112" extrusionOk="0">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69"/>
            <p:cNvSpPr/>
            <p:nvPr/>
          </p:nvSpPr>
          <p:spPr>
            <a:xfrm>
              <a:off x="-18912175" y="4173200"/>
              <a:ext cx="18125" cy="35475"/>
            </a:xfrm>
            <a:custGeom>
              <a:avLst/>
              <a:gdLst/>
              <a:ahLst/>
              <a:cxnLst/>
              <a:rect l="l" t="t" r="r" b="b"/>
              <a:pathLst>
                <a:path w="725" h="1419" extrusionOk="0">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69"/>
            <p:cNvSpPr/>
            <p:nvPr/>
          </p:nvSpPr>
          <p:spPr>
            <a:xfrm>
              <a:off x="-19001975" y="4173200"/>
              <a:ext cx="18150" cy="35475"/>
            </a:xfrm>
            <a:custGeom>
              <a:avLst/>
              <a:gdLst/>
              <a:ahLst/>
              <a:cxnLst/>
              <a:rect l="l" t="t" r="r" b="b"/>
              <a:pathLst>
                <a:path w="726" h="1419" extrusionOk="0">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69"/>
            <p:cNvSpPr/>
            <p:nvPr/>
          </p:nvSpPr>
          <p:spPr>
            <a:xfrm>
              <a:off x="-19020075" y="4084200"/>
              <a:ext cx="143375" cy="178025"/>
            </a:xfrm>
            <a:custGeom>
              <a:avLst/>
              <a:gdLst/>
              <a:ahLst/>
              <a:cxnLst/>
              <a:rect l="l" t="t" r="r" b="b"/>
              <a:pathLst>
                <a:path w="5735" h="7121" extrusionOk="0">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6" name="Google Shape;4906;p69"/>
          <p:cNvGrpSpPr/>
          <p:nvPr/>
        </p:nvGrpSpPr>
        <p:grpSpPr>
          <a:xfrm>
            <a:off x="6409365" y="1990550"/>
            <a:ext cx="250953" cy="284828"/>
            <a:chOff x="-17149475" y="3309200"/>
            <a:chExt cx="268600" cy="304825"/>
          </a:xfrm>
        </p:grpSpPr>
        <p:sp>
          <p:nvSpPr>
            <p:cNvPr id="4907" name="Google Shape;4907;p69"/>
            <p:cNvSpPr/>
            <p:nvPr/>
          </p:nvSpPr>
          <p:spPr>
            <a:xfrm>
              <a:off x="-17021100" y="3309200"/>
              <a:ext cx="102425" cy="72475"/>
            </a:xfrm>
            <a:custGeom>
              <a:avLst/>
              <a:gdLst/>
              <a:ahLst/>
              <a:cxnLst/>
              <a:rect l="l" t="t" r="r" b="b"/>
              <a:pathLst>
                <a:path w="4097" h="2899" extrusionOk="0">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69"/>
            <p:cNvSpPr/>
            <p:nvPr/>
          </p:nvSpPr>
          <p:spPr>
            <a:xfrm>
              <a:off x="-17149475" y="3346200"/>
              <a:ext cx="268600" cy="267825"/>
            </a:xfrm>
            <a:custGeom>
              <a:avLst/>
              <a:gdLst/>
              <a:ahLst/>
              <a:cxnLst/>
              <a:rect l="l" t="t" r="r" b="b"/>
              <a:pathLst>
                <a:path w="10744" h="10713" extrusionOk="0">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9" name="Google Shape;4909;p69"/>
          <p:cNvGrpSpPr/>
          <p:nvPr/>
        </p:nvGrpSpPr>
        <p:grpSpPr>
          <a:xfrm>
            <a:off x="6403139" y="2440861"/>
            <a:ext cx="278054" cy="260032"/>
            <a:chOff x="-17168375" y="3692750"/>
            <a:chExt cx="304050" cy="284375"/>
          </a:xfrm>
        </p:grpSpPr>
        <p:sp>
          <p:nvSpPr>
            <p:cNvPr id="4910" name="Google Shape;4910;p69"/>
            <p:cNvSpPr/>
            <p:nvPr/>
          </p:nvSpPr>
          <p:spPr>
            <a:xfrm>
              <a:off x="-16963600" y="3694325"/>
              <a:ext cx="99275" cy="92175"/>
            </a:xfrm>
            <a:custGeom>
              <a:avLst/>
              <a:gdLst/>
              <a:ahLst/>
              <a:cxnLst/>
              <a:rect l="l" t="t" r="r" b="b"/>
              <a:pathLst>
                <a:path w="3971" h="3687" extrusionOk="0">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69"/>
            <p:cNvSpPr/>
            <p:nvPr/>
          </p:nvSpPr>
          <p:spPr>
            <a:xfrm>
              <a:off x="-17102225" y="3817525"/>
              <a:ext cx="61475" cy="69650"/>
            </a:xfrm>
            <a:custGeom>
              <a:avLst/>
              <a:gdLst/>
              <a:ahLst/>
              <a:cxnLst/>
              <a:rect l="l" t="t" r="r" b="b"/>
              <a:pathLst>
                <a:path w="2459" h="2786" extrusionOk="0">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69"/>
            <p:cNvSpPr/>
            <p:nvPr/>
          </p:nvSpPr>
          <p:spPr>
            <a:xfrm>
              <a:off x="-17064400" y="3870925"/>
              <a:ext cx="93750" cy="106200"/>
            </a:xfrm>
            <a:custGeom>
              <a:avLst/>
              <a:gdLst/>
              <a:ahLst/>
              <a:cxnLst/>
              <a:rect l="l" t="t" r="r" b="b"/>
              <a:pathLst>
                <a:path w="3750" h="4248" extrusionOk="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69"/>
            <p:cNvSpPr/>
            <p:nvPr/>
          </p:nvSpPr>
          <p:spPr>
            <a:xfrm>
              <a:off x="-17025025" y="3907200"/>
              <a:ext cx="15775" cy="13200"/>
            </a:xfrm>
            <a:custGeom>
              <a:avLst/>
              <a:gdLst/>
              <a:ahLst/>
              <a:cxnLst/>
              <a:rect l="l" t="t" r="r" b="b"/>
              <a:pathLst>
                <a:path w="631" h="528" extrusionOk="0">
                  <a:moveTo>
                    <a:pt x="327" y="0"/>
                  </a:moveTo>
                  <a:cubicBezTo>
                    <a:pt x="189" y="0"/>
                    <a:pt x="48" y="71"/>
                    <a:pt x="0" y="213"/>
                  </a:cubicBezTo>
                  <a:lnTo>
                    <a:pt x="315" y="528"/>
                  </a:lnTo>
                  <a:lnTo>
                    <a:pt x="630" y="213"/>
                  </a:lnTo>
                  <a:cubicBezTo>
                    <a:pt x="599" y="71"/>
                    <a:pt x="465"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69"/>
            <p:cNvSpPr/>
            <p:nvPr/>
          </p:nvSpPr>
          <p:spPr>
            <a:xfrm>
              <a:off x="-16995100" y="3817825"/>
              <a:ext cx="63025" cy="69900"/>
            </a:xfrm>
            <a:custGeom>
              <a:avLst/>
              <a:gdLst/>
              <a:ahLst/>
              <a:cxnLst/>
              <a:rect l="l" t="t" r="r" b="b"/>
              <a:pathLst>
                <a:path w="2521" h="2796" extrusionOk="0">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69"/>
            <p:cNvSpPr/>
            <p:nvPr/>
          </p:nvSpPr>
          <p:spPr>
            <a:xfrm>
              <a:off x="-17150275" y="3728200"/>
              <a:ext cx="267825" cy="236300"/>
            </a:xfrm>
            <a:custGeom>
              <a:avLst/>
              <a:gdLst/>
              <a:ahLst/>
              <a:cxnLst/>
              <a:rect l="l" t="t" r="r" b="b"/>
              <a:pathLst>
                <a:path w="10713" h="9452" extrusionOk="0">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69"/>
            <p:cNvSpPr/>
            <p:nvPr/>
          </p:nvSpPr>
          <p:spPr>
            <a:xfrm>
              <a:off x="-17168375" y="3692750"/>
              <a:ext cx="99250" cy="92975"/>
            </a:xfrm>
            <a:custGeom>
              <a:avLst/>
              <a:gdLst/>
              <a:ahLst/>
              <a:cxnLst/>
              <a:rect l="l" t="t" r="r" b="b"/>
              <a:pathLst>
                <a:path w="3970" h="3719" extrusionOk="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7" name="Google Shape;4917;p69"/>
          <p:cNvGrpSpPr/>
          <p:nvPr/>
        </p:nvGrpSpPr>
        <p:grpSpPr>
          <a:xfrm>
            <a:off x="6398087" y="2864800"/>
            <a:ext cx="283888" cy="279513"/>
            <a:chOff x="-17170750" y="4058800"/>
            <a:chExt cx="308775" cy="304050"/>
          </a:xfrm>
        </p:grpSpPr>
        <p:sp>
          <p:nvSpPr>
            <p:cNvPr id="4918" name="Google Shape;4918;p69"/>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69"/>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69"/>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69"/>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69"/>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69"/>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69"/>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69"/>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69"/>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69"/>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69"/>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69"/>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69"/>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69"/>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69"/>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69"/>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69"/>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5" name="Google Shape;4935;p69"/>
          <p:cNvGrpSpPr/>
          <p:nvPr/>
        </p:nvGrpSpPr>
        <p:grpSpPr>
          <a:xfrm>
            <a:off x="7710357" y="1994953"/>
            <a:ext cx="278031" cy="275857"/>
            <a:chOff x="-15688425" y="3707725"/>
            <a:chExt cx="304825" cy="302475"/>
          </a:xfrm>
        </p:grpSpPr>
        <p:sp>
          <p:nvSpPr>
            <p:cNvPr id="4936" name="Google Shape;4936;p69"/>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69"/>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69"/>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69"/>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69"/>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69"/>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69"/>
          <p:cNvGrpSpPr/>
          <p:nvPr/>
        </p:nvGrpSpPr>
        <p:grpSpPr>
          <a:xfrm>
            <a:off x="2463380" y="1991558"/>
            <a:ext cx="283865" cy="281310"/>
            <a:chOff x="-20572500" y="3319025"/>
            <a:chExt cx="305625" cy="302875"/>
          </a:xfrm>
        </p:grpSpPr>
        <p:sp>
          <p:nvSpPr>
            <p:cNvPr id="4943" name="Google Shape;4943;p69"/>
            <p:cNvSpPr/>
            <p:nvPr/>
          </p:nvSpPr>
          <p:spPr>
            <a:xfrm>
              <a:off x="-20429150" y="3569900"/>
              <a:ext cx="18150" cy="52000"/>
            </a:xfrm>
            <a:custGeom>
              <a:avLst/>
              <a:gdLst/>
              <a:ahLst/>
              <a:cxnLst/>
              <a:rect l="l" t="t" r="r" b="b"/>
              <a:pathLst>
                <a:path w="726" h="2080" extrusionOk="0">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69"/>
            <p:cNvSpPr/>
            <p:nvPr/>
          </p:nvSpPr>
          <p:spPr>
            <a:xfrm>
              <a:off x="-20572500" y="3319025"/>
              <a:ext cx="305625" cy="267350"/>
            </a:xfrm>
            <a:custGeom>
              <a:avLst/>
              <a:gdLst/>
              <a:ahLst/>
              <a:cxnLst/>
              <a:rect l="l" t="t" r="r" b="b"/>
              <a:pathLst>
                <a:path w="12225" h="10694" extrusionOk="0">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5" name="Google Shape;4945;p69"/>
          <p:cNvGrpSpPr/>
          <p:nvPr/>
        </p:nvGrpSpPr>
        <p:grpSpPr>
          <a:xfrm>
            <a:off x="2460792" y="2470872"/>
            <a:ext cx="283861" cy="205742"/>
            <a:chOff x="-20571700" y="3722875"/>
            <a:chExt cx="304050" cy="220375"/>
          </a:xfrm>
        </p:grpSpPr>
        <p:sp>
          <p:nvSpPr>
            <p:cNvPr id="4946" name="Google Shape;4946;p69"/>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69"/>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69"/>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69"/>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69"/>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69"/>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69"/>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3" name="Google Shape;4953;p69"/>
          <p:cNvGrpSpPr/>
          <p:nvPr/>
        </p:nvGrpSpPr>
        <p:grpSpPr>
          <a:xfrm>
            <a:off x="2458100" y="2864177"/>
            <a:ext cx="283884" cy="283853"/>
            <a:chOff x="-20571700" y="4066875"/>
            <a:chExt cx="304825" cy="304825"/>
          </a:xfrm>
        </p:grpSpPr>
        <p:sp>
          <p:nvSpPr>
            <p:cNvPr id="4954" name="Google Shape;4954;p69"/>
            <p:cNvSpPr/>
            <p:nvPr/>
          </p:nvSpPr>
          <p:spPr>
            <a:xfrm>
              <a:off x="-20385825" y="4211025"/>
              <a:ext cx="118950" cy="160675"/>
            </a:xfrm>
            <a:custGeom>
              <a:avLst/>
              <a:gdLst/>
              <a:ahLst/>
              <a:cxnLst/>
              <a:rect l="l" t="t" r="r" b="b"/>
              <a:pathLst>
                <a:path w="4758" h="6427" extrusionOk="0">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69"/>
            <p:cNvSpPr/>
            <p:nvPr/>
          </p:nvSpPr>
          <p:spPr>
            <a:xfrm>
              <a:off x="-20412600" y="4084875"/>
              <a:ext cx="109500" cy="89925"/>
            </a:xfrm>
            <a:custGeom>
              <a:avLst/>
              <a:gdLst/>
              <a:ahLst/>
              <a:cxnLst/>
              <a:rect l="l" t="t" r="r" b="b"/>
              <a:pathLst>
                <a:path w="4380" h="3597" extrusionOk="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69"/>
            <p:cNvSpPr/>
            <p:nvPr/>
          </p:nvSpPr>
          <p:spPr>
            <a:xfrm>
              <a:off x="-20332275" y="4066875"/>
              <a:ext cx="64625" cy="80375"/>
            </a:xfrm>
            <a:custGeom>
              <a:avLst/>
              <a:gdLst/>
              <a:ahLst/>
              <a:cxnLst/>
              <a:rect l="l" t="t" r="r" b="b"/>
              <a:pathLst>
                <a:path w="2585" h="3215" extrusionOk="0">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69"/>
            <p:cNvSpPr/>
            <p:nvPr/>
          </p:nvSpPr>
          <p:spPr>
            <a:xfrm>
              <a:off x="-20553575" y="4103900"/>
              <a:ext cx="107925" cy="89025"/>
            </a:xfrm>
            <a:custGeom>
              <a:avLst/>
              <a:gdLst/>
              <a:ahLst/>
              <a:cxnLst/>
              <a:rect l="l" t="t" r="r" b="b"/>
              <a:pathLst>
                <a:path w="4317" h="3561" extrusionOk="0">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69"/>
            <p:cNvSpPr/>
            <p:nvPr/>
          </p:nvSpPr>
          <p:spPr>
            <a:xfrm>
              <a:off x="-20515000" y="4168475"/>
              <a:ext cx="119750" cy="91400"/>
            </a:xfrm>
            <a:custGeom>
              <a:avLst/>
              <a:gdLst/>
              <a:ahLst/>
              <a:cxnLst/>
              <a:rect l="l" t="t" r="r" b="b"/>
              <a:pathLst>
                <a:path w="4790" h="3656" extrusionOk="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69"/>
            <p:cNvSpPr/>
            <p:nvPr/>
          </p:nvSpPr>
          <p:spPr>
            <a:xfrm>
              <a:off x="-20571700" y="4250400"/>
              <a:ext cx="233950" cy="120525"/>
            </a:xfrm>
            <a:custGeom>
              <a:avLst/>
              <a:gdLst/>
              <a:ahLst/>
              <a:cxnLst/>
              <a:rect l="l" t="t" r="r" b="b"/>
              <a:pathLst>
                <a:path w="9358" h="4821" extrusionOk="0">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0" name="Google Shape;4960;p69"/>
          <p:cNvGrpSpPr/>
          <p:nvPr/>
        </p:nvGrpSpPr>
        <p:grpSpPr>
          <a:xfrm>
            <a:off x="4650011" y="1991695"/>
            <a:ext cx="283914" cy="282613"/>
            <a:chOff x="-18645175" y="3334200"/>
            <a:chExt cx="307200" cy="305825"/>
          </a:xfrm>
        </p:grpSpPr>
        <p:sp>
          <p:nvSpPr>
            <p:cNvPr id="4961" name="Google Shape;4961;p69"/>
            <p:cNvSpPr/>
            <p:nvPr/>
          </p:nvSpPr>
          <p:spPr>
            <a:xfrm>
              <a:off x="-18627850" y="3424975"/>
              <a:ext cx="289875" cy="215050"/>
            </a:xfrm>
            <a:custGeom>
              <a:avLst/>
              <a:gdLst/>
              <a:ahLst/>
              <a:cxnLst/>
              <a:rect l="l" t="t" r="r" b="b"/>
              <a:pathLst>
                <a:path w="11595" h="8602" extrusionOk="0">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69"/>
            <p:cNvSpPr/>
            <p:nvPr/>
          </p:nvSpPr>
          <p:spPr>
            <a:xfrm>
              <a:off x="-18645175" y="3424975"/>
              <a:ext cx="141800" cy="159900"/>
            </a:xfrm>
            <a:custGeom>
              <a:avLst/>
              <a:gdLst/>
              <a:ahLst/>
              <a:cxnLst/>
              <a:rect l="l" t="t" r="r" b="b"/>
              <a:pathLst>
                <a:path w="5672" h="6396" extrusionOk="0">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69"/>
            <p:cNvSpPr/>
            <p:nvPr/>
          </p:nvSpPr>
          <p:spPr>
            <a:xfrm>
              <a:off x="-18466375" y="3334200"/>
              <a:ext cx="54350" cy="71100"/>
            </a:xfrm>
            <a:custGeom>
              <a:avLst/>
              <a:gdLst/>
              <a:ahLst/>
              <a:cxnLst/>
              <a:rect l="l" t="t" r="r" b="b"/>
              <a:pathLst>
                <a:path w="2174" h="2844" extrusionOk="0">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69"/>
            <p:cNvSpPr/>
            <p:nvPr/>
          </p:nvSpPr>
          <p:spPr>
            <a:xfrm>
              <a:off x="-18428575" y="3352500"/>
              <a:ext cx="87450" cy="82725"/>
            </a:xfrm>
            <a:custGeom>
              <a:avLst/>
              <a:gdLst/>
              <a:ahLst/>
              <a:cxnLst/>
              <a:rect l="l" t="t" r="r" b="b"/>
              <a:pathLst>
                <a:path w="3498" h="3309" extrusionOk="0">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69"/>
            <p:cNvSpPr/>
            <p:nvPr/>
          </p:nvSpPr>
          <p:spPr>
            <a:xfrm>
              <a:off x="-18645175" y="3334400"/>
              <a:ext cx="70900" cy="70900"/>
            </a:xfrm>
            <a:custGeom>
              <a:avLst/>
              <a:gdLst/>
              <a:ahLst/>
              <a:cxnLst/>
              <a:rect l="l" t="t" r="r" b="b"/>
              <a:pathLst>
                <a:path w="2836" h="2836" extrusionOk="0">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6" name="Google Shape;4966;p69"/>
          <p:cNvGrpSpPr/>
          <p:nvPr/>
        </p:nvGrpSpPr>
        <p:grpSpPr>
          <a:xfrm>
            <a:off x="4647877" y="2431101"/>
            <a:ext cx="283910" cy="282474"/>
            <a:chOff x="-18645175" y="3708500"/>
            <a:chExt cx="306400" cy="304850"/>
          </a:xfrm>
        </p:grpSpPr>
        <p:sp>
          <p:nvSpPr>
            <p:cNvPr id="4967" name="Google Shape;4967;p69"/>
            <p:cNvSpPr/>
            <p:nvPr/>
          </p:nvSpPr>
          <p:spPr>
            <a:xfrm>
              <a:off x="-18555375" y="3817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69"/>
            <p:cNvSpPr/>
            <p:nvPr/>
          </p:nvSpPr>
          <p:spPr>
            <a:xfrm>
              <a:off x="-18501825" y="3894000"/>
              <a:ext cx="18150" cy="16950"/>
            </a:xfrm>
            <a:custGeom>
              <a:avLst/>
              <a:gdLst/>
              <a:ahLst/>
              <a:cxnLst/>
              <a:rect l="l" t="t" r="r" b="b"/>
              <a:pathLst>
                <a:path w="726" h="678" extrusionOk="0">
                  <a:moveTo>
                    <a:pt x="351" y="0"/>
                  </a:moveTo>
                  <a:cubicBezTo>
                    <a:pt x="197" y="0"/>
                    <a:pt x="48" y="79"/>
                    <a:pt x="0" y="237"/>
                  </a:cubicBezTo>
                  <a:lnTo>
                    <a:pt x="379" y="678"/>
                  </a:lnTo>
                  <a:lnTo>
                    <a:pt x="725" y="237"/>
                  </a:lnTo>
                  <a:cubicBezTo>
                    <a:pt x="662" y="79"/>
                    <a:pt x="505"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69"/>
            <p:cNvSpPr/>
            <p:nvPr/>
          </p:nvSpPr>
          <p:spPr>
            <a:xfrm>
              <a:off x="-18546725" y="3835325"/>
              <a:ext cx="108725" cy="124450"/>
            </a:xfrm>
            <a:custGeom>
              <a:avLst/>
              <a:gdLst/>
              <a:ahLst/>
              <a:cxnLst/>
              <a:rect l="l" t="t" r="r" b="b"/>
              <a:pathLst>
                <a:path w="4349" h="4978" extrusionOk="0">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69"/>
            <p:cNvSpPr/>
            <p:nvPr/>
          </p:nvSpPr>
          <p:spPr>
            <a:xfrm>
              <a:off x="-18644375" y="3728200"/>
              <a:ext cx="305600" cy="285150"/>
            </a:xfrm>
            <a:custGeom>
              <a:avLst/>
              <a:gdLst/>
              <a:ahLst/>
              <a:cxnLst/>
              <a:rect l="l" t="t" r="r" b="b"/>
              <a:pathLst>
                <a:path w="12224" h="11406" extrusionOk="0">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69"/>
            <p:cNvSpPr/>
            <p:nvPr/>
          </p:nvSpPr>
          <p:spPr>
            <a:xfrm>
              <a:off x="-18448275" y="38172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69"/>
            <p:cNvSpPr/>
            <p:nvPr/>
          </p:nvSpPr>
          <p:spPr>
            <a:xfrm>
              <a:off x="-18645175" y="3708500"/>
              <a:ext cx="74050" cy="91400"/>
            </a:xfrm>
            <a:custGeom>
              <a:avLst/>
              <a:gdLst/>
              <a:ahLst/>
              <a:cxnLst/>
              <a:rect l="l" t="t" r="r" b="b"/>
              <a:pathLst>
                <a:path w="2962" h="3656" extrusionOk="0">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69"/>
            <p:cNvSpPr/>
            <p:nvPr/>
          </p:nvSpPr>
          <p:spPr>
            <a:xfrm>
              <a:off x="-18415975" y="3710075"/>
              <a:ext cx="74850" cy="92975"/>
            </a:xfrm>
            <a:custGeom>
              <a:avLst/>
              <a:gdLst/>
              <a:ahLst/>
              <a:cxnLst/>
              <a:rect l="l" t="t" r="r" b="b"/>
              <a:pathLst>
                <a:path w="2994" h="3719" extrusionOk="0">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4" name="Google Shape;4974;p69"/>
          <p:cNvGrpSpPr/>
          <p:nvPr/>
        </p:nvGrpSpPr>
        <p:grpSpPr>
          <a:xfrm>
            <a:off x="4648796" y="2865360"/>
            <a:ext cx="283919" cy="280357"/>
            <a:chOff x="-18647525" y="4082625"/>
            <a:chExt cx="309550" cy="305700"/>
          </a:xfrm>
        </p:grpSpPr>
        <p:sp>
          <p:nvSpPr>
            <p:cNvPr id="4975" name="Google Shape;4975;p69"/>
            <p:cNvSpPr/>
            <p:nvPr/>
          </p:nvSpPr>
          <p:spPr>
            <a:xfrm>
              <a:off x="-18609725" y="4082625"/>
              <a:ext cx="123675" cy="61475"/>
            </a:xfrm>
            <a:custGeom>
              <a:avLst/>
              <a:gdLst/>
              <a:ahLst/>
              <a:cxnLst/>
              <a:rect l="l" t="t" r="r" b="b"/>
              <a:pathLst>
                <a:path w="4947" h="2459" extrusionOk="0">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69"/>
            <p:cNvSpPr/>
            <p:nvPr/>
          </p:nvSpPr>
          <p:spPr>
            <a:xfrm>
              <a:off x="-18647525" y="4155875"/>
              <a:ext cx="148075" cy="195350"/>
            </a:xfrm>
            <a:custGeom>
              <a:avLst/>
              <a:gdLst/>
              <a:ahLst/>
              <a:cxnLst/>
              <a:rect l="l" t="t" r="r" b="b"/>
              <a:pathLst>
                <a:path w="5923" h="7814" extrusionOk="0">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69"/>
            <p:cNvSpPr/>
            <p:nvPr/>
          </p:nvSpPr>
          <p:spPr>
            <a:xfrm>
              <a:off x="-18442750" y="4150575"/>
              <a:ext cx="102400" cy="100625"/>
            </a:xfrm>
            <a:custGeom>
              <a:avLst/>
              <a:gdLst/>
              <a:ahLst/>
              <a:cxnLst/>
              <a:rect l="l" t="t" r="r" b="b"/>
              <a:pathLst>
                <a:path w="4096" h="4025" extrusionOk="0">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69"/>
            <p:cNvSpPr/>
            <p:nvPr/>
          </p:nvSpPr>
          <p:spPr>
            <a:xfrm>
              <a:off x="-18581375" y="4176775"/>
              <a:ext cx="243400" cy="211550"/>
            </a:xfrm>
            <a:custGeom>
              <a:avLst/>
              <a:gdLst/>
              <a:ahLst/>
              <a:cxnLst/>
              <a:rect l="l" t="t" r="r" b="b"/>
              <a:pathLst>
                <a:path w="9736" h="8462" extrusionOk="0">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9" name="Google Shape;4979;p69"/>
          <p:cNvGrpSpPr/>
          <p:nvPr/>
        </p:nvGrpSpPr>
        <p:grpSpPr>
          <a:xfrm>
            <a:off x="6848490" y="1990929"/>
            <a:ext cx="250982" cy="284932"/>
            <a:chOff x="-16775350" y="3309200"/>
            <a:chExt cx="267800" cy="304025"/>
          </a:xfrm>
        </p:grpSpPr>
        <p:sp>
          <p:nvSpPr>
            <p:cNvPr id="4980" name="Google Shape;4980;p69"/>
            <p:cNvSpPr/>
            <p:nvPr/>
          </p:nvSpPr>
          <p:spPr>
            <a:xfrm>
              <a:off x="-16775350" y="3309200"/>
              <a:ext cx="267800" cy="160675"/>
            </a:xfrm>
            <a:custGeom>
              <a:avLst/>
              <a:gdLst/>
              <a:ahLst/>
              <a:cxnLst/>
              <a:rect l="l" t="t" r="r" b="b"/>
              <a:pathLst>
                <a:path w="10712" h="6427" extrusionOk="0">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69"/>
            <p:cNvSpPr/>
            <p:nvPr/>
          </p:nvSpPr>
          <p:spPr>
            <a:xfrm>
              <a:off x="-16704475" y="3398975"/>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69"/>
            <p:cNvSpPr/>
            <p:nvPr/>
          </p:nvSpPr>
          <p:spPr>
            <a:xfrm>
              <a:off x="-16707625" y="3487200"/>
              <a:ext cx="129200" cy="126025"/>
            </a:xfrm>
            <a:custGeom>
              <a:avLst/>
              <a:gdLst/>
              <a:ahLst/>
              <a:cxnLst/>
              <a:rect l="l" t="t" r="r" b="b"/>
              <a:pathLst>
                <a:path w="5168" h="5041" extrusionOk="0">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3" name="Google Shape;4983;p69"/>
          <p:cNvGrpSpPr/>
          <p:nvPr/>
        </p:nvGrpSpPr>
        <p:grpSpPr>
          <a:xfrm>
            <a:off x="6851008" y="2423087"/>
            <a:ext cx="250955" cy="287151"/>
            <a:chOff x="-16775350" y="3683300"/>
            <a:chExt cx="267800" cy="306425"/>
          </a:xfrm>
        </p:grpSpPr>
        <p:sp>
          <p:nvSpPr>
            <p:cNvPr id="4984" name="Google Shape;4984;p69"/>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69"/>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69"/>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7" name="Google Shape;4987;p69"/>
          <p:cNvGrpSpPr/>
          <p:nvPr/>
        </p:nvGrpSpPr>
        <p:grpSpPr>
          <a:xfrm>
            <a:off x="8151887" y="2434591"/>
            <a:ext cx="269775" cy="268332"/>
            <a:chOff x="-16794250" y="4058225"/>
            <a:chExt cx="305625" cy="304025"/>
          </a:xfrm>
        </p:grpSpPr>
        <p:sp>
          <p:nvSpPr>
            <p:cNvPr id="4988" name="Google Shape;4988;p69"/>
            <p:cNvSpPr/>
            <p:nvPr/>
          </p:nvSpPr>
          <p:spPr>
            <a:xfrm>
              <a:off x="-16793475" y="4309475"/>
              <a:ext cx="70925" cy="17350"/>
            </a:xfrm>
            <a:custGeom>
              <a:avLst/>
              <a:gdLst/>
              <a:ahLst/>
              <a:cxnLst/>
              <a:rect l="l" t="t" r="r" b="b"/>
              <a:pathLst>
                <a:path w="2837" h="694" extrusionOk="0">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69"/>
            <p:cNvSpPr/>
            <p:nvPr/>
          </p:nvSpPr>
          <p:spPr>
            <a:xfrm>
              <a:off x="-16758025" y="4344900"/>
              <a:ext cx="89800" cy="17350"/>
            </a:xfrm>
            <a:custGeom>
              <a:avLst/>
              <a:gdLst/>
              <a:ahLst/>
              <a:cxnLst/>
              <a:rect l="l" t="t" r="r" b="b"/>
              <a:pathLst>
                <a:path w="3592" h="694" extrusionOk="0">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69"/>
            <p:cNvSpPr/>
            <p:nvPr/>
          </p:nvSpPr>
          <p:spPr>
            <a:xfrm>
              <a:off x="-16615475" y="4344900"/>
              <a:ext cx="89825" cy="17350"/>
            </a:xfrm>
            <a:custGeom>
              <a:avLst/>
              <a:gdLst/>
              <a:ahLst/>
              <a:cxnLst/>
              <a:rect l="l" t="t" r="r" b="b"/>
              <a:pathLst>
                <a:path w="3593" h="694" extrusionOk="0">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69"/>
            <p:cNvSpPr/>
            <p:nvPr/>
          </p:nvSpPr>
          <p:spPr>
            <a:xfrm>
              <a:off x="-16561900" y="4309475"/>
              <a:ext cx="71700" cy="17350"/>
            </a:xfrm>
            <a:custGeom>
              <a:avLst/>
              <a:gdLst/>
              <a:ahLst/>
              <a:cxnLst/>
              <a:rect l="l" t="t" r="r" b="b"/>
              <a:pathLst>
                <a:path w="2868" h="694" extrusionOk="0">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69"/>
            <p:cNvSpPr/>
            <p:nvPr/>
          </p:nvSpPr>
          <p:spPr>
            <a:xfrm>
              <a:off x="-16704475" y="4309475"/>
              <a:ext cx="125275" cy="17350"/>
            </a:xfrm>
            <a:custGeom>
              <a:avLst/>
              <a:gdLst/>
              <a:ahLst/>
              <a:cxnLst/>
              <a:rect l="l" t="t" r="r" b="b"/>
              <a:pathLst>
                <a:path w="5011" h="694" extrusionOk="0">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69"/>
            <p:cNvSpPr/>
            <p:nvPr/>
          </p:nvSpPr>
          <p:spPr>
            <a:xfrm>
              <a:off x="-16704475" y="4074750"/>
              <a:ext cx="126050" cy="165425"/>
            </a:xfrm>
            <a:custGeom>
              <a:avLst/>
              <a:gdLst/>
              <a:ahLst/>
              <a:cxnLst/>
              <a:rect l="l" t="t" r="r" b="b"/>
              <a:pathLst>
                <a:path w="5042" h="6617" extrusionOk="0">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69"/>
            <p:cNvSpPr/>
            <p:nvPr/>
          </p:nvSpPr>
          <p:spPr>
            <a:xfrm>
              <a:off x="-16725725" y="4237800"/>
              <a:ext cx="164625" cy="53575"/>
            </a:xfrm>
            <a:custGeom>
              <a:avLst/>
              <a:gdLst/>
              <a:ahLst/>
              <a:cxnLst/>
              <a:rect l="l" t="t" r="r" b="b"/>
              <a:pathLst>
                <a:path w="6585" h="2143" extrusionOk="0">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69"/>
            <p:cNvSpPr/>
            <p:nvPr/>
          </p:nvSpPr>
          <p:spPr>
            <a:xfrm>
              <a:off x="-16559550" y="4058225"/>
              <a:ext cx="70925" cy="233150"/>
            </a:xfrm>
            <a:custGeom>
              <a:avLst/>
              <a:gdLst/>
              <a:ahLst/>
              <a:cxnLst/>
              <a:rect l="l" t="t" r="r" b="b"/>
              <a:pathLst>
                <a:path w="2837" h="9326" extrusionOk="0">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69"/>
            <p:cNvSpPr/>
            <p:nvPr/>
          </p:nvSpPr>
          <p:spPr>
            <a:xfrm>
              <a:off x="-16794250" y="4059000"/>
              <a:ext cx="70900" cy="232375"/>
            </a:xfrm>
            <a:custGeom>
              <a:avLst/>
              <a:gdLst/>
              <a:ahLst/>
              <a:cxnLst/>
              <a:rect l="l" t="t" r="r" b="b"/>
              <a:pathLst>
                <a:path w="2836" h="9295" extrusionOk="0">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7" name="Google Shape;4997;p69"/>
          <p:cNvGrpSpPr/>
          <p:nvPr/>
        </p:nvGrpSpPr>
        <p:grpSpPr>
          <a:xfrm>
            <a:off x="2896004" y="1989157"/>
            <a:ext cx="295651" cy="290368"/>
            <a:chOff x="-20199150" y="3317850"/>
            <a:chExt cx="309550" cy="304050"/>
          </a:xfrm>
        </p:grpSpPr>
        <p:sp>
          <p:nvSpPr>
            <p:cNvPr id="4998" name="Google Shape;4998;p69"/>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69"/>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69"/>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69"/>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69"/>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69"/>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69"/>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5" name="Google Shape;5005;p69"/>
          <p:cNvGrpSpPr/>
          <p:nvPr/>
        </p:nvGrpSpPr>
        <p:grpSpPr>
          <a:xfrm>
            <a:off x="2899329" y="2429167"/>
            <a:ext cx="283880" cy="282606"/>
            <a:chOff x="-20199150" y="3693150"/>
            <a:chExt cx="306400" cy="305025"/>
          </a:xfrm>
        </p:grpSpPr>
        <p:sp>
          <p:nvSpPr>
            <p:cNvPr id="5006" name="Google Shape;5006;p69"/>
            <p:cNvSpPr/>
            <p:nvPr/>
          </p:nvSpPr>
          <p:spPr>
            <a:xfrm>
              <a:off x="-20182625" y="3762250"/>
              <a:ext cx="227650" cy="212650"/>
            </a:xfrm>
            <a:custGeom>
              <a:avLst/>
              <a:gdLst/>
              <a:ahLst/>
              <a:cxnLst/>
              <a:rect l="l" t="t" r="r" b="b"/>
              <a:pathLst>
                <a:path w="9106" h="8506" extrusionOk="0">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69"/>
            <p:cNvSpPr/>
            <p:nvPr/>
          </p:nvSpPr>
          <p:spPr>
            <a:xfrm>
              <a:off x="-20077075" y="3785225"/>
              <a:ext cx="97700" cy="91075"/>
            </a:xfrm>
            <a:custGeom>
              <a:avLst/>
              <a:gdLst/>
              <a:ahLst/>
              <a:cxnLst/>
              <a:rect l="l" t="t" r="r" b="b"/>
              <a:pathLst>
                <a:path w="3908" h="3643" extrusionOk="0">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69"/>
            <p:cNvSpPr/>
            <p:nvPr/>
          </p:nvSpPr>
          <p:spPr>
            <a:xfrm>
              <a:off x="-20051875" y="3693150"/>
              <a:ext cx="159125" cy="176850"/>
            </a:xfrm>
            <a:custGeom>
              <a:avLst/>
              <a:gdLst/>
              <a:ahLst/>
              <a:cxnLst/>
              <a:rect l="l" t="t" r="r" b="b"/>
              <a:pathLst>
                <a:path w="6365" h="7074" extrusionOk="0">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69"/>
            <p:cNvSpPr/>
            <p:nvPr/>
          </p:nvSpPr>
          <p:spPr>
            <a:xfrm>
              <a:off x="-20155825" y="3861300"/>
              <a:ext cx="92950" cy="92175"/>
            </a:xfrm>
            <a:custGeom>
              <a:avLst/>
              <a:gdLst/>
              <a:ahLst/>
              <a:cxnLst/>
              <a:rect l="l" t="t" r="r" b="b"/>
              <a:pathLst>
                <a:path w="3718" h="3687" extrusionOk="0">
                  <a:moveTo>
                    <a:pt x="221" y="1"/>
                  </a:moveTo>
                  <a:lnTo>
                    <a:pt x="63" y="158"/>
                  </a:lnTo>
                  <a:lnTo>
                    <a:pt x="0" y="190"/>
                  </a:lnTo>
                  <a:lnTo>
                    <a:pt x="3529" y="3687"/>
                  </a:lnTo>
                  <a:lnTo>
                    <a:pt x="3560" y="3655"/>
                  </a:lnTo>
                  <a:lnTo>
                    <a:pt x="3718" y="3498"/>
                  </a:lnTo>
                  <a:lnTo>
                    <a:pt x="2457" y="1230"/>
                  </a:lnTo>
                  <a:lnTo>
                    <a:pt x="2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69"/>
            <p:cNvSpPr/>
            <p:nvPr/>
          </p:nvSpPr>
          <p:spPr>
            <a:xfrm>
              <a:off x="-20199150" y="3918025"/>
              <a:ext cx="81150" cy="80150"/>
            </a:xfrm>
            <a:custGeom>
              <a:avLst/>
              <a:gdLst/>
              <a:ahLst/>
              <a:cxnLst/>
              <a:rect l="l" t="t" r="r" b="b"/>
              <a:pathLst>
                <a:path w="3246" h="3206" extrusionOk="0">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69"/>
            <p:cNvSpPr/>
            <p:nvPr/>
          </p:nvSpPr>
          <p:spPr>
            <a:xfrm>
              <a:off x="-20173950" y="3880200"/>
              <a:ext cx="92175" cy="92200"/>
            </a:xfrm>
            <a:custGeom>
              <a:avLst/>
              <a:gdLst/>
              <a:ahLst/>
              <a:cxnLst/>
              <a:rect l="l" t="t" r="r" b="b"/>
              <a:pathLst>
                <a:path w="3687" h="3688" extrusionOk="0">
                  <a:moveTo>
                    <a:pt x="316" y="1"/>
                  </a:moveTo>
                  <a:cubicBezTo>
                    <a:pt x="189" y="222"/>
                    <a:pt x="63" y="442"/>
                    <a:pt x="0" y="663"/>
                  </a:cubicBezTo>
                  <a:lnTo>
                    <a:pt x="3025" y="3687"/>
                  </a:lnTo>
                  <a:cubicBezTo>
                    <a:pt x="3245" y="3624"/>
                    <a:pt x="3498" y="3498"/>
                    <a:pt x="3687" y="3372"/>
                  </a:cubicBezTo>
                  <a:lnTo>
                    <a:pt x="3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2" name="Google Shape;5012;p69"/>
          <p:cNvGrpSpPr/>
          <p:nvPr/>
        </p:nvGrpSpPr>
        <p:grpSpPr>
          <a:xfrm>
            <a:off x="2899808" y="2863694"/>
            <a:ext cx="283926" cy="283895"/>
            <a:chOff x="-20197575" y="4066875"/>
            <a:chExt cx="305625" cy="305625"/>
          </a:xfrm>
        </p:grpSpPr>
        <p:sp>
          <p:nvSpPr>
            <p:cNvPr id="5013" name="Google Shape;5013;p69"/>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69"/>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69"/>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69"/>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69"/>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69"/>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69"/>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69"/>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1" name="Google Shape;5021;p69"/>
          <p:cNvGrpSpPr/>
          <p:nvPr/>
        </p:nvGrpSpPr>
        <p:grpSpPr>
          <a:xfrm>
            <a:off x="5085347" y="1989620"/>
            <a:ext cx="283891" cy="286483"/>
            <a:chOff x="-18271050" y="3333200"/>
            <a:chExt cx="304050" cy="306825"/>
          </a:xfrm>
        </p:grpSpPr>
        <p:sp>
          <p:nvSpPr>
            <p:cNvPr id="5022" name="Google Shape;5022;p69"/>
            <p:cNvSpPr/>
            <p:nvPr/>
          </p:nvSpPr>
          <p:spPr>
            <a:xfrm>
              <a:off x="-18271050" y="3407650"/>
              <a:ext cx="63025" cy="79575"/>
            </a:xfrm>
            <a:custGeom>
              <a:avLst/>
              <a:gdLst/>
              <a:ahLst/>
              <a:cxnLst/>
              <a:rect l="l" t="t" r="r" b="b"/>
              <a:pathLst>
                <a:path w="2521" h="3183" extrusionOk="0">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69"/>
            <p:cNvSpPr/>
            <p:nvPr/>
          </p:nvSpPr>
          <p:spPr>
            <a:xfrm>
              <a:off x="-18030050" y="3406850"/>
              <a:ext cx="63050" cy="79575"/>
            </a:xfrm>
            <a:custGeom>
              <a:avLst/>
              <a:gdLst/>
              <a:ahLst/>
              <a:cxnLst/>
              <a:rect l="l" t="t" r="r" b="b"/>
              <a:pathLst>
                <a:path w="2522" h="3183" extrusionOk="0">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69"/>
            <p:cNvSpPr/>
            <p:nvPr/>
          </p:nvSpPr>
          <p:spPr>
            <a:xfrm>
              <a:off x="-18136375" y="3549400"/>
              <a:ext cx="35475" cy="32325"/>
            </a:xfrm>
            <a:custGeom>
              <a:avLst/>
              <a:gdLst/>
              <a:ahLst/>
              <a:cxnLst/>
              <a:rect l="l" t="t" r="r" b="b"/>
              <a:pathLst>
                <a:path w="1419" h="1293" extrusionOk="0">
                  <a:moveTo>
                    <a:pt x="725" y="1"/>
                  </a:moveTo>
                  <a:cubicBezTo>
                    <a:pt x="347" y="1"/>
                    <a:pt x="95" y="222"/>
                    <a:pt x="1" y="600"/>
                  </a:cubicBezTo>
                  <a:lnTo>
                    <a:pt x="725" y="1293"/>
                  </a:lnTo>
                  <a:lnTo>
                    <a:pt x="1419" y="600"/>
                  </a:lnTo>
                  <a:cubicBezTo>
                    <a:pt x="1355" y="285"/>
                    <a:pt x="1072"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69"/>
            <p:cNvSpPr/>
            <p:nvPr/>
          </p:nvSpPr>
          <p:spPr>
            <a:xfrm>
              <a:off x="-18233250" y="3423625"/>
              <a:ext cx="230800" cy="216400"/>
            </a:xfrm>
            <a:custGeom>
              <a:avLst/>
              <a:gdLst/>
              <a:ahLst/>
              <a:cxnLst/>
              <a:rect l="l" t="t" r="r" b="b"/>
              <a:pathLst>
                <a:path w="9232" h="8656" extrusionOk="0">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69"/>
            <p:cNvSpPr/>
            <p:nvPr/>
          </p:nvSpPr>
          <p:spPr>
            <a:xfrm>
              <a:off x="-18231675" y="3333200"/>
              <a:ext cx="220575" cy="125650"/>
            </a:xfrm>
            <a:custGeom>
              <a:avLst/>
              <a:gdLst/>
              <a:ahLst/>
              <a:cxnLst/>
              <a:rect l="l" t="t" r="r" b="b"/>
              <a:pathLst>
                <a:path w="8823" h="5026" extrusionOk="0">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7" name="Google Shape;5027;p69"/>
          <p:cNvGrpSpPr/>
          <p:nvPr/>
        </p:nvGrpSpPr>
        <p:grpSpPr>
          <a:xfrm>
            <a:off x="5086207" y="2428221"/>
            <a:ext cx="283896" cy="283872"/>
            <a:chOff x="-18270275" y="3710875"/>
            <a:chExt cx="303275" cy="303250"/>
          </a:xfrm>
        </p:grpSpPr>
        <p:sp>
          <p:nvSpPr>
            <p:cNvPr id="5028" name="Google Shape;5028;p69"/>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69"/>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69"/>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69"/>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69"/>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69"/>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4" name="Google Shape;5034;p69"/>
          <p:cNvGrpSpPr/>
          <p:nvPr/>
        </p:nvGrpSpPr>
        <p:grpSpPr>
          <a:xfrm>
            <a:off x="5108606" y="2857984"/>
            <a:ext cx="224453" cy="294905"/>
            <a:chOff x="-18234025" y="4084200"/>
            <a:chExt cx="230800" cy="303275"/>
          </a:xfrm>
        </p:grpSpPr>
        <p:sp>
          <p:nvSpPr>
            <p:cNvPr id="5035" name="Google Shape;5035;p69"/>
            <p:cNvSpPr/>
            <p:nvPr/>
          </p:nvSpPr>
          <p:spPr>
            <a:xfrm>
              <a:off x="-18234025" y="4246450"/>
              <a:ext cx="230800" cy="141025"/>
            </a:xfrm>
            <a:custGeom>
              <a:avLst/>
              <a:gdLst/>
              <a:ahLst/>
              <a:cxnLst/>
              <a:rect l="l" t="t" r="r" b="b"/>
              <a:pathLst>
                <a:path w="9232" h="5641" extrusionOk="0">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69"/>
            <p:cNvSpPr/>
            <p:nvPr/>
          </p:nvSpPr>
          <p:spPr>
            <a:xfrm>
              <a:off x="-18200175" y="4156675"/>
              <a:ext cx="161500" cy="87450"/>
            </a:xfrm>
            <a:custGeom>
              <a:avLst/>
              <a:gdLst/>
              <a:ahLst/>
              <a:cxnLst/>
              <a:rect l="l" t="t" r="r" b="b"/>
              <a:pathLst>
                <a:path w="6460" h="3498" extrusionOk="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69"/>
            <p:cNvSpPr/>
            <p:nvPr/>
          </p:nvSpPr>
          <p:spPr>
            <a:xfrm>
              <a:off x="-18211200" y="4084200"/>
              <a:ext cx="185125" cy="71700"/>
            </a:xfrm>
            <a:custGeom>
              <a:avLst/>
              <a:gdLst/>
              <a:ahLst/>
              <a:cxnLst/>
              <a:rect l="l" t="t" r="r" b="b"/>
              <a:pathLst>
                <a:path w="7405" h="2868" extrusionOk="0">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8" name="Google Shape;5038;p69"/>
          <p:cNvGrpSpPr/>
          <p:nvPr/>
        </p:nvGrpSpPr>
        <p:grpSpPr>
          <a:xfrm>
            <a:off x="1158602" y="1991304"/>
            <a:ext cx="277324" cy="278000"/>
            <a:chOff x="-16419350" y="3308400"/>
            <a:chExt cx="304050" cy="304825"/>
          </a:xfrm>
        </p:grpSpPr>
        <p:sp>
          <p:nvSpPr>
            <p:cNvPr id="5039" name="Google Shape;5039;p69"/>
            <p:cNvSpPr/>
            <p:nvPr/>
          </p:nvSpPr>
          <p:spPr>
            <a:xfrm>
              <a:off x="-16222450" y="3344625"/>
              <a:ext cx="53600" cy="67775"/>
            </a:xfrm>
            <a:custGeom>
              <a:avLst/>
              <a:gdLst/>
              <a:ahLst/>
              <a:cxnLst/>
              <a:rect l="l" t="t" r="r" b="b"/>
              <a:pathLst>
                <a:path w="2144" h="2711" extrusionOk="0">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69"/>
            <p:cNvSpPr/>
            <p:nvPr/>
          </p:nvSpPr>
          <p:spPr>
            <a:xfrm>
              <a:off x="-16365000" y="3346200"/>
              <a:ext cx="52800" cy="66975"/>
            </a:xfrm>
            <a:custGeom>
              <a:avLst/>
              <a:gdLst/>
              <a:ahLst/>
              <a:cxnLst/>
              <a:rect l="l" t="t" r="r" b="b"/>
              <a:pathLst>
                <a:path w="2112" h="2679" extrusionOk="0">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69"/>
            <p:cNvSpPr/>
            <p:nvPr/>
          </p:nvSpPr>
          <p:spPr>
            <a:xfrm>
              <a:off x="-16419350" y="3417100"/>
              <a:ext cx="142575" cy="160700"/>
            </a:xfrm>
            <a:custGeom>
              <a:avLst/>
              <a:gdLst/>
              <a:ahLst/>
              <a:cxnLst/>
              <a:rect l="l" t="t" r="r" b="b"/>
              <a:pathLst>
                <a:path w="5703" h="6428" extrusionOk="0">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69"/>
            <p:cNvSpPr/>
            <p:nvPr/>
          </p:nvSpPr>
          <p:spPr>
            <a:xfrm>
              <a:off x="-16258675" y="3417100"/>
              <a:ext cx="143375" cy="161475"/>
            </a:xfrm>
            <a:custGeom>
              <a:avLst/>
              <a:gdLst/>
              <a:ahLst/>
              <a:cxnLst/>
              <a:rect l="l" t="t" r="r" b="b"/>
              <a:pathLst>
                <a:path w="5735" h="6459" extrusionOk="0">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69"/>
            <p:cNvSpPr/>
            <p:nvPr/>
          </p:nvSpPr>
          <p:spPr>
            <a:xfrm>
              <a:off x="-16310650" y="3308400"/>
              <a:ext cx="86650" cy="155975"/>
            </a:xfrm>
            <a:custGeom>
              <a:avLst/>
              <a:gdLst/>
              <a:ahLst/>
              <a:cxnLst/>
              <a:rect l="l" t="t" r="r" b="b"/>
              <a:pathLst>
                <a:path w="3466" h="6239" extrusionOk="0">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69"/>
            <p:cNvSpPr/>
            <p:nvPr/>
          </p:nvSpPr>
          <p:spPr>
            <a:xfrm>
              <a:off x="-16327975" y="3589575"/>
              <a:ext cx="51200" cy="23650"/>
            </a:xfrm>
            <a:custGeom>
              <a:avLst/>
              <a:gdLst/>
              <a:ahLst/>
              <a:cxnLst/>
              <a:rect l="l" t="t" r="r" b="b"/>
              <a:pathLst>
                <a:path w="2048" h="946" extrusionOk="0">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69"/>
            <p:cNvSpPr/>
            <p:nvPr/>
          </p:nvSpPr>
          <p:spPr>
            <a:xfrm>
              <a:off x="-16258675" y="3589575"/>
              <a:ext cx="51225" cy="23650"/>
            </a:xfrm>
            <a:custGeom>
              <a:avLst/>
              <a:gdLst/>
              <a:ahLst/>
              <a:cxnLst/>
              <a:rect l="l" t="t" r="r" b="b"/>
              <a:pathLst>
                <a:path w="2049" h="946" extrusionOk="0">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6" name="Google Shape;5046;p69"/>
          <p:cNvGrpSpPr/>
          <p:nvPr/>
        </p:nvGrpSpPr>
        <p:grpSpPr>
          <a:xfrm>
            <a:off x="727234" y="2430730"/>
            <a:ext cx="244260" cy="279482"/>
            <a:chOff x="-16401225" y="3683275"/>
            <a:chExt cx="267800" cy="306450"/>
          </a:xfrm>
        </p:grpSpPr>
        <p:sp>
          <p:nvSpPr>
            <p:cNvPr id="5047" name="Google Shape;5047;p69"/>
            <p:cNvSpPr/>
            <p:nvPr/>
          </p:nvSpPr>
          <p:spPr>
            <a:xfrm>
              <a:off x="-16257875" y="3826650"/>
              <a:ext cx="70900" cy="72500"/>
            </a:xfrm>
            <a:custGeom>
              <a:avLst/>
              <a:gdLst/>
              <a:ahLst/>
              <a:cxnLst/>
              <a:rect l="l" t="t" r="r" b="b"/>
              <a:pathLst>
                <a:path w="2836" h="2900" extrusionOk="0">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69"/>
            <p:cNvSpPr/>
            <p:nvPr/>
          </p:nvSpPr>
          <p:spPr>
            <a:xfrm>
              <a:off x="-16275200" y="3832375"/>
              <a:ext cx="16550" cy="16350"/>
            </a:xfrm>
            <a:custGeom>
              <a:avLst/>
              <a:gdLst/>
              <a:ahLst/>
              <a:cxnLst/>
              <a:rect l="l" t="t" r="r" b="b"/>
              <a:pathLst>
                <a:path w="662" h="654" extrusionOk="0">
                  <a:moveTo>
                    <a:pt x="319" y="0"/>
                  </a:moveTo>
                  <a:cubicBezTo>
                    <a:pt x="173" y="0"/>
                    <a:pt x="32" y="71"/>
                    <a:pt x="0" y="213"/>
                  </a:cubicBezTo>
                  <a:lnTo>
                    <a:pt x="347" y="654"/>
                  </a:lnTo>
                  <a:lnTo>
                    <a:pt x="662" y="213"/>
                  </a:lnTo>
                  <a:cubicBezTo>
                    <a:pt x="614" y="71"/>
                    <a:pt x="465" y="0"/>
                    <a:pt x="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69"/>
            <p:cNvSpPr/>
            <p:nvPr/>
          </p:nvSpPr>
          <p:spPr>
            <a:xfrm>
              <a:off x="-16347675" y="3825875"/>
              <a:ext cx="70900" cy="70900"/>
            </a:xfrm>
            <a:custGeom>
              <a:avLst/>
              <a:gdLst/>
              <a:ahLst/>
              <a:cxnLst/>
              <a:rect l="l" t="t" r="r" b="b"/>
              <a:pathLst>
                <a:path w="2836" h="2836" extrusionOk="0">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69"/>
            <p:cNvSpPr/>
            <p:nvPr/>
          </p:nvSpPr>
          <p:spPr>
            <a:xfrm>
              <a:off x="-16338225" y="3907775"/>
              <a:ext cx="35475" cy="81950"/>
            </a:xfrm>
            <a:custGeom>
              <a:avLst/>
              <a:gdLst/>
              <a:ahLst/>
              <a:cxnLst/>
              <a:rect l="l" t="t" r="r" b="b"/>
              <a:pathLst>
                <a:path w="1419" h="3278" extrusionOk="0">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69"/>
            <p:cNvSpPr/>
            <p:nvPr/>
          </p:nvSpPr>
          <p:spPr>
            <a:xfrm>
              <a:off x="-16231900" y="3906200"/>
              <a:ext cx="35475" cy="81150"/>
            </a:xfrm>
            <a:custGeom>
              <a:avLst/>
              <a:gdLst/>
              <a:ahLst/>
              <a:cxnLst/>
              <a:rect l="l" t="t" r="r" b="b"/>
              <a:pathLst>
                <a:path w="1419" h="3246" extrusionOk="0">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69"/>
            <p:cNvSpPr/>
            <p:nvPr/>
          </p:nvSpPr>
          <p:spPr>
            <a:xfrm>
              <a:off x="-16285450" y="3891250"/>
              <a:ext cx="35475" cy="59875"/>
            </a:xfrm>
            <a:custGeom>
              <a:avLst/>
              <a:gdLst/>
              <a:ahLst/>
              <a:cxnLst/>
              <a:rect l="l" t="t" r="r" b="b"/>
              <a:pathLst>
                <a:path w="1419" h="2395" extrusionOk="0">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69"/>
            <p:cNvSpPr/>
            <p:nvPr/>
          </p:nvSpPr>
          <p:spPr>
            <a:xfrm>
              <a:off x="-16401225" y="3683275"/>
              <a:ext cx="267800" cy="249725"/>
            </a:xfrm>
            <a:custGeom>
              <a:avLst/>
              <a:gdLst/>
              <a:ahLst/>
              <a:cxnLst/>
              <a:rect l="l" t="t" r="r" b="b"/>
              <a:pathLst>
                <a:path w="10712" h="9989" extrusionOk="0">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4" name="Google Shape;5054;p69"/>
          <p:cNvGrpSpPr/>
          <p:nvPr/>
        </p:nvGrpSpPr>
        <p:grpSpPr>
          <a:xfrm>
            <a:off x="718719" y="1994769"/>
            <a:ext cx="278054" cy="276222"/>
            <a:chOff x="-15296200" y="3326900"/>
            <a:chExt cx="304850" cy="302875"/>
          </a:xfrm>
        </p:grpSpPr>
        <p:sp>
          <p:nvSpPr>
            <p:cNvPr id="5055" name="Google Shape;5055;p69"/>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9"/>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69"/>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69"/>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69"/>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0" name="Google Shape;5060;p69"/>
          <p:cNvGrpSpPr/>
          <p:nvPr/>
        </p:nvGrpSpPr>
        <p:grpSpPr>
          <a:xfrm>
            <a:off x="3332495" y="2002739"/>
            <a:ext cx="295666" cy="252029"/>
            <a:chOff x="-19835275" y="3330250"/>
            <a:chExt cx="329250" cy="280625"/>
          </a:xfrm>
        </p:grpSpPr>
        <p:sp>
          <p:nvSpPr>
            <p:cNvPr id="5061" name="Google Shape;5061;p69"/>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9"/>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9"/>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4" name="Google Shape;5064;p69"/>
          <p:cNvGrpSpPr/>
          <p:nvPr/>
        </p:nvGrpSpPr>
        <p:grpSpPr>
          <a:xfrm>
            <a:off x="3341178" y="2431423"/>
            <a:ext cx="276621" cy="276062"/>
            <a:chOff x="-19822675" y="3692750"/>
            <a:chExt cx="304850" cy="304200"/>
          </a:xfrm>
        </p:grpSpPr>
        <p:sp>
          <p:nvSpPr>
            <p:cNvPr id="5065" name="Google Shape;5065;p69"/>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9"/>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9"/>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9"/>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9"/>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0" name="Google Shape;5070;p69"/>
          <p:cNvGrpSpPr/>
          <p:nvPr/>
        </p:nvGrpSpPr>
        <p:grpSpPr>
          <a:xfrm>
            <a:off x="3338221" y="2864083"/>
            <a:ext cx="283891" cy="284615"/>
            <a:chOff x="-19822675" y="4066875"/>
            <a:chExt cx="304050" cy="304825"/>
          </a:xfrm>
        </p:grpSpPr>
        <p:sp>
          <p:nvSpPr>
            <p:cNvPr id="5071" name="Google Shape;5071;p69"/>
            <p:cNvSpPr/>
            <p:nvPr/>
          </p:nvSpPr>
          <p:spPr>
            <a:xfrm>
              <a:off x="-19803775" y="4086925"/>
              <a:ext cx="71700" cy="68975"/>
            </a:xfrm>
            <a:custGeom>
              <a:avLst/>
              <a:gdLst/>
              <a:ahLst/>
              <a:cxnLst/>
              <a:rect l="l" t="t" r="r" b="b"/>
              <a:pathLst>
                <a:path w="2868" h="2759" extrusionOk="0">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69"/>
            <p:cNvSpPr/>
            <p:nvPr/>
          </p:nvSpPr>
          <p:spPr>
            <a:xfrm>
              <a:off x="-19822675" y="4174775"/>
              <a:ext cx="304050" cy="124475"/>
            </a:xfrm>
            <a:custGeom>
              <a:avLst/>
              <a:gdLst/>
              <a:ahLst/>
              <a:cxnLst/>
              <a:rect l="l" t="t" r="r" b="b"/>
              <a:pathLst>
                <a:path w="12162" h="4979" extrusionOk="0">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69"/>
            <p:cNvSpPr/>
            <p:nvPr/>
          </p:nvSpPr>
          <p:spPr>
            <a:xfrm>
              <a:off x="-19732100" y="4066875"/>
              <a:ext cx="122100" cy="89825"/>
            </a:xfrm>
            <a:custGeom>
              <a:avLst/>
              <a:gdLst/>
              <a:ahLst/>
              <a:cxnLst/>
              <a:rect l="l" t="t" r="r" b="b"/>
              <a:pathLst>
                <a:path w="4884" h="3593" extrusionOk="0">
                  <a:moveTo>
                    <a:pt x="2427" y="1"/>
                  </a:moveTo>
                  <a:cubicBezTo>
                    <a:pt x="1229" y="1"/>
                    <a:pt x="190" y="1796"/>
                    <a:pt x="1" y="3592"/>
                  </a:cubicBezTo>
                  <a:lnTo>
                    <a:pt x="4884" y="3592"/>
                  </a:lnTo>
                  <a:cubicBezTo>
                    <a:pt x="4695" y="1796"/>
                    <a:pt x="3687" y="1"/>
                    <a:pt x="2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69"/>
            <p:cNvSpPr/>
            <p:nvPr/>
          </p:nvSpPr>
          <p:spPr>
            <a:xfrm>
              <a:off x="-19609225" y="4087725"/>
              <a:ext cx="71700" cy="69750"/>
            </a:xfrm>
            <a:custGeom>
              <a:avLst/>
              <a:gdLst/>
              <a:ahLst/>
              <a:cxnLst/>
              <a:rect l="l" t="t" r="r" b="b"/>
              <a:pathLst>
                <a:path w="2868" h="2790" extrusionOk="0">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69"/>
            <p:cNvSpPr/>
            <p:nvPr/>
          </p:nvSpPr>
          <p:spPr>
            <a:xfrm>
              <a:off x="-19643875" y="4308675"/>
              <a:ext cx="70900" cy="44125"/>
            </a:xfrm>
            <a:custGeom>
              <a:avLst/>
              <a:gdLst/>
              <a:ahLst/>
              <a:cxnLst/>
              <a:rect l="l" t="t" r="r" b="b"/>
              <a:pathLst>
                <a:path w="2836" h="1765" extrusionOk="0">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69"/>
            <p:cNvSpPr/>
            <p:nvPr/>
          </p:nvSpPr>
          <p:spPr>
            <a:xfrm>
              <a:off x="-19581650" y="4292925"/>
              <a:ext cx="63025" cy="78775"/>
            </a:xfrm>
            <a:custGeom>
              <a:avLst/>
              <a:gdLst/>
              <a:ahLst/>
              <a:cxnLst/>
              <a:rect l="l" t="t" r="r" b="b"/>
              <a:pathLst>
                <a:path w="2521" h="3151" extrusionOk="0">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7" name="Google Shape;5077;p69"/>
          <p:cNvGrpSpPr/>
          <p:nvPr/>
        </p:nvGrpSpPr>
        <p:grpSpPr>
          <a:xfrm>
            <a:off x="5533621" y="1989169"/>
            <a:ext cx="260446" cy="293074"/>
            <a:chOff x="-17878825" y="3334400"/>
            <a:chExt cx="270200" cy="304050"/>
          </a:xfrm>
        </p:grpSpPr>
        <p:sp>
          <p:nvSpPr>
            <p:cNvPr id="5078" name="Google Shape;5078;p69"/>
            <p:cNvSpPr/>
            <p:nvPr/>
          </p:nvSpPr>
          <p:spPr>
            <a:xfrm>
              <a:off x="-17683475" y="3334400"/>
              <a:ext cx="74850" cy="74050"/>
            </a:xfrm>
            <a:custGeom>
              <a:avLst/>
              <a:gdLst/>
              <a:ahLst/>
              <a:cxnLst/>
              <a:rect l="l" t="t" r="r" b="b"/>
              <a:pathLst>
                <a:path w="2994" h="2962" extrusionOk="0">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69"/>
            <p:cNvSpPr/>
            <p:nvPr/>
          </p:nvSpPr>
          <p:spPr>
            <a:xfrm>
              <a:off x="-17752000" y="3513975"/>
              <a:ext cx="16550" cy="16550"/>
            </a:xfrm>
            <a:custGeom>
              <a:avLst/>
              <a:gdLst/>
              <a:ahLst/>
              <a:cxnLst/>
              <a:rect l="l" t="t" r="r" b="b"/>
              <a:pathLst>
                <a:path w="662" h="662" extrusionOk="0">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69"/>
            <p:cNvSpPr/>
            <p:nvPr/>
          </p:nvSpPr>
          <p:spPr>
            <a:xfrm>
              <a:off x="-17860700" y="3405275"/>
              <a:ext cx="107150" cy="206225"/>
            </a:xfrm>
            <a:custGeom>
              <a:avLst/>
              <a:gdLst/>
              <a:ahLst/>
              <a:cxnLst/>
              <a:rect l="l" t="t" r="r" b="b"/>
              <a:pathLst>
                <a:path w="4286" h="8249" extrusionOk="0">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69"/>
            <p:cNvSpPr/>
            <p:nvPr/>
          </p:nvSpPr>
          <p:spPr>
            <a:xfrm>
              <a:off x="-17735475" y="3405275"/>
              <a:ext cx="107150" cy="206475"/>
            </a:xfrm>
            <a:custGeom>
              <a:avLst/>
              <a:gdLst/>
              <a:ahLst/>
              <a:cxnLst/>
              <a:rect l="l" t="t" r="r" b="b"/>
              <a:pathLst>
                <a:path w="4286" h="8259" extrusionOk="0">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69"/>
            <p:cNvSpPr/>
            <p:nvPr/>
          </p:nvSpPr>
          <p:spPr>
            <a:xfrm>
              <a:off x="-17812650" y="3353300"/>
              <a:ext cx="136275" cy="144150"/>
            </a:xfrm>
            <a:custGeom>
              <a:avLst/>
              <a:gdLst/>
              <a:ahLst/>
              <a:cxnLst/>
              <a:rect l="l" t="t" r="r" b="b"/>
              <a:pathLst>
                <a:path w="5451" h="5766" extrusionOk="0">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69"/>
            <p:cNvSpPr/>
            <p:nvPr/>
          </p:nvSpPr>
          <p:spPr>
            <a:xfrm>
              <a:off x="-17770900" y="3614000"/>
              <a:ext cx="52775" cy="24450"/>
            </a:xfrm>
            <a:custGeom>
              <a:avLst/>
              <a:gdLst/>
              <a:ahLst/>
              <a:cxnLst/>
              <a:rect l="l" t="t" r="r" b="b"/>
              <a:pathLst>
                <a:path w="2111" h="978" extrusionOk="0">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69"/>
            <p:cNvSpPr/>
            <p:nvPr/>
          </p:nvSpPr>
          <p:spPr>
            <a:xfrm>
              <a:off x="-17878825" y="3334400"/>
              <a:ext cx="74075" cy="74050"/>
            </a:xfrm>
            <a:custGeom>
              <a:avLst/>
              <a:gdLst/>
              <a:ahLst/>
              <a:cxnLst/>
              <a:rect l="l" t="t" r="r" b="b"/>
              <a:pathLst>
                <a:path w="2963" h="2962" extrusionOk="0">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5" name="Google Shape;5085;p69"/>
          <p:cNvGrpSpPr/>
          <p:nvPr/>
        </p:nvGrpSpPr>
        <p:grpSpPr>
          <a:xfrm>
            <a:off x="5524123" y="2425302"/>
            <a:ext cx="283895" cy="283895"/>
            <a:chOff x="-17896150" y="3709300"/>
            <a:chExt cx="305625" cy="305625"/>
          </a:xfrm>
        </p:grpSpPr>
        <p:sp>
          <p:nvSpPr>
            <p:cNvPr id="5086" name="Google Shape;5086;p69"/>
            <p:cNvSpPr/>
            <p:nvPr/>
          </p:nvSpPr>
          <p:spPr>
            <a:xfrm>
              <a:off x="-17896150" y="3709300"/>
              <a:ext cx="54375" cy="77200"/>
            </a:xfrm>
            <a:custGeom>
              <a:avLst/>
              <a:gdLst/>
              <a:ahLst/>
              <a:cxnLst/>
              <a:rect l="l" t="t" r="r" b="b"/>
              <a:pathLst>
                <a:path w="2175" h="3088" extrusionOk="0">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69"/>
            <p:cNvSpPr/>
            <p:nvPr/>
          </p:nvSpPr>
          <p:spPr>
            <a:xfrm>
              <a:off x="-17877250" y="3801075"/>
              <a:ext cx="286725" cy="213850"/>
            </a:xfrm>
            <a:custGeom>
              <a:avLst/>
              <a:gdLst/>
              <a:ahLst/>
              <a:cxnLst/>
              <a:rect l="l" t="t" r="r" b="b"/>
              <a:pathLst>
                <a:path w="11469" h="8554" extrusionOk="0">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69"/>
            <p:cNvSpPr/>
            <p:nvPr/>
          </p:nvSpPr>
          <p:spPr>
            <a:xfrm>
              <a:off x="-17783500" y="3763075"/>
              <a:ext cx="191400" cy="194350"/>
            </a:xfrm>
            <a:custGeom>
              <a:avLst/>
              <a:gdLst/>
              <a:ahLst/>
              <a:cxnLst/>
              <a:rect l="l" t="t" r="r" b="b"/>
              <a:pathLst>
                <a:path w="7656" h="7774" extrusionOk="0">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69"/>
            <p:cNvSpPr/>
            <p:nvPr/>
          </p:nvSpPr>
          <p:spPr>
            <a:xfrm>
              <a:off x="-17825250" y="3710075"/>
              <a:ext cx="54375" cy="76425"/>
            </a:xfrm>
            <a:custGeom>
              <a:avLst/>
              <a:gdLst/>
              <a:ahLst/>
              <a:cxnLst/>
              <a:rect l="l" t="t" r="r" b="b"/>
              <a:pathLst>
                <a:path w="2175" h="3057" extrusionOk="0">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0" name="Google Shape;5090;p69"/>
          <p:cNvGrpSpPr/>
          <p:nvPr/>
        </p:nvGrpSpPr>
        <p:grpSpPr>
          <a:xfrm>
            <a:off x="5548308" y="2867382"/>
            <a:ext cx="244283" cy="278730"/>
            <a:chOff x="-17878025" y="4082625"/>
            <a:chExt cx="267825" cy="305625"/>
          </a:xfrm>
        </p:grpSpPr>
        <p:sp>
          <p:nvSpPr>
            <p:cNvPr id="5091" name="Google Shape;5091;p69"/>
            <p:cNvSpPr/>
            <p:nvPr/>
          </p:nvSpPr>
          <p:spPr>
            <a:xfrm>
              <a:off x="-17660650" y="4191325"/>
              <a:ext cx="50450" cy="52000"/>
            </a:xfrm>
            <a:custGeom>
              <a:avLst/>
              <a:gdLst/>
              <a:ahLst/>
              <a:cxnLst/>
              <a:rect l="l" t="t" r="r" b="b"/>
              <a:pathLst>
                <a:path w="2018" h="2080" extrusionOk="0">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69"/>
            <p:cNvSpPr/>
            <p:nvPr/>
          </p:nvSpPr>
          <p:spPr>
            <a:xfrm>
              <a:off x="-17716575" y="4084200"/>
              <a:ext cx="88250" cy="103200"/>
            </a:xfrm>
            <a:custGeom>
              <a:avLst/>
              <a:gdLst/>
              <a:ahLst/>
              <a:cxnLst/>
              <a:rect l="l" t="t" r="r" b="b"/>
              <a:pathLst>
                <a:path w="3530" h="4128" extrusionOk="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69"/>
            <p:cNvSpPr/>
            <p:nvPr/>
          </p:nvSpPr>
          <p:spPr>
            <a:xfrm>
              <a:off x="-17860700" y="4082625"/>
              <a:ext cx="90600" cy="104000"/>
            </a:xfrm>
            <a:custGeom>
              <a:avLst/>
              <a:gdLst/>
              <a:ahLst/>
              <a:cxnLst/>
              <a:rect l="l" t="t" r="r" b="b"/>
              <a:pathLst>
                <a:path w="3624" h="4160" extrusionOk="0">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69"/>
            <p:cNvSpPr/>
            <p:nvPr/>
          </p:nvSpPr>
          <p:spPr>
            <a:xfrm>
              <a:off x="-17752000" y="4281300"/>
              <a:ext cx="16550" cy="16375"/>
            </a:xfrm>
            <a:custGeom>
              <a:avLst/>
              <a:gdLst/>
              <a:ahLst/>
              <a:cxnLst/>
              <a:rect l="l" t="t" r="r" b="b"/>
              <a:pathLst>
                <a:path w="662" h="655" extrusionOk="0">
                  <a:moveTo>
                    <a:pt x="319" y="1"/>
                  </a:moveTo>
                  <a:cubicBezTo>
                    <a:pt x="173" y="1"/>
                    <a:pt x="32" y="72"/>
                    <a:pt x="0" y="213"/>
                  </a:cubicBezTo>
                  <a:lnTo>
                    <a:pt x="347" y="655"/>
                  </a:lnTo>
                  <a:lnTo>
                    <a:pt x="662" y="213"/>
                  </a:lnTo>
                  <a:cubicBezTo>
                    <a:pt x="615" y="72"/>
                    <a:pt x="465"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69"/>
            <p:cNvSpPr/>
            <p:nvPr/>
          </p:nvSpPr>
          <p:spPr>
            <a:xfrm>
              <a:off x="-17825250" y="4173200"/>
              <a:ext cx="161475" cy="161500"/>
            </a:xfrm>
            <a:custGeom>
              <a:avLst/>
              <a:gdLst/>
              <a:ahLst/>
              <a:cxnLst/>
              <a:rect l="l" t="t" r="r" b="b"/>
              <a:pathLst>
                <a:path w="6459" h="6460" extrusionOk="0">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69"/>
            <p:cNvSpPr/>
            <p:nvPr/>
          </p:nvSpPr>
          <p:spPr>
            <a:xfrm>
              <a:off x="-17787450" y="4293725"/>
              <a:ext cx="84300" cy="94525"/>
            </a:xfrm>
            <a:custGeom>
              <a:avLst/>
              <a:gdLst/>
              <a:ahLst/>
              <a:cxnLst/>
              <a:rect l="l" t="t" r="r" b="b"/>
              <a:pathLst>
                <a:path w="3372" h="3781" extrusionOk="0">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69"/>
            <p:cNvSpPr/>
            <p:nvPr/>
          </p:nvSpPr>
          <p:spPr>
            <a:xfrm>
              <a:off x="-17878025" y="4191325"/>
              <a:ext cx="49650" cy="52000"/>
            </a:xfrm>
            <a:custGeom>
              <a:avLst/>
              <a:gdLst/>
              <a:ahLst/>
              <a:cxnLst/>
              <a:rect l="l" t="t" r="r" b="b"/>
              <a:pathLst>
                <a:path w="1986" h="2080" extrusionOk="0">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8" name="Google Shape;5098;p69"/>
          <p:cNvGrpSpPr/>
          <p:nvPr/>
        </p:nvGrpSpPr>
        <p:grpSpPr>
          <a:xfrm>
            <a:off x="1142238" y="2448380"/>
            <a:ext cx="278054" cy="261493"/>
            <a:chOff x="-16044450" y="3317850"/>
            <a:chExt cx="304850" cy="286725"/>
          </a:xfrm>
        </p:grpSpPr>
        <p:sp>
          <p:nvSpPr>
            <p:cNvPr id="5099" name="Google Shape;5099;p69"/>
            <p:cNvSpPr/>
            <p:nvPr/>
          </p:nvSpPr>
          <p:spPr>
            <a:xfrm>
              <a:off x="-15873525" y="3317850"/>
              <a:ext cx="133925" cy="115025"/>
            </a:xfrm>
            <a:custGeom>
              <a:avLst/>
              <a:gdLst/>
              <a:ahLst/>
              <a:cxnLst/>
              <a:rect l="l" t="t" r="r" b="b"/>
              <a:pathLst>
                <a:path w="5357" h="4601" extrusionOk="0">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69"/>
            <p:cNvSpPr/>
            <p:nvPr/>
          </p:nvSpPr>
          <p:spPr>
            <a:xfrm>
              <a:off x="-15915275" y="3459625"/>
              <a:ext cx="44125" cy="54375"/>
            </a:xfrm>
            <a:custGeom>
              <a:avLst/>
              <a:gdLst/>
              <a:ahLst/>
              <a:cxnLst/>
              <a:rect l="l" t="t" r="r" b="b"/>
              <a:pathLst>
                <a:path w="1765" h="2175" extrusionOk="0">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69"/>
            <p:cNvSpPr/>
            <p:nvPr/>
          </p:nvSpPr>
          <p:spPr>
            <a:xfrm>
              <a:off x="-16009000" y="3372200"/>
              <a:ext cx="232375" cy="232375"/>
            </a:xfrm>
            <a:custGeom>
              <a:avLst/>
              <a:gdLst/>
              <a:ahLst/>
              <a:cxnLst/>
              <a:rect l="l" t="t" r="r" b="b"/>
              <a:pathLst>
                <a:path w="9295" h="9295" extrusionOk="0">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69"/>
            <p:cNvSpPr/>
            <p:nvPr/>
          </p:nvSpPr>
          <p:spPr>
            <a:xfrm>
              <a:off x="-16044450" y="3317850"/>
              <a:ext cx="133150" cy="115025"/>
            </a:xfrm>
            <a:custGeom>
              <a:avLst/>
              <a:gdLst/>
              <a:ahLst/>
              <a:cxnLst/>
              <a:rect l="l" t="t" r="r" b="b"/>
              <a:pathLst>
                <a:path w="5326" h="4601" extrusionOk="0">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3" name="Google Shape;5103;p69"/>
          <p:cNvSpPr/>
          <p:nvPr/>
        </p:nvSpPr>
        <p:spPr>
          <a:xfrm>
            <a:off x="720158" y="2867343"/>
            <a:ext cx="276617" cy="278023"/>
          </a:xfrm>
          <a:custGeom>
            <a:avLst/>
            <a:gdLst/>
            <a:ahLst/>
            <a:cxnLst/>
            <a:rect l="l" t="t" r="r" b="b"/>
            <a:pathLst>
              <a:path w="12131" h="12194" extrusionOk="0">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69"/>
          <p:cNvSpPr/>
          <p:nvPr/>
        </p:nvSpPr>
        <p:spPr>
          <a:xfrm>
            <a:off x="8147050" y="1992859"/>
            <a:ext cx="277301" cy="276564"/>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08"/>
        <p:cNvGrpSpPr/>
        <p:nvPr/>
      </p:nvGrpSpPr>
      <p:grpSpPr>
        <a:xfrm>
          <a:off x="0" y="0"/>
          <a:ext cx="0" cy="0"/>
          <a:chOff x="0" y="0"/>
          <a:chExt cx="0" cy="0"/>
        </a:xfrm>
      </p:grpSpPr>
      <p:grpSp>
        <p:nvGrpSpPr>
          <p:cNvPr id="5109" name="Google Shape;5109;p70"/>
          <p:cNvGrpSpPr/>
          <p:nvPr/>
        </p:nvGrpSpPr>
        <p:grpSpPr>
          <a:xfrm>
            <a:off x="8170710" y="2904549"/>
            <a:ext cx="258204" cy="258204"/>
            <a:chOff x="1119553" y="1922218"/>
            <a:chExt cx="3429000" cy="3429000"/>
          </a:xfrm>
        </p:grpSpPr>
        <p:sp>
          <p:nvSpPr>
            <p:cNvPr id="5110" name="Google Shape;5110;p70"/>
            <p:cNvSpPr/>
            <p:nvPr/>
          </p:nvSpPr>
          <p:spPr>
            <a:xfrm>
              <a:off x="2084871" y="2759318"/>
              <a:ext cx="1496854" cy="1758990"/>
            </a:xfrm>
            <a:custGeom>
              <a:avLst/>
              <a:gdLst/>
              <a:ahLst/>
              <a:cxnLst/>
              <a:rect l="l" t="t" r="r" b="b"/>
              <a:pathLst>
                <a:path w="1496854" h="1758990" extrusionOk="0">
                  <a:moveTo>
                    <a:pt x="0" y="0"/>
                  </a:moveTo>
                  <a:lnTo>
                    <a:pt x="1229717" y="1758990"/>
                  </a:lnTo>
                  <a:lnTo>
                    <a:pt x="1496855" y="1758990"/>
                  </a:lnTo>
                  <a:lnTo>
                    <a:pt x="267166"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1" name="Google Shape;5111;p70"/>
            <p:cNvSpPr/>
            <p:nvPr/>
          </p:nvSpPr>
          <p:spPr>
            <a:xfrm>
              <a:off x="1119553" y="1922218"/>
              <a:ext cx="3429000" cy="3429000"/>
            </a:xfrm>
            <a:custGeom>
              <a:avLst/>
              <a:gdLst/>
              <a:ahLst/>
              <a:cxnLst/>
              <a:rect l="l" t="t" r="r" b="b"/>
              <a:pathLst>
                <a:path w="3429000" h="3429000" extrusionOk="0">
                  <a:moveTo>
                    <a:pt x="1714500" y="0"/>
                  </a:moveTo>
                  <a:cubicBezTo>
                    <a:pt x="767627" y="0"/>
                    <a:pt x="0" y="767627"/>
                    <a:pt x="0" y="1714500"/>
                  </a:cubicBezTo>
                  <a:cubicBezTo>
                    <a:pt x="0" y="2661374"/>
                    <a:pt x="767627" y="3429000"/>
                    <a:pt x="1714500" y="3429000"/>
                  </a:cubicBezTo>
                  <a:cubicBezTo>
                    <a:pt x="2661374" y="3429000"/>
                    <a:pt x="3429000" y="2661374"/>
                    <a:pt x="3429000" y="1714500"/>
                  </a:cubicBezTo>
                  <a:cubicBezTo>
                    <a:pt x="3429000" y="767627"/>
                    <a:pt x="2661374" y="0"/>
                    <a:pt x="1714500" y="0"/>
                  </a:cubicBezTo>
                  <a:close/>
                  <a:moveTo>
                    <a:pt x="2113209" y="2721067"/>
                  </a:moveTo>
                  <a:lnTo>
                    <a:pt x="1575663" y="1938768"/>
                  </a:lnTo>
                  <a:lnTo>
                    <a:pt x="902663" y="2721067"/>
                  </a:lnTo>
                  <a:lnTo>
                    <a:pt x="728725" y="2721067"/>
                  </a:lnTo>
                  <a:lnTo>
                    <a:pt x="1498448" y="1826397"/>
                  </a:lnTo>
                  <a:lnTo>
                    <a:pt x="728725" y="706173"/>
                  </a:lnTo>
                  <a:lnTo>
                    <a:pt x="1315791" y="706173"/>
                  </a:lnTo>
                  <a:lnTo>
                    <a:pt x="1824804" y="1446971"/>
                  </a:lnTo>
                  <a:lnTo>
                    <a:pt x="2462089" y="706173"/>
                  </a:lnTo>
                  <a:lnTo>
                    <a:pt x="2635998" y="706173"/>
                  </a:lnTo>
                  <a:lnTo>
                    <a:pt x="1902047" y="1559343"/>
                  </a:lnTo>
                  <a:lnTo>
                    <a:pt x="1901991" y="1559343"/>
                  </a:lnTo>
                  <a:lnTo>
                    <a:pt x="2700247" y="2721067"/>
                  </a:lnTo>
                  <a:lnTo>
                    <a:pt x="2113181" y="272106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2" name="Google Shape;5112;p70"/>
          <p:cNvGrpSpPr/>
          <p:nvPr/>
        </p:nvGrpSpPr>
        <p:grpSpPr>
          <a:xfrm>
            <a:off x="706694" y="2013433"/>
            <a:ext cx="297738" cy="282449"/>
            <a:chOff x="-6696925" y="3272575"/>
            <a:chExt cx="307200" cy="291425"/>
          </a:xfrm>
        </p:grpSpPr>
        <p:sp>
          <p:nvSpPr>
            <p:cNvPr id="5113" name="Google Shape;5113;p70"/>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70"/>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5" name="Google Shape;5115;p70"/>
          <p:cNvGrpSpPr/>
          <p:nvPr/>
        </p:nvGrpSpPr>
        <p:grpSpPr>
          <a:xfrm>
            <a:off x="5535380" y="2031148"/>
            <a:ext cx="259544" cy="247018"/>
            <a:chOff x="-6690625" y="3631325"/>
            <a:chExt cx="307225" cy="292225"/>
          </a:xfrm>
        </p:grpSpPr>
        <p:sp>
          <p:nvSpPr>
            <p:cNvPr id="5116" name="Google Shape;5116;p70"/>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70"/>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70"/>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70"/>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70"/>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1" name="Google Shape;5121;p70"/>
          <p:cNvGrpSpPr/>
          <p:nvPr/>
        </p:nvGrpSpPr>
        <p:grpSpPr>
          <a:xfrm>
            <a:off x="2905000" y="2452069"/>
            <a:ext cx="279927" cy="278231"/>
            <a:chOff x="-6689825" y="3992050"/>
            <a:chExt cx="293025" cy="291250"/>
          </a:xfrm>
        </p:grpSpPr>
        <p:sp>
          <p:nvSpPr>
            <p:cNvPr id="5122" name="Google Shape;5122;p70"/>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70"/>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70"/>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70"/>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70"/>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70"/>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70"/>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70"/>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70"/>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70"/>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70"/>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70"/>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4" name="Google Shape;5134;p70"/>
          <p:cNvSpPr/>
          <p:nvPr/>
        </p:nvSpPr>
        <p:spPr>
          <a:xfrm>
            <a:off x="2459811" y="2000941"/>
            <a:ext cx="292553" cy="282183"/>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5" name="Google Shape;5135;p70"/>
          <p:cNvGrpSpPr/>
          <p:nvPr/>
        </p:nvGrpSpPr>
        <p:grpSpPr>
          <a:xfrm>
            <a:off x="7723603" y="2031476"/>
            <a:ext cx="248202" cy="246363"/>
            <a:chOff x="-4837325" y="3612425"/>
            <a:chExt cx="293800" cy="291450"/>
          </a:xfrm>
        </p:grpSpPr>
        <p:sp>
          <p:nvSpPr>
            <p:cNvPr id="5136" name="Google Shape;5136;p70"/>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70"/>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70"/>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9" name="Google Shape;5139;p70"/>
          <p:cNvGrpSpPr/>
          <p:nvPr/>
        </p:nvGrpSpPr>
        <p:grpSpPr>
          <a:xfrm>
            <a:off x="4211430" y="2890651"/>
            <a:ext cx="279163" cy="278422"/>
            <a:chOff x="-4837325" y="3971575"/>
            <a:chExt cx="292225" cy="291450"/>
          </a:xfrm>
        </p:grpSpPr>
        <p:sp>
          <p:nvSpPr>
            <p:cNvPr id="5140" name="Google Shape;5140;p70"/>
            <p:cNvSpPr/>
            <p:nvPr/>
          </p:nvSpPr>
          <p:spPr>
            <a:xfrm>
              <a:off x="-4734150" y="4073975"/>
              <a:ext cx="86650" cy="86650"/>
            </a:xfrm>
            <a:custGeom>
              <a:avLst/>
              <a:gdLst/>
              <a:ahLst/>
              <a:cxnLst/>
              <a:rect l="l" t="t" r="r" b="b"/>
              <a:pathLst>
                <a:path w="3466" h="3466" extrusionOk="0">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70"/>
            <p:cNvSpPr/>
            <p:nvPr/>
          </p:nvSpPr>
          <p:spPr>
            <a:xfrm>
              <a:off x="-4700300" y="4108625"/>
              <a:ext cx="18950" cy="17350"/>
            </a:xfrm>
            <a:custGeom>
              <a:avLst/>
              <a:gdLst/>
              <a:ahLst/>
              <a:cxnLst/>
              <a:rect l="l" t="t" r="r" b="b"/>
              <a:pathLst>
                <a:path w="758" h="694" extrusionOk="0">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70"/>
            <p:cNvSpPr/>
            <p:nvPr/>
          </p:nvSpPr>
          <p:spPr>
            <a:xfrm>
              <a:off x="-4748325" y="3971575"/>
              <a:ext cx="203225" cy="204025"/>
            </a:xfrm>
            <a:custGeom>
              <a:avLst/>
              <a:gdLst/>
              <a:ahLst/>
              <a:cxnLst/>
              <a:rect l="l" t="t" r="r" b="b"/>
              <a:pathLst>
                <a:path w="8129" h="8161" extrusionOk="0">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70"/>
            <p:cNvSpPr/>
            <p:nvPr/>
          </p:nvSpPr>
          <p:spPr>
            <a:xfrm>
              <a:off x="-4656175" y="4151950"/>
              <a:ext cx="91375" cy="91375"/>
            </a:xfrm>
            <a:custGeom>
              <a:avLst/>
              <a:gdLst/>
              <a:ahLst/>
              <a:cxnLst/>
              <a:rect l="l" t="t" r="r" b="b"/>
              <a:pathLst>
                <a:path w="3655" h="3655" extrusionOk="0">
                  <a:moveTo>
                    <a:pt x="599" y="0"/>
                  </a:moveTo>
                  <a:cubicBezTo>
                    <a:pt x="441" y="221"/>
                    <a:pt x="252" y="441"/>
                    <a:pt x="0" y="599"/>
                  </a:cubicBezTo>
                  <a:lnTo>
                    <a:pt x="1544" y="3655"/>
                  </a:lnTo>
                  <a:cubicBezTo>
                    <a:pt x="2395" y="3151"/>
                    <a:pt x="3151" y="2395"/>
                    <a:pt x="3655" y="1544"/>
                  </a:cubicBezTo>
                  <a:lnTo>
                    <a:pt x="5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70"/>
            <p:cNvSpPr/>
            <p:nvPr/>
          </p:nvSpPr>
          <p:spPr>
            <a:xfrm>
              <a:off x="-4817650" y="3991275"/>
              <a:ext cx="91400" cy="91375"/>
            </a:xfrm>
            <a:custGeom>
              <a:avLst/>
              <a:gdLst/>
              <a:ahLst/>
              <a:cxnLst/>
              <a:rect l="l" t="t" r="r" b="b"/>
              <a:pathLst>
                <a:path w="3656" h="3655" extrusionOk="0">
                  <a:moveTo>
                    <a:pt x="2143" y="0"/>
                  </a:moveTo>
                  <a:cubicBezTo>
                    <a:pt x="1261" y="504"/>
                    <a:pt x="536" y="1260"/>
                    <a:pt x="1" y="2111"/>
                  </a:cubicBezTo>
                  <a:lnTo>
                    <a:pt x="3088" y="3655"/>
                  </a:lnTo>
                  <a:cubicBezTo>
                    <a:pt x="3246" y="3434"/>
                    <a:pt x="3435" y="3214"/>
                    <a:pt x="3655" y="3088"/>
                  </a:cubicBezTo>
                  <a:lnTo>
                    <a:pt x="2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70"/>
            <p:cNvSpPr/>
            <p:nvPr/>
          </p:nvSpPr>
          <p:spPr>
            <a:xfrm>
              <a:off x="-4837325" y="4059000"/>
              <a:ext cx="204000" cy="204025"/>
            </a:xfrm>
            <a:custGeom>
              <a:avLst/>
              <a:gdLst/>
              <a:ahLst/>
              <a:cxnLst/>
              <a:rect l="l" t="t" r="r" b="b"/>
              <a:pathLst>
                <a:path w="8160" h="8161" extrusionOk="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6" name="Google Shape;5146;p70"/>
          <p:cNvGrpSpPr/>
          <p:nvPr/>
        </p:nvGrpSpPr>
        <p:grpSpPr>
          <a:xfrm>
            <a:off x="4205959" y="2043974"/>
            <a:ext cx="290106" cy="248866"/>
            <a:chOff x="-3037625" y="3254850"/>
            <a:chExt cx="299325" cy="256775"/>
          </a:xfrm>
        </p:grpSpPr>
        <p:sp>
          <p:nvSpPr>
            <p:cNvPr id="5147" name="Google Shape;5147;p70"/>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70"/>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70"/>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70"/>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1" name="Google Shape;5151;p70"/>
          <p:cNvGrpSpPr/>
          <p:nvPr/>
        </p:nvGrpSpPr>
        <p:grpSpPr>
          <a:xfrm>
            <a:off x="5104684" y="2906343"/>
            <a:ext cx="248223" cy="247039"/>
            <a:chOff x="-3031325" y="3597450"/>
            <a:chExt cx="293825" cy="292250"/>
          </a:xfrm>
        </p:grpSpPr>
        <p:sp>
          <p:nvSpPr>
            <p:cNvPr id="5152" name="Google Shape;5152;p70"/>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70"/>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70"/>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70"/>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6" name="Google Shape;5156;p70"/>
          <p:cNvGrpSpPr/>
          <p:nvPr/>
        </p:nvGrpSpPr>
        <p:grpSpPr>
          <a:xfrm>
            <a:off x="6836662" y="2468154"/>
            <a:ext cx="279927" cy="246061"/>
            <a:chOff x="-3030525" y="3973150"/>
            <a:chExt cx="293025" cy="257575"/>
          </a:xfrm>
        </p:grpSpPr>
        <p:sp>
          <p:nvSpPr>
            <p:cNvPr id="5157" name="Google Shape;5157;p70"/>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70"/>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9" name="Google Shape;5159;p70"/>
          <p:cNvGrpSpPr/>
          <p:nvPr/>
        </p:nvGrpSpPr>
        <p:grpSpPr>
          <a:xfrm>
            <a:off x="1164032" y="2938396"/>
            <a:ext cx="259708" cy="182932"/>
            <a:chOff x="-1199300" y="3279250"/>
            <a:chExt cx="293025" cy="206400"/>
          </a:xfrm>
        </p:grpSpPr>
        <p:sp>
          <p:nvSpPr>
            <p:cNvPr id="5160" name="Google Shape;5160;p70"/>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70"/>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70"/>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70"/>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4" name="Google Shape;5164;p70"/>
          <p:cNvGrpSpPr/>
          <p:nvPr/>
        </p:nvGrpSpPr>
        <p:grpSpPr>
          <a:xfrm>
            <a:off x="1144253" y="2013118"/>
            <a:ext cx="299265" cy="283079"/>
            <a:chOff x="-6338550" y="3272950"/>
            <a:chExt cx="308775" cy="292075"/>
          </a:xfrm>
        </p:grpSpPr>
        <p:sp>
          <p:nvSpPr>
            <p:cNvPr id="5165" name="Google Shape;5165;p70"/>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70"/>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70"/>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8" name="Google Shape;5168;p70"/>
          <p:cNvGrpSpPr/>
          <p:nvPr/>
        </p:nvGrpSpPr>
        <p:grpSpPr>
          <a:xfrm>
            <a:off x="5976466" y="2031476"/>
            <a:ext cx="247548" cy="246363"/>
            <a:chOff x="-6329100" y="3632100"/>
            <a:chExt cx="293025" cy="291450"/>
          </a:xfrm>
        </p:grpSpPr>
        <p:sp>
          <p:nvSpPr>
            <p:cNvPr id="5169" name="Google Shape;5169;p70"/>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70"/>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70"/>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2" name="Google Shape;5172;p70"/>
          <p:cNvGrpSpPr/>
          <p:nvPr/>
        </p:nvGrpSpPr>
        <p:grpSpPr>
          <a:xfrm>
            <a:off x="3338973" y="2451974"/>
            <a:ext cx="278398" cy="278422"/>
            <a:chOff x="-6329875" y="3992050"/>
            <a:chExt cx="291425" cy="291450"/>
          </a:xfrm>
        </p:grpSpPr>
        <p:sp>
          <p:nvSpPr>
            <p:cNvPr id="5173" name="Google Shape;5173;p70"/>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70"/>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70"/>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70"/>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7" name="Google Shape;5177;p70"/>
          <p:cNvGrpSpPr/>
          <p:nvPr/>
        </p:nvGrpSpPr>
        <p:grpSpPr>
          <a:xfrm>
            <a:off x="2902576" y="1991782"/>
            <a:ext cx="284775" cy="284751"/>
            <a:chOff x="-4478975" y="3251700"/>
            <a:chExt cx="293825" cy="293800"/>
          </a:xfrm>
        </p:grpSpPr>
        <p:sp>
          <p:nvSpPr>
            <p:cNvPr id="5178" name="Google Shape;5178;p70"/>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70"/>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70"/>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1" name="Google Shape;5181;p70"/>
          <p:cNvGrpSpPr/>
          <p:nvPr/>
        </p:nvGrpSpPr>
        <p:grpSpPr>
          <a:xfrm>
            <a:off x="8182507" y="2031476"/>
            <a:ext cx="248223" cy="246363"/>
            <a:chOff x="-4475825" y="3612425"/>
            <a:chExt cx="293825" cy="291450"/>
          </a:xfrm>
        </p:grpSpPr>
        <p:sp>
          <p:nvSpPr>
            <p:cNvPr id="5182" name="Google Shape;5182;p70"/>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70"/>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70"/>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5" name="Google Shape;5185;p70"/>
          <p:cNvGrpSpPr/>
          <p:nvPr/>
        </p:nvGrpSpPr>
        <p:grpSpPr>
          <a:xfrm>
            <a:off x="5086576" y="2451986"/>
            <a:ext cx="284441" cy="278398"/>
            <a:chOff x="-4480550" y="3970800"/>
            <a:chExt cx="297750" cy="291425"/>
          </a:xfrm>
        </p:grpSpPr>
        <p:sp>
          <p:nvSpPr>
            <p:cNvPr id="5186" name="Google Shape;5186;p70"/>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70"/>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8" name="Google Shape;5188;p70"/>
          <p:cNvGrpSpPr/>
          <p:nvPr/>
        </p:nvGrpSpPr>
        <p:grpSpPr>
          <a:xfrm>
            <a:off x="6398277" y="2888625"/>
            <a:ext cx="279420" cy="282473"/>
            <a:chOff x="-2668225" y="3239075"/>
            <a:chExt cx="288300" cy="291450"/>
          </a:xfrm>
        </p:grpSpPr>
        <p:sp>
          <p:nvSpPr>
            <p:cNvPr id="5189" name="Google Shape;5189;p70"/>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70"/>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70"/>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70"/>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70"/>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4" name="Google Shape;5194;p70"/>
          <p:cNvGrpSpPr/>
          <p:nvPr/>
        </p:nvGrpSpPr>
        <p:grpSpPr>
          <a:xfrm>
            <a:off x="2044725" y="2468003"/>
            <a:ext cx="246893" cy="246363"/>
            <a:chOff x="-2671375" y="3597450"/>
            <a:chExt cx="292250" cy="291450"/>
          </a:xfrm>
        </p:grpSpPr>
        <p:sp>
          <p:nvSpPr>
            <p:cNvPr id="5195" name="Google Shape;5195;p70"/>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70"/>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7" name="Google Shape;5197;p70"/>
          <p:cNvGrpSpPr/>
          <p:nvPr/>
        </p:nvGrpSpPr>
        <p:grpSpPr>
          <a:xfrm>
            <a:off x="7270667" y="2451221"/>
            <a:ext cx="280667" cy="279927"/>
            <a:chOff x="-2670575" y="3956600"/>
            <a:chExt cx="293800" cy="293025"/>
          </a:xfrm>
        </p:grpSpPr>
        <p:sp>
          <p:nvSpPr>
            <p:cNvPr id="5198" name="Google Shape;5198;p70"/>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70"/>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70"/>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70"/>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2" name="Google Shape;5202;p70"/>
          <p:cNvGrpSpPr/>
          <p:nvPr/>
        </p:nvGrpSpPr>
        <p:grpSpPr>
          <a:xfrm>
            <a:off x="3789093" y="2901105"/>
            <a:ext cx="262500" cy="257514"/>
            <a:chOff x="-1183550" y="3586525"/>
            <a:chExt cx="296175" cy="290550"/>
          </a:xfrm>
        </p:grpSpPr>
        <p:sp>
          <p:nvSpPr>
            <p:cNvPr id="5203" name="Google Shape;5203;p70"/>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70"/>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70"/>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70"/>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70"/>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70"/>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70"/>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70"/>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70"/>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2" name="Google Shape;5212;p70"/>
          <p:cNvGrpSpPr/>
          <p:nvPr/>
        </p:nvGrpSpPr>
        <p:grpSpPr>
          <a:xfrm>
            <a:off x="1589854" y="2001458"/>
            <a:ext cx="283249" cy="281698"/>
            <a:chOff x="-5971525" y="3273750"/>
            <a:chExt cx="292250" cy="290650"/>
          </a:xfrm>
        </p:grpSpPr>
        <p:sp>
          <p:nvSpPr>
            <p:cNvPr id="5213" name="Google Shape;5213;p70"/>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70"/>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5" name="Google Shape;5215;p70"/>
          <p:cNvGrpSpPr/>
          <p:nvPr/>
        </p:nvGrpSpPr>
        <p:grpSpPr>
          <a:xfrm>
            <a:off x="6411215" y="2030673"/>
            <a:ext cx="253546" cy="247969"/>
            <a:chOff x="-5974675" y="3632100"/>
            <a:chExt cx="300125" cy="293350"/>
          </a:xfrm>
        </p:grpSpPr>
        <p:sp>
          <p:nvSpPr>
            <p:cNvPr id="5216" name="Google Shape;5216;p70"/>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70"/>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70"/>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9" name="Google Shape;5219;p70"/>
          <p:cNvGrpSpPr/>
          <p:nvPr/>
        </p:nvGrpSpPr>
        <p:grpSpPr>
          <a:xfrm>
            <a:off x="3789025" y="2451221"/>
            <a:ext cx="262636" cy="279927"/>
            <a:chOff x="-5971525" y="3990475"/>
            <a:chExt cx="274925" cy="293025"/>
          </a:xfrm>
        </p:grpSpPr>
        <p:sp>
          <p:nvSpPr>
            <p:cNvPr id="5220" name="Google Shape;5220;p70"/>
            <p:cNvSpPr/>
            <p:nvPr/>
          </p:nvSpPr>
          <p:spPr>
            <a:xfrm>
              <a:off x="-5851000" y="4061375"/>
              <a:ext cx="102400" cy="33875"/>
            </a:xfrm>
            <a:custGeom>
              <a:avLst/>
              <a:gdLst/>
              <a:ahLst/>
              <a:cxnLst/>
              <a:rect l="l" t="t" r="r" b="b"/>
              <a:pathLst>
                <a:path w="4096" h="1355" extrusionOk="0">
                  <a:moveTo>
                    <a:pt x="0" y="0"/>
                  </a:moveTo>
                  <a:lnTo>
                    <a:pt x="0" y="1355"/>
                  </a:lnTo>
                  <a:lnTo>
                    <a:pt x="4096" y="1355"/>
                  </a:lnTo>
                  <a:lnTo>
                    <a:pt x="4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70"/>
            <p:cNvSpPr/>
            <p:nvPr/>
          </p:nvSpPr>
          <p:spPr>
            <a:xfrm>
              <a:off x="-5971525" y="3990475"/>
              <a:ext cx="69350" cy="275700"/>
            </a:xfrm>
            <a:custGeom>
              <a:avLst/>
              <a:gdLst/>
              <a:ahLst/>
              <a:cxnLst/>
              <a:rect l="l" t="t" r="r" b="b"/>
              <a:pathLst>
                <a:path w="2774" h="11028" extrusionOk="0">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70"/>
            <p:cNvSpPr/>
            <p:nvPr/>
          </p:nvSpPr>
          <p:spPr>
            <a:xfrm>
              <a:off x="-5851000" y="4214950"/>
              <a:ext cx="103200" cy="68550"/>
            </a:xfrm>
            <a:custGeom>
              <a:avLst/>
              <a:gdLst/>
              <a:ahLst/>
              <a:cxnLst/>
              <a:rect l="l" t="t" r="r" b="b"/>
              <a:pathLst>
                <a:path w="4128" h="2742" extrusionOk="0">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70"/>
            <p:cNvSpPr/>
            <p:nvPr/>
          </p:nvSpPr>
          <p:spPr>
            <a:xfrm>
              <a:off x="-5885675" y="4010175"/>
              <a:ext cx="189075" cy="239450"/>
            </a:xfrm>
            <a:custGeom>
              <a:avLst/>
              <a:gdLst/>
              <a:ahLst/>
              <a:cxnLst/>
              <a:rect l="l" t="t" r="r" b="b"/>
              <a:pathLst>
                <a:path w="7563" h="9578" extrusionOk="0">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4" name="Google Shape;5224;p70"/>
          <p:cNvGrpSpPr/>
          <p:nvPr/>
        </p:nvGrpSpPr>
        <p:grpSpPr>
          <a:xfrm>
            <a:off x="3336560" y="2001108"/>
            <a:ext cx="283224" cy="281698"/>
            <a:chOff x="-4118225" y="3253275"/>
            <a:chExt cx="292225" cy="290650"/>
          </a:xfrm>
        </p:grpSpPr>
        <p:sp>
          <p:nvSpPr>
            <p:cNvPr id="5225" name="Google Shape;5225;p70"/>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70"/>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7" name="Google Shape;5227;p70"/>
          <p:cNvGrpSpPr/>
          <p:nvPr/>
        </p:nvGrpSpPr>
        <p:grpSpPr>
          <a:xfrm>
            <a:off x="761727" y="2467845"/>
            <a:ext cx="187672" cy="246680"/>
            <a:chOff x="-4082800" y="3612425"/>
            <a:chExt cx="222150" cy="291825"/>
          </a:xfrm>
        </p:grpSpPr>
        <p:sp>
          <p:nvSpPr>
            <p:cNvPr id="5228" name="Google Shape;5228;p70"/>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70"/>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70"/>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1" name="Google Shape;5231;p70"/>
          <p:cNvGrpSpPr/>
          <p:nvPr/>
        </p:nvGrpSpPr>
        <p:grpSpPr>
          <a:xfrm>
            <a:off x="5525571" y="2460631"/>
            <a:ext cx="279163" cy="261107"/>
            <a:chOff x="-4118225" y="3990475"/>
            <a:chExt cx="292225" cy="273325"/>
          </a:xfrm>
        </p:grpSpPr>
        <p:sp>
          <p:nvSpPr>
            <p:cNvPr id="5232" name="Google Shape;5232;p70"/>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70"/>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70"/>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70"/>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6" name="Google Shape;5236;p70"/>
          <p:cNvGrpSpPr/>
          <p:nvPr/>
        </p:nvGrpSpPr>
        <p:grpSpPr>
          <a:xfrm>
            <a:off x="4657716" y="2012670"/>
            <a:ext cx="265682" cy="284000"/>
            <a:chOff x="-2312225" y="3238300"/>
            <a:chExt cx="274125" cy="293025"/>
          </a:xfrm>
        </p:grpSpPr>
        <p:sp>
          <p:nvSpPr>
            <p:cNvPr id="5237" name="Google Shape;5237;p70"/>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70"/>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9" name="Google Shape;5239;p70"/>
          <p:cNvGrpSpPr/>
          <p:nvPr/>
        </p:nvGrpSpPr>
        <p:grpSpPr>
          <a:xfrm>
            <a:off x="7707359" y="2451974"/>
            <a:ext cx="280691" cy="278422"/>
            <a:chOff x="-2310650" y="3958175"/>
            <a:chExt cx="293825" cy="291450"/>
          </a:xfrm>
        </p:grpSpPr>
        <p:sp>
          <p:nvSpPr>
            <p:cNvPr id="5240" name="Google Shape;5240;p70"/>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70"/>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2" name="Google Shape;5242;p70"/>
          <p:cNvGrpSpPr/>
          <p:nvPr/>
        </p:nvGrpSpPr>
        <p:grpSpPr>
          <a:xfrm>
            <a:off x="3347631" y="2900706"/>
            <a:ext cx="261082" cy="258312"/>
            <a:chOff x="-1182750" y="3962900"/>
            <a:chExt cx="294575" cy="291450"/>
          </a:xfrm>
        </p:grpSpPr>
        <p:sp>
          <p:nvSpPr>
            <p:cNvPr id="5243" name="Google Shape;5243;p70"/>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70"/>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70"/>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70"/>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70"/>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70"/>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70"/>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0" name="Google Shape;5250;p70"/>
          <p:cNvGrpSpPr/>
          <p:nvPr/>
        </p:nvGrpSpPr>
        <p:grpSpPr>
          <a:xfrm>
            <a:off x="5522389" y="2888625"/>
            <a:ext cx="285526" cy="282473"/>
            <a:chOff x="-5611575" y="3272950"/>
            <a:chExt cx="294600" cy="291450"/>
          </a:xfrm>
        </p:grpSpPr>
        <p:sp>
          <p:nvSpPr>
            <p:cNvPr id="5251" name="Google Shape;5251;p70"/>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70"/>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70"/>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70"/>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70"/>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6" name="Google Shape;5256;p70"/>
          <p:cNvGrpSpPr/>
          <p:nvPr/>
        </p:nvGrpSpPr>
        <p:grpSpPr>
          <a:xfrm>
            <a:off x="6852186" y="2031814"/>
            <a:ext cx="248878" cy="245686"/>
            <a:chOff x="-5613150" y="3632900"/>
            <a:chExt cx="294600" cy="290650"/>
          </a:xfrm>
        </p:grpSpPr>
        <p:sp>
          <p:nvSpPr>
            <p:cNvPr id="5257" name="Google Shape;5257;p70"/>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70"/>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9" name="Google Shape;5259;p70"/>
          <p:cNvGrpSpPr/>
          <p:nvPr/>
        </p:nvGrpSpPr>
        <p:grpSpPr>
          <a:xfrm>
            <a:off x="2482641" y="2393274"/>
            <a:ext cx="246893" cy="306950"/>
            <a:chOff x="-2310650" y="3525775"/>
            <a:chExt cx="292250" cy="363125"/>
          </a:xfrm>
        </p:grpSpPr>
        <p:sp>
          <p:nvSpPr>
            <p:cNvPr id="5260" name="Google Shape;5260;p70"/>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70"/>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70"/>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70"/>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4" name="Google Shape;5264;p70"/>
          <p:cNvGrpSpPr/>
          <p:nvPr/>
        </p:nvGrpSpPr>
        <p:grpSpPr>
          <a:xfrm>
            <a:off x="4210296" y="2451603"/>
            <a:ext cx="281431" cy="279163"/>
            <a:chOff x="-5613150" y="3991275"/>
            <a:chExt cx="294600" cy="292225"/>
          </a:xfrm>
        </p:grpSpPr>
        <p:sp>
          <p:nvSpPr>
            <p:cNvPr id="5265" name="Google Shape;5265;p70"/>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70"/>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70"/>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70"/>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70"/>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70"/>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70"/>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70"/>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70"/>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4" name="Google Shape;5274;p70"/>
          <p:cNvGrpSpPr/>
          <p:nvPr/>
        </p:nvGrpSpPr>
        <p:grpSpPr>
          <a:xfrm>
            <a:off x="5953964" y="2888771"/>
            <a:ext cx="292553" cy="282183"/>
            <a:chOff x="-3768700" y="3253275"/>
            <a:chExt cx="301850" cy="291150"/>
          </a:xfrm>
        </p:grpSpPr>
        <p:sp>
          <p:nvSpPr>
            <p:cNvPr id="5275" name="Google Shape;5275;p70"/>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70"/>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70"/>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8" name="Google Shape;5278;p70"/>
          <p:cNvGrpSpPr/>
          <p:nvPr/>
        </p:nvGrpSpPr>
        <p:grpSpPr>
          <a:xfrm>
            <a:off x="1168781" y="2474988"/>
            <a:ext cx="250209" cy="232394"/>
            <a:chOff x="-3808700" y="3628950"/>
            <a:chExt cx="296175" cy="274925"/>
          </a:xfrm>
        </p:grpSpPr>
        <p:sp>
          <p:nvSpPr>
            <p:cNvPr id="5279" name="Google Shape;5279;p70"/>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70"/>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70"/>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2" name="Google Shape;5282;p70"/>
          <p:cNvGrpSpPr/>
          <p:nvPr/>
        </p:nvGrpSpPr>
        <p:grpSpPr>
          <a:xfrm>
            <a:off x="5961101" y="2451699"/>
            <a:ext cx="278279" cy="278971"/>
            <a:chOff x="-3771675" y="3971775"/>
            <a:chExt cx="291300" cy="292025"/>
          </a:xfrm>
        </p:grpSpPr>
        <p:sp>
          <p:nvSpPr>
            <p:cNvPr id="5283" name="Google Shape;5283;p70"/>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70"/>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70"/>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70"/>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70"/>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8" name="Google Shape;5288;p70"/>
          <p:cNvGrpSpPr/>
          <p:nvPr/>
        </p:nvGrpSpPr>
        <p:grpSpPr>
          <a:xfrm>
            <a:off x="5087353" y="2046701"/>
            <a:ext cx="282885" cy="215914"/>
            <a:chOff x="-1951475" y="3273100"/>
            <a:chExt cx="291875" cy="222775"/>
          </a:xfrm>
        </p:grpSpPr>
        <p:sp>
          <p:nvSpPr>
            <p:cNvPr id="5289" name="Google Shape;5289;p70"/>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70"/>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70"/>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2" name="Google Shape;5292;p70"/>
          <p:cNvGrpSpPr/>
          <p:nvPr/>
        </p:nvGrpSpPr>
        <p:grpSpPr>
          <a:xfrm>
            <a:off x="4665791" y="2906681"/>
            <a:ext cx="249533" cy="246363"/>
            <a:chOff x="-1951475" y="3597450"/>
            <a:chExt cx="295375" cy="291450"/>
          </a:xfrm>
        </p:grpSpPr>
        <p:sp>
          <p:nvSpPr>
            <p:cNvPr id="5293" name="Google Shape;5293;p70"/>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70"/>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70"/>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70"/>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7" name="Google Shape;5297;p70"/>
          <p:cNvGrpSpPr/>
          <p:nvPr/>
        </p:nvGrpSpPr>
        <p:grpSpPr>
          <a:xfrm>
            <a:off x="8130031" y="2451974"/>
            <a:ext cx="294973" cy="278422"/>
            <a:chOff x="-1960150" y="3956600"/>
            <a:chExt cx="308775" cy="291450"/>
          </a:xfrm>
        </p:grpSpPr>
        <p:sp>
          <p:nvSpPr>
            <p:cNvPr id="5298" name="Google Shape;5298;p70"/>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70"/>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0" name="Google Shape;5300;p70"/>
          <p:cNvGrpSpPr/>
          <p:nvPr/>
        </p:nvGrpSpPr>
        <p:grpSpPr>
          <a:xfrm>
            <a:off x="1601978" y="2900362"/>
            <a:ext cx="258999" cy="258999"/>
            <a:chOff x="-804700" y="3226500"/>
            <a:chExt cx="292225" cy="292225"/>
          </a:xfrm>
        </p:grpSpPr>
        <p:sp>
          <p:nvSpPr>
            <p:cNvPr id="5301" name="Google Shape;5301;p70"/>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70"/>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70"/>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70"/>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70"/>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70"/>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70"/>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8" name="Google Shape;5308;p70"/>
          <p:cNvGrpSpPr/>
          <p:nvPr/>
        </p:nvGrpSpPr>
        <p:grpSpPr>
          <a:xfrm>
            <a:off x="2026559" y="2013033"/>
            <a:ext cx="283224" cy="283249"/>
            <a:chOff x="-5251625" y="3272950"/>
            <a:chExt cx="292225" cy="292250"/>
          </a:xfrm>
        </p:grpSpPr>
        <p:sp>
          <p:nvSpPr>
            <p:cNvPr id="5309" name="Google Shape;5309;p70"/>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70"/>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70"/>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2" name="Google Shape;5312;p70"/>
          <p:cNvGrpSpPr/>
          <p:nvPr/>
        </p:nvGrpSpPr>
        <p:grpSpPr>
          <a:xfrm>
            <a:off x="7285569" y="2030979"/>
            <a:ext cx="250863" cy="247356"/>
            <a:chOff x="-5254775" y="3631325"/>
            <a:chExt cx="296950" cy="292625"/>
          </a:xfrm>
        </p:grpSpPr>
        <p:sp>
          <p:nvSpPr>
            <p:cNvPr id="5313" name="Google Shape;5313;p70"/>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70"/>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70"/>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70"/>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70"/>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70"/>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70"/>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0" name="Google Shape;5320;p70"/>
          <p:cNvGrpSpPr/>
          <p:nvPr/>
        </p:nvGrpSpPr>
        <p:grpSpPr>
          <a:xfrm>
            <a:off x="4651346" y="2451603"/>
            <a:ext cx="278422" cy="279163"/>
            <a:chOff x="-5251625" y="3991275"/>
            <a:chExt cx="291450" cy="292225"/>
          </a:xfrm>
        </p:grpSpPr>
        <p:sp>
          <p:nvSpPr>
            <p:cNvPr id="5321" name="Google Shape;5321;p70"/>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70"/>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70"/>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70"/>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70"/>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6" name="Google Shape;5326;p70"/>
          <p:cNvGrpSpPr/>
          <p:nvPr/>
        </p:nvGrpSpPr>
        <p:grpSpPr>
          <a:xfrm>
            <a:off x="3812689" y="1999958"/>
            <a:ext cx="215308" cy="282449"/>
            <a:chOff x="-3365275" y="3253275"/>
            <a:chExt cx="222150" cy="291425"/>
          </a:xfrm>
        </p:grpSpPr>
        <p:sp>
          <p:nvSpPr>
            <p:cNvPr id="5327" name="Google Shape;5327;p70"/>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70"/>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9" name="Google Shape;5329;p70"/>
          <p:cNvGrpSpPr/>
          <p:nvPr/>
        </p:nvGrpSpPr>
        <p:grpSpPr>
          <a:xfrm>
            <a:off x="1622351" y="2467338"/>
            <a:ext cx="218254" cy="247694"/>
            <a:chOff x="-3383375" y="3611625"/>
            <a:chExt cx="258350" cy="293025"/>
          </a:xfrm>
        </p:grpSpPr>
        <p:sp>
          <p:nvSpPr>
            <p:cNvPr id="5330" name="Google Shape;5330;p70"/>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70"/>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2" name="Google Shape;5332;p70"/>
          <p:cNvGrpSpPr/>
          <p:nvPr/>
        </p:nvGrpSpPr>
        <p:grpSpPr>
          <a:xfrm>
            <a:off x="6448058" y="2451974"/>
            <a:ext cx="179859" cy="278422"/>
            <a:chOff x="-3347950" y="3971575"/>
            <a:chExt cx="188275" cy="291450"/>
          </a:xfrm>
        </p:grpSpPr>
        <p:sp>
          <p:nvSpPr>
            <p:cNvPr id="5333" name="Google Shape;5333;p70"/>
            <p:cNvSpPr/>
            <p:nvPr/>
          </p:nvSpPr>
          <p:spPr>
            <a:xfrm>
              <a:off x="-3246325" y="4032225"/>
              <a:ext cx="29950" cy="42550"/>
            </a:xfrm>
            <a:custGeom>
              <a:avLst/>
              <a:gdLst/>
              <a:ahLst/>
              <a:cxnLst/>
              <a:rect l="l" t="t" r="r" b="b"/>
              <a:pathLst>
                <a:path w="1198" h="1702" extrusionOk="0">
                  <a:moveTo>
                    <a:pt x="347" y="0"/>
                  </a:moveTo>
                  <a:lnTo>
                    <a:pt x="0" y="536"/>
                  </a:lnTo>
                  <a:lnTo>
                    <a:pt x="599" y="1702"/>
                  </a:lnTo>
                  <a:lnTo>
                    <a:pt x="1197" y="1702"/>
                  </a:lnTo>
                  <a:lnTo>
                    <a:pt x="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70"/>
            <p:cNvSpPr/>
            <p:nvPr/>
          </p:nvSpPr>
          <p:spPr>
            <a:xfrm>
              <a:off x="-3291225" y="4034575"/>
              <a:ext cx="40975" cy="40200"/>
            </a:xfrm>
            <a:custGeom>
              <a:avLst/>
              <a:gdLst/>
              <a:ahLst/>
              <a:cxnLst/>
              <a:rect l="l" t="t" r="r" b="b"/>
              <a:pathLst>
                <a:path w="1639" h="1608" extrusionOk="0">
                  <a:moveTo>
                    <a:pt x="819" y="1"/>
                  </a:moveTo>
                  <a:lnTo>
                    <a:pt x="0" y="1608"/>
                  </a:lnTo>
                  <a:lnTo>
                    <a:pt x="1639" y="1608"/>
                  </a:lnTo>
                  <a:lnTo>
                    <a:pt x="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70"/>
            <p:cNvSpPr/>
            <p:nvPr/>
          </p:nvSpPr>
          <p:spPr>
            <a:xfrm>
              <a:off x="-3347950" y="3971575"/>
              <a:ext cx="188275" cy="291450"/>
            </a:xfrm>
            <a:custGeom>
              <a:avLst/>
              <a:gdLst/>
              <a:ahLst/>
              <a:cxnLst/>
              <a:rect l="l" t="t" r="r" b="b"/>
              <a:pathLst>
                <a:path w="7531" h="11658" extrusionOk="0">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6" name="Google Shape;5336;p70"/>
          <p:cNvGrpSpPr/>
          <p:nvPr/>
        </p:nvGrpSpPr>
        <p:grpSpPr>
          <a:xfrm>
            <a:off x="741076" y="2900008"/>
            <a:ext cx="228976" cy="259708"/>
            <a:chOff x="-1575775" y="3238300"/>
            <a:chExt cx="258350" cy="293025"/>
          </a:xfrm>
        </p:grpSpPr>
        <p:sp>
          <p:nvSpPr>
            <p:cNvPr id="5337" name="Google Shape;5337;p70"/>
            <p:cNvSpPr/>
            <p:nvPr/>
          </p:nvSpPr>
          <p:spPr>
            <a:xfrm>
              <a:off x="-1489150" y="3306825"/>
              <a:ext cx="85875" cy="33100"/>
            </a:xfrm>
            <a:custGeom>
              <a:avLst/>
              <a:gdLst/>
              <a:ahLst/>
              <a:cxnLst/>
              <a:rect l="l" t="t" r="r" b="b"/>
              <a:pathLst>
                <a:path w="3435" h="1324" extrusionOk="0">
                  <a:moveTo>
                    <a:pt x="1" y="0"/>
                  </a:moveTo>
                  <a:lnTo>
                    <a:pt x="1702" y="1324"/>
                  </a:lnTo>
                  <a:lnTo>
                    <a:pt x="3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70"/>
            <p:cNvSpPr/>
            <p:nvPr/>
          </p:nvSpPr>
          <p:spPr>
            <a:xfrm>
              <a:off x="-1506475" y="3316275"/>
              <a:ext cx="46500" cy="67750"/>
            </a:xfrm>
            <a:custGeom>
              <a:avLst/>
              <a:gdLst/>
              <a:ahLst/>
              <a:cxnLst/>
              <a:rect l="l" t="t" r="r" b="b"/>
              <a:pathLst>
                <a:path w="1860" h="2710" extrusionOk="0">
                  <a:moveTo>
                    <a:pt x="1" y="1"/>
                  </a:moveTo>
                  <a:lnTo>
                    <a:pt x="1" y="2710"/>
                  </a:lnTo>
                  <a:lnTo>
                    <a:pt x="1859" y="132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70"/>
            <p:cNvSpPr/>
            <p:nvPr/>
          </p:nvSpPr>
          <p:spPr>
            <a:xfrm>
              <a:off x="-1575775" y="3238300"/>
              <a:ext cx="258350" cy="293025"/>
            </a:xfrm>
            <a:custGeom>
              <a:avLst/>
              <a:gdLst/>
              <a:ahLst/>
              <a:cxnLst/>
              <a:rect l="l" t="t" r="r" b="b"/>
              <a:pathLst>
                <a:path w="10334" h="11721" extrusionOk="0">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70"/>
            <p:cNvSpPr/>
            <p:nvPr/>
          </p:nvSpPr>
          <p:spPr>
            <a:xfrm>
              <a:off x="-1489150" y="3360375"/>
              <a:ext cx="85875" cy="32325"/>
            </a:xfrm>
            <a:custGeom>
              <a:avLst/>
              <a:gdLst/>
              <a:ahLst/>
              <a:cxnLst/>
              <a:rect l="l" t="t" r="r" b="b"/>
              <a:pathLst>
                <a:path w="3435" h="1293" extrusionOk="0">
                  <a:moveTo>
                    <a:pt x="1702" y="1"/>
                  </a:moveTo>
                  <a:lnTo>
                    <a:pt x="1" y="1293"/>
                  </a:lnTo>
                  <a:lnTo>
                    <a:pt x="3435" y="1293"/>
                  </a:lnTo>
                  <a:lnTo>
                    <a:pt x="1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70"/>
            <p:cNvSpPr/>
            <p:nvPr/>
          </p:nvSpPr>
          <p:spPr>
            <a:xfrm>
              <a:off x="-1431650" y="3316275"/>
              <a:ext cx="44925" cy="67750"/>
            </a:xfrm>
            <a:custGeom>
              <a:avLst/>
              <a:gdLst/>
              <a:ahLst/>
              <a:cxnLst/>
              <a:rect l="l" t="t" r="r" b="b"/>
              <a:pathLst>
                <a:path w="1797" h="2710" extrusionOk="0">
                  <a:moveTo>
                    <a:pt x="1796" y="1"/>
                  </a:moveTo>
                  <a:lnTo>
                    <a:pt x="0" y="1324"/>
                  </a:lnTo>
                  <a:lnTo>
                    <a:pt x="1796" y="2710"/>
                  </a:lnTo>
                  <a:lnTo>
                    <a:pt x="1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2" name="Google Shape;5342;p70"/>
          <p:cNvGrpSpPr/>
          <p:nvPr/>
        </p:nvGrpSpPr>
        <p:grpSpPr>
          <a:xfrm>
            <a:off x="2037962" y="2899321"/>
            <a:ext cx="260417" cy="261082"/>
            <a:chOff x="-1591550" y="3597475"/>
            <a:chExt cx="293825" cy="294575"/>
          </a:xfrm>
        </p:grpSpPr>
        <p:sp>
          <p:nvSpPr>
            <p:cNvPr id="5343" name="Google Shape;5343;p70"/>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70"/>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70"/>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6" name="Google Shape;5346;p70"/>
          <p:cNvGrpSpPr/>
          <p:nvPr/>
        </p:nvGrpSpPr>
        <p:grpSpPr>
          <a:xfrm>
            <a:off x="2915109" y="2906988"/>
            <a:ext cx="259708" cy="245749"/>
            <a:chOff x="-1592325" y="3957400"/>
            <a:chExt cx="293025" cy="277275"/>
          </a:xfrm>
        </p:grpSpPr>
        <p:sp>
          <p:nvSpPr>
            <p:cNvPr id="5347" name="Google Shape;5347;p70"/>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70"/>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70"/>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70"/>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1" name="Google Shape;5351;p70"/>
          <p:cNvGrpSpPr/>
          <p:nvPr/>
        </p:nvGrpSpPr>
        <p:grpSpPr>
          <a:xfrm>
            <a:off x="2492297" y="2900362"/>
            <a:ext cx="227580" cy="258999"/>
            <a:chOff x="-778700" y="3612425"/>
            <a:chExt cx="256775" cy="292225"/>
          </a:xfrm>
        </p:grpSpPr>
        <p:sp>
          <p:nvSpPr>
            <p:cNvPr id="5352" name="Google Shape;5352;p70"/>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70"/>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70"/>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70"/>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70"/>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70"/>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8" name="Google Shape;5358;p70"/>
          <p:cNvGrpSpPr/>
          <p:nvPr/>
        </p:nvGrpSpPr>
        <p:grpSpPr>
          <a:xfrm>
            <a:off x="5115050" y="3335136"/>
            <a:ext cx="227492" cy="258812"/>
            <a:chOff x="7728464" y="1561258"/>
            <a:chExt cx="349719" cy="397866"/>
          </a:xfrm>
        </p:grpSpPr>
        <p:sp>
          <p:nvSpPr>
            <p:cNvPr id="5359" name="Google Shape;5359;p70"/>
            <p:cNvSpPr/>
            <p:nvPr/>
          </p:nvSpPr>
          <p:spPr>
            <a:xfrm>
              <a:off x="7891642" y="1678585"/>
              <a:ext cx="23354" cy="23333"/>
            </a:xfrm>
            <a:custGeom>
              <a:avLst/>
              <a:gdLst/>
              <a:ahLst/>
              <a:cxnLst/>
              <a:rect l="l" t="t" r="r" b="b"/>
              <a:pathLst>
                <a:path w="1119" h="1118" extrusionOk="0">
                  <a:moveTo>
                    <a:pt x="0" y="1"/>
                  </a:moveTo>
                  <a:lnTo>
                    <a:pt x="0" y="1117"/>
                  </a:lnTo>
                  <a:lnTo>
                    <a:pt x="1118" y="1117"/>
                  </a:lnTo>
                  <a:lnTo>
                    <a:pt x="1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70"/>
            <p:cNvSpPr/>
            <p:nvPr/>
          </p:nvSpPr>
          <p:spPr>
            <a:xfrm>
              <a:off x="7728464" y="1561258"/>
              <a:ext cx="349719" cy="397866"/>
            </a:xfrm>
            <a:custGeom>
              <a:avLst/>
              <a:gdLst/>
              <a:ahLst/>
              <a:cxnLst/>
              <a:rect l="l" t="t" r="r" b="b"/>
              <a:pathLst>
                <a:path w="16757" h="19064" extrusionOk="0">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1" name="Google Shape;5361;p70"/>
          <p:cNvGrpSpPr/>
          <p:nvPr/>
        </p:nvGrpSpPr>
        <p:grpSpPr>
          <a:xfrm>
            <a:off x="3348753" y="3335136"/>
            <a:ext cx="258839" cy="258812"/>
            <a:chOff x="5611350" y="1561258"/>
            <a:chExt cx="397907" cy="397866"/>
          </a:xfrm>
        </p:grpSpPr>
        <p:sp>
          <p:nvSpPr>
            <p:cNvPr id="5362" name="Google Shape;5362;p70"/>
            <p:cNvSpPr/>
            <p:nvPr/>
          </p:nvSpPr>
          <p:spPr>
            <a:xfrm>
              <a:off x="5713589" y="1812337"/>
              <a:ext cx="38443" cy="39653"/>
            </a:xfrm>
            <a:custGeom>
              <a:avLst/>
              <a:gdLst/>
              <a:ahLst/>
              <a:cxnLst/>
              <a:rect l="l" t="t" r="r" b="b"/>
              <a:pathLst>
                <a:path w="1842" h="1900" extrusionOk="0">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70"/>
            <p:cNvSpPr/>
            <p:nvPr/>
          </p:nvSpPr>
          <p:spPr>
            <a:xfrm>
              <a:off x="5830124" y="1789047"/>
              <a:ext cx="38505" cy="39653"/>
            </a:xfrm>
            <a:custGeom>
              <a:avLst/>
              <a:gdLst/>
              <a:ahLst/>
              <a:cxnLst/>
              <a:rect l="l" t="t" r="r" b="b"/>
              <a:pathLst>
                <a:path w="1845" h="1900" extrusionOk="0">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70"/>
            <p:cNvSpPr/>
            <p:nvPr/>
          </p:nvSpPr>
          <p:spPr>
            <a:xfrm>
              <a:off x="5611350" y="1561258"/>
              <a:ext cx="397907" cy="397866"/>
            </a:xfrm>
            <a:custGeom>
              <a:avLst/>
              <a:gdLst/>
              <a:ahLst/>
              <a:cxnLst/>
              <a:rect l="l" t="t" r="r" b="b"/>
              <a:pathLst>
                <a:path w="19066" h="19064" extrusionOk="0">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70"/>
            <p:cNvSpPr/>
            <p:nvPr/>
          </p:nvSpPr>
          <p:spPr>
            <a:xfrm>
              <a:off x="5775341" y="1669507"/>
              <a:ext cx="93247" cy="41531"/>
            </a:xfrm>
            <a:custGeom>
              <a:avLst/>
              <a:gdLst/>
              <a:ahLst/>
              <a:cxnLst/>
              <a:rect l="l" t="t" r="r" b="b"/>
              <a:pathLst>
                <a:path w="4468" h="1990" extrusionOk="0">
                  <a:moveTo>
                    <a:pt x="4467" y="1"/>
                  </a:moveTo>
                  <a:lnTo>
                    <a:pt x="1" y="894"/>
                  </a:lnTo>
                  <a:lnTo>
                    <a:pt x="1" y="1989"/>
                  </a:lnTo>
                  <a:lnTo>
                    <a:pt x="4467" y="1096"/>
                  </a:lnTo>
                  <a:lnTo>
                    <a:pt x="44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6" name="Google Shape;5366;p70"/>
          <p:cNvGrpSpPr/>
          <p:nvPr/>
        </p:nvGrpSpPr>
        <p:grpSpPr>
          <a:xfrm>
            <a:off x="3790947" y="3400076"/>
            <a:ext cx="258791" cy="128931"/>
            <a:chOff x="6140660" y="1661097"/>
            <a:chExt cx="397835" cy="198202"/>
          </a:xfrm>
        </p:grpSpPr>
        <p:sp>
          <p:nvSpPr>
            <p:cNvPr id="5367" name="Google Shape;5367;p70"/>
            <p:cNvSpPr/>
            <p:nvPr/>
          </p:nvSpPr>
          <p:spPr>
            <a:xfrm>
              <a:off x="6281298" y="1707719"/>
              <a:ext cx="58290" cy="151579"/>
            </a:xfrm>
            <a:custGeom>
              <a:avLst/>
              <a:gdLst/>
              <a:ahLst/>
              <a:cxnLst/>
              <a:rect l="l" t="t" r="r" b="b"/>
              <a:pathLst>
                <a:path w="2793" h="7263" extrusionOk="0">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70"/>
            <p:cNvSpPr/>
            <p:nvPr/>
          </p:nvSpPr>
          <p:spPr>
            <a:xfrm>
              <a:off x="6480225" y="1742675"/>
              <a:ext cx="58269" cy="58332"/>
            </a:xfrm>
            <a:custGeom>
              <a:avLst/>
              <a:gdLst/>
              <a:ahLst/>
              <a:cxnLst/>
              <a:rect l="l" t="t" r="r" b="b"/>
              <a:pathLst>
                <a:path w="2792" h="2795" extrusionOk="0">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70"/>
            <p:cNvSpPr/>
            <p:nvPr/>
          </p:nvSpPr>
          <p:spPr>
            <a:xfrm>
              <a:off x="6352004" y="1661097"/>
              <a:ext cx="129206" cy="198202"/>
            </a:xfrm>
            <a:custGeom>
              <a:avLst/>
              <a:gdLst/>
              <a:ahLst/>
              <a:cxnLst/>
              <a:rect l="l" t="t" r="r" b="b"/>
              <a:pathLst>
                <a:path w="6191" h="9497" extrusionOk="0">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70"/>
            <p:cNvSpPr/>
            <p:nvPr/>
          </p:nvSpPr>
          <p:spPr>
            <a:xfrm>
              <a:off x="6140660" y="1661097"/>
              <a:ext cx="129185" cy="198202"/>
            </a:xfrm>
            <a:custGeom>
              <a:avLst/>
              <a:gdLst/>
              <a:ahLst/>
              <a:cxnLst/>
              <a:rect l="l" t="t" r="r" b="b"/>
              <a:pathLst>
                <a:path w="6190" h="9497" extrusionOk="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1" name="Google Shape;5371;p70"/>
          <p:cNvGrpSpPr/>
          <p:nvPr/>
        </p:nvGrpSpPr>
        <p:grpSpPr>
          <a:xfrm>
            <a:off x="4221592" y="3335136"/>
            <a:ext cx="258839" cy="258812"/>
            <a:chOff x="6669907" y="1561258"/>
            <a:chExt cx="397907" cy="397866"/>
          </a:xfrm>
        </p:grpSpPr>
        <p:sp>
          <p:nvSpPr>
            <p:cNvPr id="5372" name="Google Shape;5372;p70"/>
            <p:cNvSpPr/>
            <p:nvPr/>
          </p:nvSpPr>
          <p:spPr>
            <a:xfrm>
              <a:off x="6950454" y="1655253"/>
              <a:ext cx="23312" cy="23354"/>
            </a:xfrm>
            <a:custGeom>
              <a:avLst/>
              <a:gdLst/>
              <a:ahLst/>
              <a:cxnLst/>
              <a:rect l="l" t="t" r="r" b="b"/>
              <a:pathLst>
                <a:path w="1117" h="1119" extrusionOk="0">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70"/>
            <p:cNvSpPr/>
            <p:nvPr/>
          </p:nvSpPr>
          <p:spPr>
            <a:xfrm>
              <a:off x="6740633" y="1725228"/>
              <a:ext cx="36919" cy="39632"/>
            </a:xfrm>
            <a:custGeom>
              <a:avLst/>
              <a:gdLst/>
              <a:ahLst/>
              <a:cxnLst/>
              <a:rect l="l" t="t" r="r" b="b"/>
              <a:pathLst>
                <a:path w="1769" h="1899" extrusionOk="0">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70"/>
            <p:cNvSpPr/>
            <p:nvPr/>
          </p:nvSpPr>
          <p:spPr>
            <a:xfrm>
              <a:off x="6763944" y="1725228"/>
              <a:ext cx="209827" cy="139892"/>
            </a:xfrm>
            <a:custGeom>
              <a:avLst/>
              <a:gdLst/>
              <a:ahLst/>
              <a:cxnLst/>
              <a:rect l="l" t="t" r="r" b="b"/>
              <a:pathLst>
                <a:path w="10054" h="6703" extrusionOk="0">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70"/>
            <p:cNvSpPr/>
            <p:nvPr/>
          </p:nvSpPr>
          <p:spPr>
            <a:xfrm>
              <a:off x="6669907" y="1561258"/>
              <a:ext cx="397907" cy="397866"/>
            </a:xfrm>
            <a:custGeom>
              <a:avLst/>
              <a:gdLst/>
              <a:ahLst/>
              <a:cxnLst/>
              <a:rect l="l" t="t" r="r" b="b"/>
              <a:pathLst>
                <a:path w="19066" h="19064" extrusionOk="0">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70"/>
            <p:cNvSpPr/>
            <p:nvPr/>
          </p:nvSpPr>
          <p:spPr>
            <a:xfrm>
              <a:off x="6960158" y="1725228"/>
              <a:ext cx="36940" cy="39632"/>
            </a:xfrm>
            <a:custGeom>
              <a:avLst/>
              <a:gdLst/>
              <a:ahLst/>
              <a:cxnLst/>
              <a:rect l="l" t="t" r="r" b="b"/>
              <a:pathLst>
                <a:path w="1770" h="1899" extrusionOk="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7" name="Google Shape;5377;p70"/>
          <p:cNvGrpSpPr/>
          <p:nvPr/>
        </p:nvGrpSpPr>
        <p:grpSpPr>
          <a:xfrm>
            <a:off x="1602059" y="3373549"/>
            <a:ext cx="258839" cy="181985"/>
            <a:chOff x="3386036" y="1746339"/>
            <a:chExt cx="397907" cy="279762"/>
          </a:xfrm>
        </p:grpSpPr>
        <p:sp>
          <p:nvSpPr>
            <p:cNvPr id="5378" name="Google Shape;5378;p70"/>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70"/>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0" name="Google Shape;5380;p70"/>
          <p:cNvGrpSpPr/>
          <p:nvPr/>
        </p:nvGrpSpPr>
        <p:grpSpPr>
          <a:xfrm>
            <a:off x="2476668" y="3335122"/>
            <a:ext cx="258839" cy="258839"/>
            <a:chOff x="4417380" y="1687279"/>
            <a:chExt cx="397907" cy="397907"/>
          </a:xfrm>
        </p:grpSpPr>
        <p:sp>
          <p:nvSpPr>
            <p:cNvPr id="5381" name="Google Shape;5381;p70"/>
            <p:cNvSpPr/>
            <p:nvPr/>
          </p:nvSpPr>
          <p:spPr>
            <a:xfrm>
              <a:off x="4417380" y="1687279"/>
              <a:ext cx="397907" cy="397907"/>
            </a:xfrm>
            <a:custGeom>
              <a:avLst/>
              <a:gdLst/>
              <a:ahLst/>
              <a:cxnLst/>
              <a:rect l="l" t="t" r="r" b="b"/>
              <a:pathLst>
                <a:path w="19066" h="19066" extrusionOk="0">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70"/>
            <p:cNvSpPr/>
            <p:nvPr/>
          </p:nvSpPr>
          <p:spPr>
            <a:xfrm>
              <a:off x="4492363" y="1768878"/>
              <a:ext cx="248270" cy="234704"/>
            </a:xfrm>
            <a:custGeom>
              <a:avLst/>
              <a:gdLst/>
              <a:ahLst/>
              <a:cxnLst/>
              <a:rect l="l" t="t" r="r" b="b"/>
              <a:pathLst>
                <a:path w="11896" h="11246" extrusionOk="0">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3" name="Google Shape;5383;p70"/>
          <p:cNvGrpSpPr/>
          <p:nvPr/>
        </p:nvGrpSpPr>
        <p:grpSpPr>
          <a:xfrm>
            <a:off x="1174559" y="3345215"/>
            <a:ext cx="238652" cy="238652"/>
            <a:chOff x="2869999" y="1687279"/>
            <a:chExt cx="397887" cy="397887"/>
          </a:xfrm>
        </p:grpSpPr>
        <p:sp>
          <p:nvSpPr>
            <p:cNvPr id="5384" name="Google Shape;5384;p70"/>
            <p:cNvSpPr/>
            <p:nvPr/>
          </p:nvSpPr>
          <p:spPr>
            <a:xfrm>
              <a:off x="2994590" y="1833740"/>
              <a:ext cx="148657" cy="81685"/>
            </a:xfrm>
            <a:custGeom>
              <a:avLst/>
              <a:gdLst/>
              <a:ahLst/>
              <a:cxnLst/>
              <a:rect l="l" t="t" r="r" b="b"/>
              <a:pathLst>
                <a:path w="7123" h="3914" extrusionOk="0">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70"/>
            <p:cNvSpPr/>
            <p:nvPr/>
          </p:nvSpPr>
          <p:spPr>
            <a:xfrm>
              <a:off x="2869999" y="1687279"/>
              <a:ext cx="397887" cy="397887"/>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6" name="Google Shape;5386;p70"/>
          <p:cNvGrpSpPr/>
          <p:nvPr/>
        </p:nvGrpSpPr>
        <p:grpSpPr>
          <a:xfrm>
            <a:off x="2039043" y="3335373"/>
            <a:ext cx="258255" cy="258336"/>
            <a:chOff x="3902887" y="1687655"/>
            <a:chExt cx="397010" cy="397135"/>
          </a:xfrm>
        </p:grpSpPr>
        <p:sp>
          <p:nvSpPr>
            <p:cNvPr id="5387" name="Google Shape;5387;p70"/>
            <p:cNvSpPr/>
            <p:nvPr/>
          </p:nvSpPr>
          <p:spPr>
            <a:xfrm>
              <a:off x="4023345" y="1785845"/>
              <a:ext cx="156275" cy="200269"/>
            </a:xfrm>
            <a:custGeom>
              <a:avLst/>
              <a:gdLst/>
              <a:ahLst/>
              <a:cxnLst/>
              <a:rect l="l" t="t" r="r" b="b"/>
              <a:pathLst>
                <a:path w="7488" h="9596" extrusionOk="0">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70"/>
            <p:cNvSpPr/>
            <p:nvPr/>
          </p:nvSpPr>
          <p:spPr>
            <a:xfrm>
              <a:off x="3902887" y="1687655"/>
              <a:ext cx="397010" cy="397135"/>
            </a:xfrm>
            <a:custGeom>
              <a:avLst/>
              <a:gdLst/>
              <a:ahLst/>
              <a:cxnLst/>
              <a:rect l="l" t="t" r="r" b="b"/>
              <a:pathLst>
                <a:path w="19023" h="19029" extrusionOk="0">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9" name="Google Shape;5389;p70"/>
          <p:cNvGrpSpPr/>
          <p:nvPr/>
        </p:nvGrpSpPr>
        <p:grpSpPr>
          <a:xfrm>
            <a:off x="2915544" y="3335122"/>
            <a:ext cx="258839" cy="258839"/>
            <a:chOff x="4933458" y="1687279"/>
            <a:chExt cx="397907" cy="397907"/>
          </a:xfrm>
        </p:grpSpPr>
        <p:sp>
          <p:nvSpPr>
            <p:cNvPr id="5390" name="Google Shape;5390;p70"/>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70"/>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2" name="Google Shape;5392;p70"/>
          <p:cNvGrpSpPr/>
          <p:nvPr/>
        </p:nvGrpSpPr>
        <p:grpSpPr>
          <a:xfrm>
            <a:off x="6857293" y="2910536"/>
            <a:ext cx="238665" cy="238652"/>
            <a:chOff x="266768" y="1721375"/>
            <a:chExt cx="397907" cy="397887"/>
          </a:xfrm>
        </p:grpSpPr>
        <p:sp>
          <p:nvSpPr>
            <p:cNvPr id="5393" name="Google Shape;5393;p7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7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5" name="Google Shape;5395;p70"/>
          <p:cNvGrpSpPr/>
          <p:nvPr/>
        </p:nvGrpSpPr>
        <p:grpSpPr>
          <a:xfrm>
            <a:off x="736275" y="3345453"/>
            <a:ext cx="238577" cy="238177"/>
            <a:chOff x="2408992" y="1722875"/>
            <a:chExt cx="397761" cy="397093"/>
          </a:xfrm>
        </p:grpSpPr>
        <p:sp>
          <p:nvSpPr>
            <p:cNvPr id="5396" name="Google Shape;5396;p70"/>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70"/>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8" name="Google Shape;5398;p70"/>
          <p:cNvGrpSpPr/>
          <p:nvPr/>
        </p:nvGrpSpPr>
        <p:grpSpPr>
          <a:xfrm>
            <a:off x="4661152" y="3335136"/>
            <a:ext cx="258812" cy="258812"/>
            <a:chOff x="7199196" y="1561258"/>
            <a:chExt cx="397866" cy="397866"/>
          </a:xfrm>
        </p:grpSpPr>
        <p:sp>
          <p:nvSpPr>
            <p:cNvPr id="5399" name="Google Shape;5399;p70"/>
            <p:cNvSpPr/>
            <p:nvPr/>
          </p:nvSpPr>
          <p:spPr>
            <a:xfrm>
              <a:off x="7316523" y="1655253"/>
              <a:ext cx="163203" cy="209869"/>
            </a:xfrm>
            <a:custGeom>
              <a:avLst/>
              <a:gdLst/>
              <a:ahLst/>
              <a:cxnLst/>
              <a:rect l="l" t="t" r="r" b="b"/>
              <a:pathLst>
                <a:path w="7820" h="10056" extrusionOk="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70"/>
            <p:cNvSpPr/>
            <p:nvPr/>
          </p:nvSpPr>
          <p:spPr>
            <a:xfrm>
              <a:off x="7199196" y="1561258"/>
              <a:ext cx="397866" cy="397866"/>
            </a:xfrm>
            <a:custGeom>
              <a:avLst/>
              <a:gdLst/>
              <a:ahLst/>
              <a:cxnLst/>
              <a:rect l="l" t="t" r="r" b="b"/>
              <a:pathLst>
                <a:path w="19064" h="19064" extrusionOk="0">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70"/>
            <p:cNvSpPr/>
            <p:nvPr/>
          </p:nvSpPr>
          <p:spPr>
            <a:xfrm>
              <a:off x="7363167" y="1701896"/>
              <a:ext cx="69935" cy="69977"/>
            </a:xfrm>
            <a:custGeom>
              <a:avLst/>
              <a:gdLst/>
              <a:ahLst/>
              <a:cxnLst/>
              <a:rect l="l" t="t" r="r" b="b"/>
              <a:pathLst>
                <a:path w="3351" h="3353" extrusionOk="0">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2" name="Google Shape;5402;p70"/>
          <p:cNvGrpSpPr/>
          <p:nvPr/>
        </p:nvGrpSpPr>
        <p:grpSpPr>
          <a:xfrm>
            <a:off x="7728378" y="2910536"/>
            <a:ext cx="238652" cy="238652"/>
            <a:chOff x="1379798" y="1723250"/>
            <a:chExt cx="397887" cy="397887"/>
          </a:xfrm>
        </p:grpSpPr>
        <p:sp>
          <p:nvSpPr>
            <p:cNvPr id="5403" name="Google Shape;5403;p70"/>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70"/>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70"/>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70"/>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7" name="Google Shape;5407;p70"/>
          <p:cNvGrpSpPr/>
          <p:nvPr/>
        </p:nvGrpSpPr>
        <p:grpSpPr>
          <a:xfrm>
            <a:off x="7291681" y="2910536"/>
            <a:ext cx="238640" cy="238652"/>
            <a:chOff x="864491" y="1723250"/>
            <a:chExt cx="397866" cy="397887"/>
          </a:xfrm>
        </p:grpSpPr>
        <p:sp>
          <p:nvSpPr>
            <p:cNvPr id="5408" name="Google Shape;5408;p7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7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7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1" name="Google Shape;5411;p70"/>
          <p:cNvGrpSpPr/>
          <p:nvPr/>
        </p:nvGrpSpPr>
        <p:grpSpPr>
          <a:xfrm>
            <a:off x="5535060" y="3334450"/>
            <a:ext cx="260183" cy="260183"/>
            <a:chOff x="1190625" y="238125"/>
            <a:chExt cx="5235075" cy="5235075"/>
          </a:xfrm>
        </p:grpSpPr>
        <p:sp>
          <p:nvSpPr>
            <p:cNvPr id="5412" name="Google Shape;5412;p70"/>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70"/>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4" name="Google Shape;5414;p70"/>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SEO </a:t>
            </a:r>
            <a:r>
              <a:rPr lang="en"/>
              <a:t>&amp; marketing ico</a:t>
            </a:r>
            <a:r>
              <a:rPr lang="en">
                <a:solidFill>
                  <a:schemeClr val="lt1"/>
                </a:solidFill>
              </a:rPr>
              <a:t>ns</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18"/>
        <p:cNvGrpSpPr/>
        <p:nvPr/>
      </p:nvGrpSpPr>
      <p:grpSpPr>
        <a:xfrm>
          <a:off x="0" y="0"/>
          <a:ext cx="0" cy="0"/>
          <a:chOff x="0" y="0"/>
          <a:chExt cx="0" cy="0"/>
        </a:xfrm>
      </p:grpSpPr>
      <p:sp>
        <p:nvSpPr>
          <p:cNvPr id="5419" name="Google Shape;5419;p71"/>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Premium infographics</a:t>
            </a:r>
            <a:endParaRPr>
              <a:solidFill>
                <a:schemeClr val="lt1"/>
              </a:solidFill>
            </a:endParaRPr>
          </a:p>
        </p:txBody>
      </p:sp>
      <p:grpSp>
        <p:nvGrpSpPr>
          <p:cNvPr id="5420" name="Google Shape;5420;p71"/>
          <p:cNvGrpSpPr/>
          <p:nvPr/>
        </p:nvGrpSpPr>
        <p:grpSpPr>
          <a:xfrm>
            <a:off x="894200" y="1773050"/>
            <a:ext cx="2720000" cy="2480283"/>
            <a:chOff x="894200" y="1773050"/>
            <a:chExt cx="2720000" cy="2480283"/>
          </a:xfrm>
        </p:grpSpPr>
        <p:sp>
          <p:nvSpPr>
            <p:cNvPr id="5421" name="Google Shape;5421;p71"/>
            <p:cNvSpPr/>
            <p:nvPr/>
          </p:nvSpPr>
          <p:spPr>
            <a:xfrm>
              <a:off x="1388100" y="2739925"/>
              <a:ext cx="1732200" cy="54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The Solar System</a:t>
              </a:r>
              <a:endParaRPr>
                <a:solidFill>
                  <a:schemeClr val="dk1"/>
                </a:solidFill>
                <a:latin typeface="Inter"/>
                <a:ea typeface="Inter"/>
                <a:cs typeface="Inter"/>
                <a:sym typeface="Inter"/>
              </a:endParaRPr>
            </a:p>
          </p:txBody>
        </p:sp>
        <p:grpSp>
          <p:nvGrpSpPr>
            <p:cNvPr id="5422" name="Google Shape;5422;p71"/>
            <p:cNvGrpSpPr/>
            <p:nvPr/>
          </p:nvGrpSpPr>
          <p:grpSpPr>
            <a:xfrm>
              <a:off x="2792500" y="3656778"/>
              <a:ext cx="821700" cy="596550"/>
              <a:chOff x="2792500" y="3656778"/>
              <a:chExt cx="821700" cy="596550"/>
            </a:xfrm>
          </p:grpSpPr>
          <p:sp>
            <p:nvSpPr>
              <p:cNvPr id="5423" name="Google Shape;5423;p71"/>
              <p:cNvSpPr/>
              <p:nvPr/>
            </p:nvSpPr>
            <p:spPr>
              <a:xfrm>
                <a:off x="2792500" y="3656778"/>
                <a:ext cx="821700" cy="2865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Inter"/>
                    <a:ea typeface="Inter"/>
                    <a:cs typeface="Inter"/>
                    <a:sym typeface="Inter"/>
                  </a:rPr>
                  <a:t>Saturn</a:t>
                </a:r>
                <a:endParaRPr>
                  <a:solidFill>
                    <a:schemeClr val="dk1"/>
                  </a:solidFill>
                  <a:latin typeface="Inter"/>
                  <a:ea typeface="Inter"/>
                  <a:cs typeface="Inter"/>
                  <a:sym typeface="Inter"/>
                </a:endParaRPr>
              </a:p>
            </p:txBody>
          </p:sp>
          <p:grpSp>
            <p:nvGrpSpPr>
              <p:cNvPr id="5424" name="Google Shape;5424;p71"/>
              <p:cNvGrpSpPr/>
              <p:nvPr/>
            </p:nvGrpSpPr>
            <p:grpSpPr>
              <a:xfrm>
                <a:off x="3108346" y="4055924"/>
                <a:ext cx="197356" cy="197404"/>
                <a:chOff x="4456875" y="1435075"/>
                <a:chExt cx="481825" cy="481825"/>
              </a:xfrm>
            </p:grpSpPr>
            <p:sp>
              <p:nvSpPr>
                <p:cNvPr id="5425" name="Google Shape;5425;p71"/>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26" name="Google Shape;5426;p71"/>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27" name="Google Shape;5427;p71"/>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28" name="Google Shape;5428;p71"/>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29" name="Google Shape;5429;p71"/>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0" name="Google Shape;5430;p71"/>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1" name="Google Shape;5431;p71"/>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2" name="Google Shape;5432;p71"/>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3" name="Google Shape;5433;p71"/>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4" name="Google Shape;5434;p71"/>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5" name="Google Shape;5435;p71"/>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6" name="Google Shape;5436;p71"/>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7" name="Google Shape;5437;p71"/>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8" name="Google Shape;5438;p71"/>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9" name="Google Shape;5439;p71"/>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0" name="Google Shape;5440;p71"/>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1" name="Google Shape;5441;p71"/>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2" name="Google Shape;5442;p71"/>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3" name="Google Shape;5443;p71"/>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5444" name="Google Shape;5444;p71"/>
            <p:cNvGrpSpPr/>
            <p:nvPr/>
          </p:nvGrpSpPr>
          <p:grpSpPr>
            <a:xfrm>
              <a:off x="894200" y="3656778"/>
              <a:ext cx="821700" cy="596556"/>
              <a:chOff x="894200" y="3656778"/>
              <a:chExt cx="821700" cy="596556"/>
            </a:xfrm>
          </p:grpSpPr>
          <p:sp>
            <p:nvSpPr>
              <p:cNvPr id="5445" name="Google Shape;5445;p71"/>
              <p:cNvSpPr/>
              <p:nvPr/>
            </p:nvSpPr>
            <p:spPr>
              <a:xfrm>
                <a:off x="894200" y="3656778"/>
                <a:ext cx="821700" cy="28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Inter"/>
                    <a:ea typeface="Inter"/>
                    <a:cs typeface="Inter"/>
                    <a:sym typeface="Inter"/>
                  </a:rPr>
                  <a:t>Earth</a:t>
                </a:r>
                <a:endParaRPr>
                  <a:solidFill>
                    <a:schemeClr val="dk1"/>
                  </a:solidFill>
                  <a:latin typeface="Inter"/>
                  <a:ea typeface="Inter"/>
                  <a:cs typeface="Inter"/>
                  <a:sym typeface="Inter"/>
                </a:endParaRPr>
              </a:p>
            </p:txBody>
          </p:sp>
          <p:grpSp>
            <p:nvGrpSpPr>
              <p:cNvPr id="5446" name="Google Shape;5446;p71"/>
              <p:cNvGrpSpPr/>
              <p:nvPr/>
            </p:nvGrpSpPr>
            <p:grpSpPr>
              <a:xfrm>
                <a:off x="1205405" y="4055919"/>
                <a:ext cx="199291" cy="197414"/>
                <a:chOff x="5049725" y="1435050"/>
                <a:chExt cx="486550" cy="481850"/>
              </a:xfrm>
            </p:grpSpPr>
            <p:sp>
              <p:nvSpPr>
                <p:cNvPr id="5447" name="Google Shape;5447;p71"/>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8" name="Google Shape;5448;p71"/>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9" name="Google Shape;5449;p71"/>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50" name="Google Shape;5450;p71"/>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5451" name="Google Shape;5451;p71"/>
            <p:cNvGrpSpPr/>
            <p:nvPr/>
          </p:nvGrpSpPr>
          <p:grpSpPr>
            <a:xfrm>
              <a:off x="1843350" y="3656778"/>
              <a:ext cx="821700" cy="594724"/>
              <a:chOff x="1843350" y="3656778"/>
              <a:chExt cx="821700" cy="594724"/>
            </a:xfrm>
          </p:grpSpPr>
          <p:sp>
            <p:nvSpPr>
              <p:cNvPr id="5452" name="Google Shape;5452;p71"/>
              <p:cNvSpPr/>
              <p:nvPr/>
            </p:nvSpPr>
            <p:spPr>
              <a:xfrm>
                <a:off x="1843350" y="3656778"/>
                <a:ext cx="821700" cy="286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Inter"/>
                    <a:ea typeface="Inter"/>
                    <a:cs typeface="Inter"/>
                    <a:sym typeface="Inter"/>
                  </a:rPr>
                  <a:t>Jupiter</a:t>
                </a:r>
                <a:endParaRPr>
                  <a:solidFill>
                    <a:schemeClr val="dk1"/>
                  </a:solidFill>
                  <a:latin typeface="Inter"/>
                  <a:ea typeface="Inter"/>
                  <a:cs typeface="Inter"/>
                  <a:sym typeface="Inter"/>
                </a:endParaRPr>
              </a:p>
            </p:txBody>
          </p:sp>
          <p:grpSp>
            <p:nvGrpSpPr>
              <p:cNvPr id="5453" name="Google Shape;5453;p71"/>
              <p:cNvGrpSpPr/>
              <p:nvPr/>
            </p:nvGrpSpPr>
            <p:grpSpPr>
              <a:xfrm>
                <a:off x="2157372" y="4057806"/>
                <a:ext cx="193649" cy="193696"/>
                <a:chOff x="6239925" y="2032450"/>
                <a:chExt cx="472775" cy="472775"/>
              </a:xfrm>
            </p:grpSpPr>
            <p:sp>
              <p:nvSpPr>
                <p:cNvPr id="5454" name="Google Shape;5454;p71"/>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55" name="Google Shape;5455;p71"/>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cxnSp>
          <p:nvCxnSpPr>
            <p:cNvPr id="5456" name="Google Shape;5456;p71"/>
            <p:cNvCxnSpPr>
              <a:stCxn id="5457" idx="2"/>
              <a:endCxn id="5421" idx="0"/>
            </p:cNvCxnSpPr>
            <p:nvPr/>
          </p:nvCxnSpPr>
          <p:spPr>
            <a:xfrm rot="-5400000" flipH="1">
              <a:off x="1594700" y="2080328"/>
              <a:ext cx="369900" cy="949200"/>
            </a:xfrm>
            <a:prstGeom prst="curvedConnector3">
              <a:avLst>
                <a:gd name="adj1" fmla="val 50006"/>
              </a:avLst>
            </a:prstGeom>
            <a:noFill/>
            <a:ln w="19050" cap="flat" cmpd="sng">
              <a:solidFill>
                <a:schemeClr val="lt1"/>
              </a:solidFill>
              <a:prstDash val="solid"/>
              <a:round/>
              <a:headEnd type="oval" w="med" len="med"/>
              <a:tailEnd type="none" w="med" len="med"/>
            </a:ln>
          </p:spPr>
        </p:cxnSp>
        <p:cxnSp>
          <p:nvCxnSpPr>
            <p:cNvPr id="5458" name="Google Shape;5458;p71"/>
            <p:cNvCxnSpPr>
              <a:stCxn id="5459" idx="2"/>
              <a:endCxn id="5421" idx="0"/>
            </p:cNvCxnSpPr>
            <p:nvPr/>
          </p:nvCxnSpPr>
          <p:spPr>
            <a:xfrm rot="5400000">
              <a:off x="2543800" y="2080328"/>
              <a:ext cx="369900" cy="949200"/>
            </a:xfrm>
            <a:prstGeom prst="curvedConnector3">
              <a:avLst>
                <a:gd name="adj1" fmla="val 50006"/>
              </a:avLst>
            </a:prstGeom>
            <a:noFill/>
            <a:ln w="19050" cap="flat" cmpd="sng">
              <a:solidFill>
                <a:schemeClr val="lt2"/>
              </a:solidFill>
              <a:prstDash val="solid"/>
              <a:round/>
              <a:headEnd type="oval" w="med" len="med"/>
              <a:tailEnd type="none" w="med" len="med"/>
            </a:ln>
          </p:spPr>
        </p:cxnSp>
        <p:cxnSp>
          <p:nvCxnSpPr>
            <p:cNvPr id="5460" name="Google Shape;5460;p71"/>
            <p:cNvCxnSpPr>
              <a:stCxn id="5461" idx="2"/>
              <a:endCxn id="5421" idx="0"/>
            </p:cNvCxnSpPr>
            <p:nvPr/>
          </p:nvCxnSpPr>
          <p:spPr>
            <a:xfrm rot="-5400000" flipH="1">
              <a:off x="2069550" y="2554628"/>
              <a:ext cx="369900" cy="600"/>
            </a:xfrm>
            <a:prstGeom prst="curvedConnector3">
              <a:avLst>
                <a:gd name="adj1" fmla="val 50006"/>
              </a:avLst>
            </a:prstGeom>
            <a:noFill/>
            <a:ln w="19050" cap="flat" cmpd="sng">
              <a:solidFill>
                <a:schemeClr val="dk2"/>
              </a:solidFill>
              <a:prstDash val="solid"/>
              <a:round/>
              <a:headEnd type="oval" w="med" len="med"/>
              <a:tailEnd type="none" w="med" len="med"/>
            </a:ln>
          </p:spPr>
        </p:cxnSp>
        <p:cxnSp>
          <p:nvCxnSpPr>
            <p:cNvPr id="5462" name="Google Shape;5462;p71"/>
            <p:cNvCxnSpPr>
              <a:stCxn id="5445" idx="0"/>
              <a:endCxn id="5421" idx="2"/>
            </p:cNvCxnSpPr>
            <p:nvPr/>
          </p:nvCxnSpPr>
          <p:spPr>
            <a:xfrm rot="-5400000">
              <a:off x="1594700" y="2997228"/>
              <a:ext cx="369900" cy="949200"/>
            </a:xfrm>
            <a:prstGeom prst="curvedConnector3">
              <a:avLst>
                <a:gd name="adj1" fmla="val 50007"/>
              </a:avLst>
            </a:prstGeom>
            <a:noFill/>
            <a:ln w="19050" cap="flat" cmpd="sng">
              <a:solidFill>
                <a:schemeClr val="lt2"/>
              </a:solidFill>
              <a:prstDash val="solid"/>
              <a:round/>
              <a:headEnd type="oval" w="med" len="med"/>
              <a:tailEnd type="none" w="med" len="med"/>
            </a:ln>
          </p:spPr>
        </p:cxnSp>
        <p:cxnSp>
          <p:nvCxnSpPr>
            <p:cNvPr id="5463" name="Google Shape;5463;p71"/>
            <p:cNvCxnSpPr>
              <a:stCxn id="5423" idx="0"/>
              <a:endCxn id="5421" idx="2"/>
            </p:cNvCxnSpPr>
            <p:nvPr/>
          </p:nvCxnSpPr>
          <p:spPr>
            <a:xfrm rot="5400000" flipH="1">
              <a:off x="2543800" y="2997228"/>
              <a:ext cx="369900" cy="949200"/>
            </a:xfrm>
            <a:prstGeom prst="curvedConnector3">
              <a:avLst>
                <a:gd name="adj1" fmla="val 50007"/>
              </a:avLst>
            </a:prstGeom>
            <a:noFill/>
            <a:ln w="19050" cap="flat" cmpd="sng">
              <a:solidFill>
                <a:schemeClr val="lt1"/>
              </a:solidFill>
              <a:prstDash val="solid"/>
              <a:round/>
              <a:headEnd type="oval" w="med" len="med"/>
              <a:tailEnd type="none" w="med" len="med"/>
            </a:ln>
          </p:spPr>
        </p:cxnSp>
        <p:cxnSp>
          <p:nvCxnSpPr>
            <p:cNvPr id="5464" name="Google Shape;5464;p71"/>
            <p:cNvCxnSpPr>
              <a:stCxn id="5452" idx="0"/>
              <a:endCxn id="5421" idx="2"/>
            </p:cNvCxnSpPr>
            <p:nvPr/>
          </p:nvCxnSpPr>
          <p:spPr>
            <a:xfrm rot="-5400000">
              <a:off x="2069550" y="3471528"/>
              <a:ext cx="369900" cy="600"/>
            </a:xfrm>
            <a:prstGeom prst="curvedConnector3">
              <a:avLst>
                <a:gd name="adj1" fmla="val 50007"/>
              </a:avLst>
            </a:prstGeom>
            <a:noFill/>
            <a:ln w="19050" cap="flat" cmpd="sng">
              <a:solidFill>
                <a:schemeClr val="dk2"/>
              </a:solidFill>
              <a:prstDash val="solid"/>
              <a:round/>
              <a:headEnd type="oval" w="med" len="med"/>
              <a:tailEnd type="none" w="med" len="med"/>
            </a:ln>
          </p:spPr>
        </p:cxnSp>
        <p:grpSp>
          <p:nvGrpSpPr>
            <p:cNvPr id="5465" name="Google Shape;5465;p71"/>
            <p:cNvGrpSpPr/>
            <p:nvPr/>
          </p:nvGrpSpPr>
          <p:grpSpPr>
            <a:xfrm>
              <a:off x="894200" y="1773234"/>
              <a:ext cx="821700" cy="596743"/>
              <a:chOff x="894200" y="1773234"/>
              <a:chExt cx="821700" cy="596743"/>
            </a:xfrm>
          </p:grpSpPr>
          <p:grpSp>
            <p:nvGrpSpPr>
              <p:cNvPr id="5466" name="Google Shape;5466;p71"/>
              <p:cNvGrpSpPr/>
              <p:nvPr/>
            </p:nvGrpSpPr>
            <p:grpSpPr>
              <a:xfrm>
                <a:off x="1206357" y="1773234"/>
                <a:ext cx="197386" cy="197404"/>
                <a:chOff x="2685825" y="840375"/>
                <a:chExt cx="481900" cy="481825"/>
              </a:xfrm>
            </p:grpSpPr>
            <p:sp>
              <p:nvSpPr>
                <p:cNvPr id="5467" name="Google Shape;5467;p71"/>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68" name="Google Shape;5468;p71"/>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457" name="Google Shape;5457;p71"/>
              <p:cNvSpPr/>
              <p:nvPr/>
            </p:nvSpPr>
            <p:spPr>
              <a:xfrm>
                <a:off x="894200" y="2083478"/>
                <a:ext cx="821700" cy="2865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Inter"/>
                    <a:ea typeface="Inter"/>
                    <a:cs typeface="Inter"/>
                    <a:sym typeface="Inter"/>
                  </a:rPr>
                  <a:t>Mercury</a:t>
                </a:r>
                <a:endParaRPr>
                  <a:solidFill>
                    <a:schemeClr val="dk1"/>
                  </a:solidFill>
                  <a:latin typeface="Inter"/>
                  <a:ea typeface="Inter"/>
                  <a:cs typeface="Inter"/>
                  <a:sym typeface="Inter"/>
                </a:endParaRPr>
              </a:p>
            </p:txBody>
          </p:sp>
        </p:grpSp>
        <p:grpSp>
          <p:nvGrpSpPr>
            <p:cNvPr id="5469" name="Google Shape;5469;p71"/>
            <p:cNvGrpSpPr/>
            <p:nvPr/>
          </p:nvGrpSpPr>
          <p:grpSpPr>
            <a:xfrm>
              <a:off x="1843350" y="1773050"/>
              <a:ext cx="821700" cy="596928"/>
              <a:chOff x="1843350" y="1773050"/>
              <a:chExt cx="821700" cy="596928"/>
            </a:xfrm>
          </p:grpSpPr>
          <p:grpSp>
            <p:nvGrpSpPr>
              <p:cNvPr id="5470" name="Google Shape;5470;p71"/>
              <p:cNvGrpSpPr/>
              <p:nvPr/>
            </p:nvGrpSpPr>
            <p:grpSpPr>
              <a:xfrm>
                <a:off x="2152271" y="1773050"/>
                <a:ext cx="203858" cy="197772"/>
                <a:chOff x="3270675" y="841800"/>
                <a:chExt cx="497700" cy="482725"/>
              </a:xfrm>
            </p:grpSpPr>
            <p:sp>
              <p:nvSpPr>
                <p:cNvPr id="5471" name="Google Shape;5471;p71"/>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72" name="Google Shape;5472;p71"/>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73" name="Google Shape;5473;p71"/>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461" name="Google Shape;5461;p71"/>
              <p:cNvSpPr/>
              <p:nvPr/>
            </p:nvSpPr>
            <p:spPr>
              <a:xfrm>
                <a:off x="1843350" y="2083478"/>
                <a:ext cx="821700" cy="286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Inter"/>
                    <a:ea typeface="Inter"/>
                    <a:cs typeface="Inter"/>
                    <a:sym typeface="Inter"/>
                  </a:rPr>
                  <a:t>Mars</a:t>
                </a:r>
                <a:endParaRPr>
                  <a:solidFill>
                    <a:schemeClr val="dk1"/>
                  </a:solidFill>
                  <a:latin typeface="Inter"/>
                  <a:ea typeface="Inter"/>
                  <a:cs typeface="Inter"/>
                  <a:sym typeface="Inter"/>
                </a:endParaRPr>
              </a:p>
            </p:txBody>
          </p:sp>
        </p:grpSp>
        <p:grpSp>
          <p:nvGrpSpPr>
            <p:cNvPr id="5474" name="Google Shape;5474;p71"/>
            <p:cNvGrpSpPr/>
            <p:nvPr/>
          </p:nvGrpSpPr>
          <p:grpSpPr>
            <a:xfrm>
              <a:off x="2792500" y="1773234"/>
              <a:ext cx="821700" cy="596743"/>
              <a:chOff x="2792500" y="1773234"/>
              <a:chExt cx="821700" cy="596743"/>
            </a:xfrm>
          </p:grpSpPr>
          <p:grpSp>
            <p:nvGrpSpPr>
              <p:cNvPr id="5475" name="Google Shape;5475;p71"/>
              <p:cNvGrpSpPr/>
              <p:nvPr/>
            </p:nvGrpSpPr>
            <p:grpSpPr>
              <a:xfrm>
                <a:off x="3104672" y="1773234"/>
                <a:ext cx="197356" cy="197404"/>
                <a:chOff x="3271200" y="1435075"/>
                <a:chExt cx="481825" cy="481825"/>
              </a:xfrm>
            </p:grpSpPr>
            <p:sp>
              <p:nvSpPr>
                <p:cNvPr id="5476" name="Google Shape;5476;p71"/>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77" name="Google Shape;5477;p71"/>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459" name="Google Shape;5459;p71"/>
              <p:cNvSpPr/>
              <p:nvPr/>
            </p:nvSpPr>
            <p:spPr>
              <a:xfrm>
                <a:off x="2792500" y="2083478"/>
                <a:ext cx="821700" cy="28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Inter"/>
                    <a:ea typeface="Inter"/>
                    <a:cs typeface="Inter"/>
                    <a:sym typeface="Inter"/>
                  </a:rPr>
                  <a:t>Venus</a:t>
                </a:r>
                <a:endParaRPr>
                  <a:solidFill>
                    <a:schemeClr val="dk1"/>
                  </a:solidFill>
                  <a:latin typeface="Inter"/>
                  <a:ea typeface="Inter"/>
                  <a:cs typeface="Inter"/>
                  <a:sym typeface="Inter"/>
                </a:endParaRPr>
              </a:p>
            </p:txBody>
          </p:sp>
        </p:grpSp>
      </p:grpSp>
      <p:grpSp>
        <p:nvGrpSpPr>
          <p:cNvPr id="5478" name="Google Shape;5478;p71"/>
          <p:cNvGrpSpPr/>
          <p:nvPr/>
        </p:nvGrpSpPr>
        <p:grpSpPr>
          <a:xfrm>
            <a:off x="3929150" y="1875307"/>
            <a:ext cx="4273125" cy="2275770"/>
            <a:chOff x="3929150" y="1875307"/>
            <a:chExt cx="4273125" cy="2275770"/>
          </a:xfrm>
        </p:grpSpPr>
        <p:grpSp>
          <p:nvGrpSpPr>
            <p:cNvPr id="5479" name="Google Shape;5479;p71"/>
            <p:cNvGrpSpPr/>
            <p:nvPr/>
          </p:nvGrpSpPr>
          <p:grpSpPr>
            <a:xfrm>
              <a:off x="3929150" y="1875307"/>
              <a:ext cx="1130100" cy="2106593"/>
              <a:chOff x="3929150" y="1875307"/>
              <a:chExt cx="1130100" cy="2106593"/>
            </a:xfrm>
          </p:grpSpPr>
          <p:cxnSp>
            <p:nvCxnSpPr>
              <p:cNvPr id="5480" name="Google Shape;5480;p71"/>
              <p:cNvCxnSpPr>
                <a:stCxn id="5481" idx="0"/>
                <a:endCxn id="5482" idx="0"/>
              </p:cNvCxnSpPr>
              <p:nvPr/>
            </p:nvCxnSpPr>
            <p:spPr>
              <a:xfrm rot="10800000">
                <a:off x="4494200" y="2236800"/>
                <a:ext cx="0" cy="1103400"/>
              </a:xfrm>
              <a:prstGeom prst="straightConnector1">
                <a:avLst/>
              </a:prstGeom>
              <a:noFill/>
              <a:ln w="19050" cap="flat" cmpd="sng">
                <a:solidFill>
                  <a:schemeClr val="lt1"/>
                </a:solidFill>
                <a:prstDash val="dash"/>
                <a:round/>
                <a:headEnd type="oval" w="med" len="med"/>
                <a:tailEnd type="none" w="med" len="med"/>
              </a:ln>
            </p:spPr>
          </p:cxnSp>
          <p:sp>
            <p:nvSpPr>
              <p:cNvPr id="5482" name="Google Shape;5482;p71"/>
              <p:cNvSpPr/>
              <p:nvPr/>
            </p:nvSpPr>
            <p:spPr>
              <a:xfrm rot="5400000">
                <a:off x="4313450" y="1899607"/>
                <a:ext cx="361500" cy="312900"/>
              </a:xfrm>
              <a:prstGeom prst="hexagon">
                <a:avLst>
                  <a:gd name="adj" fmla="val 25000"/>
                  <a:gd name="vf" fmla="val 11547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5481" name="Google Shape;5481;p71"/>
              <p:cNvSpPr txBox="1"/>
              <p:nvPr/>
            </p:nvSpPr>
            <p:spPr>
              <a:xfrm>
                <a:off x="3929150" y="3340200"/>
                <a:ext cx="1130100" cy="6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Venus is the second planet from the Sun and is terribly hot</a:t>
                </a:r>
                <a:endParaRPr sz="900">
                  <a:solidFill>
                    <a:schemeClr val="lt1"/>
                  </a:solidFill>
                  <a:latin typeface="Inter"/>
                  <a:ea typeface="Inter"/>
                  <a:cs typeface="Inter"/>
                  <a:sym typeface="Inter"/>
                </a:endParaRPr>
              </a:p>
            </p:txBody>
          </p:sp>
          <p:grpSp>
            <p:nvGrpSpPr>
              <p:cNvPr id="5483" name="Google Shape;5483;p71"/>
              <p:cNvGrpSpPr/>
              <p:nvPr/>
            </p:nvGrpSpPr>
            <p:grpSpPr>
              <a:xfrm>
                <a:off x="4393589" y="1973921"/>
                <a:ext cx="201221" cy="164272"/>
                <a:chOff x="3860400" y="3254050"/>
                <a:chExt cx="296175" cy="241825"/>
              </a:xfrm>
            </p:grpSpPr>
            <p:sp>
              <p:nvSpPr>
                <p:cNvPr id="5484" name="Google Shape;5484;p71"/>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71"/>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71"/>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71"/>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71"/>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71"/>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71"/>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1" name="Google Shape;5491;p71"/>
              <p:cNvSpPr/>
              <p:nvPr/>
            </p:nvSpPr>
            <p:spPr>
              <a:xfrm>
                <a:off x="4083350" y="2873177"/>
                <a:ext cx="821700" cy="286500"/>
              </a:xfrm>
              <a:prstGeom prst="chevron">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2xxx</a:t>
                </a:r>
                <a:endParaRPr sz="1000" b="1">
                  <a:solidFill>
                    <a:schemeClr val="dk1"/>
                  </a:solidFill>
                  <a:latin typeface="Inter"/>
                  <a:ea typeface="Inter"/>
                  <a:cs typeface="Inter"/>
                  <a:sym typeface="Inter"/>
                </a:endParaRPr>
              </a:p>
            </p:txBody>
          </p:sp>
        </p:grpSp>
        <p:grpSp>
          <p:nvGrpSpPr>
            <p:cNvPr id="5492" name="Google Shape;5492;p71"/>
            <p:cNvGrpSpPr/>
            <p:nvPr/>
          </p:nvGrpSpPr>
          <p:grpSpPr>
            <a:xfrm>
              <a:off x="4714900" y="2049427"/>
              <a:ext cx="1130100" cy="2101650"/>
              <a:chOff x="4714900" y="2049427"/>
              <a:chExt cx="1130100" cy="2101650"/>
            </a:xfrm>
          </p:grpSpPr>
          <p:sp>
            <p:nvSpPr>
              <p:cNvPr id="5493" name="Google Shape;5493;p71"/>
              <p:cNvSpPr/>
              <p:nvPr/>
            </p:nvSpPr>
            <p:spPr>
              <a:xfrm rot="5400000">
                <a:off x="5099206" y="3813877"/>
                <a:ext cx="361500" cy="312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5494" name="Google Shape;5494;p71"/>
              <p:cNvCxnSpPr>
                <a:stCxn id="5495" idx="2"/>
                <a:endCxn id="5493" idx="3"/>
              </p:cNvCxnSpPr>
              <p:nvPr/>
            </p:nvCxnSpPr>
            <p:spPr>
              <a:xfrm>
                <a:off x="5279950" y="2691127"/>
                <a:ext cx="0" cy="1098600"/>
              </a:xfrm>
              <a:prstGeom prst="straightConnector1">
                <a:avLst/>
              </a:prstGeom>
              <a:noFill/>
              <a:ln w="19050" cap="flat" cmpd="sng">
                <a:solidFill>
                  <a:schemeClr val="dk2"/>
                </a:solidFill>
                <a:prstDash val="dash"/>
                <a:round/>
                <a:headEnd type="oval" w="med" len="med"/>
                <a:tailEnd type="none" w="med" len="med"/>
              </a:ln>
            </p:spPr>
          </p:cxnSp>
          <p:grpSp>
            <p:nvGrpSpPr>
              <p:cNvPr id="5496" name="Google Shape;5496;p71"/>
              <p:cNvGrpSpPr/>
              <p:nvPr/>
            </p:nvGrpSpPr>
            <p:grpSpPr>
              <a:xfrm>
                <a:off x="5176905" y="3867269"/>
                <a:ext cx="206115" cy="206115"/>
                <a:chOff x="1049375" y="2680675"/>
                <a:chExt cx="297725" cy="297725"/>
              </a:xfrm>
            </p:grpSpPr>
            <p:sp>
              <p:nvSpPr>
                <p:cNvPr id="5497" name="Google Shape;5497;p71"/>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498" name="Google Shape;5498;p71"/>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
            <p:nvSpPr>
              <p:cNvPr id="5495" name="Google Shape;5495;p71"/>
              <p:cNvSpPr txBox="1"/>
              <p:nvPr/>
            </p:nvSpPr>
            <p:spPr>
              <a:xfrm>
                <a:off x="4714900" y="2049427"/>
                <a:ext cx="1130100" cy="641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Mercury is the closest planet to the Sun and smallest one</a:t>
                </a:r>
                <a:endParaRPr sz="900">
                  <a:solidFill>
                    <a:schemeClr val="lt1"/>
                  </a:solidFill>
                  <a:latin typeface="Inter"/>
                  <a:ea typeface="Inter"/>
                  <a:cs typeface="Inter"/>
                  <a:sym typeface="Inter"/>
                </a:endParaRPr>
              </a:p>
            </p:txBody>
          </p:sp>
          <p:sp>
            <p:nvSpPr>
              <p:cNvPr id="5499" name="Google Shape;5499;p71"/>
              <p:cNvSpPr/>
              <p:nvPr/>
            </p:nvSpPr>
            <p:spPr>
              <a:xfrm>
                <a:off x="4869106" y="2873177"/>
                <a:ext cx="821700" cy="2865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2xxx</a:t>
                </a:r>
                <a:endParaRPr sz="1000" b="1">
                  <a:solidFill>
                    <a:schemeClr val="dk1"/>
                  </a:solidFill>
                  <a:latin typeface="Inter"/>
                  <a:ea typeface="Inter"/>
                  <a:cs typeface="Inter"/>
                  <a:sym typeface="Inter"/>
                </a:endParaRPr>
              </a:p>
            </p:txBody>
          </p:sp>
        </p:grpSp>
        <p:grpSp>
          <p:nvGrpSpPr>
            <p:cNvPr id="5500" name="Google Shape;5500;p71"/>
            <p:cNvGrpSpPr/>
            <p:nvPr/>
          </p:nvGrpSpPr>
          <p:grpSpPr>
            <a:xfrm>
              <a:off x="5500663" y="1875307"/>
              <a:ext cx="1130100" cy="2106593"/>
              <a:chOff x="5500663" y="1875307"/>
              <a:chExt cx="1130100" cy="2106593"/>
            </a:xfrm>
          </p:grpSpPr>
          <p:sp>
            <p:nvSpPr>
              <p:cNvPr id="5501" name="Google Shape;5501;p71"/>
              <p:cNvSpPr/>
              <p:nvPr/>
            </p:nvSpPr>
            <p:spPr>
              <a:xfrm rot="5400000">
                <a:off x="5884963" y="1899607"/>
                <a:ext cx="361500" cy="312900"/>
              </a:xfrm>
              <a:prstGeom prst="hexagon">
                <a:avLst>
                  <a:gd name="adj" fmla="val 25000"/>
                  <a:gd name="vf" fmla="val 115470"/>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5502" name="Google Shape;5502;p71"/>
              <p:cNvGrpSpPr/>
              <p:nvPr/>
            </p:nvGrpSpPr>
            <p:grpSpPr>
              <a:xfrm>
                <a:off x="5965102" y="1955461"/>
                <a:ext cx="201221" cy="201192"/>
                <a:chOff x="3497300" y="3227275"/>
                <a:chExt cx="296175" cy="296175"/>
              </a:xfrm>
            </p:grpSpPr>
            <p:sp>
              <p:nvSpPr>
                <p:cNvPr id="5503" name="Google Shape;5503;p71"/>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504" name="Google Shape;5504;p71"/>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505" name="Google Shape;5505;p71"/>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506" name="Google Shape;5506;p71"/>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507" name="Google Shape;5507;p71"/>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508" name="Google Shape;5508;p71"/>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509" name="Google Shape;5509;p71"/>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510" name="Google Shape;5510;p71"/>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cxnSp>
            <p:nvCxnSpPr>
              <p:cNvPr id="5511" name="Google Shape;5511;p71"/>
              <p:cNvCxnSpPr>
                <a:stCxn id="5512" idx="0"/>
                <a:endCxn id="5501" idx="0"/>
              </p:cNvCxnSpPr>
              <p:nvPr/>
            </p:nvCxnSpPr>
            <p:spPr>
              <a:xfrm rot="10800000">
                <a:off x="6065713" y="2236800"/>
                <a:ext cx="0" cy="1103400"/>
              </a:xfrm>
              <a:prstGeom prst="straightConnector1">
                <a:avLst/>
              </a:prstGeom>
              <a:noFill/>
              <a:ln w="19050" cap="flat" cmpd="sng">
                <a:solidFill>
                  <a:schemeClr val="lt2"/>
                </a:solidFill>
                <a:prstDash val="dash"/>
                <a:round/>
                <a:headEnd type="oval" w="med" len="med"/>
                <a:tailEnd type="none" w="med" len="med"/>
              </a:ln>
            </p:spPr>
          </p:cxnSp>
          <p:sp>
            <p:nvSpPr>
              <p:cNvPr id="5512" name="Google Shape;5512;p71"/>
              <p:cNvSpPr txBox="1"/>
              <p:nvPr/>
            </p:nvSpPr>
            <p:spPr>
              <a:xfrm>
                <a:off x="5500663" y="3340200"/>
                <a:ext cx="1130100" cy="6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Jupiter is a gas giant and the biggest planet in the Solar System</a:t>
                </a:r>
                <a:endParaRPr sz="900">
                  <a:solidFill>
                    <a:schemeClr val="lt1"/>
                  </a:solidFill>
                  <a:latin typeface="Inter"/>
                  <a:ea typeface="Inter"/>
                  <a:cs typeface="Inter"/>
                  <a:sym typeface="Inter"/>
                </a:endParaRPr>
              </a:p>
            </p:txBody>
          </p:sp>
          <p:sp>
            <p:nvSpPr>
              <p:cNvPr id="5513" name="Google Shape;5513;p71"/>
              <p:cNvSpPr/>
              <p:nvPr/>
            </p:nvSpPr>
            <p:spPr>
              <a:xfrm>
                <a:off x="5654863" y="2873177"/>
                <a:ext cx="821700" cy="2865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2xxx</a:t>
                </a:r>
                <a:endParaRPr sz="1000" b="1">
                  <a:solidFill>
                    <a:schemeClr val="dk1"/>
                  </a:solidFill>
                  <a:latin typeface="Inter"/>
                  <a:ea typeface="Inter"/>
                  <a:cs typeface="Inter"/>
                  <a:sym typeface="Inter"/>
                </a:endParaRPr>
              </a:p>
            </p:txBody>
          </p:sp>
        </p:grpSp>
        <p:grpSp>
          <p:nvGrpSpPr>
            <p:cNvPr id="5514" name="Google Shape;5514;p71"/>
            <p:cNvGrpSpPr/>
            <p:nvPr/>
          </p:nvGrpSpPr>
          <p:grpSpPr>
            <a:xfrm>
              <a:off x="6286420" y="2049427"/>
              <a:ext cx="1130100" cy="2101650"/>
              <a:chOff x="6286420" y="2049427"/>
              <a:chExt cx="1130100" cy="2101650"/>
            </a:xfrm>
          </p:grpSpPr>
          <p:sp>
            <p:nvSpPr>
              <p:cNvPr id="5515" name="Google Shape;5515;p71"/>
              <p:cNvSpPr/>
              <p:nvPr/>
            </p:nvSpPr>
            <p:spPr>
              <a:xfrm rot="5400000">
                <a:off x="6670719" y="3813877"/>
                <a:ext cx="361500" cy="312900"/>
              </a:xfrm>
              <a:prstGeom prst="hexagon">
                <a:avLst>
                  <a:gd name="adj" fmla="val 25000"/>
                  <a:gd name="vf" fmla="val 115470"/>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a:ea typeface="Inter"/>
                  <a:cs typeface="Inter"/>
                  <a:sym typeface="Inter"/>
                </a:endParaRPr>
              </a:p>
            </p:txBody>
          </p:sp>
          <p:grpSp>
            <p:nvGrpSpPr>
              <p:cNvPr id="5516" name="Google Shape;5516;p71"/>
              <p:cNvGrpSpPr/>
              <p:nvPr/>
            </p:nvGrpSpPr>
            <p:grpSpPr>
              <a:xfrm>
                <a:off x="6750864" y="3865681"/>
                <a:ext cx="201221" cy="201192"/>
                <a:chOff x="583100" y="3982600"/>
                <a:chExt cx="296175" cy="296175"/>
              </a:xfrm>
            </p:grpSpPr>
            <p:sp>
              <p:nvSpPr>
                <p:cNvPr id="5517" name="Google Shape;5517;p71"/>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71"/>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71"/>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71"/>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71"/>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71"/>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71"/>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24" name="Google Shape;5524;p71"/>
              <p:cNvCxnSpPr>
                <a:stCxn id="5525" idx="2"/>
                <a:endCxn id="5515" idx="3"/>
              </p:cNvCxnSpPr>
              <p:nvPr/>
            </p:nvCxnSpPr>
            <p:spPr>
              <a:xfrm>
                <a:off x="6851470" y="2691127"/>
                <a:ext cx="0" cy="1098600"/>
              </a:xfrm>
              <a:prstGeom prst="straightConnector1">
                <a:avLst/>
              </a:prstGeom>
              <a:noFill/>
              <a:ln w="19050" cap="flat" cmpd="sng">
                <a:solidFill>
                  <a:schemeClr val="accent1"/>
                </a:solidFill>
                <a:prstDash val="dash"/>
                <a:round/>
                <a:headEnd type="oval" w="med" len="med"/>
                <a:tailEnd type="none" w="med" len="med"/>
              </a:ln>
            </p:spPr>
          </p:cxnSp>
          <p:sp>
            <p:nvSpPr>
              <p:cNvPr id="5525" name="Google Shape;5525;p71"/>
              <p:cNvSpPr txBox="1"/>
              <p:nvPr/>
            </p:nvSpPr>
            <p:spPr>
              <a:xfrm>
                <a:off x="6286420" y="2049427"/>
                <a:ext cx="1130100" cy="641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Despite being red, Mars is actually a very cold place</a:t>
                </a:r>
                <a:endParaRPr sz="900">
                  <a:solidFill>
                    <a:schemeClr val="lt1"/>
                  </a:solidFill>
                  <a:latin typeface="Inter"/>
                  <a:ea typeface="Inter"/>
                  <a:cs typeface="Inter"/>
                  <a:sym typeface="Inter"/>
                </a:endParaRPr>
              </a:p>
            </p:txBody>
          </p:sp>
          <p:sp>
            <p:nvSpPr>
              <p:cNvPr id="5526" name="Google Shape;5526;p71"/>
              <p:cNvSpPr/>
              <p:nvPr/>
            </p:nvSpPr>
            <p:spPr>
              <a:xfrm>
                <a:off x="6440619" y="2873177"/>
                <a:ext cx="821700" cy="2865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2xxx</a:t>
                </a:r>
                <a:endParaRPr sz="1000" b="1">
                  <a:solidFill>
                    <a:schemeClr val="dk1"/>
                  </a:solidFill>
                  <a:latin typeface="Inter"/>
                  <a:ea typeface="Inter"/>
                  <a:cs typeface="Inter"/>
                  <a:sym typeface="Inter"/>
                </a:endParaRPr>
              </a:p>
            </p:txBody>
          </p:sp>
        </p:grpSp>
        <p:grpSp>
          <p:nvGrpSpPr>
            <p:cNvPr id="5527" name="Google Shape;5527;p71"/>
            <p:cNvGrpSpPr/>
            <p:nvPr/>
          </p:nvGrpSpPr>
          <p:grpSpPr>
            <a:xfrm>
              <a:off x="7072175" y="1875307"/>
              <a:ext cx="1130100" cy="2106593"/>
              <a:chOff x="7072175" y="1875307"/>
              <a:chExt cx="1130100" cy="2106593"/>
            </a:xfrm>
          </p:grpSpPr>
          <p:sp>
            <p:nvSpPr>
              <p:cNvPr id="5528" name="Google Shape;5528;p71"/>
              <p:cNvSpPr/>
              <p:nvPr/>
            </p:nvSpPr>
            <p:spPr>
              <a:xfrm rot="5400000">
                <a:off x="7456475" y="1899607"/>
                <a:ext cx="361500" cy="312900"/>
              </a:xfrm>
              <a:prstGeom prst="hexagon">
                <a:avLst>
                  <a:gd name="adj" fmla="val 25000"/>
                  <a:gd name="vf" fmla="val 115470"/>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5529" name="Google Shape;5529;p71"/>
              <p:cNvGrpSpPr/>
              <p:nvPr/>
            </p:nvGrpSpPr>
            <p:grpSpPr>
              <a:xfrm>
                <a:off x="7536614" y="1955104"/>
                <a:ext cx="201221" cy="201905"/>
                <a:chOff x="4991425" y="3234750"/>
                <a:chExt cx="296175" cy="297225"/>
              </a:xfrm>
            </p:grpSpPr>
            <p:sp>
              <p:nvSpPr>
                <p:cNvPr id="5530" name="Google Shape;5530;p71"/>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71"/>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71"/>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71"/>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71"/>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71"/>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36" name="Google Shape;5536;p71"/>
              <p:cNvCxnSpPr>
                <a:stCxn id="5537" idx="0"/>
                <a:endCxn id="5528" idx="0"/>
              </p:cNvCxnSpPr>
              <p:nvPr/>
            </p:nvCxnSpPr>
            <p:spPr>
              <a:xfrm rot="10800000">
                <a:off x="7637225" y="2236800"/>
                <a:ext cx="0" cy="1103400"/>
              </a:xfrm>
              <a:prstGeom prst="straightConnector1">
                <a:avLst/>
              </a:prstGeom>
              <a:noFill/>
              <a:ln w="19050" cap="flat" cmpd="sng">
                <a:solidFill>
                  <a:schemeClr val="lt1"/>
                </a:solidFill>
                <a:prstDash val="dash"/>
                <a:round/>
                <a:headEnd type="oval" w="med" len="med"/>
                <a:tailEnd type="none" w="med" len="med"/>
              </a:ln>
            </p:spPr>
          </p:cxnSp>
          <p:sp>
            <p:nvSpPr>
              <p:cNvPr id="5537" name="Google Shape;5537;p71"/>
              <p:cNvSpPr txBox="1"/>
              <p:nvPr/>
            </p:nvSpPr>
            <p:spPr>
              <a:xfrm>
                <a:off x="7072175" y="3340200"/>
                <a:ext cx="1130100" cy="6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lt1"/>
                    </a:solidFill>
                    <a:latin typeface="Inter"/>
                    <a:ea typeface="Inter"/>
                    <a:cs typeface="Inter"/>
                    <a:sym typeface="Inter"/>
                  </a:rPr>
                  <a:t>Saturn is a gas giant and has several and beautiful rings</a:t>
                </a:r>
                <a:endParaRPr sz="900">
                  <a:solidFill>
                    <a:schemeClr val="lt1"/>
                  </a:solidFill>
                  <a:latin typeface="Inter"/>
                  <a:ea typeface="Inter"/>
                  <a:cs typeface="Inter"/>
                  <a:sym typeface="Inter"/>
                </a:endParaRPr>
              </a:p>
            </p:txBody>
          </p:sp>
          <p:sp>
            <p:nvSpPr>
              <p:cNvPr id="5538" name="Google Shape;5538;p71"/>
              <p:cNvSpPr/>
              <p:nvPr/>
            </p:nvSpPr>
            <p:spPr>
              <a:xfrm>
                <a:off x="7226375" y="2873177"/>
                <a:ext cx="821700" cy="286500"/>
              </a:xfrm>
              <a:prstGeom prst="chevron">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2xxx</a:t>
                </a:r>
                <a:endParaRPr sz="1000" b="1">
                  <a:solidFill>
                    <a:schemeClr val="dk1"/>
                  </a:solidFill>
                  <a:latin typeface="Inter"/>
                  <a:ea typeface="Inter"/>
                  <a:cs typeface="Inter"/>
                  <a:sym typeface="Inter"/>
                </a:endParaRPr>
              </a:p>
            </p:txBody>
          </p:sp>
        </p:grpSp>
      </p:grpSp>
      <p:grpSp>
        <p:nvGrpSpPr>
          <p:cNvPr id="5539" name="Google Shape;5539;p71"/>
          <p:cNvGrpSpPr/>
          <p:nvPr/>
        </p:nvGrpSpPr>
        <p:grpSpPr>
          <a:xfrm>
            <a:off x="8430787" y="228418"/>
            <a:ext cx="346490" cy="311075"/>
            <a:chOff x="5655285" y="1922218"/>
            <a:chExt cx="2946347" cy="2645192"/>
          </a:xfrm>
        </p:grpSpPr>
        <p:sp>
          <p:nvSpPr>
            <p:cNvPr id="5540" name="Google Shape;5540;p71"/>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1" name="Google Shape;5541;p71"/>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2" name="Google Shape;5542;p71"/>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3" name="Google Shape;5543;p71"/>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47"/>
        <p:cNvGrpSpPr/>
        <p:nvPr/>
      </p:nvGrpSpPr>
      <p:grpSpPr>
        <a:xfrm>
          <a:off x="0" y="0"/>
          <a:ext cx="0" cy="0"/>
          <a:chOff x="0" y="0"/>
          <a:chExt cx="0" cy="0"/>
        </a:xfrm>
      </p:grpSpPr>
      <p:sp>
        <p:nvSpPr>
          <p:cNvPr id="5548" name="Google Shape;5548;p72"/>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Premium infographics</a:t>
            </a:r>
            <a:endParaRPr/>
          </a:p>
        </p:txBody>
      </p:sp>
      <p:grpSp>
        <p:nvGrpSpPr>
          <p:cNvPr id="5549" name="Google Shape;5549;p72"/>
          <p:cNvGrpSpPr/>
          <p:nvPr/>
        </p:nvGrpSpPr>
        <p:grpSpPr>
          <a:xfrm>
            <a:off x="1146092" y="1531516"/>
            <a:ext cx="1561770" cy="2483827"/>
            <a:chOff x="1089485" y="1531516"/>
            <a:chExt cx="1561770" cy="2483827"/>
          </a:xfrm>
        </p:grpSpPr>
        <p:grpSp>
          <p:nvGrpSpPr>
            <p:cNvPr id="5550" name="Google Shape;5550;p72"/>
            <p:cNvGrpSpPr/>
            <p:nvPr/>
          </p:nvGrpSpPr>
          <p:grpSpPr>
            <a:xfrm>
              <a:off x="1089485" y="2688542"/>
              <a:ext cx="1561770" cy="1326801"/>
              <a:chOff x="1196320" y="2572331"/>
              <a:chExt cx="1332000" cy="1131600"/>
            </a:xfrm>
          </p:grpSpPr>
          <p:sp>
            <p:nvSpPr>
              <p:cNvPr id="5551" name="Google Shape;5551;p72"/>
              <p:cNvSpPr/>
              <p:nvPr/>
            </p:nvSpPr>
            <p:spPr>
              <a:xfrm>
                <a:off x="1196320" y="2572331"/>
                <a:ext cx="1332000" cy="1131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72"/>
              <p:cNvSpPr txBox="1"/>
              <p:nvPr/>
            </p:nvSpPr>
            <p:spPr>
              <a:xfrm>
                <a:off x="1283615" y="2971399"/>
                <a:ext cx="1157700" cy="45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dk1"/>
                    </a:solidFill>
                    <a:latin typeface="Inter"/>
                    <a:ea typeface="Inter"/>
                    <a:cs typeface="Inter"/>
                    <a:sym typeface="Inter"/>
                  </a:rPr>
                  <a:t>Mercury is the closest planet to the Sun and the smallest of them all </a:t>
                </a:r>
                <a:endParaRPr sz="800">
                  <a:solidFill>
                    <a:schemeClr val="dk1"/>
                  </a:solidFill>
                  <a:latin typeface="Inter"/>
                  <a:ea typeface="Inter"/>
                  <a:cs typeface="Inter"/>
                  <a:sym typeface="Inter"/>
                </a:endParaRPr>
              </a:p>
            </p:txBody>
          </p:sp>
          <p:sp>
            <p:nvSpPr>
              <p:cNvPr id="5553" name="Google Shape;5553;p72"/>
              <p:cNvSpPr txBox="1"/>
              <p:nvPr/>
            </p:nvSpPr>
            <p:spPr>
              <a:xfrm>
                <a:off x="1283625" y="2849213"/>
                <a:ext cx="1157700" cy="220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b="1">
                    <a:solidFill>
                      <a:schemeClr val="dk1"/>
                    </a:solidFill>
                    <a:latin typeface="Inter"/>
                    <a:ea typeface="Inter"/>
                    <a:cs typeface="Inter"/>
                    <a:sym typeface="Inter"/>
                  </a:rPr>
                  <a:t>Mercury</a:t>
                </a:r>
                <a:endParaRPr sz="1000" b="1">
                  <a:solidFill>
                    <a:schemeClr val="dk1"/>
                  </a:solidFill>
                  <a:latin typeface="Inter"/>
                  <a:ea typeface="Inter"/>
                  <a:cs typeface="Inter"/>
                  <a:sym typeface="Inter"/>
                </a:endParaRPr>
              </a:p>
            </p:txBody>
          </p:sp>
        </p:grpSp>
        <p:cxnSp>
          <p:nvCxnSpPr>
            <p:cNvPr id="5554" name="Google Shape;5554;p72"/>
            <p:cNvCxnSpPr/>
            <p:nvPr/>
          </p:nvCxnSpPr>
          <p:spPr>
            <a:xfrm>
              <a:off x="1870464" y="2429547"/>
              <a:ext cx="0" cy="258900"/>
            </a:xfrm>
            <a:prstGeom prst="straightConnector1">
              <a:avLst/>
            </a:prstGeom>
            <a:noFill/>
            <a:ln w="9525" cap="flat" cmpd="sng">
              <a:solidFill>
                <a:srgbClr val="D7DFE5"/>
              </a:solidFill>
              <a:prstDash val="solid"/>
              <a:round/>
              <a:headEnd type="none" w="med" len="med"/>
              <a:tailEnd type="none" w="med" len="med"/>
            </a:ln>
          </p:spPr>
        </p:cxnSp>
        <p:grpSp>
          <p:nvGrpSpPr>
            <p:cNvPr id="5555" name="Google Shape;5555;p72"/>
            <p:cNvGrpSpPr/>
            <p:nvPr/>
          </p:nvGrpSpPr>
          <p:grpSpPr>
            <a:xfrm>
              <a:off x="1423139" y="1531516"/>
              <a:ext cx="894888" cy="894888"/>
              <a:chOff x="4049800" y="640400"/>
              <a:chExt cx="858900" cy="858900"/>
            </a:xfrm>
          </p:grpSpPr>
          <p:sp>
            <p:nvSpPr>
              <p:cNvPr id="5556" name="Google Shape;5556;p72"/>
              <p:cNvSpPr/>
              <p:nvPr/>
            </p:nvSpPr>
            <p:spPr>
              <a:xfrm>
                <a:off x="4049800" y="640400"/>
                <a:ext cx="858900" cy="858900"/>
              </a:xfrm>
              <a:prstGeom prst="donut">
                <a:avLst>
                  <a:gd name="adj" fmla="val 11951"/>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72"/>
              <p:cNvSpPr/>
              <p:nvPr/>
            </p:nvSpPr>
            <p:spPr>
              <a:xfrm>
                <a:off x="4049800" y="640400"/>
                <a:ext cx="858900" cy="858900"/>
              </a:xfrm>
              <a:prstGeom prst="blockArc">
                <a:avLst>
                  <a:gd name="adj1" fmla="val 16133799"/>
                  <a:gd name="adj2" fmla="val 10841788"/>
                  <a:gd name="adj3" fmla="val 11587"/>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Inter"/>
                    <a:ea typeface="Inter"/>
                    <a:cs typeface="Inter"/>
                    <a:sym typeface="Inter"/>
                  </a:rPr>
                  <a:t>75%</a:t>
                </a:r>
                <a:endParaRPr sz="1200" b="1">
                  <a:solidFill>
                    <a:schemeClr val="lt1"/>
                  </a:solidFill>
                  <a:latin typeface="Inter"/>
                  <a:ea typeface="Inter"/>
                  <a:cs typeface="Inter"/>
                  <a:sym typeface="Inter"/>
                </a:endParaRPr>
              </a:p>
            </p:txBody>
          </p:sp>
        </p:grpSp>
        <p:cxnSp>
          <p:nvCxnSpPr>
            <p:cNvPr id="5558" name="Google Shape;5558;p72"/>
            <p:cNvCxnSpPr>
              <a:stCxn id="5556" idx="4"/>
            </p:cNvCxnSpPr>
            <p:nvPr/>
          </p:nvCxnSpPr>
          <p:spPr>
            <a:xfrm>
              <a:off x="1870583" y="2426404"/>
              <a:ext cx="0" cy="258900"/>
            </a:xfrm>
            <a:prstGeom prst="straightConnector1">
              <a:avLst/>
            </a:prstGeom>
            <a:noFill/>
            <a:ln w="19050" cap="flat" cmpd="sng">
              <a:solidFill>
                <a:schemeClr val="dk2"/>
              </a:solidFill>
              <a:prstDash val="solid"/>
              <a:round/>
              <a:headEnd type="none" w="med" len="med"/>
              <a:tailEnd type="none" w="med" len="med"/>
            </a:ln>
          </p:spPr>
        </p:cxnSp>
      </p:grpSp>
      <p:grpSp>
        <p:nvGrpSpPr>
          <p:cNvPr id="5559" name="Google Shape;5559;p72"/>
          <p:cNvGrpSpPr/>
          <p:nvPr/>
        </p:nvGrpSpPr>
        <p:grpSpPr>
          <a:xfrm>
            <a:off x="3248655" y="1729150"/>
            <a:ext cx="4749253" cy="2286200"/>
            <a:chOff x="3425572" y="1729150"/>
            <a:chExt cx="4749253" cy="2286200"/>
          </a:xfrm>
        </p:grpSpPr>
        <p:sp>
          <p:nvSpPr>
            <p:cNvPr id="5560" name="Google Shape;5560;p72"/>
            <p:cNvSpPr/>
            <p:nvPr/>
          </p:nvSpPr>
          <p:spPr>
            <a:xfrm>
              <a:off x="6535625" y="1729150"/>
              <a:ext cx="1639200" cy="702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72"/>
            <p:cNvSpPr/>
            <p:nvPr/>
          </p:nvSpPr>
          <p:spPr>
            <a:xfrm>
              <a:off x="6535625" y="2521250"/>
              <a:ext cx="1639200" cy="702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72"/>
            <p:cNvSpPr/>
            <p:nvPr/>
          </p:nvSpPr>
          <p:spPr>
            <a:xfrm>
              <a:off x="6535625" y="3313350"/>
              <a:ext cx="1639200" cy="702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72"/>
            <p:cNvSpPr/>
            <p:nvPr/>
          </p:nvSpPr>
          <p:spPr>
            <a:xfrm>
              <a:off x="3425572" y="1978093"/>
              <a:ext cx="1788300" cy="1788300"/>
            </a:xfrm>
            <a:prstGeom prst="arc">
              <a:avLst>
                <a:gd name="adj1" fmla="val 16200000"/>
                <a:gd name="adj2" fmla="val 5298411"/>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4" name="Google Shape;5564;p72"/>
            <p:cNvGrpSpPr/>
            <p:nvPr/>
          </p:nvGrpSpPr>
          <p:grpSpPr>
            <a:xfrm flipH="1">
              <a:off x="6227104" y="1766832"/>
              <a:ext cx="626590" cy="626590"/>
              <a:chOff x="5681300" y="2527788"/>
              <a:chExt cx="805800" cy="805800"/>
            </a:xfrm>
          </p:grpSpPr>
          <p:sp>
            <p:nvSpPr>
              <p:cNvPr id="5565" name="Google Shape;5565;p72"/>
              <p:cNvSpPr/>
              <p:nvPr/>
            </p:nvSpPr>
            <p:spPr>
              <a:xfrm>
                <a:off x="5681300" y="2527788"/>
                <a:ext cx="805800" cy="80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72"/>
              <p:cNvSpPr/>
              <p:nvPr/>
            </p:nvSpPr>
            <p:spPr>
              <a:xfrm>
                <a:off x="5681300" y="2527788"/>
                <a:ext cx="805800" cy="805800"/>
              </a:xfrm>
              <a:prstGeom prst="pie">
                <a:avLst>
                  <a:gd name="adj1" fmla="val 13323451"/>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7" name="Google Shape;5567;p72"/>
            <p:cNvGrpSpPr/>
            <p:nvPr/>
          </p:nvGrpSpPr>
          <p:grpSpPr>
            <a:xfrm flipH="1">
              <a:off x="6227104" y="2558932"/>
              <a:ext cx="626590" cy="626590"/>
              <a:chOff x="5681300" y="2527788"/>
              <a:chExt cx="805800" cy="805800"/>
            </a:xfrm>
          </p:grpSpPr>
          <p:sp>
            <p:nvSpPr>
              <p:cNvPr id="5568" name="Google Shape;5568;p72"/>
              <p:cNvSpPr/>
              <p:nvPr/>
            </p:nvSpPr>
            <p:spPr>
              <a:xfrm>
                <a:off x="5681300" y="2527788"/>
                <a:ext cx="805800" cy="80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72"/>
              <p:cNvSpPr/>
              <p:nvPr/>
            </p:nvSpPr>
            <p:spPr>
              <a:xfrm>
                <a:off x="5681300" y="2527788"/>
                <a:ext cx="805800" cy="805800"/>
              </a:xfrm>
              <a:prstGeom prst="pie">
                <a:avLst>
                  <a:gd name="adj1" fmla="val 9253407"/>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0" name="Google Shape;5570;p72"/>
            <p:cNvGrpSpPr/>
            <p:nvPr/>
          </p:nvGrpSpPr>
          <p:grpSpPr>
            <a:xfrm flipH="1">
              <a:off x="6227104" y="3351032"/>
              <a:ext cx="626590" cy="626590"/>
              <a:chOff x="5681300" y="2527788"/>
              <a:chExt cx="805800" cy="805800"/>
            </a:xfrm>
          </p:grpSpPr>
          <p:sp>
            <p:nvSpPr>
              <p:cNvPr id="5571" name="Google Shape;5571;p72"/>
              <p:cNvSpPr/>
              <p:nvPr/>
            </p:nvSpPr>
            <p:spPr>
              <a:xfrm>
                <a:off x="5681300" y="2527788"/>
                <a:ext cx="805800" cy="80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72"/>
              <p:cNvSpPr/>
              <p:nvPr/>
            </p:nvSpPr>
            <p:spPr>
              <a:xfrm>
                <a:off x="5681300" y="2527788"/>
                <a:ext cx="805800" cy="805800"/>
              </a:xfrm>
              <a:prstGeom prst="pie">
                <a:avLst>
                  <a:gd name="adj1" fmla="val 8810635"/>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3" name="Google Shape;5573;p72"/>
            <p:cNvSpPr/>
            <p:nvPr/>
          </p:nvSpPr>
          <p:spPr>
            <a:xfrm>
              <a:off x="4216072" y="1912668"/>
              <a:ext cx="137100" cy="13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72"/>
            <p:cNvSpPr/>
            <p:nvPr/>
          </p:nvSpPr>
          <p:spPr>
            <a:xfrm>
              <a:off x="4216072" y="3696193"/>
              <a:ext cx="137100" cy="13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72"/>
            <p:cNvSpPr/>
            <p:nvPr/>
          </p:nvSpPr>
          <p:spPr>
            <a:xfrm>
              <a:off x="5144122" y="2804431"/>
              <a:ext cx="1371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76" name="Google Shape;5576;p72"/>
            <p:cNvCxnSpPr>
              <a:stCxn id="5575" idx="6"/>
              <a:endCxn id="5565" idx="6"/>
            </p:cNvCxnSpPr>
            <p:nvPr/>
          </p:nvCxnSpPr>
          <p:spPr>
            <a:xfrm rot="10800000" flipH="1">
              <a:off x="5281222" y="2080081"/>
              <a:ext cx="945900" cy="792900"/>
            </a:xfrm>
            <a:prstGeom prst="bentConnector3">
              <a:avLst>
                <a:gd name="adj1" fmla="val 49999"/>
              </a:avLst>
            </a:prstGeom>
            <a:noFill/>
            <a:ln w="19050" cap="flat" cmpd="sng">
              <a:solidFill>
                <a:schemeClr val="lt2"/>
              </a:solidFill>
              <a:prstDash val="solid"/>
              <a:round/>
              <a:headEnd type="none" w="med" len="med"/>
              <a:tailEnd type="none" w="med" len="med"/>
            </a:ln>
          </p:spPr>
        </p:cxnSp>
        <p:cxnSp>
          <p:nvCxnSpPr>
            <p:cNvPr id="5577" name="Google Shape;5577;p72"/>
            <p:cNvCxnSpPr>
              <a:stCxn id="5575" idx="6"/>
              <a:endCxn id="5571" idx="6"/>
            </p:cNvCxnSpPr>
            <p:nvPr/>
          </p:nvCxnSpPr>
          <p:spPr>
            <a:xfrm>
              <a:off x="5281222" y="2872981"/>
              <a:ext cx="945900" cy="791400"/>
            </a:xfrm>
            <a:prstGeom prst="bentConnector3">
              <a:avLst>
                <a:gd name="adj1" fmla="val 49999"/>
              </a:avLst>
            </a:prstGeom>
            <a:noFill/>
            <a:ln w="19050" cap="flat" cmpd="sng">
              <a:solidFill>
                <a:schemeClr val="lt2"/>
              </a:solidFill>
              <a:prstDash val="solid"/>
              <a:round/>
              <a:headEnd type="none" w="med" len="med"/>
              <a:tailEnd type="none" w="med" len="med"/>
            </a:ln>
          </p:spPr>
        </p:cxnSp>
        <p:cxnSp>
          <p:nvCxnSpPr>
            <p:cNvPr id="5578" name="Google Shape;5578;p72"/>
            <p:cNvCxnSpPr>
              <a:stCxn id="5575" idx="6"/>
              <a:endCxn id="5568" idx="6"/>
            </p:cNvCxnSpPr>
            <p:nvPr/>
          </p:nvCxnSpPr>
          <p:spPr>
            <a:xfrm rot="10800000" flipH="1">
              <a:off x="5281222" y="2872081"/>
              <a:ext cx="945900" cy="900"/>
            </a:xfrm>
            <a:prstGeom prst="bentConnector3">
              <a:avLst>
                <a:gd name="adj1" fmla="val 49999"/>
              </a:avLst>
            </a:prstGeom>
            <a:noFill/>
            <a:ln w="19050" cap="flat" cmpd="sng">
              <a:solidFill>
                <a:schemeClr val="lt2"/>
              </a:solidFill>
              <a:prstDash val="solid"/>
              <a:round/>
              <a:headEnd type="none" w="med" len="med"/>
              <a:tailEnd type="none" w="med" len="med"/>
            </a:ln>
          </p:spPr>
        </p:cxnSp>
        <p:grpSp>
          <p:nvGrpSpPr>
            <p:cNvPr id="5579" name="Google Shape;5579;p72"/>
            <p:cNvGrpSpPr/>
            <p:nvPr/>
          </p:nvGrpSpPr>
          <p:grpSpPr>
            <a:xfrm>
              <a:off x="3896918" y="2393420"/>
              <a:ext cx="870022" cy="1191030"/>
              <a:chOff x="3896918" y="2338420"/>
              <a:chExt cx="870022" cy="1191030"/>
            </a:xfrm>
          </p:grpSpPr>
          <p:sp>
            <p:nvSpPr>
              <p:cNvPr id="5580" name="Google Shape;5580;p72"/>
              <p:cNvSpPr txBox="1"/>
              <p:nvPr/>
            </p:nvSpPr>
            <p:spPr>
              <a:xfrm>
                <a:off x="4018580" y="3208450"/>
                <a:ext cx="626700" cy="3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lt1"/>
                    </a:solidFill>
                    <a:latin typeface="Inter"/>
                    <a:ea typeface="Inter"/>
                    <a:cs typeface="Inter"/>
                    <a:sym typeface="Inter"/>
                  </a:rPr>
                  <a:t>75%</a:t>
                </a:r>
                <a:endParaRPr sz="1200"/>
              </a:p>
            </p:txBody>
          </p:sp>
          <p:grpSp>
            <p:nvGrpSpPr>
              <p:cNvPr id="5581" name="Google Shape;5581;p72"/>
              <p:cNvGrpSpPr/>
              <p:nvPr/>
            </p:nvGrpSpPr>
            <p:grpSpPr>
              <a:xfrm>
                <a:off x="3896918" y="2338420"/>
                <a:ext cx="870022" cy="870022"/>
                <a:chOff x="5681300" y="2527788"/>
                <a:chExt cx="805800" cy="805800"/>
              </a:xfrm>
            </p:grpSpPr>
            <p:sp>
              <p:nvSpPr>
                <p:cNvPr id="5582" name="Google Shape;5582;p72"/>
                <p:cNvSpPr/>
                <p:nvPr/>
              </p:nvSpPr>
              <p:spPr>
                <a:xfrm>
                  <a:off x="5681300" y="2527788"/>
                  <a:ext cx="805800" cy="80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72"/>
                <p:cNvSpPr/>
                <p:nvPr/>
              </p:nvSpPr>
              <p:spPr>
                <a:xfrm flipH="1">
                  <a:off x="5681300" y="2527788"/>
                  <a:ext cx="805800" cy="805800"/>
                </a:xfrm>
                <a:prstGeom prst="pie">
                  <a:avLst>
                    <a:gd name="adj1" fmla="val 3692"/>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b="1">
                    <a:solidFill>
                      <a:schemeClr val="lt1"/>
                    </a:solidFill>
                    <a:latin typeface="Inter"/>
                    <a:ea typeface="Inter"/>
                    <a:cs typeface="Inter"/>
                    <a:sym typeface="Inter"/>
                  </a:endParaRPr>
                </a:p>
              </p:txBody>
            </p:sp>
          </p:grpSp>
        </p:grpSp>
        <p:grpSp>
          <p:nvGrpSpPr>
            <p:cNvPr id="5584" name="Google Shape;5584;p72"/>
            <p:cNvGrpSpPr/>
            <p:nvPr/>
          </p:nvGrpSpPr>
          <p:grpSpPr>
            <a:xfrm>
              <a:off x="6853700" y="3459525"/>
              <a:ext cx="1245000" cy="409650"/>
              <a:chOff x="6853700" y="3459525"/>
              <a:chExt cx="1245000" cy="409650"/>
            </a:xfrm>
          </p:grpSpPr>
          <p:sp>
            <p:nvSpPr>
              <p:cNvPr id="5585" name="Google Shape;5585;p72"/>
              <p:cNvSpPr txBox="1"/>
              <p:nvPr/>
            </p:nvSpPr>
            <p:spPr>
              <a:xfrm>
                <a:off x="6853700" y="3651375"/>
                <a:ext cx="1245000" cy="2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Inter"/>
                    <a:ea typeface="Inter"/>
                    <a:cs typeface="Inter"/>
                    <a:sym typeface="Inter"/>
                  </a:rPr>
                  <a:t>Saturn has rings</a:t>
                </a:r>
                <a:endParaRPr sz="800">
                  <a:solidFill>
                    <a:schemeClr val="lt1"/>
                  </a:solidFill>
                  <a:latin typeface="Inter"/>
                  <a:ea typeface="Inter"/>
                  <a:cs typeface="Inter"/>
                  <a:sym typeface="Inter"/>
                </a:endParaRPr>
              </a:p>
            </p:txBody>
          </p:sp>
          <p:sp>
            <p:nvSpPr>
              <p:cNvPr id="5586" name="Google Shape;5586;p72"/>
              <p:cNvSpPr txBox="1"/>
              <p:nvPr/>
            </p:nvSpPr>
            <p:spPr>
              <a:xfrm>
                <a:off x="6853700" y="3459525"/>
                <a:ext cx="467100" cy="2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lt1"/>
                    </a:solidFill>
                    <a:latin typeface="Inter"/>
                    <a:ea typeface="Inter"/>
                    <a:cs typeface="Inter"/>
                    <a:sym typeface="Inter"/>
                  </a:rPr>
                  <a:t>30%</a:t>
                </a:r>
                <a:endParaRPr sz="800">
                  <a:latin typeface="Inter"/>
                  <a:ea typeface="Inter"/>
                  <a:cs typeface="Inter"/>
                  <a:sym typeface="Inter"/>
                </a:endParaRPr>
              </a:p>
            </p:txBody>
          </p:sp>
        </p:grpSp>
        <p:grpSp>
          <p:nvGrpSpPr>
            <p:cNvPr id="5587" name="Google Shape;5587;p72"/>
            <p:cNvGrpSpPr/>
            <p:nvPr/>
          </p:nvGrpSpPr>
          <p:grpSpPr>
            <a:xfrm>
              <a:off x="6853700" y="2667425"/>
              <a:ext cx="1245000" cy="409650"/>
              <a:chOff x="6853700" y="3459525"/>
              <a:chExt cx="1245000" cy="409650"/>
            </a:xfrm>
          </p:grpSpPr>
          <p:sp>
            <p:nvSpPr>
              <p:cNvPr id="5588" name="Google Shape;5588;p72"/>
              <p:cNvSpPr txBox="1"/>
              <p:nvPr/>
            </p:nvSpPr>
            <p:spPr>
              <a:xfrm>
                <a:off x="6853700" y="3651375"/>
                <a:ext cx="1245000" cy="2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Inter"/>
                    <a:ea typeface="Inter"/>
                    <a:cs typeface="Inter"/>
                    <a:sym typeface="Inter"/>
                  </a:rPr>
                  <a:t>Jupiter is a gas giant</a:t>
                </a:r>
                <a:endParaRPr sz="800">
                  <a:solidFill>
                    <a:schemeClr val="lt1"/>
                  </a:solidFill>
                  <a:latin typeface="Inter"/>
                  <a:ea typeface="Inter"/>
                  <a:cs typeface="Inter"/>
                  <a:sym typeface="Inter"/>
                </a:endParaRPr>
              </a:p>
            </p:txBody>
          </p:sp>
          <p:sp>
            <p:nvSpPr>
              <p:cNvPr id="5589" name="Google Shape;5589;p72"/>
              <p:cNvSpPr txBox="1"/>
              <p:nvPr/>
            </p:nvSpPr>
            <p:spPr>
              <a:xfrm>
                <a:off x="6853700" y="3459525"/>
                <a:ext cx="467100" cy="2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lt1"/>
                    </a:solidFill>
                    <a:latin typeface="Inter"/>
                    <a:ea typeface="Inter"/>
                    <a:cs typeface="Inter"/>
                    <a:sym typeface="Inter"/>
                  </a:rPr>
                  <a:t>30%</a:t>
                </a:r>
                <a:endParaRPr sz="800">
                  <a:latin typeface="Inter"/>
                  <a:ea typeface="Inter"/>
                  <a:cs typeface="Inter"/>
                  <a:sym typeface="Inter"/>
                </a:endParaRPr>
              </a:p>
            </p:txBody>
          </p:sp>
        </p:grpSp>
        <p:grpSp>
          <p:nvGrpSpPr>
            <p:cNvPr id="5590" name="Google Shape;5590;p72"/>
            <p:cNvGrpSpPr/>
            <p:nvPr/>
          </p:nvGrpSpPr>
          <p:grpSpPr>
            <a:xfrm>
              <a:off x="6853700" y="1875325"/>
              <a:ext cx="1245000" cy="409650"/>
              <a:chOff x="6853700" y="3459525"/>
              <a:chExt cx="1245000" cy="409650"/>
            </a:xfrm>
          </p:grpSpPr>
          <p:sp>
            <p:nvSpPr>
              <p:cNvPr id="5591" name="Google Shape;5591;p72"/>
              <p:cNvSpPr txBox="1"/>
              <p:nvPr/>
            </p:nvSpPr>
            <p:spPr>
              <a:xfrm>
                <a:off x="6853700" y="3651375"/>
                <a:ext cx="1245000" cy="2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Inter"/>
                    <a:ea typeface="Inter"/>
                    <a:cs typeface="Inter"/>
                    <a:sym typeface="Inter"/>
                  </a:rPr>
                  <a:t>Mars is very cold</a:t>
                </a:r>
                <a:endParaRPr sz="800">
                  <a:solidFill>
                    <a:schemeClr val="lt1"/>
                  </a:solidFill>
                  <a:latin typeface="Inter"/>
                  <a:ea typeface="Inter"/>
                  <a:cs typeface="Inter"/>
                  <a:sym typeface="Inter"/>
                </a:endParaRPr>
              </a:p>
            </p:txBody>
          </p:sp>
          <p:sp>
            <p:nvSpPr>
              <p:cNvPr id="5592" name="Google Shape;5592;p72"/>
              <p:cNvSpPr txBox="1"/>
              <p:nvPr/>
            </p:nvSpPr>
            <p:spPr>
              <a:xfrm>
                <a:off x="6853700" y="3459525"/>
                <a:ext cx="467100" cy="2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lt1"/>
                    </a:solidFill>
                    <a:latin typeface="Inter"/>
                    <a:ea typeface="Inter"/>
                    <a:cs typeface="Inter"/>
                    <a:sym typeface="Inter"/>
                  </a:rPr>
                  <a:t>15%</a:t>
                </a:r>
                <a:endParaRPr sz="800">
                  <a:latin typeface="Inter"/>
                  <a:ea typeface="Inter"/>
                  <a:cs typeface="Inter"/>
                  <a:sym typeface="Inter"/>
                </a:endParaRPr>
              </a:p>
            </p:txBody>
          </p:sp>
        </p:grpSp>
      </p:grpSp>
      <p:grpSp>
        <p:nvGrpSpPr>
          <p:cNvPr id="5593" name="Google Shape;5593;p72"/>
          <p:cNvGrpSpPr/>
          <p:nvPr/>
        </p:nvGrpSpPr>
        <p:grpSpPr>
          <a:xfrm>
            <a:off x="8430787" y="228418"/>
            <a:ext cx="346490" cy="311075"/>
            <a:chOff x="5655285" y="1922218"/>
            <a:chExt cx="2946347" cy="2645192"/>
          </a:xfrm>
        </p:grpSpPr>
        <p:sp>
          <p:nvSpPr>
            <p:cNvPr id="5594" name="Google Shape;5594;p72"/>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5" name="Google Shape;5595;p72"/>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6" name="Google Shape;5596;p72"/>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7" name="Google Shape;5597;p72"/>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1"/>
        <p:cNvGrpSpPr/>
        <p:nvPr/>
      </p:nvGrpSpPr>
      <p:grpSpPr>
        <a:xfrm>
          <a:off x="0" y="0"/>
          <a:ext cx="0" cy="0"/>
          <a:chOff x="0" y="0"/>
          <a:chExt cx="0" cy="0"/>
        </a:xfrm>
      </p:grpSpPr>
      <p:grpSp>
        <p:nvGrpSpPr>
          <p:cNvPr id="5602" name="Google Shape;5602;p73"/>
          <p:cNvGrpSpPr/>
          <p:nvPr/>
        </p:nvGrpSpPr>
        <p:grpSpPr>
          <a:xfrm>
            <a:off x="7828716" y="2886927"/>
            <a:ext cx="265146" cy="348861"/>
            <a:chOff x="1713400" y="238125"/>
            <a:chExt cx="3815050" cy="5005175"/>
          </a:xfrm>
        </p:grpSpPr>
        <p:sp>
          <p:nvSpPr>
            <p:cNvPr id="5603" name="Google Shape;5603;p73"/>
            <p:cNvSpPr/>
            <p:nvPr/>
          </p:nvSpPr>
          <p:spPr>
            <a:xfrm>
              <a:off x="2158300" y="2473750"/>
              <a:ext cx="2936375" cy="2769550"/>
            </a:xfrm>
            <a:custGeom>
              <a:avLst/>
              <a:gdLst/>
              <a:ahLst/>
              <a:cxnLst/>
              <a:rect l="l" t="t" r="r" b="b"/>
              <a:pathLst>
                <a:path w="117455" h="110782" extrusionOk="0">
                  <a:moveTo>
                    <a:pt x="65279" y="75593"/>
                  </a:moveTo>
                  <a:cubicBezTo>
                    <a:pt x="72708" y="75593"/>
                    <a:pt x="72708" y="87688"/>
                    <a:pt x="65279" y="87688"/>
                  </a:cubicBezTo>
                  <a:cubicBezTo>
                    <a:pt x="65031" y="87688"/>
                    <a:pt x="64775" y="87675"/>
                    <a:pt x="64511" y="87647"/>
                  </a:cubicBezTo>
                  <a:lnTo>
                    <a:pt x="52499" y="87647"/>
                  </a:lnTo>
                  <a:cubicBezTo>
                    <a:pt x="52234" y="87675"/>
                    <a:pt x="51978" y="87688"/>
                    <a:pt x="51730" y="87688"/>
                  </a:cubicBezTo>
                  <a:cubicBezTo>
                    <a:pt x="44302" y="87688"/>
                    <a:pt x="44302" y="75593"/>
                    <a:pt x="51730" y="75593"/>
                  </a:cubicBezTo>
                  <a:cubicBezTo>
                    <a:pt x="51978" y="75593"/>
                    <a:pt x="52234" y="75607"/>
                    <a:pt x="52499" y="75635"/>
                  </a:cubicBezTo>
                  <a:lnTo>
                    <a:pt x="64511" y="75635"/>
                  </a:lnTo>
                  <a:cubicBezTo>
                    <a:pt x="64775" y="75607"/>
                    <a:pt x="65031" y="75593"/>
                    <a:pt x="65279" y="75593"/>
                  </a:cubicBezTo>
                  <a:close/>
                  <a:moveTo>
                    <a:pt x="23135" y="1"/>
                  </a:moveTo>
                  <a:cubicBezTo>
                    <a:pt x="17796" y="3560"/>
                    <a:pt x="12012" y="4895"/>
                    <a:pt x="5784" y="5340"/>
                  </a:cubicBezTo>
                  <a:cubicBezTo>
                    <a:pt x="4004" y="4895"/>
                    <a:pt x="1780" y="4895"/>
                    <a:pt x="0" y="4450"/>
                  </a:cubicBezTo>
                  <a:lnTo>
                    <a:pt x="0" y="93431"/>
                  </a:lnTo>
                  <a:cubicBezTo>
                    <a:pt x="445" y="103219"/>
                    <a:pt x="8008" y="110782"/>
                    <a:pt x="17351" y="110782"/>
                  </a:cubicBezTo>
                  <a:lnTo>
                    <a:pt x="99658" y="110782"/>
                  </a:lnTo>
                  <a:cubicBezTo>
                    <a:pt x="109446" y="110782"/>
                    <a:pt x="117454" y="102774"/>
                    <a:pt x="117454" y="92986"/>
                  </a:cubicBezTo>
                  <a:lnTo>
                    <a:pt x="117454" y="4005"/>
                  </a:lnTo>
                  <a:cubicBezTo>
                    <a:pt x="115881" y="4320"/>
                    <a:pt x="114531" y="4634"/>
                    <a:pt x="113088" y="4634"/>
                  </a:cubicBezTo>
                  <a:cubicBezTo>
                    <a:pt x="112490" y="4634"/>
                    <a:pt x="111877" y="4580"/>
                    <a:pt x="111226" y="4450"/>
                  </a:cubicBezTo>
                  <a:cubicBezTo>
                    <a:pt x="110635" y="4495"/>
                    <a:pt x="110040" y="4517"/>
                    <a:pt x="109442" y="4517"/>
                  </a:cubicBezTo>
                  <a:cubicBezTo>
                    <a:pt x="104179" y="4517"/>
                    <a:pt x="98668" y="2797"/>
                    <a:pt x="93874" y="1"/>
                  </a:cubicBezTo>
                  <a:cubicBezTo>
                    <a:pt x="88313" y="3338"/>
                    <a:pt x="82196" y="5006"/>
                    <a:pt x="76134" y="5006"/>
                  </a:cubicBezTo>
                  <a:cubicBezTo>
                    <a:pt x="70072" y="5006"/>
                    <a:pt x="64066" y="3338"/>
                    <a:pt x="58727" y="1"/>
                  </a:cubicBezTo>
                  <a:cubicBezTo>
                    <a:pt x="53166" y="3338"/>
                    <a:pt x="47048" y="5006"/>
                    <a:pt x="40931" y="5006"/>
                  </a:cubicBezTo>
                  <a:cubicBezTo>
                    <a:pt x="34814" y="5006"/>
                    <a:pt x="28696" y="3338"/>
                    <a:pt x="23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73"/>
            <p:cNvSpPr/>
            <p:nvPr/>
          </p:nvSpPr>
          <p:spPr>
            <a:xfrm>
              <a:off x="1713400" y="1272525"/>
              <a:ext cx="3815050" cy="1034425"/>
            </a:xfrm>
            <a:custGeom>
              <a:avLst/>
              <a:gdLst/>
              <a:ahLst/>
              <a:cxnLst/>
              <a:rect l="l" t="t" r="r" b="b"/>
              <a:pathLst>
                <a:path w="152602" h="41377" extrusionOk="0">
                  <a:moveTo>
                    <a:pt x="0" y="0"/>
                  </a:moveTo>
                  <a:lnTo>
                    <a:pt x="0" y="17796"/>
                  </a:lnTo>
                  <a:cubicBezTo>
                    <a:pt x="0" y="32152"/>
                    <a:pt x="11575" y="41298"/>
                    <a:pt x="23545" y="41298"/>
                  </a:cubicBezTo>
                  <a:cubicBezTo>
                    <a:pt x="29754" y="41298"/>
                    <a:pt x="36069" y="38838"/>
                    <a:pt x="40931" y="33368"/>
                  </a:cubicBezTo>
                  <a:cubicBezTo>
                    <a:pt x="45602" y="38707"/>
                    <a:pt x="52054" y="41376"/>
                    <a:pt x="58560" y="41376"/>
                  </a:cubicBezTo>
                  <a:cubicBezTo>
                    <a:pt x="65067" y="41376"/>
                    <a:pt x="71629" y="38707"/>
                    <a:pt x="76523" y="33368"/>
                  </a:cubicBezTo>
                  <a:cubicBezTo>
                    <a:pt x="81195" y="38707"/>
                    <a:pt x="87646" y="41376"/>
                    <a:pt x="94097" y="41376"/>
                  </a:cubicBezTo>
                  <a:cubicBezTo>
                    <a:pt x="100548" y="41376"/>
                    <a:pt x="106999" y="38707"/>
                    <a:pt x="111670" y="33368"/>
                  </a:cubicBezTo>
                  <a:cubicBezTo>
                    <a:pt x="116119" y="38262"/>
                    <a:pt x="122348" y="41376"/>
                    <a:pt x="129022" y="41376"/>
                  </a:cubicBezTo>
                  <a:cubicBezTo>
                    <a:pt x="141479" y="40931"/>
                    <a:pt x="151267" y="32033"/>
                    <a:pt x="152601" y="20021"/>
                  </a:cubicBezTo>
                  <a:lnTo>
                    <a:pt x="152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73"/>
            <p:cNvSpPr/>
            <p:nvPr/>
          </p:nvSpPr>
          <p:spPr>
            <a:xfrm>
              <a:off x="1780125" y="238125"/>
              <a:ext cx="3692700" cy="745225"/>
            </a:xfrm>
            <a:custGeom>
              <a:avLst/>
              <a:gdLst/>
              <a:ahLst/>
              <a:cxnLst/>
              <a:rect l="l" t="t" r="r" b="b"/>
              <a:pathLst>
                <a:path w="147708" h="29809" extrusionOk="0">
                  <a:moveTo>
                    <a:pt x="20911" y="0"/>
                  </a:moveTo>
                  <a:cubicBezTo>
                    <a:pt x="18686" y="0"/>
                    <a:pt x="16907" y="890"/>
                    <a:pt x="16017" y="2669"/>
                  </a:cubicBezTo>
                  <a:lnTo>
                    <a:pt x="0" y="29809"/>
                  </a:lnTo>
                  <a:lnTo>
                    <a:pt x="147708" y="29809"/>
                  </a:lnTo>
                  <a:lnTo>
                    <a:pt x="131691" y="2669"/>
                  </a:lnTo>
                  <a:cubicBezTo>
                    <a:pt x="130357" y="890"/>
                    <a:pt x="128577" y="0"/>
                    <a:pt x="126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6" name="Google Shape;5606;p73"/>
          <p:cNvGrpSpPr/>
          <p:nvPr/>
        </p:nvGrpSpPr>
        <p:grpSpPr>
          <a:xfrm>
            <a:off x="1019379" y="1792374"/>
            <a:ext cx="350346" cy="307365"/>
            <a:chOff x="1054950" y="2380900"/>
            <a:chExt cx="269725" cy="235800"/>
          </a:xfrm>
        </p:grpSpPr>
        <p:sp>
          <p:nvSpPr>
            <p:cNvPr id="5607" name="Google Shape;5607;p73"/>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73"/>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73"/>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73"/>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1" name="Google Shape;5611;p73"/>
          <p:cNvGrpSpPr/>
          <p:nvPr/>
        </p:nvGrpSpPr>
        <p:grpSpPr>
          <a:xfrm>
            <a:off x="1773306" y="1792423"/>
            <a:ext cx="363490" cy="307268"/>
            <a:chOff x="1771678" y="1944952"/>
            <a:chExt cx="363490" cy="307268"/>
          </a:xfrm>
        </p:grpSpPr>
        <p:sp>
          <p:nvSpPr>
            <p:cNvPr id="5612" name="Google Shape;5612;p73"/>
            <p:cNvSpPr/>
            <p:nvPr/>
          </p:nvSpPr>
          <p:spPr>
            <a:xfrm>
              <a:off x="2057039" y="1987282"/>
              <a:ext cx="78129" cy="223159"/>
            </a:xfrm>
            <a:custGeom>
              <a:avLst/>
              <a:gdLst/>
              <a:ahLst/>
              <a:cxnLst/>
              <a:rect l="l" t="t" r="r" b="b"/>
              <a:pathLst>
                <a:path w="2406" h="6848" extrusionOk="0">
                  <a:moveTo>
                    <a:pt x="337" y="1"/>
                  </a:moveTo>
                  <a:cubicBezTo>
                    <a:pt x="256" y="1"/>
                    <a:pt x="179" y="30"/>
                    <a:pt x="119" y="90"/>
                  </a:cubicBezTo>
                  <a:cubicBezTo>
                    <a:pt x="0" y="209"/>
                    <a:pt x="0" y="399"/>
                    <a:pt x="119" y="542"/>
                  </a:cubicBezTo>
                  <a:cubicBezTo>
                    <a:pt x="1715" y="2114"/>
                    <a:pt x="1715" y="4710"/>
                    <a:pt x="119" y="6305"/>
                  </a:cubicBezTo>
                  <a:cubicBezTo>
                    <a:pt x="0" y="6424"/>
                    <a:pt x="0" y="6615"/>
                    <a:pt x="119" y="6758"/>
                  </a:cubicBezTo>
                  <a:cubicBezTo>
                    <a:pt x="179" y="6817"/>
                    <a:pt x="262" y="6847"/>
                    <a:pt x="345" y="6847"/>
                  </a:cubicBezTo>
                  <a:cubicBezTo>
                    <a:pt x="429" y="6847"/>
                    <a:pt x="512" y="6817"/>
                    <a:pt x="572" y="6758"/>
                  </a:cubicBezTo>
                  <a:cubicBezTo>
                    <a:pt x="2405" y="4900"/>
                    <a:pt x="2405" y="1924"/>
                    <a:pt x="572" y="90"/>
                  </a:cubicBezTo>
                  <a:cubicBezTo>
                    <a:pt x="500" y="30"/>
                    <a:pt x="417"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73"/>
            <p:cNvSpPr/>
            <p:nvPr/>
          </p:nvSpPr>
          <p:spPr>
            <a:xfrm>
              <a:off x="2013722" y="2030751"/>
              <a:ext cx="54164" cy="136216"/>
            </a:xfrm>
            <a:custGeom>
              <a:avLst/>
              <a:gdLst/>
              <a:ahLst/>
              <a:cxnLst/>
              <a:rect l="l" t="t" r="r" b="b"/>
              <a:pathLst>
                <a:path w="1668" h="4180" extrusionOk="0">
                  <a:moveTo>
                    <a:pt x="337" y="0"/>
                  </a:moveTo>
                  <a:cubicBezTo>
                    <a:pt x="257" y="0"/>
                    <a:pt x="179" y="30"/>
                    <a:pt x="120" y="89"/>
                  </a:cubicBezTo>
                  <a:cubicBezTo>
                    <a:pt x="1" y="209"/>
                    <a:pt x="1" y="399"/>
                    <a:pt x="120" y="542"/>
                  </a:cubicBezTo>
                  <a:cubicBezTo>
                    <a:pt x="977" y="1375"/>
                    <a:pt x="977" y="2780"/>
                    <a:pt x="120" y="3638"/>
                  </a:cubicBezTo>
                  <a:cubicBezTo>
                    <a:pt x="1" y="3757"/>
                    <a:pt x="1" y="3971"/>
                    <a:pt x="120" y="4090"/>
                  </a:cubicBezTo>
                  <a:cubicBezTo>
                    <a:pt x="179" y="4150"/>
                    <a:pt x="257" y="4180"/>
                    <a:pt x="337" y="4180"/>
                  </a:cubicBezTo>
                  <a:cubicBezTo>
                    <a:pt x="417" y="4180"/>
                    <a:pt x="501" y="4150"/>
                    <a:pt x="572" y="4090"/>
                  </a:cubicBezTo>
                  <a:cubicBezTo>
                    <a:pt x="1668" y="2971"/>
                    <a:pt x="1668" y="1185"/>
                    <a:pt x="572" y="89"/>
                  </a:cubicBezTo>
                  <a:cubicBezTo>
                    <a:pt x="501" y="30"/>
                    <a:pt x="417"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73"/>
            <p:cNvSpPr/>
            <p:nvPr/>
          </p:nvSpPr>
          <p:spPr>
            <a:xfrm>
              <a:off x="1771678" y="2026678"/>
              <a:ext cx="61113" cy="143678"/>
            </a:xfrm>
            <a:custGeom>
              <a:avLst/>
              <a:gdLst/>
              <a:ahLst/>
              <a:cxnLst/>
              <a:rect l="l" t="t" r="r" b="b"/>
              <a:pathLst>
                <a:path w="1882" h="4409" extrusionOk="0">
                  <a:moveTo>
                    <a:pt x="310" y="0"/>
                  </a:moveTo>
                  <a:cubicBezTo>
                    <a:pt x="143" y="0"/>
                    <a:pt x="1" y="143"/>
                    <a:pt x="1" y="334"/>
                  </a:cubicBezTo>
                  <a:lnTo>
                    <a:pt x="1" y="4096"/>
                  </a:lnTo>
                  <a:cubicBezTo>
                    <a:pt x="1" y="4252"/>
                    <a:pt x="126" y="4408"/>
                    <a:pt x="278" y="4408"/>
                  </a:cubicBezTo>
                  <a:cubicBezTo>
                    <a:pt x="289" y="4408"/>
                    <a:pt x="299" y="4407"/>
                    <a:pt x="310" y="4406"/>
                  </a:cubicBezTo>
                  <a:lnTo>
                    <a:pt x="1882" y="4406"/>
                  </a:ln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73"/>
            <p:cNvSpPr/>
            <p:nvPr/>
          </p:nvSpPr>
          <p:spPr>
            <a:xfrm>
              <a:off x="1853636" y="1944952"/>
              <a:ext cx="102905" cy="307268"/>
            </a:xfrm>
            <a:custGeom>
              <a:avLst/>
              <a:gdLst/>
              <a:ahLst/>
              <a:cxnLst/>
              <a:rect l="l" t="t" r="r" b="b"/>
              <a:pathLst>
                <a:path w="3169" h="9429" extrusionOk="0">
                  <a:moveTo>
                    <a:pt x="2859" y="1"/>
                  </a:moveTo>
                  <a:cubicBezTo>
                    <a:pt x="2770" y="1"/>
                    <a:pt x="2681" y="40"/>
                    <a:pt x="2621" y="127"/>
                  </a:cubicBezTo>
                  <a:cubicBezTo>
                    <a:pt x="2001" y="936"/>
                    <a:pt x="811" y="2175"/>
                    <a:pt x="1" y="2460"/>
                  </a:cubicBezTo>
                  <a:lnTo>
                    <a:pt x="1" y="6985"/>
                  </a:lnTo>
                  <a:cubicBezTo>
                    <a:pt x="811" y="7271"/>
                    <a:pt x="2001" y="8486"/>
                    <a:pt x="2621" y="9319"/>
                  </a:cubicBezTo>
                  <a:cubicBezTo>
                    <a:pt x="2679" y="9395"/>
                    <a:pt x="2765" y="9429"/>
                    <a:pt x="2851" y="9429"/>
                  </a:cubicBezTo>
                  <a:cubicBezTo>
                    <a:pt x="3009" y="9429"/>
                    <a:pt x="3168" y="9314"/>
                    <a:pt x="3168" y="9129"/>
                  </a:cubicBezTo>
                  <a:lnTo>
                    <a:pt x="3168" y="317"/>
                  </a:lnTo>
                  <a:cubicBezTo>
                    <a:pt x="3168" y="120"/>
                    <a:pt x="3014" y="1"/>
                    <a:pt x="2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73"/>
            <p:cNvSpPr/>
            <p:nvPr/>
          </p:nvSpPr>
          <p:spPr>
            <a:xfrm>
              <a:off x="1977386" y="2063924"/>
              <a:ext cx="20133" cy="70650"/>
            </a:xfrm>
            <a:custGeom>
              <a:avLst/>
              <a:gdLst/>
              <a:ahLst/>
              <a:cxnLst/>
              <a:rect l="l" t="t" r="r" b="b"/>
              <a:pathLst>
                <a:path w="620" h="2168" extrusionOk="0">
                  <a:moveTo>
                    <a:pt x="0" y="0"/>
                  </a:moveTo>
                  <a:lnTo>
                    <a:pt x="0" y="2167"/>
                  </a:lnTo>
                  <a:cubicBezTo>
                    <a:pt x="381" y="1929"/>
                    <a:pt x="619" y="1524"/>
                    <a:pt x="619" y="1072"/>
                  </a:cubicBezTo>
                  <a:cubicBezTo>
                    <a:pt x="619" y="619"/>
                    <a:pt x="381" y="21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7" name="Google Shape;5617;p73"/>
          <p:cNvGrpSpPr/>
          <p:nvPr/>
        </p:nvGrpSpPr>
        <p:grpSpPr>
          <a:xfrm>
            <a:off x="2525032" y="1771323"/>
            <a:ext cx="348008" cy="349468"/>
            <a:chOff x="2214125" y="2364675"/>
            <a:chExt cx="267925" cy="268100"/>
          </a:xfrm>
        </p:grpSpPr>
        <p:sp>
          <p:nvSpPr>
            <p:cNvPr id="5618" name="Google Shape;5618;p73"/>
            <p:cNvSpPr/>
            <p:nvPr/>
          </p:nvSpPr>
          <p:spPr>
            <a:xfrm>
              <a:off x="2222450" y="2427925"/>
              <a:ext cx="39925" cy="59575"/>
            </a:xfrm>
            <a:custGeom>
              <a:avLst/>
              <a:gdLst/>
              <a:ahLst/>
              <a:cxnLst/>
              <a:rect l="l" t="t" r="r" b="b"/>
              <a:pathLst>
                <a:path w="1597" h="2383" extrusionOk="0">
                  <a:moveTo>
                    <a:pt x="1596" y="1"/>
                  </a:moveTo>
                  <a:lnTo>
                    <a:pt x="1" y="1192"/>
                  </a:lnTo>
                  <a:lnTo>
                    <a:pt x="1596" y="2382"/>
                  </a:lnTo>
                  <a:lnTo>
                    <a:pt x="1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73"/>
            <p:cNvSpPr/>
            <p:nvPr/>
          </p:nvSpPr>
          <p:spPr>
            <a:xfrm>
              <a:off x="2435000" y="2427925"/>
              <a:ext cx="39925" cy="58975"/>
            </a:xfrm>
            <a:custGeom>
              <a:avLst/>
              <a:gdLst/>
              <a:ahLst/>
              <a:cxnLst/>
              <a:rect l="l" t="t" r="r" b="b"/>
              <a:pathLst>
                <a:path w="1597" h="2359" extrusionOk="0">
                  <a:moveTo>
                    <a:pt x="0" y="1"/>
                  </a:moveTo>
                  <a:lnTo>
                    <a:pt x="0" y="2359"/>
                  </a:lnTo>
                  <a:lnTo>
                    <a:pt x="1596" y="11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73"/>
            <p:cNvSpPr/>
            <p:nvPr/>
          </p:nvSpPr>
          <p:spPr>
            <a:xfrm>
              <a:off x="2214125" y="2470800"/>
              <a:ext cx="267925" cy="161975"/>
            </a:xfrm>
            <a:custGeom>
              <a:avLst/>
              <a:gdLst/>
              <a:ahLst/>
              <a:cxnLst/>
              <a:rect l="l" t="t" r="r" b="b"/>
              <a:pathLst>
                <a:path w="10717" h="6479" extrusionOk="0">
                  <a:moveTo>
                    <a:pt x="7268" y="3468"/>
                  </a:moveTo>
                  <a:cubicBezTo>
                    <a:pt x="7332" y="3468"/>
                    <a:pt x="7397" y="3487"/>
                    <a:pt x="7454" y="3525"/>
                  </a:cubicBezTo>
                  <a:lnTo>
                    <a:pt x="8907" y="4644"/>
                  </a:lnTo>
                  <a:cubicBezTo>
                    <a:pt x="9074" y="4740"/>
                    <a:pt x="9097" y="4930"/>
                    <a:pt x="8978" y="5073"/>
                  </a:cubicBezTo>
                  <a:cubicBezTo>
                    <a:pt x="8921" y="5159"/>
                    <a:pt x="8821" y="5202"/>
                    <a:pt x="8725" y="5202"/>
                  </a:cubicBezTo>
                  <a:cubicBezTo>
                    <a:pt x="8660" y="5202"/>
                    <a:pt x="8597" y="5183"/>
                    <a:pt x="8550" y="5144"/>
                  </a:cubicBezTo>
                  <a:lnTo>
                    <a:pt x="7073" y="4049"/>
                  </a:lnTo>
                  <a:cubicBezTo>
                    <a:pt x="6930" y="3930"/>
                    <a:pt x="6906" y="3739"/>
                    <a:pt x="7002" y="3597"/>
                  </a:cubicBezTo>
                  <a:cubicBezTo>
                    <a:pt x="7073" y="3511"/>
                    <a:pt x="7170" y="3468"/>
                    <a:pt x="7268" y="3468"/>
                  </a:cubicBezTo>
                  <a:close/>
                  <a:moveTo>
                    <a:pt x="3485" y="3468"/>
                  </a:moveTo>
                  <a:cubicBezTo>
                    <a:pt x="3582" y="3468"/>
                    <a:pt x="3682" y="3511"/>
                    <a:pt x="3739" y="3597"/>
                  </a:cubicBezTo>
                  <a:cubicBezTo>
                    <a:pt x="3834" y="3739"/>
                    <a:pt x="3811" y="3930"/>
                    <a:pt x="3668" y="4049"/>
                  </a:cubicBezTo>
                  <a:lnTo>
                    <a:pt x="2215" y="5144"/>
                  </a:lnTo>
                  <a:cubicBezTo>
                    <a:pt x="2154" y="5188"/>
                    <a:pt x="2091" y="5207"/>
                    <a:pt x="2031" y="5207"/>
                  </a:cubicBezTo>
                  <a:cubicBezTo>
                    <a:pt x="1765" y="5207"/>
                    <a:pt x="1562" y="4839"/>
                    <a:pt x="1834" y="4644"/>
                  </a:cubicBezTo>
                  <a:lnTo>
                    <a:pt x="3310" y="3525"/>
                  </a:lnTo>
                  <a:cubicBezTo>
                    <a:pt x="3358" y="3487"/>
                    <a:pt x="3421" y="3468"/>
                    <a:pt x="3485" y="3468"/>
                  </a:cubicBezTo>
                  <a:close/>
                  <a:moveTo>
                    <a:pt x="24" y="1"/>
                  </a:moveTo>
                  <a:lnTo>
                    <a:pt x="24" y="6168"/>
                  </a:lnTo>
                  <a:cubicBezTo>
                    <a:pt x="0" y="6335"/>
                    <a:pt x="143" y="6478"/>
                    <a:pt x="334" y="6478"/>
                  </a:cubicBezTo>
                  <a:lnTo>
                    <a:pt x="10431" y="6478"/>
                  </a:lnTo>
                  <a:cubicBezTo>
                    <a:pt x="10598" y="6454"/>
                    <a:pt x="10717" y="6335"/>
                    <a:pt x="10717" y="6168"/>
                  </a:cubicBezTo>
                  <a:lnTo>
                    <a:pt x="10717" y="24"/>
                  </a:lnTo>
                  <a:lnTo>
                    <a:pt x="5549" y="3882"/>
                  </a:lnTo>
                  <a:cubicBezTo>
                    <a:pt x="5506" y="3925"/>
                    <a:pt x="5444" y="3949"/>
                    <a:pt x="5380" y="3953"/>
                  </a:cubicBezTo>
                  <a:lnTo>
                    <a:pt x="5380" y="3953"/>
                  </a:lnTo>
                  <a:cubicBezTo>
                    <a:pt x="5309" y="3930"/>
                    <a:pt x="5239" y="3929"/>
                    <a:pt x="5192" y="3882"/>
                  </a:cubicBezTo>
                  <a:lnTo>
                    <a:pt x="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73"/>
            <p:cNvSpPr/>
            <p:nvPr/>
          </p:nvSpPr>
          <p:spPr>
            <a:xfrm>
              <a:off x="2304025" y="2364675"/>
              <a:ext cx="89325" cy="31725"/>
            </a:xfrm>
            <a:custGeom>
              <a:avLst/>
              <a:gdLst/>
              <a:ahLst/>
              <a:cxnLst/>
              <a:rect l="l" t="t" r="r" b="b"/>
              <a:pathLst>
                <a:path w="3573" h="1269" extrusionOk="0">
                  <a:moveTo>
                    <a:pt x="1777" y="1"/>
                  </a:moveTo>
                  <a:cubicBezTo>
                    <a:pt x="1709" y="1"/>
                    <a:pt x="1643" y="19"/>
                    <a:pt x="1596" y="54"/>
                  </a:cubicBezTo>
                  <a:lnTo>
                    <a:pt x="0" y="1269"/>
                  </a:lnTo>
                  <a:lnTo>
                    <a:pt x="3572" y="1269"/>
                  </a:lnTo>
                  <a:lnTo>
                    <a:pt x="1977" y="54"/>
                  </a:lnTo>
                  <a:cubicBezTo>
                    <a:pt x="1917" y="19"/>
                    <a:pt x="1846" y="1"/>
                    <a:pt x="1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73"/>
            <p:cNvSpPr/>
            <p:nvPr/>
          </p:nvSpPr>
          <p:spPr>
            <a:xfrm>
              <a:off x="2277825" y="2412450"/>
              <a:ext cx="141725" cy="139350"/>
            </a:xfrm>
            <a:custGeom>
              <a:avLst/>
              <a:gdLst/>
              <a:ahLst/>
              <a:cxnLst/>
              <a:rect l="l" t="t" r="r" b="b"/>
              <a:pathLst>
                <a:path w="5669" h="5574" extrusionOk="0">
                  <a:moveTo>
                    <a:pt x="1572" y="1239"/>
                  </a:moveTo>
                  <a:lnTo>
                    <a:pt x="1572" y="1263"/>
                  </a:lnTo>
                  <a:lnTo>
                    <a:pt x="4073" y="1263"/>
                  </a:lnTo>
                  <a:cubicBezTo>
                    <a:pt x="4239" y="1263"/>
                    <a:pt x="4382" y="1382"/>
                    <a:pt x="4406" y="1525"/>
                  </a:cubicBezTo>
                  <a:cubicBezTo>
                    <a:pt x="4430" y="1715"/>
                    <a:pt x="4263" y="1882"/>
                    <a:pt x="4073" y="1882"/>
                  </a:cubicBezTo>
                  <a:lnTo>
                    <a:pt x="1572" y="1882"/>
                  </a:lnTo>
                  <a:cubicBezTo>
                    <a:pt x="1405" y="1882"/>
                    <a:pt x="1286" y="1763"/>
                    <a:pt x="1263" y="1596"/>
                  </a:cubicBezTo>
                  <a:cubicBezTo>
                    <a:pt x="1239" y="1406"/>
                    <a:pt x="1382" y="1239"/>
                    <a:pt x="1572" y="1239"/>
                  </a:cubicBezTo>
                  <a:close/>
                  <a:moveTo>
                    <a:pt x="4073" y="2501"/>
                  </a:moveTo>
                  <a:cubicBezTo>
                    <a:pt x="4239" y="2501"/>
                    <a:pt x="4358" y="2620"/>
                    <a:pt x="4382" y="2787"/>
                  </a:cubicBezTo>
                  <a:cubicBezTo>
                    <a:pt x="4406" y="2978"/>
                    <a:pt x="4263" y="3144"/>
                    <a:pt x="4073" y="3144"/>
                  </a:cubicBezTo>
                  <a:lnTo>
                    <a:pt x="1548" y="3144"/>
                  </a:lnTo>
                  <a:cubicBezTo>
                    <a:pt x="1382" y="3144"/>
                    <a:pt x="1215" y="2978"/>
                    <a:pt x="1239" y="2787"/>
                  </a:cubicBezTo>
                  <a:cubicBezTo>
                    <a:pt x="1263" y="2620"/>
                    <a:pt x="1405" y="2501"/>
                    <a:pt x="1572" y="2501"/>
                  </a:cubicBezTo>
                  <a:close/>
                  <a:moveTo>
                    <a:pt x="310" y="1"/>
                  </a:moveTo>
                  <a:cubicBezTo>
                    <a:pt x="143" y="1"/>
                    <a:pt x="0" y="144"/>
                    <a:pt x="0" y="310"/>
                  </a:cubicBezTo>
                  <a:lnTo>
                    <a:pt x="0" y="3454"/>
                  </a:lnTo>
                  <a:lnTo>
                    <a:pt x="2834" y="5573"/>
                  </a:lnTo>
                  <a:lnTo>
                    <a:pt x="5668" y="3454"/>
                  </a:lnTo>
                  <a:lnTo>
                    <a:pt x="5668" y="310"/>
                  </a:lnTo>
                  <a:cubicBezTo>
                    <a:pt x="5644" y="144"/>
                    <a:pt x="5502"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3" name="Google Shape;5623;p73"/>
          <p:cNvGrpSpPr/>
          <p:nvPr/>
        </p:nvGrpSpPr>
        <p:grpSpPr>
          <a:xfrm>
            <a:off x="3275926" y="1782305"/>
            <a:ext cx="349566" cy="327504"/>
            <a:chOff x="2792225" y="2373175"/>
            <a:chExt cx="269125" cy="251250"/>
          </a:xfrm>
        </p:grpSpPr>
        <p:sp>
          <p:nvSpPr>
            <p:cNvPr id="5624" name="Google Shape;5624;p73"/>
            <p:cNvSpPr/>
            <p:nvPr/>
          </p:nvSpPr>
          <p:spPr>
            <a:xfrm>
              <a:off x="2902950" y="2426150"/>
              <a:ext cx="56000" cy="66700"/>
            </a:xfrm>
            <a:custGeom>
              <a:avLst/>
              <a:gdLst/>
              <a:ahLst/>
              <a:cxnLst/>
              <a:rect l="l" t="t" r="r" b="b"/>
              <a:pathLst>
                <a:path w="2240" h="2668" extrusionOk="0">
                  <a:moveTo>
                    <a:pt x="1" y="1"/>
                  </a:moveTo>
                  <a:lnTo>
                    <a:pt x="1" y="2668"/>
                  </a:lnTo>
                  <a:lnTo>
                    <a:pt x="2239" y="133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73"/>
            <p:cNvSpPr/>
            <p:nvPr/>
          </p:nvSpPr>
          <p:spPr>
            <a:xfrm>
              <a:off x="2792225" y="2561300"/>
              <a:ext cx="269125" cy="63125"/>
            </a:xfrm>
            <a:custGeom>
              <a:avLst/>
              <a:gdLst/>
              <a:ahLst/>
              <a:cxnLst/>
              <a:rect l="l" t="t" r="r" b="b"/>
              <a:pathLst>
                <a:path w="10765" h="2525" extrusionOk="0">
                  <a:moveTo>
                    <a:pt x="7895" y="286"/>
                  </a:moveTo>
                  <a:cubicBezTo>
                    <a:pt x="8067" y="286"/>
                    <a:pt x="8240" y="405"/>
                    <a:pt x="8216" y="643"/>
                  </a:cubicBezTo>
                  <a:lnTo>
                    <a:pt x="8216" y="953"/>
                  </a:lnTo>
                  <a:lnTo>
                    <a:pt x="9169" y="953"/>
                  </a:lnTo>
                  <a:cubicBezTo>
                    <a:pt x="9597" y="953"/>
                    <a:pt x="9597" y="1572"/>
                    <a:pt x="9169" y="1572"/>
                  </a:cubicBezTo>
                  <a:lnTo>
                    <a:pt x="8216" y="1572"/>
                  </a:lnTo>
                  <a:lnTo>
                    <a:pt x="8216" y="1882"/>
                  </a:lnTo>
                  <a:cubicBezTo>
                    <a:pt x="8240" y="2108"/>
                    <a:pt x="8073" y="2221"/>
                    <a:pt x="7907" y="2221"/>
                  </a:cubicBezTo>
                  <a:cubicBezTo>
                    <a:pt x="7740" y="2221"/>
                    <a:pt x="7573" y="2108"/>
                    <a:pt x="7597" y="1882"/>
                  </a:cubicBezTo>
                  <a:lnTo>
                    <a:pt x="7597" y="1572"/>
                  </a:lnTo>
                  <a:lnTo>
                    <a:pt x="1596" y="1572"/>
                  </a:lnTo>
                  <a:cubicBezTo>
                    <a:pt x="1167" y="1572"/>
                    <a:pt x="1167" y="953"/>
                    <a:pt x="1596" y="953"/>
                  </a:cubicBezTo>
                  <a:lnTo>
                    <a:pt x="7573" y="953"/>
                  </a:lnTo>
                  <a:lnTo>
                    <a:pt x="7573" y="643"/>
                  </a:lnTo>
                  <a:cubicBezTo>
                    <a:pt x="7549" y="405"/>
                    <a:pt x="7722" y="286"/>
                    <a:pt x="7895" y="286"/>
                  </a:cubicBezTo>
                  <a:close/>
                  <a:moveTo>
                    <a:pt x="24" y="0"/>
                  </a:moveTo>
                  <a:lnTo>
                    <a:pt x="24" y="2215"/>
                  </a:lnTo>
                  <a:cubicBezTo>
                    <a:pt x="0" y="2382"/>
                    <a:pt x="143" y="2525"/>
                    <a:pt x="334" y="2525"/>
                  </a:cubicBezTo>
                  <a:lnTo>
                    <a:pt x="10431" y="2525"/>
                  </a:lnTo>
                  <a:cubicBezTo>
                    <a:pt x="10598" y="2525"/>
                    <a:pt x="10764" y="2382"/>
                    <a:pt x="10740" y="2215"/>
                  </a:cubicBezTo>
                  <a:lnTo>
                    <a:pt x="10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73"/>
            <p:cNvSpPr/>
            <p:nvPr/>
          </p:nvSpPr>
          <p:spPr>
            <a:xfrm>
              <a:off x="2792800" y="2373175"/>
              <a:ext cx="267950" cy="172675"/>
            </a:xfrm>
            <a:custGeom>
              <a:avLst/>
              <a:gdLst/>
              <a:ahLst/>
              <a:cxnLst/>
              <a:rect l="l" t="t" r="r" b="b"/>
              <a:pathLst>
                <a:path w="10718" h="6907" extrusionOk="0">
                  <a:moveTo>
                    <a:pt x="4109" y="1250"/>
                  </a:moveTo>
                  <a:cubicBezTo>
                    <a:pt x="4163" y="1250"/>
                    <a:pt x="4216" y="1262"/>
                    <a:pt x="4264" y="1286"/>
                  </a:cubicBezTo>
                  <a:lnTo>
                    <a:pt x="7407" y="3167"/>
                  </a:lnTo>
                  <a:cubicBezTo>
                    <a:pt x="7503" y="3239"/>
                    <a:pt x="7550" y="3334"/>
                    <a:pt x="7550" y="3453"/>
                  </a:cubicBezTo>
                  <a:cubicBezTo>
                    <a:pt x="7550" y="3548"/>
                    <a:pt x="7503" y="3667"/>
                    <a:pt x="7407" y="3715"/>
                  </a:cubicBezTo>
                  <a:lnTo>
                    <a:pt x="4264" y="5596"/>
                  </a:lnTo>
                  <a:cubicBezTo>
                    <a:pt x="4216" y="5632"/>
                    <a:pt x="4163" y="5650"/>
                    <a:pt x="4109" y="5650"/>
                  </a:cubicBezTo>
                  <a:cubicBezTo>
                    <a:pt x="4055" y="5650"/>
                    <a:pt x="4002" y="5632"/>
                    <a:pt x="3954" y="5596"/>
                  </a:cubicBezTo>
                  <a:cubicBezTo>
                    <a:pt x="3835" y="5549"/>
                    <a:pt x="3787" y="5430"/>
                    <a:pt x="3787" y="5334"/>
                  </a:cubicBezTo>
                  <a:lnTo>
                    <a:pt x="3787" y="1572"/>
                  </a:lnTo>
                  <a:cubicBezTo>
                    <a:pt x="3787" y="1453"/>
                    <a:pt x="3859" y="1334"/>
                    <a:pt x="3954" y="1286"/>
                  </a:cubicBezTo>
                  <a:cubicBezTo>
                    <a:pt x="4002" y="1262"/>
                    <a:pt x="4055" y="1250"/>
                    <a:pt x="4109" y="1250"/>
                  </a:cubicBezTo>
                  <a:close/>
                  <a:moveTo>
                    <a:pt x="311" y="0"/>
                  </a:moveTo>
                  <a:cubicBezTo>
                    <a:pt x="144" y="0"/>
                    <a:pt x="1" y="143"/>
                    <a:pt x="1" y="310"/>
                  </a:cubicBezTo>
                  <a:lnTo>
                    <a:pt x="1" y="6906"/>
                  </a:lnTo>
                  <a:lnTo>
                    <a:pt x="10717" y="6906"/>
                  </a:lnTo>
                  <a:lnTo>
                    <a:pt x="10717" y="310"/>
                  </a:lnTo>
                  <a:cubicBezTo>
                    <a:pt x="10717" y="143"/>
                    <a:pt x="10575" y="0"/>
                    <a:pt x="10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7" name="Google Shape;5627;p73"/>
          <p:cNvGrpSpPr/>
          <p:nvPr/>
        </p:nvGrpSpPr>
        <p:grpSpPr>
          <a:xfrm>
            <a:off x="4026820" y="1792342"/>
            <a:ext cx="349566" cy="307430"/>
            <a:chOff x="3370325" y="2380850"/>
            <a:chExt cx="269125" cy="235850"/>
          </a:xfrm>
        </p:grpSpPr>
        <p:sp>
          <p:nvSpPr>
            <p:cNvPr id="5628" name="Google Shape;5628;p73"/>
            <p:cNvSpPr/>
            <p:nvPr/>
          </p:nvSpPr>
          <p:spPr>
            <a:xfrm>
              <a:off x="3370325" y="2443425"/>
              <a:ext cx="268525" cy="126225"/>
            </a:xfrm>
            <a:custGeom>
              <a:avLst/>
              <a:gdLst/>
              <a:ahLst/>
              <a:cxnLst/>
              <a:rect l="l" t="t" r="r" b="b"/>
              <a:pathLst>
                <a:path w="10741" h="5049" extrusionOk="0">
                  <a:moveTo>
                    <a:pt x="1929" y="0"/>
                  </a:moveTo>
                  <a:cubicBezTo>
                    <a:pt x="1810" y="3048"/>
                    <a:pt x="143" y="4477"/>
                    <a:pt x="143" y="4477"/>
                  </a:cubicBezTo>
                  <a:cubicBezTo>
                    <a:pt x="24" y="4549"/>
                    <a:pt x="0" y="4692"/>
                    <a:pt x="48" y="4811"/>
                  </a:cubicBezTo>
                  <a:cubicBezTo>
                    <a:pt x="95" y="4954"/>
                    <a:pt x="191" y="5025"/>
                    <a:pt x="333" y="5049"/>
                  </a:cubicBezTo>
                  <a:lnTo>
                    <a:pt x="8549" y="5049"/>
                  </a:lnTo>
                  <a:cubicBezTo>
                    <a:pt x="8621" y="5049"/>
                    <a:pt x="8692" y="5001"/>
                    <a:pt x="8740" y="4954"/>
                  </a:cubicBezTo>
                  <a:cubicBezTo>
                    <a:pt x="8835" y="4906"/>
                    <a:pt x="10621" y="3358"/>
                    <a:pt x="10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73"/>
            <p:cNvSpPr/>
            <p:nvPr/>
          </p:nvSpPr>
          <p:spPr>
            <a:xfrm>
              <a:off x="3417950" y="2380850"/>
              <a:ext cx="221500" cy="47100"/>
            </a:xfrm>
            <a:custGeom>
              <a:avLst/>
              <a:gdLst/>
              <a:ahLst/>
              <a:cxnLst/>
              <a:rect l="l" t="t" r="r" b="b"/>
              <a:pathLst>
                <a:path w="8860" h="1884" extrusionOk="0">
                  <a:moveTo>
                    <a:pt x="2197" y="0"/>
                  </a:moveTo>
                  <a:cubicBezTo>
                    <a:pt x="2025" y="0"/>
                    <a:pt x="1882" y="136"/>
                    <a:pt x="1882" y="312"/>
                  </a:cubicBezTo>
                  <a:lnTo>
                    <a:pt x="1882" y="622"/>
                  </a:lnTo>
                  <a:lnTo>
                    <a:pt x="310" y="622"/>
                  </a:lnTo>
                  <a:cubicBezTo>
                    <a:pt x="299" y="620"/>
                    <a:pt x="288" y="620"/>
                    <a:pt x="278" y="620"/>
                  </a:cubicBezTo>
                  <a:cubicBezTo>
                    <a:pt x="125" y="620"/>
                    <a:pt x="0" y="775"/>
                    <a:pt x="0" y="931"/>
                  </a:cubicBezTo>
                  <a:lnTo>
                    <a:pt x="0" y="1884"/>
                  </a:lnTo>
                  <a:lnTo>
                    <a:pt x="8859" y="1884"/>
                  </a:lnTo>
                  <a:lnTo>
                    <a:pt x="8859" y="931"/>
                  </a:lnTo>
                  <a:cubicBezTo>
                    <a:pt x="8835" y="765"/>
                    <a:pt x="8692" y="622"/>
                    <a:pt x="8526" y="622"/>
                  </a:cubicBezTo>
                  <a:lnTo>
                    <a:pt x="6954" y="622"/>
                  </a:lnTo>
                  <a:lnTo>
                    <a:pt x="6954" y="336"/>
                  </a:lnTo>
                  <a:cubicBezTo>
                    <a:pt x="6954" y="169"/>
                    <a:pt x="6835" y="26"/>
                    <a:pt x="6668" y="3"/>
                  </a:cubicBezTo>
                  <a:cubicBezTo>
                    <a:pt x="6654" y="1"/>
                    <a:pt x="6640" y="0"/>
                    <a:pt x="6627" y="0"/>
                  </a:cubicBezTo>
                  <a:cubicBezTo>
                    <a:pt x="6454" y="0"/>
                    <a:pt x="6311" y="136"/>
                    <a:pt x="6311" y="312"/>
                  </a:cubicBezTo>
                  <a:lnTo>
                    <a:pt x="6311" y="622"/>
                  </a:lnTo>
                  <a:lnTo>
                    <a:pt x="4739" y="622"/>
                  </a:lnTo>
                  <a:lnTo>
                    <a:pt x="4739" y="336"/>
                  </a:lnTo>
                  <a:cubicBezTo>
                    <a:pt x="4739" y="169"/>
                    <a:pt x="4620" y="26"/>
                    <a:pt x="4453" y="3"/>
                  </a:cubicBezTo>
                  <a:cubicBezTo>
                    <a:pt x="4440" y="1"/>
                    <a:pt x="4426" y="0"/>
                    <a:pt x="4412" y="0"/>
                  </a:cubicBezTo>
                  <a:cubicBezTo>
                    <a:pt x="4239" y="0"/>
                    <a:pt x="4096" y="136"/>
                    <a:pt x="4096" y="312"/>
                  </a:cubicBezTo>
                  <a:lnTo>
                    <a:pt x="4096" y="622"/>
                  </a:lnTo>
                  <a:lnTo>
                    <a:pt x="2525" y="622"/>
                  </a:lnTo>
                  <a:lnTo>
                    <a:pt x="2525" y="336"/>
                  </a:lnTo>
                  <a:cubicBezTo>
                    <a:pt x="2525" y="145"/>
                    <a:pt x="2405" y="26"/>
                    <a:pt x="2239" y="3"/>
                  </a:cubicBezTo>
                  <a:cubicBezTo>
                    <a:pt x="2225" y="1"/>
                    <a:pt x="2211" y="0"/>
                    <a:pt x="2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73"/>
            <p:cNvSpPr/>
            <p:nvPr/>
          </p:nvSpPr>
          <p:spPr>
            <a:xfrm>
              <a:off x="3418525" y="2520800"/>
              <a:ext cx="220925" cy="95900"/>
            </a:xfrm>
            <a:custGeom>
              <a:avLst/>
              <a:gdLst/>
              <a:ahLst/>
              <a:cxnLst/>
              <a:rect l="l" t="t" r="r" b="b"/>
              <a:pathLst>
                <a:path w="8837" h="3836" extrusionOk="0">
                  <a:moveTo>
                    <a:pt x="8836" y="1"/>
                  </a:moveTo>
                  <a:cubicBezTo>
                    <a:pt x="8479" y="882"/>
                    <a:pt x="7931" y="1692"/>
                    <a:pt x="7241" y="2359"/>
                  </a:cubicBezTo>
                  <a:cubicBezTo>
                    <a:pt x="7050" y="2501"/>
                    <a:pt x="6860" y="2573"/>
                    <a:pt x="6645" y="2573"/>
                  </a:cubicBezTo>
                  <a:lnTo>
                    <a:pt x="1" y="2573"/>
                  </a:lnTo>
                  <a:lnTo>
                    <a:pt x="1" y="3526"/>
                  </a:lnTo>
                  <a:cubicBezTo>
                    <a:pt x="1" y="3692"/>
                    <a:pt x="144" y="3835"/>
                    <a:pt x="311" y="3835"/>
                  </a:cubicBezTo>
                  <a:lnTo>
                    <a:pt x="8503" y="3835"/>
                  </a:lnTo>
                  <a:cubicBezTo>
                    <a:pt x="8693" y="3835"/>
                    <a:pt x="8836" y="3692"/>
                    <a:pt x="8836" y="3526"/>
                  </a:cubicBezTo>
                  <a:lnTo>
                    <a:pt x="88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1" name="Google Shape;5631;p73"/>
          <p:cNvGrpSpPr/>
          <p:nvPr/>
        </p:nvGrpSpPr>
        <p:grpSpPr>
          <a:xfrm>
            <a:off x="4780799" y="1802868"/>
            <a:ext cx="348008" cy="286379"/>
            <a:chOff x="3950800" y="2388650"/>
            <a:chExt cx="267925" cy="219700"/>
          </a:xfrm>
        </p:grpSpPr>
        <p:sp>
          <p:nvSpPr>
            <p:cNvPr id="5632" name="Google Shape;5632;p73"/>
            <p:cNvSpPr/>
            <p:nvPr/>
          </p:nvSpPr>
          <p:spPr>
            <a:xfrm>
              <a:off x="4138925" y="2482700"/>
              <a:ext cx="79800" cy="63150"/>
            </a:xfrm>
            <a:custGeom>
              <a:avLst/>
              <a:gdLst/>
              <a:ahLst/>
              <a:cxnLst/>
              <a:rect l="l" t="t" r="r" b="b"/>
              <a:pathLst>
                <a:path w="3192" h="2526" extrusionOk="0">
                  <a:moveTo>
                    <a:pt x="1" y="1"/>
                  </a:moveTo>
                  <a:cubicBezTo>
                    <a:pt x="215" y="382"/>
                    <a:pt x="358" y="834"/>
                    <a:pt x="358" y="1263"/>
                  </a:cubicBezTo>
                  <a:cubicBezTo>
                    <a:pt x="358" y="1715"/>
                    <a:pt x="239" y="2144"/>
                    <a:pt x="1" y="2525"/>
                  </a:cubicBezTo>
                  <a:lnTo>
                    <a:pt x="3192" y="2525"/>
                  </a:lnTo>
                  <a:lnTo>
                    <a:pt x="3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73"/>
            <p:cNvSpPr/>
            <p:nvPr/>
          </p:nvSpPr>
          <p:spPr>
            <a:xfrm>
              <a:off x="4037725" y="2467050"/>
              <a:ext cx="110150" cy="94275"/>
            </a:xfrm>
            <a:custGeom>
              <a:avLst/>
              <a:gdLst/>
              <a:ahLst/>
              <a:cxnLst/>
              <a:rect l="l" t="t" r="r" b="b"/>
              <a:pathLst>
                <a:path w="4406" h="3771" extrusionOk="0">
                  <a:moveTo>
                    <a:pt x="1881" y="627"/>
                  </a:moveTo>
                  <a:cubicBezTo>
                    <a:pt x="3001" y="627"/>
                    <a:pt x="3572" y="1984"/>
                    <a:pt x="2786" y="2794"/>
                  </a:cubicBezTo>
                  <a:cubicBezTo>
                    <a:pt x="2527" y="3045"/>
                    <a:pt x="2212" y="3158"/>
                    <a:pt x="1903" y="3158"/>
                  </a:cubicBezTo>
                  <a:cubicBezTo>
                    <a:pt x="1247" y="3158"/>
                    <a:pt x="619" y="2650"/>
                    <a:pt x="619" y="1889"/>
                  </a:cubicBezTo>
                  <a:cubicBezTo>
                    <a:pt x="619" y="1198"/>
                    <a:pt x="1191" y="627"/>
                    <a:pt x="1881" y="627"/>
                  </a:cubicBezTo>
                  <a:close/>
                  <a:moveTo>
                    <a:pt x="1901" y="1"/>
                  </a:moveTo>
                  <a:cubicBezTo>
                    <a:pt x="930" y="1"/>
                    <a:pt x="0" y="759"/>
                    <a:pt x="0" y="1889"/>
                  </a:cubicBezTo>
                  <a:cubicBezTo>
                    <a:pt x="0" y="2937"/>
                    <a:pt x="834" y="3770"/>
                    <a:pt x="1881" y="3770"/>
                  </a:cubicBezTo>
                  <a:cubicBezTo>
                    <a:pt x="3572" y="3770"/>
                    <a:pt x="4406" y="1746"/>
                    <a:pt x="3215" y="555"/>
                  </a:cubicBezTo>
                  <a:cubicBezTo>
                    <a:pt x="2832" y="172"/>
                    <a:pt x="2362"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73"/>
            <p:cNvSpPr/>
            <p:nvPr/>
          </p:nvSpPr>
          <p:spPr>
            <a:xfrm>
              <a:off x="4069275" y="2498775"/>
              <a:ext cx="31575" cy="31000"/>
            </a:xfrm>
            <a:custGeom>
              <a:avLst/>
              <a:gdLst/>
              <a:ahLst/>
              <a:cxnLst/>
              <a:rect l="l" t="t" r="r" b="b"/>
              <a:pathLst>
                <a:path w="1263" h="1240" extrusionOk="0">
                  <a:moveTo>
                    <a:pt x="619" y="1"/>
                  </a:moveTo>
                  <a:cubicBezTo>
                    <a:pt x="286" y="1"/>
                    <a:pt x="0" y="287"/>
                    <a:pt x="0" y="620"/>
                  </a:cubicBezTo>
                  <a:cubicBezTo>
                    <a:pt x="0" y="977"/>
                    <a:pt x="286" y="1239"/>
                    <a:pt x="619" y="1239"/>
                  </a:cubicBezTo>
                  <a:cubicBezTo>
                    <a:pt x="977" y="1239"/>
                    <a:pt x="1262" y="977"/>
                    <a:pt x="1262" y="620"/>
                  </a:cubicBezTo>
                  <a:cubicBezTo>
                    <a:pt x="1262" y="287"/>
                    <a:pt x="977" y="1"/>
                    <a:pt x="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73"/>
            <p:cNvSpPr/>
            <p:nvPr/>
          </p:nvSpPr>
          <p:spPr>
            <a:xfrm>
              <a:off x="3950800" y="2482700"/>
              <a:ext cx="79800" cy="63150"/>
            </a:xfrm>
            <a:custGeom>
              <a:avLst/>
              <a:gdLst/>
              <a:ahLst/>
              <a:cxnLst/>
              <a:rect l="l" t="t" r="r" b="b"/>
              <a:pathLst>
                <a:path w="3192" h="2526" extrusionOk="0">
                  <a:moveTo>
                    <a:pt x="0" y="1"/>
                  </a:moveTo>
                  <a:lnTo>
                    <a:pt x="0" y="2525"/>
                  </a:lnTo>
                  <a:lnTo>
                    <a:pt x="3191" y="2525"/>
                  </a:lnTo>
                  <a:cubicBezTo>
                    <a:pt x="2977" y="2144"/>
                    <a:pt x="2858" y="1715"/>
                    <a:pt x="2858" y="1263"/>
                  </a:cubicBezTo>
                  <a:cubicBezTo>
                    <a:pt x="2858" y="834"/>
                    <a:pt x="2977" y="382"/>
                    <a:pt x="3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73"/>
            <p:cNvSpPr/>
            <p:nvPr/>
          </p:nvSpPr>
          <p:spPr>
            <a:xfrm>
              <a:off x="3950800" y="2388650"/>
              <a:ext cx="267925" cy="78600"/>
            </a:xfrm>
            <a:custGeom>
              <a:avLst/>
              <a:gdLst/>
              <a:ahLst/>
              <a:cxnLst/>
              <a:rect l="l" t="t" r="r" b="b"/>
              <a:pathLst>
                <a:path w="10717" h="3144" extrusionOk="0">
                  <a:moveTo>
                    <a:pt x="6001" y="1262"/>
                  </a:moveTo>
                  <a:cubicBezTo>
                    <a:pt x="6406" y="1262"/>
                    <a:pt x="6406" y="1882"/>
                    <a:pt x="6001" y="1882"/>
                  </a:cubicBezTo>
                  <a:lnTo>
                    <a:pt x="4739" y="1882"/>
                  </a:lnTo>
                  <a:cubicBezTo>
                    <a:pt x="4311" y="1882"/>
                    <a:pt x="4311" y="1262"/>
                    <a:pt x="4739" y="1262"/>
                  </a:cubicBezTo>
                  <a:close/>
                  <a:moveTo>
                    <a:pt x="3477" y="0"/>
                  </a:moveTo>
                  <a:cubicBezTo>
                    <a:pt x="3358" y="0"/>
                    <a:pt x="3239" y="72"/>
                    <a:pt x="3191" y="167"/>
                  </a:cubicBezTo>
                  <a:lnTo>
                    <a:pt x="2644" y="1262"/>
                  </a:lnTo>
                  <a:lnTo>
                    <a:pt x="1905" y="1262"/>
                  </a:lnTo>
                  <a:lnTo>
                    <a:pt x="1905" y="953"/>
                  </a:lnTo>
                  <a:cubicBezTo>
                    <a:pt x="1905" y="750"/>
                    <a:pt x="1750" y="649"/>
                    <a:pt x="1596" y="649"/>
                  </a:cubicBezTo>
                  <a:cubicBezTo>
                    <a:pt x="1441" y="649"/>
                    <a:pt x="1286" y="750"/>
                    <a:pt x="1286" y="953"/>
                  </a:cubicBezTo>
                  <a:lnTo>
                    <a:pt x="1286" y="1262"/>
                  </a:lnTo>
                  <a:lnTo>
                    <a:pt x="310" y="1262"/>
                  </a:lnTo>
                  <a:cubicBezTo>
                    <a:pt x="143" y="1262"/>
                    <a:pt x="0" y="1405"/>
                    <a:pt x="0" y="1572"/>
                  </a:cubicBezTo>
                  <a:lnTo>
                    <a:pt x="0" y="3144"/>
                  </a:lnTo>
                  <a:lnTo>
                    <a:pt x="3715" y="3144"/>
                  </a:lnTo>
                  <a:cubicBezTo>
                    <a:pt x="4180" y="2727"/>
                    <a:pt x="4769" y="2519"/>
                    <a:pt x="5358" y="2519"/>
                  </a:cubicBezTo>
                  <a:cubicBezTo>
                    <a:pt x="5948" y="2519"/>
                    <a:pt x="6537" y="2727"/>
                    <a:pt x="7002" y="3144"/>
                  </a:cubicBezTo>
                  <a:lnTo>
                    <a:pt x="10717" y="3144"/>
                  </a:lnTo>
                  <a:lnTo>
                    <a:pt x="10717" y="1572"/>
                  </a:lnTo>
                  <a:cubicBezTo>
                    <a:pt x="10717" y="1405"/>
                    <a:pt x="10574" y="1262"/>
                    <a:pt x="10407" y="1262"/>
                  </a:cubicBezTo>
                  <a:lnTo>
                    <a:pt x="8073" y="1262"/>
                  </a:lnTo>
                  <a:lnTo>
                    <a:pt x="7526" y="167"/>
                  </a:lnTo>
                  <a:cubicBezTo>
                    <a:pt x="7478" y="72"/>
                    <a:pt x="7359" y="0"/>
                    <a:pt x="7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73"/>
            <p:cNvSpPr/>
            <p:nvPr/>
          </p:nvSpPr>
          <p:spPr>
            <a:xfrm>
              <a:off x="3950800" y="2561300"/>
              <a:ext cx="267925" cy="47050"/>
            </a:xfrm>
            <a:custGeom>
              <a:avLst/>
              <a:gdLst/>
              <a:ahLst/>
              <a:cxnLst/>
              <a:rect l="l" t="t" r="r" b="b"/>
              <a:pathLst>
                <a:path w="10717" h="1882" extrusionOk="0">
                  <a:moveTo>
                    <a:pt x="0" y="0"/>
                  </a:moveTo>
                  <a:lnTo>
                    <a:pt x="0" y="1572"/>
                  </a:lnTo>
                  <a:cubicBezTo>
                    <a:pt x="0" y="1739"/>
                    <a:pt x="143" y="1882"/>
                    <a:pt x="310" y="1882"/>
                  </a:cubicBezTo>
                  <a:lnTo>
                    <a:pt x="10407" y="1882"/>
                  </a:lnTo>
                  <a:cubicBezTo>
                    <a:pt x="10574" y="1882"/>
                    <a:pt x="10717" y="1739"/>
                    <a:pt x="10717" y="1572"/>
                  </a:cubicBezTo>
                  <a:lnTo>
                    <a:pt x="10717" y="0"/>
                  </a:lnTo>
                  <a:lnTo>
                    <a:pt x="7002" y="0"/>
                  </a:lnTo>
                  <a:cubicBezTo>
                    <a:pt x="6549" y="405"/>
                    <a:pt x="5978" y="643"/>
                    <a:pt x="5358" y="643"/>
                  </a:cubicBezTo>
                  <a:cubicBezTo>
                    <a:pt x="4763" y="643"/>
                    <a:pt x="4168" y="405"/>
                    <a:pt x="3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8" name="Google Shape;5638;p73"/>
          <p:cNvGrpSpPr/>
          <p:nvPr/>
        </p:nvGrpSpPr>
        <p:grpSpPr>
          <a:xfrm>
            <a:off x="5532440" y="1792374"/>
            <a:ext cx="348820" cy="307365"/>
            <a:chOff x="4529475" y="2380900"/>
            <a:chExt cx="268550" cy="235800"/>
          </a:xfrm>
        </p:grpSpPr>
        <p:sp>
          <p:nvSpPr>
            <p:cNvPr id="5639" name="Google Shape;5639;p73"/>
            <p:cNvSpPr/>
            <p:nvPr/>
          </p:nvSpPr>
          <p:spPr>
            <a:xfrm>
              <a:off x="4529475" y="2380900"/>
              <a:ext cx="268550" cy="62550"/>
            </a:xfrm>
            <a:custGeom>
              <a:avLst/>
              <a:gdLst/>
              <a:ahLst/>
              <a:cxnLst/>
              <a:rect l="l" t="t" r="r" b="b"/>
              <a:pathLst>
                <a:path w="10742" h="2502" extrusionOk="0">
                  <a:moveTo>
                    <a:pt x="1594" y="938"/>
                  </a:moveTo>
                  <a:cubicBezTo>
                    <a:pt x="1759" y="938"/>
                    <a:pt x="1922" y="1067"/>
                    <a:pt x="1906" y="1263"/>
                  </a:cubicBezTo>
                  <a:cubicBezTo>
                    <a:pt x="1906" y="1429"/>
                    <a:pt x="1763" y="1572"/>
                    <a:pt x="1596" y="1572"/>
                  </a:cubicBezTo>
                  <a:cubicBezTo>
                    <a:pt x="1311" y="1572"/>
                    <a:pt x="1168" y="1215"/>
                    <a:pt x="1382" y="1025"/>
                  </a:cubicBezTo>
                  <a:cubicBezTo>
                    <a:pt x="1442" y="965"/>
                    <a:pt x="1518" y="938"/>
                    <a:pt x="1594" y="938"/>
                  </a:cubicBezTo>
                  <a:close/>
                  <a:moveTo>
                    <a:pt x="2832" y="938"/>
                  </a:moveTo>
                  <a:cubicBezTo>
                    <a:pt x="2998" y="938"/>
                    <a:pt x="3161" y="1067"/>
                    <a:pt x="3144" y="1263"/>
                  </a:cubicBezTo>
                  <a:cubicBezTo>
                    <a:pt x="3144" y="1429"/>
                    <a:pt x="3025" y="1549"/>
                    <a:pt x="2859" y="1572"/>
                  </a:cubicBezTo>
                  <a:cubicBezTo>
                    <a:pt x="2573" y="1572"/>
                    <a:pt x="2406" y="1239"/>
                    <a:pt x="2620" y="1025"/>
                  </a:cubicBezTo>
                  <a:cubicBezTo>
                    <a:pt x="2680" y="965"/>
                    <a:pt x="2756" y="938"/>
                    <a:pt x="2832" y="938"/>
                  </a:cubicBezTo>
                  <a:close/>
                  <a:moveTo>
                    <a:pt x="4162" y="927"/>
                  </a:moveTo>
                  <a:cubicBezTo>
                    <a:pt x="4559" y="927"/>
                    <a:pt x="4559" y="1575"/>
                    <a:pt x="4162" y="1575"/>
                  </a:cubicBezTo>
                  <a:cubicBezTo>
                    <a:pt x="4149" y="1575"/>
                    <a:pt x="4135" y="1574"/>
                    <a:pt x="4121" y="1572"/>
                  </a:cubicBezTo>
                  <a:cubicBezTo>
                    <a:pt x="3740" y="1525"/>
                    <a:pt x="3740" y="977"/>
                    <a:pt x="4121" y="929"/>
                  </a:cubicBezTo>
                  <a:cubicBezTo>
                    <a:pt x="4135" y="928"/>
                    <a:pt x="4149" y="927"/>
                    <a:pt x="4162" y="927"/>
                  </a:cubicBezTo>
                  <a:close/>
                  <a:moveTo>
                    <a:pt x="9187" y="927"/>
                  </a:moveTo>
                  <a:cubicBezTo>
                    <a:pt x="9584" y="927"/>
                    <a:pt x="9584" y="1575"/>
                    <a:pt x="9187" y="1575"/>
                  </a:cubicBezTo>
                  <a:cubicBezTo>
                    <a:pt x="9173" y="1575"/>
                    <a:pt x="9160" y="1574"/>
                    <a:pt x="9146" y="1572"/>
                  </a:cubicBezTo>
                  <a:lnTo>
                    <a:pt x="5359" y="1572"/>
                  </a:lnTo>
                  <a:cubicBezTo>
                    <a:pt x="5002" y="1525"/>
                    <a:pt x="5002" y="977"/>
                    <a:pt x="5359" y="929"/>
                  </a:cubicBezTo>
                  <a:lnTo>
                    <a:pt x="9146" y="929"/>
                  </a:lnTo>
                  <a:cubicBezTo>
                    <a:pt x="9160" y="928"/>
                    <a:pt x="9173" y="927"/>
                    <a:pt x="9187" y="927"/>
                  </a:cubicBezTo>
                  <a:close/>
                  <a:moveTo>
                    <a:pt x="334" y="1"/>
                  </a:moveTo>
                  <a:cubicBezTo>
                    <a:pt x="144" y="1"/>
                    <a:pt x="1" y="120"/>
                    <a:pt x="1" y="286"/>
                  </a:cubicBezTo>
                  <a:lnTo>
                    <a:pt x="1" y="2501"/>
                  </a:lnTo>
                  <a:lnTo>
                    <a:pt x="10717" y="2501"/>
                  </a:lnTo>
                  <a:lnTo>
                    <a:pt x="10717" y="310"/>
                  </a:lnTo>
                  <a:cubicBezTo>
                    <a:pt x="10741" y="143"/>
                    <a:pt x="10598" y="1"/>
                    <a:pt x="10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73"/>
            <p:cNvSpPr/>
            <p:nvPr/>
          </p:nvSpPr>
          <p:spPr>
            <a:xfrm>
              <a:off x="4598550" y="2511875"/>
              <a:ext cx="130400" cy="104825"/>
            </a:xfrm>
            <a:custGeom>
              <a:avLst/>
              <a:gdLst/>
              <a:ahLst/>
              <a:cxnLst/>
              <a:rect l="l" t="t" r="r" b="b"/>
              <a:pathLst>
                <a:path w="5216" h="4193" extrusionOk="0">
                  <a:moveTo>
                    <a:pt x="2620" y="1"/>
                  </a:moveTo>
                  <a:cubicBezTo>
                    <a:pt x="1191" y="1"/>
                    <a:pt x="48" y="1191"/>
                    <a:pt x="96" y="2620"/>
                  </a:cubicBezTo>
                  <a:cubicBezTo>
                    <a:pt x="96" y="3192"/>
                    <a:pt x="310" y="3740"/>
                    <a:pt x="667" y="4192"/>
                  </a:cubicBezTo>
                  <a:lnTo>
                    <a:pt x="1572" y="4192"/>
                  </a:lnTo>
                  <a:cubicBezTo>
                    <a:pt x="0" y="3144"/>
                    <a:pt x="739" y="715"/>
                    <a:pt x="2620" y="715"/>
                  </a:cubicBezTo>
                  <a:cubicBezTo>
                    <a:pt x="4477" y="715"/>
                    <a:pt x="5216" y="3144"/>
                    <a:pt x="3644" y="4192"/>
                  </a:cubicBezTo>
                  <a:lnTo>
                    <a:pt x="4573" y="4192"/>
                  </a:lnTo>
                  <a:cubicBezTo>
                    <a:pt x="4930" y="3740"/>
                    <a:pt x="5120" y="3192"/>
                    <a:pt x="5120" y="2620"/>
                  </a:cubicBezTo>
                  <a:cubicBezTo>
                    <a:pt x="5168" y="1191"/>
                    <a:pt x="4025" y="1"/>
                    <a:pt x="2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73"/>
            <p:cNvSpPr/>
            <p:nvPr/>
          </p:nvSpPr>
          <p:spPr>
            <a:xfrm>
              <a:off x="4529475" y="2459500"/>
              <a:ext cx="267950" cy="157200"/>
            </a:xfrm>
            <a:custGeom>
              <a:avLst/>
              <a:gdLst/>
              <a:ahLst/>
              <a:cxnLst/>
              <a:rect l="l" t="t" r="r" b="b"/>
              <a:pathLst>
                <a:path w="10718" h="6288" extrusionOk="0">
                  <a:moveTo>
                    <a:pt x="1" y="0"/>
                  </a:moveTo>
                  <a:lnTo>
                    <a:pt x="1" y="5978"/>
                  </a:lnTo>
                  <a:cubicBezTo>
                    <a:pt x="1" y="6144"/>
                    <a:pt x="144" y="6287"/>
                    <a:pt x="310" y="6287"/>
                  </a:cubicBezTo>
                  <a:lnTo>
                    <a:pt x="2668" y="6287"/>
                  </a:lnTo>
                  <a:cubicBezTo>
                    <a:pt x="2454" y="5906"/>
                    <a:pt x="2311" y="5477"/>
                    <a:pt x="2263" y="5025"/>
                  </a:cubicBezTo>
                  <a:lnTo>
                    <a:pt x="1596" y="5025"/>
                  </a:lnTo>
                  <a:cubicBezTo>
                    <a:pt x="1582" y="5026"/>
                    <a:pt x="1568" y="5027"/>
                    <a:pt x="1554" y="5027"/>
                  </a:cubicBezTo>
                  <a:cubicBezTo>
                    <a:pt x="1158" y="5027"/>
                    <a:pt x="1158" y="4403"/>
                    <a:pt x="1554" y="4403"/>
                  </a:cubicBezTo>
                  <a:cubicBezTo>
                    <a:pt x="1568" y="4403"/>
                    <a:pt x="1582" y="4404"/>
                    <a:pt x="1596" y="4406"/>
                  </a:cubicBezTo>
                  <a:lnTo>
                    <a:pt x="2263" y="4406"/>
                  </a:lnTo>
                  <a:cubicBezTo>
                    <a:pt x="2311" y="3787"/>
                    <a:pt x="2549" y="3215"/>
                    <a:pt x="2954" y="2739"/>
                  </a:cubicBezTo>
                  <a:lnTo>
                    <a:pt x="2501" y="2262"/>
                  </a:lnTo>
                  <a:cubicBezTo>
                    <a:pt x="2358" y="2143"/>
                    <a:pt x="2358" y="1953"/>
                    <a:pt x="2501" y="1810"/>
                  </a:cubicBezTo>
                  <a:cubicBezTo>
                    <a:pt x="2561" y="1750"/>
                    <a:pt x="2638" y="1721"/>
                    <a:pt x="2716" y="1721"/>
                  </a:cubicBezTo>
                  <a:cubicBezTo>
                    <a:pt x="2793" y="1721"/>
                    <a:pt x="2870" y="1750"/>
                    <a:pt x="2930" y="1810"/>
                  </a:cubicBezTo>
                  <a:lnTo>
                    <a:pt x="3382" y="2286"/>
                  </a:lnTo>
                  <a:cubicBezTo>
                    <a:pt x="3859" y="1905"/>
                    <a:pt x="4430" y="1667"/>
                    <a:pt x="5049" y="1596"/>
                  </a:cubicBezTo>
                  <a:lnTo>
                    <a:pt x="5049" y="929"/>
                  </a:lnTo>
                  <a:cubicBezTo>
                    <a:pt x="5026" y="703"/>
                    <a:pt x="5192" y="590"/>
                    <a:pt x="5359" y="590"/>
                  </a:cubicBezTo>
                  <a:cubicBezTo>
                    <a:pt x="5526" y="590"/>
                    <a:pt x="5692" y="703"/>
                    <a:pt x="5669" y="929"/>
                  </a:cubicBezTo>
                  <a:lnTo>
                    <a:pt x="5669" y="1596"/>
                  </a:lnTo>
                  <a:cubicBezTo>
                    <a:pt x="6288" y="1667"/>
                    <a:pt x="6859" y="1905"/>
                    <a:pt x="7336" y="2286"/>
                  </a:cubicBezTo>
                  <a:lnTo>
                    <a:pt x="7812" y="1810"/>
                  </a:lnTo>
                  <a:cubicBezTo>
                    <a:pt x="7871" y="1750"/>
                    <a:pt x="7949" y="1721"/>
                    <a:pt x="8026" y="1721"/>
                  </a:cubicBezTo>
                  <a:cubicBezTo>
                    <a:pt x="8104" y="1721"/>
                    <a:pt x="8181" y="1750"/>
                    <a:pt x="8241" y="1810"/>
                  </a:cubicBezTo>
                  <a:cubicBezTo>
                    <a:pt x="8360" y="1953"/>
                    <a:pt x="8360" y="2143"/>
                    <a:pt x="8241" y="2262"/>
                  </a:cubicBezTo>
                  <a:lnTo>
                    <a:pt x="7788" y="2739"/>
                  </a:lnTo>
                  <a:cubicBezTo>
                    <a:pt x="8169" y="3215"/>
                    <a:pt x="8407" y="3787"/>
                    <a:pt x="8479" y="4406"/>
                  </a:cubicBezTo>
                  <a:lnTo>
                    <a:pt x="9122" y="4406"/>
                  </a:lnTo>
                  <a:cubicBezTo>
                    <a:pt x="9137" y="4404"/>
                    <a:pt x="9152" y="4403"/>
                    <a:pt x="9166" y="4403"/>
                  </a:cubicBezTo>
                  <a:cubicBezTo>
                    <a:pt x="9583" y="4403"/>
                    <a:pt x="9583" y="5027"/>
                    <a:pt x="9166" y="5027"/>
                  </a:cubicBezTo>
                  <a:cubicBezTo>
                    <a:pt x="9152" y="5027"/>
                    <a:pt x="9137" y="5026"/>
                    <a:pt x="9122" y="5025"/>
                  </a:cubicBezTo>
                  <a:lnTo>
                    <a:pt x="8479" y="5025"/>
                  </a:lnTo>
                  <a:cubicBezTo>
                    <a:pt x="8431" y="5477"/>
                    <a:pt x="8288" y="5906"/>
                    <a:pt x="8074" y="6287"/>
                  </a:cubicBezTo>
                  <a:lnTo>
                    <a:pt x="10408" y="6287"/>
                  </a:lnTo>
                  <a:cubicBezTo>
                    <a:pt x="10574" y="6287"/>
                    <a:pt x="10717" y="6144"/>
                    <a:pt x="10717" y="5978"/>
                  </a:cubicBez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73"/>
            <p:cNvSpPr/>
            <p:nvPr/>
          </p:nvSpPr>
          <p:spPr>
            <a:xfrm>
              <a:off x="4632475" y="2545825"/>
              <a:ext cx="62550" cy="62525"/>
            </a:xfrm>
            <a:custGeom>
              <a:avLst/>
              <a:gdLst/>
              <a:ahLst/>
              <a:cxnLst/>
              <a:rect l="l" t="t" r="r" b="b"/>
              <a:pathLst>
                <a:path w="2502" h="2501" extrusionOk="0">
                  <a:moveTo>
                    <a:pt x="1239" y="0"/>
                  </a:moveTo>
                  <a:cubicBezTo>
                    <a:pt x="548" y="0"/>
                    <a:pt x="1" y="572"/>
                    <a:pt x="1" y="1262"/>
                  </a:cubicBezTo>
                  <a:cubicBezTo>
                    <a:pt x="1" y="1953"/>
                    <a:pt x="548" y="2501"/>
                    <a:pt x="1239" y="2501"/>
                  </a:cubicBezTo>
                  <a:cubicBezTo>
                    <a:pt x="1954" y="2501"/>
                    <a:pt x="2501" y="1953"/>
                    <a:pt x="2501" y="1262"/>
                  </a:cubicBezTo>
                  <a:cubicBezTo>
                    <a:pt x="2501" y="572"/>
                    <a:pt x="1954"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3" name="Google Shape;5643;p73"/>
          <p:cNvGrpSpPr/>
          <p:nvPr/>
        </p:nvGrpSpPr>
        <p:grpSpPr>
          <a:xfrm>
            <a:off x="6285672" y="1792374"/>
            <a:ext cx="348008" cy="307365"/>
            <a:chOff x="5109375" y="2380900"/>
            <a:chExt cx="267925" cy="235800"/>
          </a:xfrm>
        </p:grpSpPr>
        <p:sp>
          <p:nvSpPr>
            <p:cNvPr id="5644" name="Google Shape;5644;p73"/>
            <p:cNvSpPr/>
            <p:nvPr/>
          </p:nvSpPr>
          <p:spPr>
            <a:xfrm>
              <a:off x="5109375" y="2380900"/>
              <a:ext cx="267925" cy="62550"/>
            </a:xfrm>
            <a:custGeom>
              <a:avLst/>
              <a:gdLst/>
              <a:ahLst/>
              <a:cxnLst/>
              <a:rect l="l" t="t" r="r" b="b"/>
              <a:pathLst>
                <a:path w="10717" h="2502" extrusionOk="0">
                  <a:moveTo>
                    <a:pt x="2831" y="938"/>
                  </a:moveTo>
                  <a:cubicBezTo>
                    <a:pt x="2997" y="938"/>
                    <a:pt x="3160" y="1067"/>
                    <a:pt x="3144" y="1263"/>
                  </a:cubicBezTo>
                  <a:cubicBezTo>
                    <a:pt x="3144" y="1429"/>
                    <a:pt x="3001" y="1549"/>
                    <a:pt x="2858" y="1572"/>
                  </a:cubicBezTo>
                  <a:cubicBezTo>
                    <a:pt x="2548" y="1572"/>
                    <a:pt x="2405" y="1239"/>
                    <a:pt x="2620" y="1025"/>
                  </a:cubicBezTo>
                  <a:cubicBezTo>
                    <a:pt x="2680" y="965"/>
                    <a:pt x="2756" y="938"/>
                    <a:pt x="2831" y="938"/>
                  </a:cubicBezTo>
                  <a:close/>
                  <a:moveTo>
                    <a:pt x="1637" y="927"/>
                  </a:moveTo>
                  <a:cubicBezTo>
                    <a:pt x="2034" y="927"/>
                    <a:pt x="2034" y="1575"/>
                    <a:pt x="1637" y="1575"/>
                  </a:cubicBezTo>
                  <a:cubicBezTo>
                    <a:pt x="1624" y="1575"/>
                    <a:pt x="1610" y="1574"/>
                    <a:pt x="1596" y="1572"/>
                  </a:cubicBezTo>
                  <a:cubicBezTo>
                    <a:pt x="1215" y="1525"/>
                    <a:pt x="1215" y="977"/>
                    <a:pt x="1596" y="929"/>
                  </a:cubicBezTo>
                  <a:cubicBezTo>
                    <a:pt x="1610" y="928"/>
                    <a:pt x="1624" y="927"/>
                    <a:pt x="1637" y="927"/>
                  </a:cubicBezTo>
                  <a:close/>
                  <a:moveTo>
                    <a:pt x="4140" y="927"/>
                  </a:moveTo>
                  <a:cubicBezTo>
                    <a:pt x="4558" y="927"/>
                    <a:pt x="4558" y="1575"/>
                    <a:pt x="4140" y="1575"/>
                  </a:cubicBezTo>
                  <a:cubicBezTo>
                    <a:pt x="4126" y="1575"/>
                    <a:pt x="4111" y="1574"/>
                    <a:pt x="4096" y="1572"/>
                  </a:cubicBezTo>
                  <a:cubicBezTo>
                    <a:pt x="3715" y="1525"/>
                    <a:pt x="3715" y="977"/>
                    <a:pt x="4096" y="929"/>
                  </a:cubicBezTo>
                  <a:cubicBezTo>
                    <a:pt x="4111" y="928"/>
                    <a:pt x="4126" y="927"/>
                    <a:pt x="4140" y="927"/>
                  </a:cubicBezTo>
                  <a:close/>
                  <a:moveTo>
                    <a:pt x="9186" y="927"/>
                  </a:moveTo>
                  <a:cubicBezTo>
                    <a:pt x="9584" y="927"/>
                    <a:pt x="9584" y="1575"/>
                    <a:pt x="9186" y="1575"/>
                  </a:cubicBezTo>
                  <a:cubicBezTo>
                    <a:pt x="9173" y="1575"/>
                    <a:pt x="9159" y="1574"/>
                    <a:pt x="9145" y="1572"/>
                  </a:cubicBezTo>
                  <a:lnTo>
                    <a:pt x="5358" y="1572"/>
                  </a:lnTo>
                  <a:cubicBezTo>
                    <a:pt x="4977" y="1525"/>
                    <a:pt x="4977" y="977"/>
                    <a:pt x="5358" y="929"/>
                  </a:cubicBezTo>
                  <a:lnTo>
                    <a:pt x="9145" y="929"/>
                  </a:lnTo>
                  <a:cubicBezTo>
                    <a:pt x="9159" y="928"/>
                    <a:pt x="9173" y="927"/>
                    <a:pt x="9186" y="927"/>
                  </a:cubicBezTo>
                  <a:close/>
                  <a:moveTo>
                    <a:pt x="310" y="1"/>
                  </a:moveTo>
                  <a:cubicBezTo>
                    <a:pt x="143" y="1"/>
                    <a:pt x="0" y="120"/>
                    <a:pt x="0" y="286"/>
                  </a:cubicBezTo>
                  <a:lnTo>
                    <a:pt x="0" y="2501"/>
                  </a:lnTo>
                  <a:lnTo>
                    <a:pt x="10717" y="2501"/>
                  </a:lnTo>
                  <a:lnTo>
                    <a:pt x="10717" y="310"/>
                  </a:lnTo>
                  <a:cubicBezTo>
                    <a:pt x="10717" y="143"/>
                    <a:pt x="10598" y="1"/>
                    <a:pt x="10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73"/>
            <p:cNvSpPr/>
            <p:nvPr/>
          </p:nvSpPr>
          <p:spPr>
            <a:xfrm>
              <a:off x="5172475" y="2525575"/>
              <a:ext cx="141725" cy="51825"/>
            </a:xfrm>
            <a:custGeom>
              <a:avLst/>
              <a:gdLst/>
              <a:ahLst/>
              <a:cxnLst/>
              <a:rect l="l" t="t" r="r" b="b"/>
              <a:pathLst>
                <a:path w="5669" h="2073" extrusionOk="0">
                  <a:moveTo>
                    <a:pt x="3787" y="0"/>
                  </a:moveTo>
                  <a:lnTo>
                    <a:pt x="2120" y="1668"/>
                  </a:lnTo>
                  <a:cubicBezTo>
                    <a:pt x="2060" y="1727"/>
                    <a:pt x="1977" y="1757"/>
                    <a:pt x="1894" y="1757"/>
                  </a:cubicBezTo>
                  <a:cubicBezTo>
                    <a:pt x="1810" y="1757"/>
                    <a:pt x="1727" y="1727"/>
                    <a:pt x="1667" y="1668"/>
                  </a:cubicBezTo>
                  <a:lnTo>
                    <a:pt x="953" y="929"/>
                  </a:lnTo>
                  <a:lnTo>
                    <a:pt x="0" y="1882"/>
                  </a:lnTo>
                  <a:lnTo>
                    <a:pt x="0" y="2072"/>
                  </a:lnTo>
                  <a:lnTo>
                    <a:pt x="5668" y="2072"/>
                  </a:lnTo>
                  <a:lnTo>
                    <a:pt x="5668" y="0"/>
                  </a:lnTo>
                  <a:lnTo>
                    <a:pt x="4954" y="715"/>
                  </a:lnTo>
                  <a:cubicBezTo>
                    <a:pt x="4882" y="774"/>
                    <a:pt x="4799" y="804"/>
                    <a:pt x="4719" y="804"/>
                  </a:cubicBezTo>
                  <a:cubicBezTo>
                    <a:pt x="4638" y="804"/>
                    <a:pt x="4561" y="774"/>
                    <a:pt x="4501" y="715"/>
                  </a:cubicBezTo>
                  <a:lnTo>
                    <a:pt x="3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73"/>
            <p:cNvSpPr/>
            <p:nvPr/>
          </p:nvSpPr>
          <p:spPr>
            <a:xfrm>
              <a:off x="5109375" y="2459500"/>
              <a:ext cx="267925" cy="157200"/>
            </a:xfrm>
            <a:custGeom>
              <a:avLst/>
              <a:gdLst/>
              <a:ahLst/>
              <a:cxnLst/>
              <a:rect l="l" t="t" r="r" b="b"/>
              <a:pathLst>
                <a:path w="10717" h="6288" extrusionOk="0">
                  <a:moveTo>
                    <a:pt x="2262" y="929"/>
                  </a:moveTo>
                  <a:cubicBezTo>
                    <a:pt x="2405" y="953"/>
                    <a:pt x="2524" y="1096"/>
                    <a:pt x="2524" y="1262"/>
                  </a:cubicBezTo>
                  <a:lnTo>
                    <a:pt x="2524" y="3644"/>
                  </a:lnTo>
                  <a:lnTo>
                    <a:pt x="3263" y="2929"/>
                  </a:lnTo>
                  <a:cubicBezTo>
                    <a:pt x="3322" y="2870"/>
                    <a:pt x="3400" y="2840"/>
                    <a:pt x="3477" y="2840"/>
                  </a:cubicBezTo>
                  <a:cubicBezTo>
                    <a:pt x="3554" y="2840"/>
                    <a:pt x="3632" y="2870"/>
                    <a:pt x="3691" y="2929"/>
                  </a:cubicBezTo>
                  <a:lnTo>
                    <a:pt x="4430" y="3644"/>
                  </a:lnTo>
                  <a:lnTo>
                    <a:pt x="6073" y="1977"/>
                  </a:lnTo>
                  <a:cubicBezTo>
                    <a:pt x="6144" y="1917"/>
                    <a:pt x="6228" y="1887"/>
                    <a:pt x="6308" y="1887"/>
                  </a:cubicBezTo>
                  <a:cubicBezTo>
                    <a:pt x="6388" y="1887"/>
                    <a:pt x="6466" y="1917"/>
                    <a:pt x="6525" y="1977"/>
                  </a:cubicBezTo>
                  <a:lnTo>
                    <a:pt x="7240" y="2691"/>
                  </a:lnTo>
                  <a:lnTo>
                    <a:pt x="8288" y="1667"/>
                  </a:lnTo>
                  <a:cubicBezTo>
                    <a:pt x="8351" y="1604"/>
                    <a:pt x="8425" y="1572"/>
                    <a:pt x="8503" y="1572"/>
                  </a:cubicBezTo>
                  <a:cubicBezTo>
                    <a:pt x="8542" y="1572"/>
                    <a:pt x="8581" y="1580"/>
                    <a:pt x="8621" y="1596"/>
                  </a:cubicBezTo>
                  <a:cubicBezTo>
                    <a:pt x="8740" y="1643"/>
                    <a:pt x="8811" y="1762"/>
                    <a:pt x="8811" y="1881"/>
                  </a:cubicBezTo>
                  <a:lnTo>
                    <a:pt x="8811" y="5025"/>
                  </a:lnTo>
                  <a:cubicBezTo>
                    <a:pt x="8811" y="5215"/>
                    <a:pt x="8669" y="5358"/>
                    <a:pt x="8502" y="5358"/>
                  </a:cubicBezTo>
                  <a:lnTo>
                    <a:pt x="2215" y="5358"/>
                  </a:lnTo>
                  <a:cubicBezTo>
                    <a:pt x="2048" y="5358"/>
                    <a:pt x="1905" y="5215"/>
                    <a:pt x="1905" y="5025"/>
                  </a:cubicBezTo>
                  <a:lnTo>
                    <a:pt x="1905" y="1262"/>
                  </a:lnTo>
                  <a:cubicBezTo>
                    <a:pt x="1905" y="1072"/>
                    <a:pt x="2072" y="929"/>
                    <a:pt x="2262" y="929"/>
                  </a:cubicBezTo>
                  <a:close/>
                  <a:moveTo>
                    <a:pt x="0" y="0"/>
                  </a:moveTo>
                  <a:lnTo>
                    <a:pt x="0" y="5978"/>
                  </a:lnTo>
                  <a:cubicBezTo>
                    <a:pt x="0" y="6144"/>
                    <a:pt x="143" y="6287"/>
                    <a:pt x="310" y="6287"/>
                  </a:cubicBezTo>
                  <a:lnTo>
                    <a:pt x="10407" y="6287"/>
                  </a:lnTo>
                  <a:cubicBezTo>
                    <a:pt x="10598" y="6287"/>
                    <a:pt x="10717" y="6144"/>
                    <a:pt x="10717" y="5978"/>
                  </a:cubicBez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7" name="Google Shape;5647;p73"/>
          <p:cNvGrpSpPr/>
          <p:nvPr/>
        </p:nvGrpSpPr>
        <p:grpSpPr>
          <a:xfrm>
            <a:off x="7036533" y="1812562"/>
            <a:ext cx="348040" cy="266989"/>
            <a:chOff x="5687450" y="2396375"/>
            <a:chExt cx="267950" cy="204825"/>
          </a:xfrm>
        </p:grpSpPr>
        <p:sp>
          <p:nvSpPr>
            <p:cNvPr id="5648" name="Google Shape;5648;p73"/>
            <p:cNvSpPr/>
            <p:nvPr/>
          </p:nvSpPr>
          <p:spPr>
            <a:xfrm>
              <a:off x="5872025" y="2494025"/>
              <a:ext cx="24425" cy="24425"/>
            </a:xfrm>
            <a:custGeom>
              <a:avLst/>
              <a:gdLst/>
              <a:ahLst/>
              <a:cxnLst/>
              <a:rect l="l" t="t" r="r" b="b"/>
              <a:pathLst>
                <a:path w="977" h="977" extrusionOk="0">
                  <a:moveTo>
                    <a:pt x="477" y="0"/>
                  </a:moveTo>
                  <a:lnTo>
                    <a:pt x="0" y="500"/>
                  </a:lnTo>
                  <a:lnTo>
                    <a:pt x="477" y="977"/>
                  </a:lnTo>
                  <a:lnTo>
                    <a:pt x="977" y="500"/>
                  </a:lnTo>
                  <a:lnTo>
                    <a:pt x="4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73"/>
            <p:cNvSpPr/>
            <p:nvPr/>
          </p:nvSpPr>
          <p:spPr>
            <a:xfrm>
              <a:off x="5687450" y="2396375"/>
              <a:ext cx="267950" cy="146500"/>
            </a:xfrm>
            <a:custGeom>
              <a:avLst/>
              <a:gdLst/>
              <a:ahLst/>
              <a:cxnLst/>
              <a:rect l="l" t="t" r="r" b="b"/>
              <a:pathLst>
                <a:path w="10718" h="5860" extrusionOk="0">
                  <a:moveTo>
                    <a:pt x="5968" y="1248"/>
                  </a:moveTo>
                  <a:cubicBezTo>
                    <a:pt x="6458" y="1248"/>
                    <a:pt x="6931" y="1633"/>
                    <a:pt x="6931" y="2216"/>
                  </a:cubicBezTo>
                  <a:cubicBezTo>
                    <a:pt x="6931" y="2716"/>
                    <a:pt x="6502" y="3144"/>
                    <a:pt x="5978" y="3144"/>
                  </a:cubicBezTo>
                  <a:cubicBezTo>
                    <a:pt x="5145" y="3144"/>
                    <a:pt x="4716" y="2120"/>
                    <a:pt x="5312" y="1525"/>
                  </a:cubicBezTo>
                  <a:cubicBezTo>
                    <a:pt x="5502" y="1334"/>
                    <a:pt x="5737" y="1248"/>
                    <a:pt x="5968" y="1248"/>
                  </a:cubicBezTo>
                  <a:close/>
                  <a:moveTo>
                    <a:pt x="311" y="1"/>
                  </a:moveTo>
                  <a:cubicBezTo>
                    <a:pt x="144" y="1"/>
                    <a:pt x="1" y="144"/>
                    <a:pt x="1" y="310"/>
                  </a:cubicBezTo>
                  <a:lnTo>
                    <a:pt x="1" y="5216"/>
                  </a:lnTo>
                  <a:lnTo>
                    <a:pt x="2621" y="2620"/>
                  </a:lnTo>
                  <a:cubicBezTo>
                    <a:pt x="2680" y="2561"/>
                    <a:pt x="2763" y="2531"/>
                    <a:pt x="2847" y="2531"/>
                  </a:cubicBezTo>
                  <a:cubicBezTo>
                    <a:pt x="2930" y="2531"/>
                    <a:pt x="3014" y="2561"/>
                    <a:pt x="3073" y="2620"/>
                  </a:cubicBezTo>
                  <a:lnTo>
                    <a:pt x="5669" y="5216"/>
                  </a:lnTo>
                  <a:lnTo>
                    <a:pt x="7645" y="3240"/>
                  </a:lnTo>
                  <a:cubicBezTo>
                    <a:pt x="7705" y="3180"/>
                    <a:pt x="7788" y="3150"/>
                    <a:pt x="7872" y="3150"/>
                  </a:cubicBezTo>
                  <a:cubicBezTo>
                    <a:pt x="7955" y="3150"/>
                    <a:pt x="8038" y="3180"/>
                    <a:pt x="8098" y="3240"/>
                  </a:cubicBezTo>
                  <a:lnTo>
                    <a:pt x="10718" y="5859"/>
                  </a:lnTo>
                  <a:lnTo>
                    <a:pt x="10718" y="310"/>
                  </a:lnTo>
                  <a:cubicBezTo>
                    <a:pt x="10718" y="144"/>
                    <a:pt x="10575" y="1"/>
                    <a:pt x="10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73"/>
            <p:cNvSpPr/>
            <p:nvPr/>
          </p:nvSpPr>
          <p:spPr>
            <a:xfrm>
              <a:off x="5829150" y="2443425"/>
              <a:ext cx="16100" cy="16100"/>
            </a:xfrm>
            <a:custGeom>
              <a:avLst/>
              <a:gdLst/>
              <a:ahLst/>
              <a:cxnLst/>
              <a:rect l="l" t="t" r="r" b="b"/>
              <a:pathLst>
                <a:path w="644" h="644" extrusionOk="0">
                  <a:moveTo>
                    <a:pt x="310" y="0"/>
                  </a:moveTo>
                  <a:cubicBezTo>
                    <a:pt x="144" y="0"/>
                    <a:pt x="1" y="143"/>
                    <a:pt x="1" y="334"/>
                  </a:cubicBezTo>
                  <a:cubicBezTo>
                    <a:pt x="1" y="500"/>
                    <a:pt x="144" y="643"/>
                    <a:pt x="310" y="643"/>
                  </a:cubicBezTo>
                  <a:cubicBezTo>
                    <a:pt x="501" y="643"/>
                    <a:pt x="644" y="500"/>
                    <a:pt x="644" y="334"/>
                  </a:cubicBezTo>
                  <a:cubicBezTo>
                    <a:pt x="644" y="143"/>
                    <a:pt x="501"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73"/>
            <p:cNvSpPr/>
            <p:nvPr/>
          </p:nvSpPr>
          <p:spPr>
            <a:xfrm>
              <a:off x="5730325" y="2478550"/>
              <a:ext cx="56575" cy="40500"/>
            </a:xfrm>
            <a:custGeom>
              <a:avLst/>
              <a:gdLst/>
              <a:ahLst/>
              <a:cxnLst/>
              <a:rect l="l" t="t" r="r" b="b"/>
              <a:pathLst>
                <a:path w="2263" h="1620" extrusionOk="0">
                  <a:moveTo>
                    <a:pt x="1120" y="0"/>
                  </a:moveTo>
                  <a:lnTo>
                    <a:pt x="1" y="1119"/>
                  </a:lnTo>
                  <a:lnTo>
                    <a:pt x="501" y="1596"/>
                  </a:lnTo>
                  <a:lnTo>
                    <a:pt x="906" y="1215"/>
                  </a:lnTo>
                  <a:cubicBezTo>
                    <a:pt x="965" y="1143"/>
                    <a:pt x="1048" y="1108"/>
                    <a:pt x="1132" y="1108"/>
                  </a:cubicBezTo>
                  <a:cubicBezTo>
                    <a:pt x="1215" y="1108"/>
                    <a:pt x="1299" y="1143"/>
                    <a:pt x="1358" y="1215"/>
                  </a:cubicBezTo>
                  <a:lnTo>
                    <a:pt x="1763" y="1620"/>
                  </a:lnTo>
                  <a:lnTo>
                    <a:pt x="2263" y="1119"/>
                  </a:lnTo>
                  <a:lnTo>
                    <a:pt x="11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73"/>
            <p:cNvSpPr/>
            <p:nvPr/>
          </p:nvSpPr>
          <p:spPr>
            <a:xfrm>
              <a:off x="5687450" y="2517825"/>
              <a:ext cx="267950" cy="83375"/>
            </a:xfrm>
            <a:custGeom>
              <a:avLst/>
              <a:gdLst/>
              <a:ahLst/>
              <a:cxnLst/>
              <a:rect l="l" t="t" r="r" b="b"/>
              <a:pathLst>
                <a:path w="10718" h="3335" extrusionOk="0">
                  <a:moveTo>
                    <a:pt x="1287" y="1"/>
                  </a:moveTo>
                  <a:lnTo>
                    <a:pt x="1" y="1263"/>
                  </a:lnTo>
                  <a:lnTo>
                    <a:pt x="1" y="3025"/>
                  </a:lnTo>
                  <a:cubicBezTo>
                    <a:pt x="1" y="3192"/>
                    <a:pt x="144" y="3335"/>
                    <a:pt x="311" y="3335"/>
                  </a:cubicBezTo>
                  <a:lnTo>
                    <a:pt x="10408" y="3335"/>
                  </a:lnTo>
                  <a:cubicBezTo>
                    <a:pt x="10575" y="3335"/>
                    <a:pt x="10718" y="3192"/>
                    <a:pt x="10718" y="3025"/>
                  </a:cubicBezTo>
                  <a:lnTo>
                    <a:pt x="10718" y="1882"/>
                  </a:lnTo>
                  <a:lnTo>
                    <a:pt x="8812" y="1"/>
                  </a:lnTo>
                  <a:lnTo>
                    <a:pt x="8098" y="739"/>
                  </a:lnTo>
                  <a:cubicBezTo>
                    <a:pt x="8038" y="799"/>
                    <a:pt x="7955" y="828"/>
                    <a:pt x="7872" y="828"/>
                  </a:cubicBezTo>
                  <a:cubicBezTo>
                    <a:pt x="7788" y="828"/>
                    <a:pt x="7705" y="799"/>
                    <a:pt x="7645" y="739"/>
                  </a:cubicBezTo>
                  <a:lnTo>
                    <a:pt x="6931" y="1"/>
                  </a:lnTo>
                  <a:lnTo>
                    <a:pt x="6121" y="811"/>
                  </a:lnTo>
                  <a:lnTo>
                    <a:pt x="6836" y="1549"/>
                  </a:lnTo>
                  <a:cubicBezTo>
                    <a:pt x="6955" y="1668"/>
                    <a:pt x="6955" y="1858"/>
                    <a:pt x="6836" y="1978"/>
                  </a:cubicBezTo>
                  <a:cubicBezTo>
                    <a:pt x="6776" y="2049"/>
                    <a:pt x="6693" y="2085"/>
                    <a:pt x="6610" y="2085"/>
                  </a:cubicBezTo>
                  <a:cubicBezTo>
                    <a:pt x="6526" y="2085"/>
                    <a:pt x="6443" y="2049"/>
                    <a:pt x="6383" y="1978"/>
                  </a:cubicBezTo>
                  <a:lnTo>
                    <a:pt x="4407" y="1"/>
                  </a:lnTo>
                  <a:lnTo>
                    <a:pt x="3692" y="739"/>
                  </a:lnTo>
                  <a:cubicBezTo>
                    <a:pt x="3633" y="799"/>
                    <a:pt x="3555" y="828"/>
                    <a:pt x="3478" y="828"/>
                  </a:cubicBezTo>
                  <a:cubicBezTo>
                    <a:pt x="3401" y="828"/>
                    <a:pt x="3323" y="799"/>
                    <a:pt x="3264" y="739"/>
                  </a:cubicBezTo>
                  <a:lnTo>
                    <a:pt x="2835" y="334"/>
                  </a:lnTo>
                  <a:lnTo>
                    <a:pt x="2430" y="739"/>
                  </a:lnTo>
                  <a:cubicBezTo>
                    <a:pt x="2371" y="799"/>
                    <a:pt x="2293" y="828"/>
                    <a:pt x="2216" y="828"/>
                  </a:cubicBezTo>
                  <a:cubicBezTo>
                    <a:pt x="2138" y="828"/>
                    <a:pt x="2061" y="799"/>
                    <a:pt x="2001" y="739"/>
                  </a:cubicBezTo>
                  <a:lnTo>
                    <a:pt x="1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3" name="Google Shape;5653;p73"/>
          <p:cNvGrpSpPr/>
          <p:nvPr/>
        </p:nvGrpSpPr>
        <p:grpSpPr>
          <a:xfrm>
            <a:off x="7787428" y="1770117"/>
            <a:ext cx="348040" cy="351880"/>
            <a:chOff x="6265550" y="2363400"/>
            <a:chExt cx="267950" cy="269950"/>
          </a:xfrm>
        </p:grpSpPr>
        <p:sp>
          <p:nvSpPr>
            <p:cNvPr id="5654" name="Google Shape;5654;p73"/>
            <p:cNvSpPr/>
            <p:nvPr/>
          </p:nvSpPr>
          <p:spPr>
            <a:xfrm>
              <a:off x="6344750" y="2506525"/>
              <a:ext cx="15500" cy="15500"/>
            </a:xfrm>
            <a:custGeom>
              <a:avLst/>
              <a:gdLst/>
              <a:ahLst/>
              <a:cxnLst/>
              <a:rect l="l" t="t" r="r" b="b"/>
              <a:pathLst>
                <a:path w="620" h="620" extrusionOk="0">
                  <a:moveTo>
                    <a:pt x="310" y="0"/>
                  </a:moveTo>
                  <a:cubicBezTo>
                    <a:pt x="143" y="0"/>
                    <a:pt x="0" y="143"/>
                    <a:pt x="0" y="310"/>
                  </a:cubicBezTo>
                  <a:cubicBezTo>
                    <a:pt x="0" y="477"/>
                    <a:pt x="143" y="620"/>
                    <a:pt x="310" y="620"/>
                  </a:cubicBezTo>
                  <a:cubicBezTo>
                    <a:pt x="476" y="620"/>
                    <a:pt x="619" y="477"/>
                    <a:pt x="619" y="310"/>
                  </a:cubicBezTo>
                  <a:cubicBezTo>
                    <a:pt x="619" y="143"/>
                    <a:pt x="476"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73"/>
            <p:cNvSpPr/>
            <p:nvPr/>
          </p:nvSpPr>
          <p:spPr>
            <a:xfrm>
              <a:off x="6265550" y="2363400"/>
              <a:ext cx="267950" cy="269950"/>
            </a:xfrm>
            <a:custGeom>
              <a:avLst/>
              <a:gdLst/>
              <a:ahLst/>
              <a:cxnLst/>
              <a:rect l="l" t="t" r="r" b="b"/>
              <a:pathLst>
                <a:path w="10718" h="10798" extrusionOk="0">
                  <a:moveTo>
                    <a:pt x="9188" y="5722"/>
                  </a:moveTo>
                  <a:cubicBezTo>
                    <a:pt x="9336" y="5722"/>
                    <a:pt x="9455" y="5835"/>
                    <a:pt x="9455" y="5987"/>
                  </a:cubicBezTo>
                  <a:cubicBezTo>
                    <a:pt x="9479" y="6178"/>
                    <a:pt x="9336" y="6345"/>
                    <a:pt x="9146" y="6345"/>
                  </a:cubicBezTo>
                  <a:lnTo>
                    <a:pt x="6621" y="6345"/>
                  </a:lnTo>
                  <a:cubicBezTo>
                    <a:pt x="6455" y="6345"/>
                    <a:pt x="6336" y="6226"/>
                    <a:pt x="6312" y="6059"/>
                  </a:cubicBezTo>
                  <a:cubicBezTo>
                    <a:pt x="6267" y="5881"/>
                    <a:pt x="6410" y="5723"/>
                    <a:pt x="6585" y="5723"/>
                  </a:cubicBezTo>
                  <a:cubicBezTo>
                    <a:pt x="6597" y="5723"/>
                    <a:pt x="6609" y="5724"/>
                    <a:pt x="6621" y="5725"/>
                  </a:cubicBezTo>
                  <a:lnTo>
                    <a:pt x="9146" y="5725"/>
                  </a:lnTo>
                  <a:cubicBezTo>
                    <a:pt x="9160" y="5723"/>
                    <a:pt x="9174" y="5722"/>
                    <a:pt x="9188" y="5722"/>
                  </a:cubicBezTo>
                  <a:close/>
                  <a:moveTo>
                    <a:pt x="9146" y="6964"/>
                  </a:moveTo>
                  <a:cubicBezTo>
                    <a:pt x="9312" y="6964"/>
                    <a:pt x="9455" y="7083"/>
                    <a:pt x="9455" y="7250"/>
                  </a:cubicBezTo>
                  <a:cubicBezTo>
                    <a:pt x="9479" y="7440"/>
                    <a:pt x="9336" y="7607"/>
                    <a:pt x="9146" y="7607"/>
                  </a:cubicBezTo>
                  <a:lnTo>
                    <a:pt x="6621" y="7607"/>
                  </a:lnTo>
                  <a:cubicBezTo>
                    <a:pt x="6455" y="7607"/>
                    <a:pt x="6336" y="7488"/>
                    <a:pt x="6312" y="7321"/>
                  </a:cubicBezTo>
                  <a:cubicBezTo>
                    <a:pt x="6288" y="7130"/>
                    <a:pt x="6431" y="6988"/>
                    <a:pt x="6621" y="6988"/>
                  </a:cubicBezTo>
                  <a:lnTo>
                    <a:pt x="6621" y="6964"/>
                  </a:lnTo>
                  <a:close/>
                  <a:moveTo>
                    <a:pt x="9146" y="8226"/>
                  </a:moveTo>
                  <a:cubicBezTo>
                    <a:pt x="9312" y="8226"/>
                    <a:pt x="9455" y="8345"/>
                    <a:pt x="9455" y="8512"/>
                  </a:cubicBezTo>
                  <a:cubicBezTo>
                    <a:pt x="9479" y="8702"/>
                    <a:pt x="9336" y="8845"/>
                    <a:pt x="9146" y="8869"/>
                  </a:cubicBezTo>
                  <a:lnTo>
                    <a:pt x="6621" y="8869"/>
                  </a:lnTo>
                  <a:cubicBezTo>
                    <a:pt x="6455" y="8869"/>
                    <a:pt x="6336" y="8750"/>
                    <a:pt x="6312" y="8583"/>
                  </a:cubicBezTo>
                  <a:cubicBezTo>
                    <a:pt x="6288" y="8393"/>
                    <a:pt x="6431" y="8250"/>
                    <a:pt x="6621" y="8250"/>
                  </a:cubicBezTo>
                  <a:lnTo>
                    <a:pt x="6621" y="8226"/>
                  </a:lnTo>
                  <a:close/>
                  <a:moveTo>
                    <a:pt x="3481" y="5086"/>
                  </a:moveTo>
                  <a:cubicBezTo>
                    <a:pt x="3966" y="5086"/>
                    <a:pt x="4430" y="5458"/>
                    <a:pt x="4430" y="6035"/>
                  </a:cubicBezTo>
                  <a:cubicBezTo>
                    <a:pt x="4430" y="6559"/>
                    <a:pt x="4002" y="6964"/>
                    <a:pt x="3478" y="6964"/>
                  </a:cubicBezTo>
                  <a:cubicBezTo>
                    <a:pt x="4335" y="6964"/>
                    <a:pt x="5050" y="7678"/>
                    <a:pt x="5050" y="8536"/>
                  </a:cubicBezTo>
                  <a:cubicBezTo>
                    <a:pt x="5073" y="8774"/>
                    <a:pt x="4907" y="8893"/>
                    <a:pt x="4740" y="8893"/>
                  </a:cubicBezTo>
                  <a:cubicBezTo>
                    <a:pt x="4573" y="8893"/>
                    <a:pt x="4407" y="8774"/>
                    <a:pt x="4430" y="8536"/>
                  </a:cubicBezTo>
                  <a:cubicBezTo>
                    <a:pt x="4430" y="7904"/>
                    <a:pt x="3954" y="7589"/>
                    <a:pt x="3478" y="7589"/>
                  </a:cubicBezTo>
                  <a:cubicBezTo>
                    <a:pt x="3001" y="7589"/>
                    <a:pt x="2525" y="7904"/>
                    <a:pt x="2525" y="8536"/>
                  </a:cubicBezTo>
                  <a:cubicBezTo>
                    <a:pt x="2549" y="8774"/>
                    <a:pt x="2382" y="8893"/>
                    <a:pt x="2216" y="8893"/>
                  </a:cubicBezTo>
                  <a:cubicBezTo>
                    <a:pt x="2049" y="8893"/>
                    <a:pt x="1882" y="8774"/>
                    <a:pt x="1906" y="8536"/>
                  </a:cubicBezTo>
                  <a:cubicBezTo>
                    <a:pt x="1906" y="7678"/>
                    <a:pt x="2620" y="6988"/>
                    <a:pt x="3478" y="6988"/>
                  </a:cubicBezTo>
                  <a:lnTo>
                    <a:pt x="3478" y="6964"/>
                  </a:lnTo>
                  <a:cubicBezTo>
                    <a:pt x="2644" y="6964"/>
                    <a:pt x="2216" y="5964"/>
                    <a:pt x="2811" y="5368"/>
                  </a:cubicBezTo>
                  <a:cubicBezTo>
                    <a:pt x="3006" y="5174"/>
                    <a:pt x="3246" y="5086"/>
                    <a:pt x="3481" y="5086"/>
                  </a:cubicBezTo>
                  <a:close/>
                  <a:moveTo>
                    <a:pt x="7254" y="1"/>
                  </a:moveTo>
                  <a:cubicBezTo>
                    <a:pt x="7140" y="1"/>
                    <a:pt x="7029" y="66"/>
                    <a:pt x="6978" y="224"/>
                  </a:cubicBezTo>
                  <a:lnTo>
                    <a:pt x="5407" y="3439"/>
                  </a:lnTo>
                  <a:lnTo>
                    <a:pt x="3764" y="201"/>
                  </a:lnTo>
                  <a:cubicBezTo>
                    <a:pt x="3702" y="86"/>
                    <a:pt x="3601" y="37"/>
                    <a:pt x="3499" y="37"/>
                  </a:cubicBezTo>
                  <a:cubicBezTo>
                    <a:pt x="3284" y="37"/>
                    <a:pt x="3063" y="252"/>
                    <a:pt x="3192" y="510"/>
                  </a:cubicBezTo>
                  <a:lnTo>
                    <a:pt x="4907" y="3844"/>
                  </a:lnTo>
                  <a:lnTo>
                    <a:pt x="930" y="3844"/>
                  </a:lnTo>
                  <a:cubicBezTo>
                    <a:pt x="406" y="3844"/>
                    <a:pt x="1" y="4249"/>
                    <a:pt x="1" y="4773"/>
                  </a:cubicBezTo>
                  <a:lnTo>
                    <a:pt x="1" y="9845"/>
                  </a:lnTo>
                  <a:cubicBezTo>
                    <a:pt x="1" y="10369"/>
                    <a:pt x="430" y="10774"/>
                    <a:pt x="930" y="10798"/>
                  </a:cubicBezTo>
                  <a:lnTo>
                    <a:pt x="930" y="10774"/>
                  </a:lnTo>
                  <a:lnTo>
                    <a:pt x="9789" y="10774"/>
                  </a:lnTo>
                  <a:cubicBezTo>
                    <a:pt x="10313" y="10774"/>
                    <a:pt x="10717" y="10345"/>
                    <a:pt x="10717" y="9822"/>
                  </a:cubicBezTo>
                  <a:lnTo>
                    <a:pt x="10717" y="4773"/>
                  </a:lnTo>
                  <a:cubicBezTo>
                    <a:pt x="10717" y="4249"/>
                    <a:pt x="10313" y="3820"/>
                    <a:pt x="9789" y="3820"/>
                  </a:cubicBezTo>
                  <a:lnTo>
                    <a:pt x="5907" y="3820"/>
                  </a:lnTo>
                  <a:lnTo>
                    <a:pt x="7526" y="486"/>
                  </a:lnTo>
                  <a:cubicBezTo>
                    <a:pt x="7681" y="223"/>
                    <a:pt x="7464" y="1"/>
                    <a:pt x="72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6" name="Google Shape;5656;p73"/>
          <p:cNvSpPr/>
          <p:nvPr/>
        </p:nvSpPr>
        <p:spPr>
          <a:xfrm>
            <a:off x="7728452" y="2329015"/>
            <a:ext cx="406815" cy="349729"/>
          </a:xfrm>
          <a:custGeom>
            <a:avLst/>
            <a:gdLst/>
            <a:ahLst/>
            <a:cxnLst/>
            <a:rect l="l" t="t" r="r" b="b"/>
            <a:pathLst>
              <a:path w="12528" h="10732" extrusionOk="0">
                <a:moveTo>
                  <a:pt x="7169" y="1239"/>
                </a:moveTo>
                <a:cubicBezTo>
                  <a:pt x="7336" y="1239"/>
                  <a:pt x="7503" y="1358"/>
                  <a:pt x="7479" y="1596"/>
                </a:cubicBezTo>
                <a:lnTo>
                  <a:pt x="7479" y="2215"/>
                </a:lnTo>
                <a:cubicBezTo>
                  <a:pt x="7503" y="2453"/>
                  <a:pt x="7336" y="2572"/>
                  <a:pt x="7169" y="2572"/>
                </a:cubicBezTo>
                <a:cubicBezTo>
                  <a:pt x="7002" y="2572"/>
                  <a:pt x="6836" y="2453"/>
                  <a:pt x="6860" y="2215"/>
                </a:cubicBezTo>
                <a:lnTo>
                  <a:pt x="6860" y="1596"/>
                </a:lnTo>
                <a:cubicBezTo>
                  <a:pt x="6836" y="1358"/>
                  <a:pt x="7002" y="1239"/>
                  <a:pt x="7169" y="1239"/>
                </a:cubicBezTo>
                <a:close/>
                <a:moveTo>
                  <a:pt x="9829" y="2390"/>
                </a:moveTo>
                <a:cubicBezTo>
                  <a:pt x="9989" y="2390"/>
                  <a:pt x="10146" y="2519"/>
                  <a:pt x="10146" y="2715"/>
                </a:cubicBezTo>
                <a:cubicBezTo>
                  <a:pt x="10146" y="2894"/>
                  <a:pt x="9991" y="3017"/>
                  <a:pt x="9832" y="3017"/>
                </a:cubicBezTo>
                <a:cubicBezTo>
                  <a:pt x="9758" y="3017"/>
                  <a:pt x="9683" y="2990"/>
                  <a:pt x="9622" y="2929"/>
                </a:cubicBezTo>
                <a:cubicBezTo>
                  <a:pt x="9503" y="2810"/>
                  <a:pt x="9503" y="2596"/>
                  <a:pt x="9622" y="2477"/>
                </a:cubicBezTo>
                <a:cubicBezTo>
                  <a:pt x="9682" y="2417"/>
                  <a:pt x="9756" y="2390"/>
                  <a:pt x="9829" y="2390"/>
                </a:cubicBezTo>
                <a:close/>
                <a:moveTo>
                  <a:pt x="4502" y="2388"/>
                </a:moveTo>
                <a:cubicBezTo>
                  <a:pt x="4579" y="2388"/>
                  <a:pt x="4657" y="2417"/>
                  <a:pt x="4716" y="2477"/>
                </a:cubicBezTo>
                <a:cubicBezTo>
                  <a:pt x="4859" y="2596"/>
                  <a:pt x="4859" y="2810"/>
                  <a:pt x="4716" y="2929"/>
                </a:cubicBezTo>
                <a:cubicBezTo>
                  <a:pt x="4657" y="2989"/>
                  <a:pt x="4579" y="3019"/>
                  <a:pt x="4502" y="3019"/>
                </a:cubicBezTo>
                <a:cubicBezTo>
                  <a:pt x="4424" y="3019"/>
                  <a:pt x="4347" y="2989"/>
                  <a:pt x="4288" y="2929"/>
                </a:cubicBezTo>
                <a:cubicBezTo>
                  <a:pt x="4168" y="2787"/>
                  <a:pt x="4168" y="2596"/>
                  <a:pt x="4288" y="2477"/>
                </a:cubicBezTo>
                <a:cubicBezTo>
                  <a:pt x="4347" y="2417"/>
                  <a:pt x="4424" y="2388"/>
                  <a:pt x="4502" y="2388"/>
                </a:cubicBezTo>
                <a:close/>
                <a:moveTo>
                  <a:pt x="4026" y="5049"/>
                </a:moveTo>
                <a:cubicBezTo>
                  <a:pt x="4407" y="5073"/>
                  <a:pt x="4407" y="5644"/>
                  <a:pt x="4026" y="5668"/>
                </a:cubicBezTo>
                <a:lnTo>
                  <a:pt x="3406" y="5668"/>
                </a:lnTo>
                <a:cubicBezTo>
                  <a:pt x="3025" y="5644"/>
                  <a:pt x="3025" y="5073"/>
                  <a:pt x="3406" y="5049"/>
                </a:cubicBezTo>
                <a:close/>
                <a:moveTo>
                  <a:pt x="10269" y="5047"/>
                </a:moveTo>
                <a:cubicBezTo>
                  <a:pt x="10283" y="5047"/>
                  <a:pt x="10298" y="5047"/>
                  <a:pt x="10313" y="5049"/>
                </a:cubicBezTo>
                <a:lnTo>
                  <a:pt x="10932" y="5049"/>
                </a:lnTo>
                <a:cubicBezTo>
                  <a:pt x="11122" y="5049"/>
                  <a:pt x="11265" y="5192"/>
                  <a:pt x="11265" y="5382"/>
                </a:cubicBezTo>
                <a:lnTo>
                  <a:pt x="11241" y="5382"/>
                </a:lnTo>
                <a:cubicBezTo>
                  <a:pt x="11241" y="5549"/>
                  <a:pt x="11098" y="5692"/>
                  <a:pt x="10932" y="5692"/>
                </a:cubicBezTo>
                <a:lnTo>
                  <a:pt x="10313" y="5692"/>
                </a:lnTo>
                <a:cubicBezTo>
                  <a:pt x="10298" y="5693"/>
                  <a:pt x="10283" y="5694"/>
                  <a:pt x="10269" y="5694"/>
                </a:cubicBezTo>
                <a:cubicBezTo>
                  <a:pt x="9851" y="5694"/>
                  <a:pt x="9851" y="5047"/>
                  <a:pt x="10269" y="5047"/>
                </a:cubicBezTo>
                <a:close/>
                <a:moveTo>
                  <a:pt x="7169" y="3191"/>
                </a:moveTo>
                <a:cubicBezTo>
                  <a:pt x="7318" y="3191"/>
                  <a:pt x="7467" y="3287"/>
                  <a:pt x="7479" y="3477"/>
                </a:cubicBezTo>
                <a:lnTo>
                  <a:pt x="7479" y="5239"/>
                </a:lnTo>
                <a:lnTo>
                  <a:pt x="9265" y="7026"/>
                </a:lnTo>
                <a:cubicBezTo>
                  <a:pt x="9408" y="7145"/>
                  <a:pt x="9408" y="7359"/>
                  <a:pt x="9289" y="7478"/>
                </a:cubicBezTo>
                <a:cubicBezTo>
                  <a:pt x="9217" y="7538"/>
                  <a:pt x="9134" y="7567"/>
                  <a:pt x="9053" y="7567"/>
                </a:cubicBezTo>
                <a:cubicBezTo>
                  <a:pt x="8973" y="7567"/>
                  <a:pt x="8896" y="7538"/>
                  <a:pt x="8836" y="7478"/>
                </a:cubicBezTo>
                <a:lnTo>
                  <a:pt x="6955" y="5597"/>
                </a:lnTo>
                <a:cubicBezTo>
                  <a:pt x="6883" y="5525"/>
                  <a:pt x="6860" y="5454"/>
                  <a:pt x="6860" y="5382"/>
                </a:cubicBezTo>
                <a:lnTo>
                  <a:pt x="6860" y="3477"/>
                </a:lnTo>
                <a:cubicBezTo>
                  <a:pt x="6871" y="3287"/>
                  <a:pt x="7020" y="3191"/>
                  <a:pt x="7169" y="3191"/>
                </a:cubicBezTo>
                <a:close/>
                <a:moveTo>
                  <a:pt x="4502" y="7716"/>
                </a:moveTo>
                <a:cubicBezTo>
                  <a:pt x="4788" y="7716"/>
                  <a:pt x="4931" y="8050"/>
                  <a:pt x="4716" y="8240"/>
                </a:cubicBezTo>
                <a:cubicBezTo>
                  <a:pt x="4657" y="8312"/>
                  <a:pt x="4579" y="8347"/>
                  <a:pt x="4502" y="8347"/>
                </a:cubicBezTo>
                <a:cubicBezTo>
                  <a:pt x="4424" y="8347"/>
                  <a:pt x="4347" y="8312"/>
                  <a:pt x="4288" y="8240"/>
                </a:cubicBezTo>
                <a:cubicBezTo>
                  <a:pt x="4097" y="8050"/>
                  <a:pt x="4216" y="7716"/>
                  <a:pt x="4502" y="7716"/>
                </a:cubicBezTo>
                <a:close/>
                <a:moveTo>
                  <a:pt x="9836" y="7722"/>
                </a:moveTo>
                <a:cubicBezTo>
                  <a:pt x="9914" y="7722"/>
                  <a:pt x="9991" y="7752"/>
                  <a:pt x="10051" y="7811"/>
                </a:cubicBezTo>
                <a:cubicBezTo>
                  <a:pt x="10170" y="7931"/>
                  <a:pt x="10170" y="8145"/>
                  <a:pt x="10051" y="8264"/>
                </a:cubicBezTo>
                <a:cubicBezTo>
                  <a:pt x="9986" y="8323"/>
                  <a:pt x="9916" y="8348"/>
                  <a:pt x="9848" y="8348"/>
                </a:cubicBezTo>
                <a:cubicBezTo>
                  <a:pt x="9616" y="8348"/>
                  <a:pt x="9419" y="8051"/>
                  <a:pt x="9622" y="7811"/>
                </a:cubicBezTo>
                <a:cubicBezTo>
                  <a:pt x="9682" y="7752"/>
                  <a:pt x="9759" y="7722"/>
                  <a:pt x="9836" y="7722"/>
                </a:cubicBezTo>
                <a:close/>
                <a:moveTo>
                  <a:pt x="7172" y="8169"/>
                </a:moveTo>
                <a:cubicBezTo>
                  <a:pt x="7342" y="8169"/>
                  <a:pt x="7514" y="8288"/>
                  <a:pt x="7503" y="8526"/>
                </a:cubicBezTo>
                <a:lnTo>
                  <a:pt x="7503" y="9145"/>
                </a:lnTo>
                <a:cubicBezTo>
                  <a:pt x="7479" y="9336"/>
                  <a:pt x="7330" y="9431"/>
                  <a:pt x="7181" y="9431"/>
                </a:cubicBezTo>
                <a:cubicBezTo>
                  <a:pt x="7032" y="9431"/>
                  <a:pt x="6883" y="9336"/>
                  <a:pt x="6860" y="9145"/>
                </a:cubicBezTo>
                <a:lnTo>
                  <a:pt x="6860" y="8526"/>
                </a:lnTo>
                <a:cubicBezTo>
                  <a:pt x="6836" y="8288"/>
                  <a:pt x="7002" y="8169"/>
                  <a:pt x="7172" y="8169"/>
                </a:cubicBezTo>
                <a:close/>
                <a:moveTo>
                  <a:pt x="7169" y="0"/>
                </a:moveTo>
                <a:cubicBezTo>
                  <a:pt x="2406" y="0"/>
                  <a:pt x="1" y="5787"/>
                  <a:pt x="3383" y="9145"/>
                </a:cubicBezTo>
                <a:cubicBezTo>
                  <a:pt x="4478" y="10241"/>
                  <a:pt x="5824" y="10731"/>
                  <a:pt x="7142" y="10731"/>
                </a:cubicBezTo>
                <a:cubicBezTo>
                  <a:pt x="9893" y="10731"/>
                  <a:pt x="12527" y="8595"/>
                  <a:pt x="12527" y="5359"/>
                </a:cubicBezTo>
                <a:cubicBezTo>
                  <a:pt x="12504" y="2406"/>
                  <a:pt x="10122" y="24"/>
                  <a:pt x="7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7" name="Google Shape;5657;p73"/>
          <p:cNvGrpSpPr/>
          <p:nvPr/>
        </p:nvGrpSpPr>
        <p:grpSpPr>
          <a:xfrm>
            <a:off x="7036533" y="2329188"/>
            <a:ext cx="348040" cy="350022"/>
            <a:chOff x="5687450" y="2792300"/>
            <a:chExt cx="267950" cy="268525"/>
          </a:xfrm>
        </p:grpSpPr>
        <p:sp>
          <p:nvSpPr>
            <p:cNvPr id="5658" name="Google Shape;5658;p73"/>
            <p:cNvSpPr/>
            <p:nvPr/>
          </p:nvSpPr>
          <p:spPr>
            <a:xfrm>
              <a:off x="5747600" y="2871475"/>
              <a:ext cx="128625" cy="110275"/>
            </a:xfrm>
            <a:custGeom>
              <a:avLst/>
              <a:gdLst/>
              <a:ahLst/>
              <a:cxnLst/>
              <a:rect l="l" t="t" r="r" b="b"/>
              <a:pathLst>
                <a:path w="5145" h="4411" extrusionOk="0">
                  <a:moveTo>
                    <a:pt x="2060" y="989"/>
                  </a:moveTo>
                  <a:cubicBezTo>
                    <a:pt x="2144" y="989"/>
                    <a:pt x="2227" y="1025"/>
                    <a:pt x="2286" y="1096"/>
                  </a:cubicBezTo>
                  <a:lnTo>
                    <a:pt x="2548" y="1358"/>
                  </a:lnTo>
                  <a:cubicBezTo>
                    <a:pt x="2679" y="1299"/>
                    <a:pt x="2816" y="1269"/>
                    <a:pt x="2953" y="1269"/>
                  </a:cubicBezTo>
                  <a:cubicBezTo>
                    <a:pt x="3090" y="1269"/>
                    <a:pt x="3227" y="1299"/>
                    <a:pt x="3358" y="1358"/>
                  </a:cubicBezTo>
                  <a:lnTo>
                    <a:pt x="3620" y="1096"/>
                  </a:lnTo>
                  <a:cubicBezTo>
                    <a:pt x="3686" y="1030"/>
                    <a:pt x="3761" y="1002"/>
                    <a:pt x="3834" y="1002"/>
                  </a:cubicBezTo>
                  <a:cubicBezTo>
                    <a:pt x="4076" y="1002"/>
                    <a:pt x="4292" y="1311"/>
                    <a:pt x="4073" y="1549"/>
                  </a:cubicBezTo>
                  <a:lnTo>
                    <a:pt x="3811" y="1811"/>
                  </a:lnTo>
                  <a:cubicBezTo>
                    <a:pt x="3858" y="1930"/>
                    <a:pt x="3906" y="2072"/>
                    <a:pt x="3906" y="2215"/>
                  </a:cubicBezTo>
                  <a:cubicBezTo>
                    <a:pt x="3906" y="2358"/>
                    <a:pt x="3858" y="2477"/>
                    <a:pt x="3811" y="2620"/>
                  </a:cubicBezTo>
                  <a:lnTo>
                    <a:pt x="4073" y="2882"/>
                  </a:lnTo>
                  <a:cubicBezTo>
                    <a:pt x="4192" y="3001"/>
                    <a:pt x="4192" y="3192"/>
                    <a:pt x="4073" y="3311"/>
                  </a:cubicBezTo>
                  <a:cubicBezTo>
                    <a:pt x="4001" y="3370"/>
                    <a:pt x="3918" y="3400"/>
                    <a:pt x="3837" y="3400"/>
                  </a:cubicBezTo>
                  <a:cubicBezTo>
                    <a:pt x="3757" y="3400"/>
                    <a:pt x="3680" y="3370"/>
                    <a:pt x="3620" y="3311"/>
                  </a:cubicBezTo>
                  <a:lnTo>
                    <a:pt x="3358" y="3049"/>
                  </a:lnTo>
                  <a:cubicBezTo>
                    <a:pt x="3227" y="3120"/>
                    <a:pt x="3090" y="3156"/>
                    <a:pt x="2953" y="3156"/>
                  </a:cubicBezTo>
                  <a:cubicBezTo>
                    <a:pt x="2816" y="3156"/>
                    <a:pt x="2679" y="3120"/>
                    <a:pt x="2548" y="3049"/>
                  </a:cubicBezTo>
                  <a:lnTo>
                    <a:pt x="2286" y="3311"/>
                  </a:lnTo>
                  <a:cubicBezTo>
                    <a:pt x="2219" y="3384"/>
                    <a:pt x="2141" y="3415"/>
                    <a:pt x="2067" y="3415"/>
                  </a:cubicBezTo>
                  <a:cubicBezTo>
                    <a:pt x="1827" y="3415"/>
                    <a:pt x="1616" y="3100"/>
                    <a:pt x="1834" y="2882"/>
                  </a:cubicBezTo>
                  <a:lnTo>
                    <a:pt x="2096" y="2620"/>
                  </a:lnTo>
                  <a:cubicBezTo>
                    <a:pt x="2048" y="2477"/>
                    <a:pt x="2001" y="2358"/>
                    <a:pt x="2001" y="2215"/>
                  </a:cubicBezTo>
                  <a:cubicBezTo>
                    <a:pt x="2001" y="2072"/>
                    <a:pt x="2048" y="1930"/>
                    <a:pt x="2096" y="1811"/>
                  </a:cubicBezTo>
                  <a:lnTo>
                    <a:pt x="1834" y="1549"/>
                  </a:lnTo>
                  <a:cubicBezTo>
                    <a:pt x="1715" y="1406"/>
                    <a:pt x="1715" y="1215"/>
                    <a:pt x="1834" y="1096"/>
                  </a:cubicBezTo>
                  <a:cubicBezTo>
                    <a:pt x="1893" y="1025"/>
                    <a:pt x="1977" y="989"/>
                    <a:pt x="2060" y="989"/>
                  </a:cubicBezTo>
                  <a:close/>
                  <a:moveTo>
                    <a:pt x="2953" y="1"/>
                  </a:moveTo>
                  <a:cubicBezTo>
                    <a:pt x="1000" y="1"/>
                    <a:pt x="0" y="2382"/>
                    <a:pt x="1405" y="3763"/>
                  </a:cubicBezTo>
                  <a:cubicBezTo>
                    <a:pt x="1852" y="4210"/>
                    <a:pt x="2402" y="4410"/>
                    <a:pt x="2940" y="4410"/>
                  </a:cubicBezTo>
                  <a:cubicBezTo>
                    <a:pt x="4066" y="4410"/>
                    <a:pt x="5144" y="3536"/>
                    <a:pt x="5144" y="2215"/>
                  </a:cubicBezTo>
                  <a:cubicBezTo>
                    <a:pt x="5144" y="1001"/>
                    <a:pt x="4168"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73"/>
            <p:cNvSpPr/>
            <p:nvPr/>
          </p:nvSpPr>
          <p:spPr>
            <a:xfrm>
              <a:off x="5813675" y="2918500"/>
              <a:ext cx="15500" cy="16100"/>
            </a:xfrm>
            <a:custGeom>
              <a:avLst/>
              <a:gdLst/>
              <a:ahLst/>
              <a:cxnLst/>
              <a:rect l="l" t="t" r="r" b="b"/>
              <a:pathLst>
                <a:path w="620" h="644" extrusionOk="0">
                  <a:moveTo>
                    <a:pt x="310" y="1"/>
                  </a:moveTo>
                  <a:cubicBezTo>
                    <a:pt x="144" y="1"/>
                    <a:pt x="1" y="144"/>
                    <a:pt x="1" y="334"/>
                  </a:cubicBezTo>
                  <a:cubicBezTo>
                    <a:pt x="1" y="501"/>
                    <a:pt x="144" y="644"/>
                    <a:pt x="310" y="644"/>
                  </a:cubicBezTo>
                  <a:cubicBezTo>
                    <a:pt x="477" y="644"/>
                    <a:pt x="620" y="501"/>
                    <a:pt x="620" y="334"/>
                  </a:cubicBezTo>
                  <a:cubicBezTo>
                    <a:pt x="620" y="144"/>
                    <a:pt x="477"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73"/>
            <p:cNvSpPr/>
            <p:nvPr/>
          </p:nvSpPr>
          <p:spPr>
            <a:xfrm>
              <a:off x="5726750" y="2839925"/>
              <a:ext cx="181025" cy="173275"/>
            </a:xfrm>
            <a:custGeom>
              <a:avLst/>
              <a:gdLst/>
              <a:ahLst/>
              <a:cxnLst/>
              <a:rect l="l" t="t" r="r" b="b"/>
              <a:pathLst>
                <a:path w="7241" h="6931" extrusionOk="0">
                  <a:moveTo>
                    <a:pt x="3772" y="640"/>
                  </a:moveTo>
                  <a:cubicBezTo>
                    <a:pt x="5227" y="640"/>
                    <a:pt x="6621" y="1770"/>
                    <a:pt x="6621" y="3477"/>
                  </a:cubicBezTo>
                  <a:cubicBezTo>
                    <a:pt x="6621" y="5025"/>
                    <a:pt x="5359" y="6287"/>
                    <a:pt x="3787" y="6311"/>
                  </a:cubicBezTo>
                  <a:cubicBezTo>
                    <a:pt x="1263" y="6311"/>
                    <a:pt x="1" y="3263"/>
                    <a:pt x="1787" y="1477"/>
                  </a:cubicBezTo>
                  <a:cubicBezTo>
                    <a:pt x="2365" y="899"/>
                    <a:pt x="3075" y="640"/>
                    <a:pt x="3772" y="640"/>
                  </a:cubicBezTo>
                  <a:close/>
                  <a:moveTo>
                    <a:pt x="334" y="0"/>
                  </a:moveTo>
                  <a:lnTo>
                    <a:pt x="334" y="6930"/>
                  </a:lnTo>
                  <a:lnTo>
                    <a:pt x="7240" y="6930"/>
                  </a:lnTo>
                  <a:lnTo>
                    <a:pt x="7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73"/>
            <p:cNvSpPr/>
            <p:nvPr/>
          </p:nvSpPr>
          <p:spPr>
            <a:xfrm>
              <a:off x="5687450" y="2792300"/>
              <a:ext cx="267950" cy="268525"/>
            </a:xfrm>
            <a:custGeom>
              <a:avLst/>
              <a:gdLst/>
              <a:ahLst/>
              <a:cxnLst/>
              <a:rect l="l" t="t" r="r" b="b"/>
              <a:pathLst>
                <a:path w="10718" h="10741" extrusionOk="0">
                  <a:moveTo>
                    <a:pt x="311" y="0"/>
                  </a:moveTo>
                  <a:cubicBezTo>
                    <a:pt x="144" y="0"/>
                    <a:pt x="1" y="143"/>
                    <a:pt x="1" y="334"/>
                  </a:cubicBezTo>
                  <a:lnTo>
                    <a:pt x="1" y="2548"/>
                  </a:lnTo>
                  <a:lnTo>
                    <a:pt x="1287" y="2548"/>
                  </a:lnTo>
                  <a:lnTo>
                    <a:pt x="1287" y="1596"/>
                  </a:lnTo>
                  <a:cubicBezTo>
                    <a:pt x="1263" y="1429"/>
                    <a:pt x="1406" y="1286"/>
                    <a:pt x="1597" y="1286"/>
                  </a:cubicBezTo>
                  <a:lnTo>
                    <a:pt x="9122" y="1286"/>
                  </a:lnTo>
                  <a:cubicBezTo>
                    <a:pt x="9312" y="1286"/>
                    <a:pt x="9455" y="1429"/>
                    <a:pt x="9455" y="1596"/>
                  </a:cubicBezTo>
                  <a:lnTo>
                    <a:pt x="9455" y="9145"/>
                  </a:lnTo>
                  <a:cubicBezTo>
                    <a:pt x="9432" y="9312"/>
                    <a:pt x="9289" y="9455"/>
                    <a:pt x="9122" y="9455"/>
                  </a:cubicBezTo>
                  <a:lnTo>
                    <a:pt x="1597" y="9455"/>
                  </a:lnTo>
                  <a:cubicBezTo>
                    <a:pt x="1406" y="9455"/>
                    <a:pt x="1263" y="9312"/>
                    <a:pt x="1287" y="9145"/>
                  </a:cubicBezTo>
                  <a:lnTo>
                    <a:pt x="1287" y="8216"/>
                  </a:lnTo>
                  <a:lnTo>
                    <a:pt x="1" y="8216"/>
                  </a:lnTo>
                  <a:lnTo>
                    <a:pt x="1" y="10431"/>
                  </a:lnTo>
                  <a:cubicBezTo>
                    <a:pt x="1" y="10598"/>
                    <a:pt x="144" y="10741"/>
                    <a:pt x="311" y="10741"/>
                  </a:cubicBezTo>
                  <a:lnTo>
                    <a:pt x="10408" y="10741"/>
                  </a:lnTo>
                  <a:cubicBezTo>
                    <a:pt x="10575" y="10741"/>
                    <a:pt x="10718" y="10598"/>
                    <a:pt x="10718" y="10431"/>
                  </a:cubicBezTo>
                  <a:lnTo>
                    <a:pt x="10718" y="334"/>
                  </a:lnTo>
                  <a:cubicBezTo>
                    <a:pt x="10718" y="143"/>
                    <a:pt x="10575" y="0"/>
                    <a:pt x="10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73"/>
            <p:cNvSpPr/>
            <p:nvPr/>
          </p:nvSpPr>
          <p:spPr>
            <a:xfrm>
              <a:off x="5687450" y="2871475"/>
              <a:ext cx="32175" cy="110175"/>
            </a:xfrm>
            <a:custGeom>
              <a:avLst/>
              <a:gdLst/>
              <a:ahLst/>
              <a:cxnLst/>
              <a:rect l="l" t="t" r="r" b="b"/>
              <a:pathLst>
                <a:path w="1287" h="4407" extrusionOk="0">
                  <a:moveTo>
                    <a:pt x="1" y="1"/>
                  </a:moveTo>
                  <a:lnTo>
                    <a:pt x="1" y="4406"/>
                  </a:lnTo>
                  <a:lnTo>
                    <a:pt x="1287" y="4406"/>
                  </a:lnTo>
                  <a:lnTo>
                    <a:pt x="1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3" name="Google Shape;5663;p73"/>
          <p:cNvGrpSpPr/>
          <p:nvPr/>
        </p:nvGrpSpPr>
        <p:grpSpPr>
          <a:xfrm>
            <a:off x="6347532" y="2333848"/>
            <a:ext cx="225067" cy="345949"/>
            <a:chOff x="5157000" y="2795875"/>
            <a:chExt cx="173275" cy="265400"/>
          </a:xfrm>
        </p:grpSpPr>
        <p:sp>
          <p:nvSpPr>
            <p:cNvPr id="5664" name="Google Shape;5664;p73"/>
            <p:cNvSpPr/>
            <p:nvPr/>
          </p:nvSpPr>
          <p:spPr>
            <a:xfrm>
              <a:off x="5157000" y="2903025"/>
              <a:ext cx="173275" cy="158250"/>
            </a:xfrm>
            <a:custGeom>
              <a:avLst/>
              <a:gdLst/>
              <a:ahLst/>
              <a:cxnLst/>
              <a:rect l="l" t="t" r="r" b="b"/>
              <a:pathLst>
                <a:path w="6931" h="6330" extrusionOk="0">
                  <a:moveTo>
                    <a:pt x="4096" y="1882"/>
                  </a:moveTo>
                  <a:cubicBezTo>
                    <a:pt x="4477" y="1930"/>
                    <a:pt x="4477" y="2477"/>
                    <a:pt x="4096" y="2525"/>
                  </a:cubicBezTo>
                  <a:lnTo>
                    <a:pt x="3787" y="2525"/>
                  </a:lnTo>
                  <a:lnTo>
                    <a:pt x="3787" y="4097"/>
                  </a:lnTo>
                  <a:cubicBezTo>
                    <a:pt x="3763" y="4287"/>
                    <a:pt x="3614" y="4383"/>
                    <a:pt x="3468" y="4383"/>
                  </a:cubicBezTo>
                  <a:cubicBezTo>
                    <a:pt x="3322" y="4383"/>
                    <a:pt x="3180" y="4287"/>
                    <a:pt x="3168" y="4097"/>
                  </a:cubicBezTo>
                  <a:lnTo>
                    <a:pt x="3168" y="2525"/>
                  </a:lnTo>
                  <a:lnTo>
                    <a:pt x="2834" y="2525"/>
                  </a:lnTo>
                  <a:cubicBezTo>
                    <a:pt x="2453" y="2477"/>
                    <a:pt x="2453" y="1930"/>
                    <a:pt x="2834" y="1882"/>
                  </a:cubicBezTo>
                  <a:close/>
                  <a:moveTo>
                    <a:pt x="310" y="1"/>
                  </a:moveTo>
                  <a:cubicBezTo>
                    <a:pt x="143" y="1"/>
                    <a:pt x="0" y="144"/>
                    <a:pt x="24" y="310"/>
                  </a:cubicBezTo>
                  <a:lnTo>
                    <a:pt x="24" y="5383"/>
                  </a:lnTo>
                  <a:cubicBezTo>
                    <a:pt x="24" y="5502"/>
                    <a:pt x="72" y="5597"/>
                    <a:pt x="191" y="5669"/>
                  </a:cubicBezTo>
                  <a:cubicBezTo>
                    <a:pt x="1239" y="6109"/>
                    <a:pt x="2352" y="6329"/>
                    <a:pt x="3468" y="6329"/>
                  </a:cubicBezTo>
                  <a:cubicBezTo>
                    <a:pt x="4585" y="6329"/>
                    <a:pt x="5704" y="6109"/>
                    <a:pt x="6764" y="5669"/>
                  </a:cubicBezTo>
                  <a:cubicBezTo>
                    <a:pt x="6859" y="5597"/>
                    <a:pt x="6930" y="5502"/>
                    <a:pt x="6930" y="5383"/>
                  </a:cubicBezTo>
                  <a:lnTo>
                    <a:pt x="6930" y="310"/>
                  </a:lnTo>
                  <a:cubicBezTo>
                    <a:pt x="6930" y="144"/>
                    <a:pt x="6787" y="1"/>
                    <a:pt x="6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73"/>
            <p:cNvSpPr/>
            <p:nvPr/>
          </p:nvSpPr>
          <p:spPr>
            <a:xfrm>
              <a:off x="5173075" y="2795875"/>
              <a:ext cx="141125" cy="91700"/>
            </a:xfrm>
            <a:custGeom>
              <a:avLst/>
              <a:gdLst/>
              <a:ahLst/>
              <a:cxnLst/>
              <a:rect l="l" t="t" r="r" b="b"/>
              <a:pathLst>
                <a:path w="5645" h="3668" extrusionOk="0">
                  <a:moveTo>
                    <a:pt x="2810" y="0"/>
                  </a:moveTo>
                  <a:cubicBezTo>
                    <a:pt x="1310" y="0"/>
                    <a:pt x="48" y="1191"/>
                    <a:pt x="0" y="2715"/>
                  </a:cubicBezTo>
                  <a:lnTo>
                    <a:pt x="0" y="3668"/>
                  </a:lnTo>
                  <a:lnTo>
                    <a:pt x="1239" y="3668"/>
                  </a:lnTo>
                  <a:lnTo>
                    <a:pt x="1239" y="2715"/>
                  </a:lnTo>
                  <a:cubicBezTo>
                    <a:pt x="1215" y="1810"/>
                    <a:pt x="1929" y="1072"/>
                    <a:pt x="2810" y="1072"/>
                  </a:cubicBezTo>
                  <a:cubicBezTo>
                    <a:pt x="3715" y="1072"/>
                    <a:pt x="4430" y="1810"/>
                    <a:pt x="4382" y="2715"/>
                  </a:cubicBezTo>
                  <a:lnTo>
                    <a:pt x="4382" y="3668"/>
                  </a:lnTo>
                  <a:lnTo>
                    <a:pt x="5644" y="3668"/>
                  </a:lnTo>
                  <a:lnTo>
                    <a:pt x="5644" y="2715"/>
                  </a:lnTo>
                  <a:cubicBezTo>
                    <a:pt x="5573" y="1191"/>
                    <a:pt x="4335" y="0"/>
                    <a:pt x="2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6" name="Google Shape;5666;p73"/>
          <p:cNvGrpSpPr/>
          <p:nvPr/>
        </p:nvGrpSpPr>
        <p:grpSpPr>
          <a:xfrm>
            <a:off x="5528153" y="2402119"/>
            <a:ext cx="354632" cy="204910"/>
            <a:chOff x="4526175" y="2848250"/>
            <a:chExt cx="273025" cy="157200"/>
          </a:xfrm>
        </p:grpSpPr>
        <p:sp>
          <p:nvSpPr>
            <p:cNvPr id="5667" name="Google Shape;5667;p73"/>
            <p:cNvSpPr/>
            <p:nvPr/>
          </p:nvSpPr>
          <p:spPr>
            <a:xfrm>
              <a:off x="4655700" y="2910775"/>
              <a:ext cx="16100" cy="16100"/>
            </a:xfrm>
            <a:custGeom>
              <a:avLst/>
              <a:gdLst/>
              <a:ahLst/>
              <a:cxnLst/>
              <a:rect l="l" t="t" r="r" b="b"/>
              <a:pathLst>
                <a:path w="644" h="644" extrusionOk="0">
                  <a:moveTo>
                    <a:pt x="334" y="0"/>
                  </a:moveTo>
                  <a:cubicBezTo>
                    <a:pt x="143" y="0"/>
                    <a:pt x="0" y="143"/>
                    <a:pt x="0" y="310"/>
                  </a:cubicBezTo>
                  <a:cubicBezTo>
                    <a:pt x="0" y="500"/>
                    <a:pt x="143" y="643"/>
                    <a:pt x="334" y="643"/>
                  </a:cubicBezTo>
                  <a:cubicBezTo>
                    <a:pt x="501" y="643"/>
                    <a:pt x="643" y="500"/>
                    <a:pt x="643" y="310"/>
                  </a:cubicBezTo>
                  <a:cubicBezTo>
                    <a:pt x="643" y="143"/>
                    <a:pt x="501"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73"/>
            <p:cNvSpPr/>
            <p:nvPr/>
          </p:nvSpPr>
          <p:spPr>
            <a:xfrm>
              <a:off x="4555075" y="2892325"/>
              <a:ext cx="217350" cy="113125"/>
            </a:xfrm>
            <a:custGeom>
              <a:avLst/>
              <a:gdLst/>
              <a:ahLst/>
              <a:cxnLst/>
              <a:rect l="l" t="t" r="r" b="b"/>
              <a:pathLst>
                <a:path w="8694" h="4525" extrusionOk="0">
                  <a:moveTo>
                    <a:pt x="2430" y="0"/>
                  </a:moveTo>
                  <a:cubicBezTo>
                    <a:pt x="1501" y="548"/>
                    <a:pt x="715" y="1286"/>
                    <a:pt x="96" y="2167"/>
                  </a:cubicBezTo>
                  <a:cubicBezTo>
                    <a:pt x="72" y="2215"/>
                    <a:pt x="48" y="2263"/>
                    <a:pt x="1" y="2310"/>
                  </a:cubicBezTo>
                  <a:cubicBezTo>
                    <a:pt x="1192" y="3525"/>
                    <a:pt x="2549" y="4525"/>
                    <a:pt x="4359" y="4525"/>
                  </a:cubicBezTo>
                  <a:cubicBezTo>
                    <a:pt x="6145" y="4525"/>
                    <a:pt x="7526" y="3525"/>
                    <a:pt x="8693" y="2310"/>
                  </a:cubicBezTo>
                  <a:cubicBezTo>
                    <a:pt x="8645" y="2263"/>
                    <a:pt x="8622" y="2215"/>
                    <a:pt x="8598" y="2167"/>
                  </a:cubicBezTo>
                  <a:cubicBezTo>
                    <a:pt x="7979" y="1286"/>
                    <a:pt x="7193" y="548"/>
                    <a:pt x="6264" y="0"/>
                  </a:cubicBezTo>
                  <a:lnTo>
                    <a:pt x="6264" y="0"/>
                  </a:lnTo>
                  <a:cubicBezTo>
                    <a:pt x="7098" y="1477"/>
                    <a:pt x="6026" y="3287"/>
                    <a:pt x="4359" y="3287"/>
                  </a:cubicBezTo>
                  <a:cubicBezTo>
                    <a:pt x="2668" y="3287"/>
                    <a:pt x="1596" y="1477"/>
                    <a:pt x="2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73"/>
            <p:cNvSpPr/>
            <p:nvPr/>
          </p:nvSpPr>
          <p:spPr>
            <a:xfrm>
              <a:off x="4624750" y="2879425"/>
              <a:ext cx="91700" cy="78400"/>
            </a:xfrm>
            <a:custGeom>
              <a:avLst/>
              <a:gdLst/>
              <a:ahLst/>
              <a:cxnLst/>
              <a:rect l="l" t="t" r="r" b="b"/>
              <a:pathLst>
                <a:path w="3668" h="3136" extrusionOk="0">
                  <a:moveTo>
                    <a:pt x="1572" y="635"/>
                  </a:moveTo>
                  <a:cubicBezTo>
                    <a:pt x="2405" y="635"/>
                    <a:pt x="2834" y="1659"/>
                    <a:pt x="2239" y="2255"/>
                  </a:cubicBezTo>
                  <a:cubicBezTo>
                    <a:pt x="2048" y="2445"/>
                    <a:pt x="1813" y="2531"/>
                    <a:pt x="1582" y="2531"/>
                  </a:cubicBezTo>
                  <a:cubicBezTo>
                    <a:pt x="1092" y="2531"/>
                    <a:pt x="619" y="2146"/>
                    <a:pt x="619" y="1564"/>
                  </a:cubicBezTo>
                  <a:cubicBezTo>
                    <a:pt x="619" y="1064"/>
                    <a:pt x="1048" y="635"/>
                    <a:pt x="1572" y="635"/>
                  </a:cubicBezTo>
                  <a:close/>
                  <a:moveTo>
                    <a:pt x="1576" y="1"/>
                  </a:moveTo>
                  <a:cubicBezTo>
                    <a:pt x="774" y="1"/>
                    <a:pt x="0" y="630"/>
                    <a:pt x="0" y="1564"/>
                  </a:cubicBezTo>
                  <a:cubicBezTo>
                    <a:pt x="0" y="2445"/>
                    <a:pt x="691" y="3136"/>
                    <a:pt x="1572" y="3136"/>
                  </a:cubicBezTo>
                  <a:cubicBezTo>
                    <a:pt x="2953" y="3136"/>
                    <a:pt x="3668" y="1445"/>
                    <a:pt x="2667" y="469"/>
                  </a:cubicBezTo>
                  <a:cubicBezTo>
                    <a:pt x="2351" y="145"/>
                    <a:pt x="1960" y="1"/>
                    <a:pt x="1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73"/>
            <p:cNvSpPr/>
            <p:nvPr/>
          </p:nvSpPr>
          <p:spPr>
            <a:xfrm>
              <a:off x="4526175" y="2848250"/>
              <a:ext cx="273025" cy="95000"/>
            </a:xfrm>
            <a:custGeom>
              <a:avLst/>
              <a:gdLst/>
              <a:ahLst/>
              <a:cxnLst/>
              <a:rect l="l" t="t" r="r" b="b"/>
              <a:pathLst>
                <a:path w="10921" h="3800" extrusionOk="0">
                  <a:moveTo>
                    <a:pt x="5515" y="1"/>
                  </a:moveTo>
                  <a:cubicBezTo>
                    <a:pt x="2228" y="1"/>
                    <a:pt x="276" y="3144"/>
                    <a:pt x="180" y="3287"/>
                  </a:cubicBezTo>
                  <a:cubicBezTo>
                    <a:pt x="1" y="3549"/>
                    <a:pt x="225" y="3799"/>
                    <a:pt x="453" y="3799"/>
                  </a:cubicBezTo>
                  <a:cubicBezTo>
                    <a:pt x="557" y="3799"/>
                    <a:pt x="661" y="3747"/>
                    <a:pt x="728" y="3621"/>
                  </a:cubicBezTo>
                  <a:cubicBezTo>
                    <a:pt x="752" y="3573"/>
                    <a:pt x="2586" y="644"/>
                    <a:pt x="5515" y="644"/>
                  </a:cubicBezTo>
                  <a:cubicBezTo>
                    <a:pt x="8444" y="644"/>
                    <a:pt x="10278" y="3597"/>
                    <a:pt x="10278" y="3621"/>
                  </a:cubicBezTo>
                  <a:cubicBezTo>
                    <a:pt x="10324" y="3713"/>
                    <a:pt x="10420" y="3765"/>
                    <a:pt x="10527" y="3765"/>
                  </a:cubicBezTo>
                  <a:cubicBezTo>
                    <a:pt x="10585" y="3765"/>
                    <a:pt x="10647" y="3750"/>
                    <a:pt x="10706" y="3716"/>
                  </a:cubicBezTo>
                  <a:cubicBezTo>
                    <a:pt x="10873" y="3621"/>
                    <a:pt x="10921" y="3430"/>
                    <a:pt x="10826" y="3287"/>
                  </a:cubicBezTo>
                  <a:cubicBezTo>
                    <a:pt x="10754" y="3144"/>
                    <a:pt x="8777" y="1"/>
                    <a:pt x="5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1" name="Google Shape;5671;p73"/>
          <p:cNvGrpSpPr/>
          <p:nvPr/>
        </p:nvGrpSpPr>
        <p:grpSpPr>
          <a:xfrm>
            <a:off x="4827202" y="2329644"/>
            <a:ext cx="255981" cy="349566"/>
            <a:chOff x="3986525" y="2792650"/>
            <a:chExt cx="197075" cy="268175"/>
          </a:xfrm>
        </p:grpSpPr>
        <p:sp>
          <p:nvSpPr>
            <p:cNvPr id="5672" name="Google Shape;5672;p73"/>
            <p:cNvSpPr/>
            <p:nvPr/>
          </p:nvSpPr>
          <p:spPr>
            <a:xfrm>
              <a:off x="4028775" y="2982725"/>
              <a:ext cx="111325" cy="15600"/>
            </a:xfrm>
            <a:custGeom>
              <a:avLst/>
              <a:gdLst/>
              <a:ahLst/>
              <a:cxnLst/>
              <a:rect l="l" t="t" r="r" b="b"/>
              <a:pathLst>
                <a:path w="4453" h="624" extrusionOk="0">
                  <a:moveTo>
                    <a:pt x="316" y="1"/>
                  </a:moveTo>
                  <a:cubicBezTo>
                    <a:pt x="172" y="1"/>
                    <a:pt x="70" y="113"/>
                    <a:pt x="48" y="266"/>
                  </a:cubicBezTo>
                  <a:cubicBezTo>
                    <a:pt x="1" y="456"/>
                    <a:pt x="144" y="623"/>
                    <a:pt x="334" y="623"/>
                  </a:cubicBezTo>
                  <a:lnTo>
                    <a:pt x="4121" y="623"/>
                  </a:lnTo>
                  <a:cubicBezTo>
                    <a:pt x="4287" y="623"/>
                    <a:pt x="4430" y="504"/>
                    <a:pt x="4430" y="337"/>
                  </a:cubicBezTo>
                  <a:cubicBezTo>
                    <a:pt x="4453" y="159"/>
                    <a:pt x="4329" y="2"/>
                    <a:pt x="4157" y="2"/>
                  </a:cubicBezTo>
                  <a:cubicBezTo>
                    <a:pt x="4145" y="2"/>
                    <a:pt x="4133" y="2"/>
                    <a:pt x="4121" y="4"/>
                  </a:cubicBezTo>
                  <a:lnTo>
                    <a:pt x="358" y="4"/>
                  </a:lnTo>
                  <a:cubicBezTo>
                    <a:pt x="344" y="2"/>
                    <a:pt x="330" y="1"/>
                    <a:pt x="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73"/>
            <p:cNvSpPr/>
            <p:nvPr/>
          </p:nvSpPr>
          <p:spPr>
            <a:xfrm>
              <a:off x="4029375" y="3013700"/>
              <a:ext cx="113375" cy="47125"/>
            </a:xfrm>
            <a:custGeom>
              <a:avLst/>
              <a:gdLst/>
              <a:ahLst/>
              <a:cxnLst/>
              <a:rect l="l" t="t" r="r" b="b"/>
              <a:pathLst>
                <a:path w="4535" h="1885" extrusionOk="0">
                  <a:moveTo>
                    <a:pt x="4118" y="1"/>
                  </a:moveTo>
                  <a:cubicBezTo>
                    <a:pt x="4103" y="1"/>
                    <a:pt x="4088" y="2"/>
                    <a:pt x="4073" y="3"/>
                  </a:cubicBezTo>
                  <a:lnTo>
                    <a:pt x="334" y="3"/>
                  </a:lnTo>
                  <a:cubicBezTo>
                    <a:pt x="167" y="3"/>
                    <a:pt x="48" y="122"/>
                    <a:pt x="24" y="265"/>
                  </a:cubicBezTo>
                  <a:cubicBezTo>
                    <a:pt x="1" y="456"/>
                    <a:pt x="144" y="622"/>
                    <a:pt x="310" y="622"/>
                  </a:cubicBezTo>
                  <a:lnTo>
                    <a:pt x="667" y="622"/>
                  </a:lnTo>
                  <a:cubicBezTo>
                    <a:pt x="810" y="1337"/>
                    <a:pt x="1430" y="1861"/>
                    <a:pt x="2168" y="1885"/>
                  </a:cubicBezTo>
                  <a:cubicBezTo>
                    <a:pt x="2620" y="1885"/>
                    <a:pt x="3049" y="1718"/>
                    <a:pt x="3358" y="1361"/>
                  </a:cubicBezTo>
                  <a:cubicBezTo>
                    <a:pt x="3525" y="1146"/>
                    <a:pt x="3668" y="908"/>
                    <a:pt x="3740" y="622"/>
                  </a:cubicBezTo>
                  <a:lnTo>
                    <a:pt x="4073" y="622"/>
                  </a:lnTo>
                  <a:cubicBezTo>
                    <a:pt x="4088" y="624"/>
                    <a:pt x="4103" y="625"/>
                    <a:pt x="4118" y="625"/>
                  </a:cubicBezTo>
                  <a:cubicBezTo>
                    <a:pt x="4534" y="625"/>
                    <a:pt x="4534" y="1"/>
                    <a:pt x="4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73"/>
            <p:cNvSpPr/>
            <p:nvPr/>
          </p:nvSpPr>
          <p:spPr>
            <a:xfrm>
              <a:off x="3986525" y="2792650"/>
              <a:ext cx="197075" cy="174100"/>
            </a:xfrm>
            <a:custGeom>
              <a:avLst/>
              <a:gdLst/>
              <a:ahLst/>
              <a:cxnLst/>
              <a:rect l="l" t="t" r="r" b="b"/>
              <a:pathLst>
                <a:path w="7883" h="6964" extrusionOk="0">
                  <a:moveTo>
                    <a:pt x="5197" y="3764"/>
                  </a:moveTo>
                  <a:cubicBezTo>
                    <a:pt x="5435" y="3764"/>
                    <a:pt x="5642" y="4079"/>
                    <a:pt x="5406" y="4297"/>
                  </a:cubicBezTo>
                  <a:lnTo>
                    <a:pt x="4787" y="4940"/>
                  </a:lnTo>
                  <a:cubicBezTo>
                    <a:pt x="4727" y="4999"/>
                    <a:pt x="4644" y="5029"/>
                    <a:pt x="4560" y="5029"/>
                  </a:cubicBezTo>
                  <a:cubicBezTo>
                    <a:pt x="4477" y="5029"/>
                    <a:pt x="4394" y="4999"/>
                    <a:pt x="4334" y="4940"/>
                  </a:cubicBezTo>
                  <a:lnTo>
                    <a:pt x="3929" y="4535"/>
                  </a:lnTo>
                  <a:lnTo>
                    <a:pt x="3525" y="4940"/>
                  </a:lnTo>
                  <a:cubicBezTo>
                    <a:pt x="3465" y="4999"/>
                    <a:pt x="3388" y="5029"/>
                    <a:pt x="3307" y="5029"/>
                  </a:cubicBezTo>
                  <a:cubicBezTo>
                    <a:pt x="3227" y="5029"/>
                    <a:pt x="3144" y="4999"/>
                    <a:pt x="3072" y="4940"/>
                  </a:cubicBezTo>
                  <a:lnTo>
                    <a:pt x="2453" y="4297"/>
                  </a:lnTo>
                  <a:cubicBezTo>
                    <a:pt x="2235" y="4079"/>
                    <a:pt x="2432" y="3764"/>
                    <a:pt x="2676" y="3764"/>
                  </a:cubicBezTo>
                  <a:cubicBezTo>
                    <a:pt x="2752" y="3764"/>
                    <a:pt x="2832" y="3795"/>
                    <a:pt x="2905" y="3868"/>
                  </a:cubicBezTo>
                  <a:lnTo>
                    <a:pt x="3310" y="4273"/>
                  </a:lnTo>
                  <a:lnTo>
                    <a:pt x="3715" y="3868"/>
                  </a:lnTo>
                  <a:cubicBezTo>
                    <a:pt x="3775" y="3809"/>
                    <a:pt x="3852" y="3779"/>
                    <a:pt x="3932" y="3779"/>
                  </a:cubicBezTo>
                  <a:cubicBezTo>
                    <a:pt x="4013" y="3779"/>
                    <a:pt x="4096" y="3809"/>
                    <a:pt x="4168" y="3868"/>
                  </a:cubicBezTo>
                  <a:lnTo>
                    <a:pt x="4572" y="4273"/>
                  </a:lnTo>
                  <a:lnTo>
                    <a:pt x="4977" y="3868"/>
                  </a:lnTo>
                  <a:cubicBezTo>
                    <a:pt x="5045" y="3795"/>
                    <a:pt x="5122" y="3764"/>
                    <a:pt x="5197" y="3764"/>
                  </a:cubicBezTo>
                  <a:close/>
                  <a:moveTo>
                    <a:pt x="3935" y="1"/>
                  </a:moveTo>
                  <a:cubicBezTo>
                    <a:pt x="2954" y="1"/>
                    <a:pt x="1977" y="419"/>
                    <a:pt x="1286" y="1248"/>
                  </a:cubicBezTo>
                  <a:cubicBezTo>
                    <a:pt x="0" y="2796"/>
                    <a:pt x="286" y="5106"/>
                    <a:pt x="1953" y="6273"/>
                  </a:cubicBezTo>
                  <a:cubicBezTo>
                    <a:pt x="2167" y="6440"/>
                    <a:pt x="2334" y="6678"/>
                    <a:pt x="2358" y="6964"/>
                  </a:cubicBezTo>
                  <a:lnTo>
                    <a:pt x="5501" y="6964"/>
                  </a:lnTo>
                  <a:cubicBezTo>
                    <a:pt x="5549" y="6678"/>
                    <a:pt x="5715" y="6416"/>
                    <a:pt x="5930" y="6273"/>
                  </a:cubicBezTo>
                  <a:cubicBezTo>
                    <a:pt x="7668" y="5035"/>
                    <a:pt x="7883" y="2511"/>
                    <a:pt x="6382" y="1010"/>
                  </a:cubicBezTo>
                  <a:cubicBezTo>
                    <a:pt x="5696" y="336"/>
                    <a:pt x="4814" y="1"/>
                    <a:pt x="3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5" name="Google Shape;5675;p73"/>
          <p:cNvGrpSpPr/>
          <p:nvPr/>
        </p:nvGrpSpPr>
        <p:grpSpPr>
          <a:xfrm>
            <a:off x="4027567" y="2329970"/>
            <a:ext cx="348820" cy="349240"/>
            <a:chOff x="3370900" y="2792900"/>
            <a:chExt cx="268550" cy="267925"/>
          </a:xfrm>
        </p:grpSpPr>
        <p:sp>
          <p:nvSpPr>
            <p:cNvPr id="5676" name="Google Shape;5676;p73"/>
            <p:cNvSpPr/>
            <p:nvPr/>
          </p:nvSpPr>
          <p:spPr>
            <a:xfrm>
              <a:off x="3418525" y="2792900"/>
              <a:ext cx="172700" cy="267925"/>
            </a:xfrm>
            <a:custGeom>
              <a:avLst/>
              <a:gdLst/>
              <a:ahLst/>
              <a:cxnLst/>
              <a:rect l="l" t="t" r="r" b="b"/>
              <a:pathLst>
                <a:path w="6908" h="10717" extrusionOk="0">
                  <a:moveTo>
                    <a:pt x="3454" y="0"/>
                  </a:moveTo>
                  <a:cubicBezTo>
                    <a:pt x="1549" y="0"/>
                    <a:pt x="1" y="1548"/>
                    <a:pt x="1" y="3453"/>
                  </a:cubicBezTo>
                  <a:lnTo>
                    <a:pt x="1" y="7883"/>
                  </a:lnTo>
                  <a:cubicBezTo>
                    <a:pt x="1" y="8049"/>
                    <a:pt x="144" y="8192"/>
                    <a:pt x="311" y="8192"/>
                  </a:cubicBezTo>
                  <a:lnTo>
                    <a:pt x="954" y="8192"/>
                  </a:lnTo>
                  <a:cubicBezTo>
                    <a:pt x="1120" y="8192"/>
                    <a:pt x="1263" y="8049"/>
                    <a:pt x="1263" y="7883"/>
                  </a:cubicBezTo>
                  <a:lnTo>
                    <a:pt x="1263" y="4096"/>
                  </a:lnTo>
                  <a:cubicBezTo>
                    <a:pt x="1263" y="3930"/>
                    <a:pt x="1120" y="3787"/>
                    <a:pt x="954" y="3787"/>
                  </a:cubicBezTo>
                  <a:lnTo>
                    <a:pt x="644" y="3787"/>
                  </a:lnTo>
                  <a:lnTo>
                    <a:pt x="644" y="3453"/>
                  </a:lnTo>
                  <a:cubicBezTo>
                    <a:pt x="644" y="1905"/>
                    <a:pt x="1906" y="643"/>
                    <a:pt x="3478" y="643"/>
                  </a:cubicBezTo>
                  <a:cubicBezTo>
                    <a:pt x="5026" y="643"/>
                    <a:pt x="6312" y="1905"/>
                    <a:pt x="6312" y="3453"/>
                  </a:cubicBezTo>
                  <a:lnTo>
                    <a:pt x="6312" y="3787"/>
                  </a:lnTo>
                  <a:lnTo>
                    <a:pt x="6002" y="3787"/>
                  </a:lnTo>
                  <a:cubicBezTo>
                    <a:pt x="5812" y="3787"/>
                    <a:pt x="5669" y="3930"/>
                    <a:pt x="5669" y="4096"/>
                  </a:cubicBezTo>
                  <a:lnTo>
                    <a:pt x="5669" y="7883"/>
                  </a:lnTo>
                  <a:cubicBezTo>
                    <a:pt x="5669" y="8049"/>
                    <a:pt x="5812" y="8192"/>
                    <a:pt x="6002" y="8192"/>
                  </a:cubicBezTo>
                  <a:lnTo>
                    <a:pt x="6312" y="8192"/>
                  </a:lnTo>
                  <a:lnTo>
                    <a:pt x="6312" y="8526"/>
                  </a:lnTo>
                  <a:cubicBezTo>
                    <a:pt x="6312" y="9026"/>
                    <a:pt x="5883" y="9454"/>
                    <a:pt x="5359" y="9454"/>
                  </a:cubicBezTo>
                  <a:lnTo>
                    <a:pt x="4978" y="9454"/>
                  </a:lnTo>
                  <a:cubicBezTo>
                    <a:pt x="4864" y="9089"/>
                    <a:pt x="4532" y="8834"/>
                    <a:pt x="4148" y="8834"/>
                  </a:cubicBezTo>
                  <a:cubicBezTo>
                    <a:pt x="4131" y="8834"/>
                    <a:pt x="4114" y="8834"/>
                    <a:pt x="4097" y="8835"/>
                  </a:cubicBezTo>
                  <a:lnTo>
                    <a:pt x="3478" y="8835"/>
                  </a:lnTo>
                  <a:cubicBezTo>
                    <a:pt x="2216" y="8835"/>
                    <a:pt x="2216" y="10717"/>
                    <a:pt x="3478" y="10717"/>
                  </a:cubicBezTo>
                  <a:lnTo>
                    <a:pt x="4097" y="10717"/>
                  </a:lnTo>
                  <a:cubicBezTo>
                    <a:pt x="4502" y="10717"/>
                    <a:pt x="4859" y="10455"/>
                    <a:pt x="4978" y="10074"/>
                  </a:cubicBezTo>
                  <a:lnTo>
                    <a:pt x="5359" y="10074"/>
                  </a:lnTo>
                  <a:cubicBezTo>
                    <a:pt x="6217" y="10074"/>
                    <a:pt x="6907" y="9383"/>
                    <a:pt x="6907" y="8526"/>
                  </a:cubicBezTo>
                  <a:lnTo>
                    <a:pt x="6907" y="3453"/>
                  </a:lnTo>
                  <a:cubicBezTo>
                    <a:pt x="6907" y="1548"/>
                    <a:pt x="5359" y="0"/>
                    <a:pt x="3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73"/>
            <p:cNvSpPr/>
            <p:nvPr/>
          </p:nvSpPr>
          <p:spPr>
            <a:xfrm>
              <a:off x="3607275" y="2900650"/>
              <a:ext cx="32175" cy="83975"/>
            </a:xfrm>
            <a:custGeom>
              <a:avLst/>
              <a:gdLst/>
              <a:ahLst/>
              <a:cxnLst/>
              <a:rect l="l" t="t" r="r" b="b"/>
              <a:pathLst>
                <a:path w="1287" h="3359" extrusionOk="0">
                  <a:moveTo>
                    <a:pt x="119" y="1"/>
                  </a:moveTo>
                  <a:cubicBezTo>
                    <a:pt x="72" y="1"/>
                    <a:pt x="48" y="1"/>
                    <a:pt x="0" y="24"/>
                  </a:cubicBezTo>
                  <a:lnTo>
                    <a:pt x="0" y="3358"/>
                  </a:lnTo>
                  <a:lnTo>
                    <a:pt x="119" y="3358"/>
                  </a:lnTo>
                  <a:cubicBezTo>
                    <a:pt x="977" y="3358"/>
                    <a:pt x="1286" y="2525"/>
                    <a:pt x="1286" y="1668"/>
                  </a:cubicBezTo>
                  <a:cubicBezTo>
                    <a:pt x="1286" y="786"/>
                    <a:pt x="977"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73"/>
            <p:cNvSpPr/>
            <p:nvPr/>
          </p:nvSpPr>
          <p:spPr>
            <a:xfrm>
              <a:off x="3370900" y="2900050"/>
              <a:ext cx="32175" cy="84575"/>
            </a:xfrm>
            <a:custGeom>
              <a:avLst/>
              <a:gdLst/>
              <a:ahLst/>
              <a:cxnLst/>
              <a:rect l="l" t="t" r="r" b="b"/>
              <a:pathLst>
                <a:path w="1287" h="3383" extrusionOk="0">
                  <a:moveTo>
                    <a:pt x="1144" y="1"/>
                  </a:moveTo>
                  <a:cubicBezTo>
                    <a:pt x="310" y="1"/>
                    <a:pt x="1" y="834"/>
                    <a:pt x="1" y="1692"/>
                  </a:cubicBezTo>
                  <a:cubicBezTo>
                    <a:pt x="1" y="2549"/>
                    <a:pt x="310" y="3382"/>
                    <a:pt x="1144" y="3382"/>
                  </a:cubicBezTo>
                  <a:cubicBezTo>
                    <a:pt x="1215" y="3382"/>
                    <a:pt x="1239" y="3382"/>
                    <a:pt x="1287" y="3359"/>
                  </a:cubicBezTo>
                  <a:lnTo>
                    <a:pt x="1287" y="25"/>
                  </a:lnTo>
                  <a:cubicBezTo>
                    <a:pt x="1239" y="25"/>
                    <a:pt x="1192" y="1"/>
                    <a:pt x="1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9" name="Google Shape;5679;p73"/>
          <p:cNvGrpSpPr/>
          <p:nvPr/>
        </p:nvGrpSpPr>
        <p:grpSpPr>
          <a:xfrm>
            <a:off x="3241115" y="2329188"/>
            <a:ext cx="371226" cy="349794"/>
            <a:chOff x="2765425" y="2792300"/>
            <a:chExt cx="285800" cy="268350"/>
          </a:xfrm>
        </p:grpSpPr>
        <p:sp>
          <p:nvSpPr>
            <p:cNvPr id="5680" name="Google Shape;5680;p73"/>
            <p:cNvSpPr/>
            <p:nvPr/>
          </p:nvSpPr>
          <p:spPr>
            <a:xfrm>
              <a:off x="2945225" y="2792300"/>
              <a:ext cx="106000" cy="110800"/>
            </a:xfrm>
            <a:custGeom>
              <a:avLst/>
              <a:gdLst/>
              <a:ahLst/>
              <a:cxnLst/>
              <a:rect l="l" t="t" r="r" b="b"/>
              <a:pathLst>
                <a:path w="4240" h="4432" extrusionOk="0">
                  <a:moveTo>
                    <a:pt x="334" y="0"/>
                  </a:moveTo>
                  <a:cubicBezTo>
                    <a:pt x="143" y="0"/>
                    <a:pt x="0" y="143"/>
                    <a:pt x="0" y="334"/>
                  </a:cubicBezTo>
                  <a:lnTo>
                    <a:pt x="0" y="4120"/>
                  </a:lnTo>
                  <a:cubicBezTo>
                    <a:pt x="0" y="4215"/>
                    <a:pt x="48" y="4311"/>
                    <a:pt x="143" y="4382"/>
                  </a:cubicBezTo>
                  <a:cubicBezTo>
                    <a:pt x="188" y="4412"/>
                    <a:pt x="250" y="4432"/>
                    <a:pt x="314" y="4432"/>
                  </a:cubicBezTo>
                  <a:cubicBezTo>
                    <a:pt x="353" y="4432"/>
                    <a:pt x="393" y="4424"/>
                    <a:pt x="429" y="4406"/>
                  </a:cubicBezTo>
                  <a:lnTo>
                    <a:pt x="4001" y="3120"/>
                  </a:lnTo>
                  <a:cubicBezTo>
                    <a:pt x="4168" y="3072"/>
                    <a:pt x="4239" y="2882"/>
                    <a:pt x="4168" y="2715"/>
                  </a:cubicBezTo>
                  <a:cubicBezTo>
                    <a:pt x="3573" y="1096"/>
                    <a:pt x="2049" y="24"/>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73"/>
            <p:cNvSpPr/>
            <p:nvPr/>
          </p:nvSpPr>
          <p:spPr>
            <a:xfrm>
              <a:off x="2765425" y="2855400"/>
              <a:ext cx="263000" cy="205250"/>
            </a:xfrm>
            <a:custGeom>
              <a:avLst/>
              <a:gdLst/>
              <a:ahLst/>
              <a:cxnLst/>
              <a:rect l="l" t="t" r="r" b="b"/>
              <a:pathLst>
                <a:path w="10520" h="8210" extrusionOk="0">
                  <a:moveTo>
                    <a:pt x="5621" y="1"/>
                  </a:moveTo>
                  <a:lnTo>
                    <a:pt x="5621" y="24"/>
                  </a:lnTo>
                  <a:cubicBezTo>
                    <a:pt x="1620" y="24"/>
                    <a:pt x="0" y="5168"/>
                    <a:pt x="3287" y="7455"/>
                  </a:cubicBezTo>
                  <a:cubicBezTo>
                    <a:pt x="4035" y="7979"/>
                    <a:pt x="4837" y="8210"/>
                    <a:pt x="5612" y="8210"/>
                  </a:cubicBezTo>
                  <a:cubicBezTo>
                    <a:pt x="8217" y="8210"/>
                    <a:pt x="10519" y="5597"/>
                    <a:pt x="9455" y="2715"/>
                  </a:cubicBezTo>
                  <a:cubicBezTo>
                    <a:pt x="9400" y="2587"/>
                    <a:pt x="9288" y="2501"/>
                    <a:pt x="9164" y="2501"/>
                  </a:cubicBezTo>
                  <a:cubicBezTo>
                    <a:pt x="9126" y="2501"/>
                    <a:pt x="9088" y="2509"/>
                    <a:pt x="9050" y="2525"/>
                  </a:cubicBezTo>
                  <a:lnTo>
                    <a:pt x="5930" y="3644"/>
                  </a:lnTo>
                  <a:lnTo>
                    <a:pt x="5930" y="334"/>
                  </a:lnTo>
                  <a:cubicBezTo>
                    <a:pt x="5930" y="144"/>
                    <a:pt x="5787" y="1"/>
                    <a:pt x="5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2" name="Google Shape;5682;p73"/>
          <p:cNvGrpSpPr/>
          <p:nvPr/>
        </p:nvGrpSpPr>
        <p:grpSpPr>
          <a:xfrm>
            <a:off x="2554419" y="2329123"/>
            <a:ext cx="323816" cy="350088"/>
            <a:chOff x="2236750" y="2792250"/>
            <a:chExt cx="249300" cy="268575"/>
          </a:xfrm>
        </p:grpSpPr>
        <p:sp>
          <p:nvSpPr>
            <p:cNvPr id="5683" name="Google Shape;5683;p73"/>
            <p:cNvSpPr/>
            <p:nvPr/>
          </p:nvSpPr>
          <p:spPr>
            <a:xfrm>
              <a:off x="2246275" y="2792250"/>
              <a:ext cx="239775" cy="205475"/>
            </a:xfrm>
            <a:custGeom>
              <a:avLst/>
              <a:gdLst/>
              <a:ahLst/>
              <a:cxnLst/>
              <a:rect l="l" t="t" r="r" b="b"/>
              <a:pathLst>
                <a:path w="9591" h="8219" extrusionOk="0">
                  <a:moveTo>
                    <a:pt x="4087" y="1937"/>
                  </a:moveTo>
                  <a:cubicBezTo>
                    <a:pt x="4198" y="1937"/>
                    <a:pt x="4311" y="1991"/>
                    <a:pt x="4382" y="2098"/>
                  </a:cubicBezTo>
                  <a:lnTo>
                    <a:pt x="4858" y="3074"/>
                  </a:lnTo>
                  <a:lnTo>
                    <a:pt x="5930" y="3217"/>
                  </a:lnTo>
                  <a:cubicBezTo>
                    <a:pt x="6192" y="3265"/>
                    <a:pt x="6287" y="3574"/>
                    <a:pt x="6121" y="3765"/>
                  </a:cubicBezTo>
                  <a:lnTo>
                    <a:pt x="5335" y="4527"/>
                  </a:lnTo>
                  <a:lnTo>
                    <a:pt x="5525" y="5599"/>
                  </a:lnTo>
                  <a:cubicBezTo>
                    <a:pt x="5525" y="5694"/>
                    <a:pt x="5478" y="5813"/>
                    <a:pt x="5382" y="5884"/>
                  </a:cubicBezTo>
                  <a:cubicBezTo>
                    <a:pt x="5330" y="5924"/>
                    <a:pt x="5270" y="5941"/>
                    <a:pt x="5207" y="5941"/>
                  </a:cubicBezTo>
                  <a:cubicBezTo>
                    <a:pt x="5156" y="5941"/>
                    <a:pt x="5102" y="5930"/>
                    <a:pt x="5049" y="5908"/>
                  </a:cubicBezTo>
                  <a:lnTo>
                    <a:pt x="4096" y="5408"/>
                  </a:lnTo>
                  <a:lnTo>
                    <a:pt x="3120" y="5908"/>
                  </a:lnTo>
                  <a:cubicBezTo>
                    <a:pt x="3077" y="5930"/>
                    <a:pt x="3030" y="5941"/>
                    <a:pt x="2981" y="5941"/>
                  </a:cubicBezTo>
                  <a:cubicBezTo>
                    <a:pt x="2922" y="5941"/>
                    <a:pt x="2863" y="5924"/>
                    <a:pt x="2810" y="5884"/>
                  </a:cubicBezTo>
                  <a:cubicBezTo>
                    <a:pt x="2715" y="5813"/>
                    <a:pt x="2667" y="5694"/>
                    <a:pt x="2667" y="5599"/>
                  </a:cubicBezTo>
                  <a:lnTo>
                    <a:pt x="2858" y="4527"/>
                  </a:lnTo>
                  <a:lnTo>
                    <a:pt x="2072" y="3765"/>
                  </a:lnTo>
                  <a:cubicBezTo>
                    <a:pt x="2001" y="3670"/>
                    <a:pt x="1953" y="3551"/>
                    <a:pt x="2001" y="3432"/>
                  </a:cubicBezTo>
                  <a:cubicBezTo>
                    <a:pt x="2048" y="3313"/>
                    <a:pt x="2144" y="3241"/>
                    <a:pt x="2263" y="3217"/>
                  </a:cubicBezTo>
                  <a:lnTo>
                    <a:pt x="3334" y="3074"/>
                  </a:lnTo>
                  <a:lnTo>
                    <a:pt x="3811" y="2098"/>
                  </a:lnTo>
                  <a:cubicBezTo>
                    <a:pt x="3870" y="1991"/>
                    <a:pt x="3977" y="1937"/>
                    <a:pt x="4087" y="1937"/>
                  </a:cubicBezTo>
                  <a:close/>
                  <a:moveTo>
                    <a:pt x="4141" y="0"/>
                  </a:moveTo>
                  <a:cubicBezTo>
                    <a:pt x="2026" y="0"/>
                    <a:pt x="0" y="1642"/>
                    <a:pt x="0" y="4122"/>
                  </a:cubicBezTo>
                  <a:cubicBezTo>
                    <a:pt x="0" y="6385"/>
                    <a:pt x="1834" y="8218"/>
                    <a:pt x="4096" y="8218"/>
                  </a:cubicBezTo>
                  <a:cubicBezTo>
                    <a:pt x="4106" y="8218"/>
                    <a:pt x="4116" y="8218"/>
                    <a:pt x="4126" y="8218"/>
                  </a:cubicBezTo>
                  <a:cubicBezTo>
                    <a:pt x="7774" y="8218"/>
                    <a:pt x="9591" y="3806"/>
                    <a:pt x="7026" y="1217"/>
                  </a:cubicBezTo>
                  <a:cubicBezTo>
                    <a:pt x="6185" y="377"/>
                    <a:pt x="5153" y="0"/>
                    <a:pt x="4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73"/>
            <p:cNvSpPr/>
            <p:nvPr/>
          </p:nvSpPr>
          <p:spPr>
            <a:xfrm>
              <a:off x="2320700" y="2866125"/>
              <a:ext cx="55975" cy="52400"/>
            </a:xfrm>
            <a:custGeom>
              <a:avLst/>
              <a:gdLst/>
              <a:ahLst/>
              <a:cxnLst/>
              <a:rect l="l" t="t" r="r" b="b"/>
              <a:pathLst>
                <a:path w="2239" h="2096" extrusionOk="0">
                  <a:moveTo>
                    <a:pt x="1119" y="0"/>
                  </a:moveTo>
                  <a:lnTo>
                    <a:pt x="834" y="548"/>
                  </a:lnTo>
                  <a:cubicBezTo>
                    <a:pt x="786" y="643"/>
                    <a:pt x="715" y="691"/>
                    <a:pt x="595" y="715"/>
                  </a:cubicBezTo>
                  <a:lnTo>
                    <a:pt x="0" y="810"/>
                  </a:lnTo>
                  <a:lnTo>
                    <a:pt x="453" y="1239"/>
                  </a:lnTo>
                  <a:cubicBezTo>
                    <a:pt x="524" y="1310"/>
                    <a:pt x="548" y="1405"/>
                    <a:pt x="548" y="1501"/>
                  </a:cubicBezTo>
                  <a:lnTo>
                    <a:pt x="524" y="1501"/>
                  </a:lnTo>
                  <a:lnTo>
                    <a:pt x="429" y="2096"/>
                  </a:lnTo>
                  <a:lnTo>
                    <a:pt x="976" y="1810"/>
                  </a:lnTo>
                  <a:cubicBezTo>
                    <a:pt x="1000" y="1786"/>
                    <a:pt x="1048" y="1763"/>
                    <a:pt x="1119" y="1763"/>
                  </a:cubicBezTo>
                  <a:cubicBezTo>
                    <a:pt x="1167" y="1763"/>
                    <a:pt x="1215" y="1786"/>
                    <a:pt x="1262" y="1810"/>
                  </a:cubicBezTo>
                  <a:lnTo>
                    <a:pt x="1810" y="2096"/>
                  </a:lnTo>
                  <a:lnTo>
                    <a:pt x="1691" y="1501"/>
                  </a:lnTo>
                  <a:cubicBezTo>
                    <a:pt x="1691" y="1405"/>
                    <a:pt x="1715" y="1310"/>
                    <a:pt x="1786" y="1239"/>
                  </a:cubicBezTo>
                  <a:lnTo>
                    <a:pt x="2239" y="810"/>
                  </a:lnTo>
                  <a:lnTo>
                    <a:pt x="1619" y="715"/>
                  </a:lnTo>
                  <a:cubicBezTo>
                    <a:pt x="1524" y="691"/>
                    <a:pt x="1429" y="643"/>
                    <a:pt x="1381" y="548"/>
                  </a:cubicBezTo>
                  <a:lnTo>
                    <a:pt x="11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73"/>
            <p:cNvSpPr/>
            <p:nvPr/>
          </p:nvSpPr>
          <p:spPr>
            <a:xfrm>
              <a:off x="2236750" y="2973275"/>
              <a:ext cx="92900" cy="87550"/>
            </a:xfrm>
            <a:custGeom>
              <a:avLst/>
              <a:gdLst/>
              <a:ahLst/>
              <a:cxnLst/>
              <a:rect l="l" t="t" r="r" b="b"/>
              <a:pathLst>
                <a:path w="3716" h="3502" extrusionOk="0">
                  <a:moveTo>
                    <a:pt x="953" y="1"/>
                  </a:moveTo>
                  <a:lnTo>
                    <a:pt x="72" y="2025"/>
                  </a:lnTo>
                  <a:cubicBezTo>
                    <a:pt x="0" y="2144"/>
                    <a:pt x="24" y="2287"/>
                    <a:pt x="119" y="2359"/>
                  </a:cubicBezTo>
                  <a:lnTo>
                    <a:pt x="95" y="2382"/>
                  </a:lnTo>
                  <a:cubicBezTo>
                    <a:pt x="164" y="2434"/>
                    <a:pt x="245" y="2473"/>
                    <a:pt x="330" y="2473"/>
                  </a:cubicBezTo>
                  <a:cubicBezTo>
                    <a:pt x="362" y="2473"/>
                    <a:pt x="396" y="2467"/>
                    <a:pt x="429" y="2454"/>
                  </a:cubicBezTo>
                  <a:lnTo>
                    <a:pt x="1786" y="2001"/>
                  </a:lnTo>
                  <a:lnTo>
                    <a:pt x="2334" y="3311"/>
                  </a:lnTo>
                  <a:cubicBezTo>
                    <a:pt x="2405" y="3406"/>
                    <a:pt x="2501" y="3478"/>
                    <a:pt x="2644" y="3502"/>
                  </a:cubicBezTo>
                  <a:cubicBezTo>
                    <a:pt x="2763" y="3502"/>
                    <a:pt x="2882" y="3430"/>
                    <a:pt x="2929" y="3311"/>
                  </a:cubicBezTo>
                  <a:lnTo>
                    <a:pt x="3715" y="1549"/>
                  </a:lnTo>
                  <a:cubicBezTo>
                    <a:pt x="2644" y="1358"/>
                    <a:pt x="1667" y="811"/>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73"/>
            <p:cNvSpPr/>
            <p:nvPr/>
          </p:nvSpPr>
          <p:spPr>
            <a:xfrm>
              <a:off x="2368325" y="2973875"/>
              <a:ext cx="92900" cy="86950"/>
            </a:xfrm>
            <a:custGeom>
              <a:avLst/>
              <a:gdLst/>
              <a:ahLst/>
              <a:cxnLst/>
              <a:rect l="l" t="t" r="r" b="b"/>
              <a:pathLst>
                <a:path w="3716" h="3478" extrusionOk="0">
                  <a:moveTo>
                    <a:pt x="2763" y="1"/>
                  </a:moveTo>
                  <a:cubicBezTo>
                    <a:pt x="2048" y="810"/>
                    <a:pt x="1072" y="1334"/>
                    <a:pt x="0" y="1525"/>
                  </a:cubicBezTo>
                  <a:lnTo>
                    <a:pt x="762" y="3287"/>
                  </a:lnTo>
                  <a:cubicBezTo>
                    <a:pt x="810" y="3406"/>
                    <a:pt x="929" y="3478"/>
                    <a:pt x="1048" y="3478"/>
                  </a:cubicBezTo>
                  <a:cubicBezTo>
                    <a:pt x="1167" y="3454"/>
                    <a:pt x="1286" y="3382"/>
                    <a:pt x="1358" y="3287"/>
                  </a:cubicBezTo>
                  <a:lnTo>
                    <a:pt x="1905" y="1977"/>
                  </a:lnTo>
                  <a:lnTo>
                    <a:pt x="3263" y="2430"/>
                  </a:lnTo>
                  <a:cubicBezTo>
                    <a:pt x="3296" y="2443"/>
                    <a:pt x="3329" y="2449"/>
                    <a:pt x="3362" y="2449"/>
                  </a:cubicBezTo>
                  <a:cubicBezTo>
                    <a:pt x="3447" y="2449"/>
                    <a:pt x="3528" y="2410"/>
                    <a:pt x="3596" y="2358"/>
                  </a:cubicBezTo>
                  <a:cubicBezTo>
                    <a:pt x="3691" y="2263"/>
                    <a:pt x="3715" y="2120"/>
                    <a:pt x="3644" y="2001"/>
                  </a:cubicBezTo>
                  <a:lnTo>
                    <a:pt x="2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7" name="Google Shape;5687;p73"/>
          <p:cNvGrpSpPr/>
          <p:nvPr/>
        </p:nvGrpSpPr>
        <p:grpSpPr>
          <a:xfrm>
            <a:off x="1773358" y="2329188"/>
            <a:ext cx="348040" cy="350022"/>
            <a:chOff x="1635425" y="2792300"/>
            <a:chExt cx="267950" cy="268525"/>
          </a:xfrm>
        </p:grpSpPr>
        <p:sp>
          <p:nvSpPr>
            <p:cNvPr id="5688" name="Google Shape;5688;p73"/>
            <p:cNvSpPr/>
            <p:nvPr/>
          </p:nvSpPr>
          <p:spPr>
            <a:xfrm>
              <a:off x="1761650" y="2831600"/>
              <a:ext cx="16100" cy="16100"/>
            </a:xfrm>
            <a:custGeom>
              <a:avLst/>
              <a:gdLst/>
              <a:ahLst/>
              <a:cxnLst/>
              <a:rect l="l" t="t" r="r" b="b"/>
              <a:pathLst>
                <a:path w="644" h="644" extrusionOk="0">
                  <a:moveTo>
                    <a:pt x="334" y="0"/>
                  </a:moveTo>
                  <a:cubicBezTo>
                    <a:pt x="143" y="0"/>
                    <a:pt x="0" y="143"/>
                    <a:pt x="0" y="310"/>
                  </a:cubicBezTo>
                  <a:cubicBezTo>
                    <a:pt x="0" y="500"/>
                    <a:pt x="143" y="643"/>
                    <a:pt x="334" y="643"/>
                  </a:cubicBezTo>
                  <a:cubicBezTo>
                    <a:pt x="500" y="643"/>
                    <a:pt x="643" y="500"/>
                    <a:pt x="643" y="310"/>
                  </a:cubicBezTo>
                  <a:cubicBezTo>
                    <a:pt x="643" y="143"/>
                    <a:pt x="500"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73"/>
            <p:cNvSpPr/>
            <p:nvPr/>
          </p:nvSpPr>
          <p:spPr>
            <a:xfrm>
              <a:off x="1635425" y="2792300"/>
              <a:ext cx="267950" cy="268525"/>
            </a:xfrm>
            <a:custGeom>
              <a:avLst/>
              <a:gdLst/>
              <a:ahLst/>
              <a:cxnLst/>
              <a:rect l="l" t="t" r="r" b="b"/>
              <a:pathLst>
                <a:path w="10718" h="10741" extrusionOk="0">
                  <a:moveTo>
                    <a:pt x="5376" y="955"/>
                  </a:moveTo>
                  <a:cubicBezTo>
                    <a:pt x="5612" y="955"/>
                    <a:pt x="5854" y="1043"/>
                    <a:pt x="6049" y="1239"/>
                  </a:cubicBezTo>
                  <a:cubicBezTo>
                    <a:pt x="6621" y="1834"/>
                    <a:pt x="6216" y="2834"/>
                    <a:pt x="5383" y="2858"/>
                  </a:cubicBezTo>
                  <a:cubicBezTo>
                    <a:pt x="4835" y="2858"/>
                    <a:pt x="4430" y="2429"/>
                    <a:pt x="4430" y="1882"/>
                  </a:cubicBezTo>
                  <a:cubicBezTo>
                    <a:pt x="4430" y="1322"/>
                    <a:pt x="4892" y="955"/>
                    <a:pt x="5376" y="955"/>
                  </a:cubicBezTo>
                  <a:close/>
                  <a:moveTo>
                    <a:pt x="5335" y="0"/>
                  </a:moveTo>
                  <a:cubicBezTo>
                    <a:pt x="3216" y="0"/>
                    <a:pt x="2692" y="2953"/>
                    <a:pt x="4716" y="3668"/>
                  </a:cubicBezTo>
                  <a:lnTo>
                    <a:pt x="4716" y="8216"/>
                  </a:lnTo>
                  <a:cubicBezTo>
                    <a:pt x="3620" y="8002"/>
                    <a:pt x="2287" y="7478"/>
                    <a:pt x="1930" y="6287"/>
                  </a:cubicBezTo>
                  <a:lnTo>
                    <a:pt x="2168" y="6287"/>
                  </a:lnTo>
                  <a:cubicBezTo>
                    <a:pt x="2188" y="6291"/>
                    <a:pt x="2208" y="6293"/>
                    <a:pt x="2227" y="6293"/>
                  </a:cubicBezTo>
                  <a:cubicBezTo>
                    <a:pt x="2318" y="6293"/>
                    <a:pt x="2390" y="6247"/>
                    <a:pt x="2430" y="6168"/>
                  </a:cubicBezTo>
                  <a:cubicBezTo>
                    <a:pt x="2501" y="6073"/>
                    <a:pt x="2501" y="5954"/>
                    <a:pt x="2430" y="5859"/>
                  </a:cubicBezTo>
                  <a:lnTo>
                    <a:pt x="1572" y="3977"/>
                  </a:lnTo>
                  <a:cubicBezTo>
                    <a:pt x="1501" y="3870"/>
                    <a:pt x="1388" y="3817"/>
                    <a:pt x="1278" y="3817"/>
                  </a:cubicBezTo>
                  <a:cubicBezTo>
                    <a:pt x="1168" y="3817"/>
                    <a:pt x="1060" y="3870"/>
                    <a:pt x="1001" y="3977"/>
                  </a:cubicBezTo>
                  <a:lnTo>
                    <a:pt x="48" y="5859"/>
                  </a:lnTo>
                  <a:cubicBezTo>
                    <a:pt x="1" y="5954"/>
                    <a:pt x="1" y="6073"/>
                    <a:pt x="72" y="6168"/>
                  </a:cubicBezTo>
                  <a:lnTo>
                    <a:pt x="48" y="6168"/>
                  </a:lnTo>
                  <a:cubicBezTo>
                    <a:pt x="88" y="6247"/>
                    <a:pt x="176" y="6293"/>
                    <a:pt x="260" y="6293"/>
                  </a:cubicBezTo>
                  <a:cubicBezTo>
                    <a:pt x="277" y="6293"/>
                    <a:pt x="294" y="6291"/>
                    <a:pt x="310" y="6287"/>
                  </a:cubicBezTo>
                  <a:lnTo>
                    <a:pt x="667" y="6287"/>
                  </a:lnTo>
                  <a:cubicBezTo>
                    <a:pt x="1001" y="8478"/>
                    <a:pt x="2763" y="9240"/>
                    <a:pt x="4287" y="9883"/>
                  </a:cubicBezTo>
                  <a:cubicBezTo>
                    <a:pt x="4549" y="10050"/>
                    <a:pt x="4811" y="10217"/>
                    <a:pt x="5049" y="10407"/>
                  </a:cubicBezTo>
                  <a:cubicBezTo>
                    <a:pt x="5049" y="10574"/>
                    <a:pt x="5168" y="10717"/>
                    <a:pt x="5335" y="10741"/>
                  </a:cubicBezTo>
                  <a:cubicBezTo>
                    <a:pt x="5502" y="10741"/>
                    <a:pt x="5621" y="10669"/>
                    <a:pt x="5668" y="10431"/>
                  </a:cubicBezTo>
                  <a:cubicBezTo>
                    <a:pt x="5692" y="10217"/>
                    <a:pt x="6335" y="9931"/>
                    <a:pt x="6526" y="9836"/>
                  </a:cubicBezTo>
                  <a:cubicBezTo>
                    <a:pt x="8217" y="8978"/>
                    <a:pt x="9717" y="8478"/>
                    <a:pt x="10050" y="6311"/>
                  </a:cubicBezTo>
                  <a:lnTo>
                    <a:pt x="10408" y="6311"/>
                  </a:lnTo>
                  <a:cubicBezTo>
                    <a:pt x="10420" y="6314"/>
                    <a:pt x="10433" y="6316"/>
                    <a:pt x="10446" y="6316"/>
                  </a:cubicBezTo>
                  <a:cubicBezTo>
                    <a:pt x="10533" y="6316"/>
                    <a:pt x="10628" y="6251"/>
                    <a:pt x="10669" y="6168"/>
                  </a:cubicBezTo>
                  <a:cubicBezTo>
                    <a:pt x="10717" y="6097"/>
                    <a:pt x="10717" y="5978"/>
                    <a:pt x="10669" y="5882"/>
                  </a:cubicBezTo>
                  <a:lnTo>
                    <a:pt x="9717" y="4001"/>
                  </a:lnTo>
                  <a:cubicBezTo>
                    <a:pt x="9657" y="3894"/>
                    <a:pt x="9550" y="3840"/>
                    <a:pt x="9443" y="3840"/>
                  </a:cubicBezTo>
                  <a:cubicBezTo>
                    <a:pt x="9336" y="3840"/>
                    <a:pt x="9229" y="3894"/>
                    <a:pt x="9169" y="4001"/>
                  </a:cubicBezTo>
                  <a:lnTo>
                    <a:pt x="8217" y="5882"/>
                  </a:lnTo>
                  <a:cubicBezTo>
                    <a:pt x="8169" y="5978"/>
                    <a:pt x="8169" y="6097"/>
                    <a:pt x="8240" y="6168"/>
                  </a:cubicBezTo>
                  <a:cubicBezTo>
                    <a:pt x="8288" y="6264"/>
                    <a:pt x="8383" y="6335"/>
                    <a:pt x="8502" y="6335"/>
                  </a:cubicBezTo>
                  <a:lnTo>
                    <a:pt x="8741" y="6335"/>
                  </a:lnTo>
                  <a:cubicBezTo>
                    <a:pt x="8479" y="7526"/>
                    <a:pt x="7264" y="7954"/>
                    <a:pt x="5954" y="8216"/>
                  </a:cubicBezTo>
                  <a:lnTo>
                    <a:pt x="5954" y="3668"/>
                  </a:lnTo>
                  <a:cubicBezTo>
                    <a:pt x="7955" y="2953"/>
                    <a:pt x="7455" y="0"/>
                    <a:pt x="5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0" name="Google Shape;5690;p73"/>
          <p:cNvSpPr/>
          <p:nvPr/>
        </p:nvSpPr>
        <p:spPr>
          <a:xfrm>
            <a:off x="1007753" y="2329145"/>
            <a:ext cx="362718" cy="350642"/>
          </a:xfrm>
          <a:custGeom>
            <a:avLst/>
            <a:gdLst/>
            <a:ahLst/>
            <a:cxnLst/>
            <a:rect l="l" t="t" r="r" b="b"/>
            <a:pathLst>
              <a:path w="11170" h="10760" extrusionOk="0">
                <a:moveTo>
                  <a:pt x="9070" y="1"/>
                </a:moveTo>
                <a:cubicBezTo>
                  <a:pt x="8985" y="1"/>
                  <a:pt x="8904" y="40"/>
                  <a:pt x="8835" y="92"/>
                </a:cubicBezTo>
                <a:lnTo>
                  <a:pt x="7359" y="1592"/>
                </a:lnTo>
                <a:cubicBezTo>
                  <a:pt x="7287" y="1663"/>
                  <a:pt x="7264" y="1735"/>
                  <a:pt x="7264" y="1830"/>
                </a:cubicBezTo>
                <a:lnTo>
                  <a:pt x="7383" y="3330"/>
                </a:lnTo>
                <a:lnTo>
                  <a:pt x="7168" y="3545"/>
                </a:lnTo>
                <a:cubicBezTo>
                  <a:pt x="6399" y="2877"/>
                  <a:pt x="5446" y="2548"/>
                  <a:pt x="4494" y="2548"/>
                </a:cubicBezTo>
                <a:cubicBezTo>
                  <a:pt x="3444" y="2548"/>
                  <a:pt x="2395" y="2948"/>
                  <a:pt x="1596" y="3735"/>
                </a:cubicBezTo>
                <a:cubicBezTo>
                  <a:pt x="96" y="5259"/>
                  <a:pt x="0" y="7688"/>
                  <a:pt x="1381" y="9308"/>
                </a:cubicBezTo>
                <a:cubicBezTo>
                  <a:pt x="2199" y="10263"/>
                  <a:pt x="3354" y="10760"/>
                  <a:pt x="4515" y="10760"/>
                </a:cubicBezTo>
                <a:cubicBezTo>
                  <a:pt x="5350" y="10760"/>
                  <a:pt x="6189" y="10503"/>
                  <a:pt x="6906" y="9975"/>
                </a:cubicBezTo>
                <a:cubicBezTo>
                  <a:pt x="8645" y="8712"/>
                  <a:pt x="9121" y="6331"/>
                  <a:pt x="8002" y="4497"/>
                </a:cubicBezTo>
                <a:lnTo>
                  <a:pt x="8002" y="4497"/>
                </a:lnTo>
                <a:lnTo>
                  <a:pt x="7073" y="5426"/>
                </a:lnTo>
                <a:cubicBezTo>
                  <a:pt x="7692" y="6736"/>
                  <a:pt x="7240" y="8284"/>
                  <a:pt x="6025" y="9046"/>
                </a:cubicBezTo>
                <a:cubicBezTo>
                  <a:pt x="5550" y="9338"/>
                  <a:pt x="5021" y="9480"/>
                  <a:pt x="4500" y="9480"/>
                </a:cubicBezTo>
                <a:cubicBezTo>
                  <a:pt x="3663" y="9480"/>
                  <a:pt x="2844" y="9116"/>
                  <a:pt x="2286" y="8427"/>
                </a:cubicBezTo>
                <a:cubicBezTo>
                  <a:pt x="642" y="6353"/>
                  <a:pt x="2414" y="3780"/>
                  <a:pt x="4530" y="3780"/>
                </a:cubicBezTo>
                <a:cubicBezTo>
                  <a:pt x="5111" y="3780"/>
                  <a:pt x="5718" y="3974"/>
                  <a:pt x="6287" y="4426"/>
                </a:cubicBezTo>
                <a:lnTo>
                  <a:pt x="5835" y="4878"/>
                </a:lnTo>
                <a:cubicBezTo>
                  <a:pt x="5416" y="4567"/>
                  <a:pt x="4967" y="4431"/>
                  <a:pt x="4535" y="4431"/>
                </a:cubicBezTo>
                <a:cubicBezTo>
                  <a:pt x="3049" y="4431"/>
                  <a:pt x="1761" y="6036"/>
                  <a:pt x="2572" y="7641"/>
                </a:cubicBezTo>
                <a:cubicBezTo>
                  <a:pt x="2994" y="8474"/>
                  <a:pt x="3750" y="8849"/>
                  <a:pt x="4505" y="8849"/>
                </a:cubicBezTo>
                <a:cubicBezTo>
                  <a:pt x="5625" y="8849"/>
                  <a:pt x="6740" y="8021"/>
                  <a:pt x="6740" y="6641"/>
                </a:cubicBezTo>
                <a:cubicBezTo>
                  <a:pt x="6716" y="6379"/>
                  <a:pt x="6692" y="6140"/>
                  <a:pt x="6597" y="5902"/>
                </a:cubicBezTo>
                <a:lnTo>
                  <a:pt x="6049" y="6426"/>
                </a:lnTo>
                <a:cubicBezTo>
                  <a:pt x="6073" y="6498"/>
                  <a:pt x="6073" y="6569"/>
                  <a:pt x="6073" y="6641"/>
                </a:cubicBezTo>
                <a:cubicBezTo>
                  <a:pt x="6073" y="7628"/>
                  <a:pt x="5282" y="8220"/>
                  <a:pt x="4485" y="8220"/>
                </a:cubicBezTo>
                <a:cubicBezTo>
                  <a:pt x="3956" y="8220"/>
                  <a:pt x="3424" y="7959"/>
                  <a:pt x="3120" y="7379"/>
                </a:cubicBezTo>
                <a:cubicBezTo>
                  <a:pt x="2498" y="6249"/>
                  <a:pt x="3412" y="5059"/>
                  <a:pt x="4492" y="5059"/>
                </a:cubicBezTo>
                <a:cubicBezTo>
                  <a:pt x="4778" y="5059"/>
                  <a:pt x="5075" y="5142"/>
                  <a:pt x="5359" y="5331"/>
                </a:cubicBezTo>
                <a:lnTo>
                  <a:pt x="4906" y="5783"/>
                </a:lnTo>
                <a:cubicBezTo>
                  <a:pt x="4787" y="5736"/>
                  <a:pt x="4644" y="5688"/>
                  <a:pt x="4501" y="5688"/>
                </a:cubicBezTo>
                <a:cubicBezTo>
                  <a:pt x="3668" y="5688"/>
                  <a:pt x="3239" y="6712"/>
                  <a:pt x="3834" y="7307"/>
                </a:cubicBezTo>
                <a:cubicBezTo>
                  <a:pt x="4026" y="7499"/>
                  <a:pt x="4262" y="7585"/>
                  <a:pt x="4494" y="7585"/>
                </a:cubicBezTo>
                <a:cubicBezTo>
                  <a:pt x="4983" y="7585"/>
                  <a:pt x="5454" y="7206"/>
                  <a:pt x="5454" y="6641"/>
                </a:cubicBezTo>
                <a:cubicBezTo>
                  <a:pt x="5454" y="6498"/>
                  <a:pt x="5406" y="6355"/>
                  <a:pt x="5359" y="6236"/>
                </a:cubicBezTo>
                <a:lnTo>
                  <a:pt x="5811" y="5759"/>
                </a:lnTo>
                <a:lnTo>
                  <a:pt x="7811" y="3759"/>
                </a:lnTo>
                <a:lnTo>
                  <a:pt x="9336" y="3902"/>
                </a:lnTo>
                <a:cubicBezTo>
                  <a:pt x="9431" y="3902"/>
                  <a:pt x="9502" y="3854"/>
                  <a:pt x="9550" y="3807"/>
                </a:cubicBezTo>
                <a:lnTo>
                  <a:pt x="11050" y="2306"/>
                </a:lnTo>
                <a:cubicBezTo>
                  <a:pt x="11145" y="2235"/>
                  <a:pt x="11169" y="2092"/>
                  <a:pt x="11122" y="1997"/>
                </a:cubicBezTo>
                <a:cubicBezTo>
                  <a:pt x="11098" y="1878"/>
                  <a:pt x="10979" y="1782"/>
                  <a:pt x="10860" y="1782"/>
                </a:cubicBezTo>
                <a:lnTo>
                  <a:pt x="9907" y="1687"/>
                </a:lnTo>
                <a:lnTo>
                  <a:pt x="10550" y="1068"/>
                </a:lnTo>
                <a:cubicBezTo>
                  <a:pt x="10669" y="925"/>
                  <a:pt x="10669" y="735"/>
                  <a:pt x="10550" y="616"/>
                </a:cubicBezTo>
                <a:cubicBezTo>
                  <a:pt x="10491" y="556"/>
                  <a:pt x="10407" y="526"/>
                  <a:pt x="10324" y="526"/>
                </a:cubicBezTo>
                <a:cubicBezTo>
                  <a:pt x="10240" y="526"/>
                  <a:pt x="10157" y="556"/>
                  <a:pt x="10098" y="616"/>
                </a:cubicBezTo>
                <a:lnTo>
                  <a:pt x="9455" y="1258"/>
                </a:lnTo>
                <a:lnTo>
                  <a:pt x="9383" y="282"/>
                </a:lnTo>
                <a:cubicBezTo>
                  <a:pt x="9359" y="163"/>
                  <a:pt x="9288" y="68"/>
                  <a:pt x="9169" y="20"/>
                </a:cubicBezTo>
                <a:cubicBezTo>
                  <a:pt x="9136" y="7"/>
                  <a:pt x="9102" y="1"/>
                  <a:pt x="9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1" name="Google Shape;5691;p73"/>
          <p:cNvGrpSpPr/>
          <p:nvPr/>
        </p:nvGrpSpPr>
        <p:grpSpPr>
          <a:xfrm>
            <a:off x="1103678" y="2887086"/>
            <a:ext cx="195712" cy="350120"/>
            <a:chOff x="1119850" y="3220300"/>
            <a:chExt cx="150675" cy="268600"/>
          </a:xfrm>
        </p:grpSpPr>
        <p:sp>
          <p:nvSpPr>
            <p:cNvPr id="5692" name="Google Shape;5692;p73"/>
            <p:cNvSpPr/>
            <p:nvPr/>
          </p:nvSpPr>
          <p:spPr>
            <a:xfrm>
              <a:off x="1119850" y="3220300"/>
              <a:ext cx="150675" cy="125700"/>
            </a:xfrm>
            <a:custGeom>
              <a:avLst/>
              <a:gdLst/>
              <a:ahLst/>
              <a:cxnLst/>
              <a:rect l="l" t="t" r="r" b="b"/>
              <a:pathLst>
                <a:path w="6027" h="5028" extrusionOk="0">
                  <a:moveTo>
                    <a:pt x="1531" y="1"/>
                  </a:moveTo>
                  <a:cubicBezTo>
                    <a:pt x="1133" y="1"/>
                    <a:pt x="1133" y="648"/>
                    <a:pt x="1531" y="648"/>
                  </a:cubicBezTo>
                  <a:cubicBezTo>
                    <a:pt x="1544" y="648"/>
                    <a:pt x="1558" y="647"/>
                    <a:pt x="1572" y="646"/>
                  </a:cubicBezTo>
                  <a:lnTo>
                    <a:pt x="4716" y="646"/>
                  </a:lnTo>
                  <a:cubicBezTo>
                    <a:pt x="4730" y="644"/>
                    <a:pt x="4744" y="644"/>
                    <a:pt x="4758" y="644"/>
                  </a:cubicBezTo>
                  <a:cubicBezTo>
                    <a:pt x="5154" y="644"/>
                    <a:pt x="5154" y="1267"/>
                    <a:pt x="4758" y="1267"/>
                  </a:cubicBezTo>
                  <a:cubicBezTo>
                    <a:pt x="4744" y="1267"/>
                    <a:pt x="4730" y="1267"/>
                    <a:pt x="4716" y="1265"/>
                  </a:cubicBezTo>
                  <a:lnTo>
                    <a:pt x="3453" y="1265"/>
                  </a:lnTo>
                  <a:cubicBezTo>
                    <a:pt x="2929" y="1265"/>
                    <a:pt x="2501" y="1694"/>
                    <a:pt x="2525" y="2218"/>
                  </a:cubicBezTo>
                  <a:lnTo>
                    <a:pt x="2525" y="2527"/>
                  </a:lnTo>
                  <a:lnTo>
                    <a:pt x="1572" y="2527"/>
                  </a:lnTo>
                  <a:cubicBezTo>
                    <a:pt x="715" y="2527"/>
                    <a:pt x="0" y="3218"/>
                    <a:pt x="0" y="4099"/>
                  </a:cubicBezTo>
                  <a:lnTo>
                    <a:pt x="0" y="5028"/>
                  </a:lnTo>
                  <a:lnTo>
                    <a:pt x="2525" y="5028"/>
                  </a:lnTo>
                  <a:lnTo>
                    <a:pt x="2525" y="4099"/>
                  </a:lnTo>
                  <a:cubicBezTo>
                    <a:pt x="2536" y="3908"/>
                    <a:pt x="2679" y="3813"/>
                    <a:pt x="2825" y="3813"/>
                  </a:cubicBezTo>
                  <a:cubicBezTo>
                    <a:pt x="2971" y="3813"/>
                    <a:pt x="3120" y="3908"/>
                    <a:pt x="3144" y="4099"/>
                  </a:cubicBezTo>
                  <a:lnTo>
                    <a:pt x="3144" y="5028"/>
                  </a:lnTo>
                  <a:lnTo>
                    <a:pt x="5644" y="5028"/>
                  </a:lnTo>
                  <a:lnTo>
                    <a:pt x="5644" y="4099"/>
                  </a:lnTo>
                  <a:cubicBezTo>
                    <a:pt x="5644" y="3218"/>
                    <a:pt x="4954" y="2527"/>
                    <a:pt x="4073" y="2527"/>
                  </a:cubicBezTo>
                  <a:lnTo>
                    <a:pt x="3144" y="2527"/>
                  </a:lnTo>
                  <a:lnTo>
                    <a:pt x="3144" y="2218"/>
                  </a:lnTo>
                  <a:cubicBezTo>
                    <a:pt x="3120" y="2027"/>
                    <a:pt x="3287" y="1884"/>
                    <a:pt x="3453" y="1884"/>
                  </a:cubicBezTo>
                  <a:lnTo>
                    <a:pt x="4716" y="1884"/>
                  </a:lnTo>
                  <a:cubicBezTo>
                    <a:pt x="4746" y="1886"/>
                    <a:pt x="4775" y="1887"/>
                    <a:pt x="4804" y="1887"/>
                  </a:cubicBezTo>
                  <a:cubicBezTo>
                    <a:pt x="6027" y="1887"/>
                    <a:pt x="6019" y="1"/>
                    <a:pt x="4783" y="1"/>
                  </a:cubicBezTo>
                  <a:cubicBezTo>
                    <a:pt x="4761" y="1"/>
                    <a:pt x="4738" y="2"/>
                    <a:pt x="4716" y="3"/>
                  </a:cubicBezTo>
                  <a:lnTo>
                    <a:pt x="1572" y="3"/>
                  </a:lnTo>
                  <a:cubicBezTo>
                    <a:pt x="1558" y="1"/>
                    <a:pt x="1544" y="1"/>
                    <a:pt x="1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73"/>
            <p:cNvSpPr/>
            <p:nvPr/>
          </p:nvSpPr>
          <p:spPr>
            <a:xfrm>
              <a:off x="1119850" y="3362050"/>
              <a:ext cx="141725" cy="126850"/>
            </a:xfrm>
            <a:custGeom>
              <a:avLst/>
              <a:gdLst/>
              <a:ahLst/>
              <a:cxnLst/>
              <a:rect l="l" t="t" r="r" b="b"/>
              <a:pathLst>
                <a:path w="5669" h="5074" extrusionOk="0">
                  <a:moveTo>
                    <a:pt x="0" y="1"/>
                  </a:moveTo>
                  <a:lnTo>
                    <a:pt x="0" y="2239"/>
                  </a:lnTo>
                  <a:cubicBezTo>
                    <a:pt x="0" y="3787"/>
                    <a:pt x="1262" y="5073"/>
                    <a:pt x="2834" y="5073"/>
                  </a:cubicBezTo>
                  <a:cubicBezTo>
                    <a:pt x="4382" y="5073"/>
                    <a:pt x="5668" y="3787"/>
                    <a:pt x="5668" y="2239"/>
                  </a:cubicBezTo>
                  <a:lnTo>
                    <a:pt x="5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4" name="Google Shape;5694;p73"/>
          <p:cNvGrpSpPr/>
          <p:nvPr/>
        </p:nvGrpSpPr>
        <p:grpSpPr>
          <a:xfrm>
            <a:off x="1774138" y="2887119"/>
            <a:ext cx="348008" cy="350088"/>
            <a:chOff x="1636025" y="3220325"/>
            <a:chExt cx="267925" cy="268575"/>
          </a:xfrm>
        </p:grpSpPr>
        <p:sp>
          <p:nvSpPr>
            <p:cNvPr id="5695" name="Google Shape;5695;p73"/>
            <p:cNvSpPr/>
            <p:nvPr/>
          </p:nvSpPr>
          <p:spPr>
            <a:xfrm>
              <a:off x="1636025" y="3220325"/>
              <a:ext cx="267925" cy="268575"/>
            </a:xfrm>
            <a:custGeom>
              <a:avLst/>
              <a:gdLst/>
              <a:ahLst/>
              <a:cxnLst/>
              <a:rect l="l" t="t" r="r" b="b"/>
              <a:pathLst>
                <a:path w="10717" h="10743" extrusionOk="0">
                  <a:moveTo>
                    <a:pt x="1234" y="5058"/>
                  </a:moveTo>
                  <a:cubicBezTo>
                    <a:pt x="1393" y="5058"/>
                    <a:pt x="1548" y="5182"/>
                    <a:pt x="1548" y="5360"/>
                  </a:cubicBezTo>
                  <a:cubicBezTo>
                    <a:pt x="1548" y="5551"/>
                    <a:pt x="1405" y="5693"/>
                    <a:pt x="1239" y="5693"/>
                  </a:cubicBezTo>
                  <a:cubicBezTo>
                    <a:pt x="953" y="5693"/>
                    <a:pt x="810" y="5336"/>
                    <a:pt x="1024" y="5146"/>
                  </a:cubicBezTo>
                  <a:cubicBezTo>
                    <a:pt x="1085" y="5085"/>
                    <a:pt x="1160" y="5058"/>
                    <a:pt x="1234" y="5058"/>
                  </a:cubicBezTo>
                  <a:close/>
                  <a:moveTo>
                    <a:pt x="1281" y="6310"/>
                  </a:moveTo>
                  <a:cubicBezTo>
                    <a:pt x="1677" y="6310"/>
                    <a:pt x="1677" y="6934"/>
                    <a:pt x="1281" y="6934"/>
                  </a:cubicBezTo>
                  <a:cubicBezTo>
                    <a:pt x="1268" y="6934"/>
                    <a:pt x="1253" y="6933"/>
                    <a:pt x="1239" y="6932"/>
                  </a:cubicBezTo>
                  <a:cubicBezTo>
                    <a:pt x="858" y="6908"/>
                    <a:pt x="858" y="6360"/>
                    <a:pt x="1239" y="6313"/>
                  </a:cubicBezTo>
                  <a:cubicBezTo>
                    <a:pt x="1253" y="6311"/>
                    <a:pt x="1268" y="6310"/>
                    <a:pt x="1281" y="6310"/>
                  </a:cubicBezTo>
                  <a:close/>
                  <a:moveTo>
                    <a:pt x="1245" y="7567"/>
                  </a:moveTo>
                  <a:cubicBezTo>
                    <a:pt x="1400" y="7567"/>
                    <a:pt x="1548" y="7694"/>
                    <a:pt x="1548" y="7884"/>
                  </a:cubicBezTo>
                  <a:cubicBezTo>
                    <a:pt x="1548" y="8051"/>
                    <a:pt x="1405" y="8194"/>
                    <a:pt x="1239" y="8194"/>
                  </a:cubicBezTo>
                  <a:cubicBezTo>
                    <a:pt x="953" y="8194"/>
                    <a:pt x="810" y="7861"/>
                    <a:pt x="1024" y="7670"/>
                  </a:cubicBezTo>
                  <a:cubicBezTo>
                    <a:pt x="1088" y="7599"/>
                    <a:pt x="1167" y="7567"/>
                    <a:pt x="1245" y="7567"/>
                  </a:cubicBezTo>
                  <a:close/>
                  <a:moveTo>
                    <a:pt x="9182" y="3810"/>
                  </a:moveTo>
                  <a:cubicBezTo>
                    <a:pt x="9332" y="3810"/>
                    <a:pt x="9455" y="3944"/>
                    <a:pt x="9455" y="4098"/>
                  </a:cubicBezTo>
                  <a:lnTo>
                    <a:pt x="9455" y="9170"/>
                  </a:lnTo>
                  <a:cubicBezTo>
                    <a:pt x="9455" y="9337"/>
                    <a:pt x="9312" y="9480"/>
                    <a:pt x="9145" y="9480"/>
                  </a:cubicBezTo>
                  <a:lnTo>
                    <a:pt x="2811" y="9480"/>
                  </a:lnTo>
                  <a:cubicBezTo>
                    <a:pt x="2644" y="9480"/>
                    <a:pt x="2501" y="9337"/>
                    <a:pt x="2501" y="9170"/>
                  </a:cubicBezTo>
                  <a:lnTo>
                    <a:pt x="2501" y="4098"/>
                  </a:lnTo>
                  <a:cubicBezTo>
                    <a:pt x="2501" y="3931"/>
                    <a:pt x="2644" y="3812"/>
                    <a:pt x="2811" y="3812"/>
                  </a:cubicBezTo>
                  <a:lnTo>
                    <a:pt x="9145" y="3812"/>
                  </a:lnTo>
                  <a:cubicBezTo>
                    <a:pt x="9157" y="3810"/>
                    <a:pt x="9170" y="3810"/>
                    <a:pt x="9182" y="3810"/>
                  </a:cubicBezTo>
                  <a:close/>
                  <a:moveTo>
                    <a:pt x="7306" y="0"/>
                  </a:moveTo>
                  <a:cubicBezTo>
                    <a:pt x="7285" y="0"/>
                    <a:pt x="7262" y="1"/>
                    <a:pt x="7240" y="2"/>
                  </a:cubicBezTo>
                  <a:lnTo>
                    <a:pt x="4097" y="2"/>
                  </a:lnTo>
                  <a:cubicBezTo>
                    <a:pt x="3715" y="49"/>
                    <a:pt x="3715" y="597"/>
                    <a:pt x="4097" y="645"/>
                  </a:cubicBezTo>
                  <a:lnTo>
                    <a:pt x="7240" y="645"/>
                  </a:lnTo>
                  <a:cubicBezTo>
                    <a:pt x="7255" y="643"/>
                    <a:pt x="7269" y="643"/>
                    <a:pt x="7282" y="643"/>
                  </a:cubicBezTo>
                  <a:cubicBezTo>
                    <a:pt x="7678" y="643"/>
                    <a:pt x="7678" y="1266"/>
                    <a:pt x="7282" y="1266"/>
                  </a:cubicBezTo>
                  <a:cubicBezTo>
                    <a:pt x="7269" y="1266"/>
                    <a:pt x="7255" y="1266"/>
                    <a:pt x="7240" y="1264"/>
                  </a:cubicBezTo>
                  <a:lnTo>
                    <a:pt x="5978" y="1264"/>
                  </a:lnTo>
                  <a:cubicBezTo>
                    <a:pt x="5454" y="1264"/>
                    <a:pt x="5025" y="1693"/>
                    <a:pt x="5025" y="2217"/>
                  </a:cubicBezTo>
                  <a:lnTo>
                    <a:pt x="5025" y="2526"/>
                  </a:lnTo>
                  <a:lnTo>
                    <a:pt x="953" y="2526"/>
                  </a:lnTo>
                  <a:cubicBezTo>
                    <a:pt x="429" y="2526"/>
                    <a:pt x="0" y="2931"/>
                    <a:pt x="0" y="3455"/>
                  </a:cubicBezTo>
                  <a:lnTo>
                    <a:pt x="0" y="9790"/>
                  </a:lnTo>
                  <a:cubicBezTo>
                    <a:pt x="0" y="10313"/>
                    <a:pt x="429" y="10742"/>
                    <a:pt x="953" y="10742"/>
                  </a:cubicBezTo>
                  <a:lnTo>
                    <a:pt x="9788" y="10742"/>
                  </a:lnTo>
                  <a:cubicBezTo>
                    <a:pt x="10312" y="10718"/>
                    <a:pt x="10717" y="10313"/>
                    <a:pt x="10717" y="9790"/>
                  </a:cubicBezTo>
                  <a:lnTo>
                    <a:pt x="10717" y="3455"/>
                  </a:lnTo>
                  <a:cubicBezTo>
                    <a:pt x="10717" y="2945"/>
                    <a:pt x="10311" y="2525"/>
                    <a:pt x="9806" y="2525"/>
                  </a:cubicBezTo>
                  <a:cubicBezTo>
                    <a:pt x="9792" y="2525"/>
                    <a:pt x="9778" y="2526"/>
                    <a:pt x="9764" y="2526"/>
                  </a:cubicBezTo>
                  <a:lnTo>
                    <a:pt x="5668" y="2526"/>
                  </a:lnTo>
                  <a:lnTo>
                    <a:pt x="5668" y="2217"/>
                  </a:lnTo>
                  <a:cubicBezTo>
                    <a:pt x="5668" y="2026"/>
                    <a:pt x="5811" y="1883"/>
                    <a:pt x="5978" y="1883"/>
                  </a:cubicBezTo>
                  <a:lnTo>
                    <a:pt x="7240" y="1883"/>
                  </a:lnTo>
                  <a:cubicBezTo>
                    <a:pt x="7270" y="1885"/>
                    <a:pt x="7299" y="1886"/>
                    <a:pt x="7327" y="1886"/>
                  </a:cubicBezTo>
                  <a:cubicBezTo>
                    <a:pt x="8528" y="1886"/>
                    <a:pt x="8521" y="0"/>
                    <a:pt x="7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73"/>
            <p:cNvSpPr/>
            <p:nvPr/>
          </p:nvSpPr>
          <p:spPr>
            <a:xfrm>
              <a:off x="1714025" y="3331100"/>
              <a:ext cx="142900" cy="110750"/>
            </a:xfrm>
            <a:custGeom>
              <a:avLst/>
              <a:gdLst/>
              <a:ahLst/>
              <a:cxnLst/>
              <a:rect l="l" t="t" r="r" b="b"/>
              <a:pathLst>
                <a:path w="5716" h="4430" extrusionOk="0">
                  <a:moveTo>
                    <a:pt x="0" y="0"/>
                  </a:moveTo>
                  <a:lnTo>
                    <a:pt x="0" y="4430"/>
                  </a:lnTo>
                  <a:lnTo>
                    <a:pt x="5716" y="4430"/>
                  </a:lnTo>
                  <a:lnTo>
                    <a:pt x="5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7" name="Google Shape;5697;p73"/>
          <p:cNvGrpSpPr/>
          <p:nvPr/>
        </p:nvGrpSpPr>
        <p:grpSpPr>
          <a:xfrm>
            <a:off x="2525032" y="2929059"/>
            <a:ext cx="350346" cy="266989"/>
            <a:chOff x="2214125" y="3252500"/>
            <a:chExt cx="269725" cy="204825"/>
          </a:xfrm>
        </p:grpSpPr>
        <p:sp>
          <p:nvSpPr>
            <p:cNvPr id="5698" name="Google Shape;5698;p73"/>
            <p:cNvSpPr/>
            <p:nvPr/>
          </p:nvSpPr>
          <p:spPr>
            <a:xfrm>
              <a:off x="2293300" y="3291800"/>
              <a:ext cx="110775" cy="15500"/>
            </a:xfrm>
            <a:custGeom>
              <a:avLst/>
              <a:gdLst/>
              <a:ahLst/>
              <a:cxnLst/>
              <a:rect l="l" t="t" r="r" b="b"/>
              <a:pathLst>
                <a:path w="4431" h="620" extrusionOk="0">
                  <a:moveTo>
                    <a:pt x="1" y="1"/>
                  </a:moveTo>
                  <a:lnTo>
                    <a:pt x="1" y="620"/>
                  </a:lnTo>
                  <a:lnTo>
                    <a:pt x="4430" y="620"/>
                  </a:lnTo>
                  <a:lnTo>
                    <a:pt x="4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73"/>
            <p:cNvSpPr/>
            <p:nvPr/>
          </p:nvSpPr>
          <p:spPr>
            <a:xfrm>
              <a:off x="2293300" y="3354900"/>
              <a:ext cx="31575" cy="15525"/>
            </a:xfrm>
            <a:custGeom>
              <a:avLst/>
              <a:gdLst/>
              <a:ahLst/>
              <a:cxnLst/>
              <a:rect l="l" t="t" r="r" b="b"/>
              <a:pathLst>
                <a:path w="1263" h="621" extrusionOk="0">
                  <a:moveTo>
                    <a:pt x="1" y="1"/>
                  </a:moveTo>
                  <a:lnTo>
                    <a:pt x="1" y="620"/>
                  </a:lnTo>
                  <a:lnTo>
                    <a:pt x="1263" y="620"/>
                  </a:lnTo>
                  <a:lnTo>
                    <a:pt x="1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73"/>
            <p:cNvSpPr/>
            <p:nvPr/>
          </p:nvSpPr>
          <p:spPr>
            <a:xfrm>
              <a:off x="2230200" y="3252500"/>
              <a:ext cx="236975" cy="157200"/>
            </a:xfrm>
            <a:custGeom>
              <a:avLst/>
              <a:gdLst/>
              <a:ahLst/>
              <a:cxnLst/>
              <a:rect l="l" t="t" r="r" b="b"/>
              <a:pathLst>
                <a:path w="9479" h="6288" extrusionOk="0">
                  <a:moveTo>
                    <a:pt x="7276" y="951"/>
                  </a:moveTo>
                  <a:cubicBezTo>
                    <a:pt x="7427" y="951"/>
                    <a:pt x="7549" y="1086"/>
                    <a:pt x="7549" y="1263"/>
                  </a:cubicBezTo>
                  <a:lnTo>
                    <a:pt x="7549" y="2525"/>
                  </a:lnTo>
                  <a:cubicBezTo>
                    <a:pt x="7549" y="2692"/>
                    <a:pt x="7407" y="2811"/>
                    <a:pt x="7240" y="2811"/>
                  </a:cubicBezTo>
                  <a:lnTo>
                    <a:pt x="2215" y="2811"/>
                  </a:lnTo>
                  <a:cubicBezTo>
                    <a:pt x="2048" y="2811"/>
                    <a:pt x="1905" y="2692"/>
                    <a:pt x="1905" y="2525"/>
                  </a:cubicBezTo>
                  <a:lnTo>
                    <a:pt x="1905" y="1263"/>
                  </a:lnTo>
                  <a:cubicBezTo>
                    <a:pt x="1905" y="1086"/>
                    <a:pt x="2028" y="951"/>
                    <a:pt x="2179" y="951"/>
                  </a:cubicBezTo>
                  <a:cubicBezTo>
                    <a:pt x="2191" y="951"/>
                    <a:pt x="2203" y="952"/>
                    <a:pt x="2215" y="953"/>
                  </a:cubicBezTo>
                  <a:lnTo>
                    <a:pt x="7240" y="953"/>
                  </a:lnTo>
                  <a:cubicBezTo>
                    <a:pt x="7252" y="952"/>
                    <a:pt x="7264" y="951"/>
                    <a:pt x="7276" y="951"/>
                  </a:cubicBezTo>
                  <a:close/>
                  <a:moveTo>
                    <a:pt x="7282" y="3452"/>
                  </a:moveTo>
                  <a:cubicBezTo>
                    <a:pt x="7678" y="3452"/>
                    <a:pt x="7678" y="4075"/>
                    <a:pt x="7282" y="4075"/>
                  </a:cubicBezTo>
                  <a:cubicBezTo>
                    <a:pt x="7269" y="4075"/>
                    <a:pt x="7254" y="4075"/>
                    <a:pt x="7240" y="4073"/>
                  </a:cubicBezTo>
                  <a:lnTo>
                    <a:pt x="5359" y="4073"/>
                  </a:lnTo>
                  <a:cubicBezTo>
                    <a:pt x="5343" y="4075"/>
                    <a:pt x="5328" y="4075"/>
                    <a:pt x="5314" y="4075"/>
                  </a:cubicBezTo>
                  <a:cubicBezTo>
                    <a:pt x="4897" y="4075"/>
                    <a:pt x="4897" y="3452"/>
                    <a:pt x="5314" y="3452"/>
                  </a:cubicBezTo>
                  <a:cubicBezTo>
                    <a:pt x="5328" y="3452"/>
                    <a:pt x="5343" y="3452"/>
                    <a:pt x="5359" y="3454"/>
                  </a:cubicBezTo>
                  <a:lnTo>
                    <a:pt x="7240" y="3454"/>
                  </a:lnTo>
                  <a:cubicBezTo>
                    <a:pt x="7254" y="3452"/>
                    <a:pt x="7269" y="3452"/>
                    <a:pt x="7282" y="3452"/>
                  </a:cubicBezTo>
                  <a:close/>
                  <a:moveTo>
                    <a:pt x="4096" y="3454"/>
                  </a:moveTo>
                  <a:cubicBezTo>
                    <a:pt x="4263" y="3454"/>
                    <a:pt x="4406" y="3597"/>
                    <a:pt x="4406" y="3764"/>
                  </a:cubicBezTo>
                  <a:lnTo>
                    <a:pt x="4406" y="5026"/>
                  </a:lnTo>
                  <a:cubicBezTo>
                    <a:pt x="4406" y="5192"/>
                    <a:pt x="4263" y="5335"/>
                    <a:pt x="4096" y="5335"/>
                  </a:cubicBezTo>
                  <a:lnTo>
                    <a:pt x="2215" y="5335"/>
                  </a:lnTo>
                  <a:cubicBezTo>
                    <a:pt x="2048" y="5335"/>
                    <a:pt x="1905" y="5192"/>
                    <a:pt x="1905" y="5026"/>
                  </a:cubicBezTo>
                  <a:lnTo>
                    <a:pt x="1905" y="3764"/>
                  </a:lnTo>
                  <a:cubicBezTo>
                    <a:pt x="1905" y="3597"/>
                    <a:pt x="2048" y="3454"/>
                    <a:pt x="2215" y="3454"/>
                  </a:cubicBezTo>
                  <a:close/>
                  <a:moveTo>
                    <a:pt x="7282" y="4714"/>
                  </a:moveTo>
                  <a:cubicBezTo>
                    <a:pt x="7678" y="4714"/>
                    <a:pt x="7678" y="5338"/>
                    <a:pt x="7282" y="5338"/>
                  </a:cubicBezTo>
                  <a:cubicBezTo>
                    <a:pt x="7269" y="5338"/>
                    <a:pt x="7254" y="5337"/>
                    <a:pt x="7240" y="5335"/>
                  </a:cubicBezTo>
                  <a:lnTo>
                    <a:pt x="5359" y="5335"/>
                  </a:lnTo>
                  <a:cubicBezTo>
                    <a:pt x="5343" y="5337"/>
                    <a:pt x="5328" y="5338"/>
                    <a:pt x="5314" y="5338"/>
                  </a:cubicBezTo>
                  <a:cubicBezTo>
                    <a:pt x="4897" y="5338"/>
                    <a:pt x="4897" y="4714"/>
                    <a:pt x="5314" y="4714"/>
                  </a:cubicBezTo>
                  <a:cubicBezTo>
                    <a:pt x="5328" y="4714"/>
                    <a:pt x="5343" y="4715"/>
                    <a:pt x="5359" y="4716"/>
                  </a:cubicBezTo>
                  <a:lnTo>
                    <a:pt x="7240" y="4716"/>
                  </a:lnTo>
                  <a:cubicBezTo>
                    <a:pt x="7254" y="4715"/>
                    <a:pt x="7269" y="4714"/>
                    <a:pt x="7282" y="4714"/>
                  </a:cubicBezTo>
                  <a:close/>
                  <a:moveTo>
                    <a:pt x="929" y="1"/>
                  </a:moveTo>
                  <a:cubicBezTo>
                    <a:pt x="429" y="1"/>
                    <a:pt x="0" y="429"/>
                    <a:pt x="0" y="953"/>
                  </a:cubicBezTo>
                  <a:lnTo>
                    <a:pt x="0" y="6288"/>
                  </a:lnTo>
                  <a:lnTo>
                    <a:pt x="9478" y="6288"/>
                  </a:lnTo>
                  <a:lnTo>
                    <a:pt x="9478" y="953"/>
                  </a:lnTo>
                  <a:cubicBezTo>
                    <a:pt x="9455" y="429"/>
                    <a:pt x="9050" y="1"/>
                    <a:pt x="8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73"/>
            <p:cNvSpPr/>
            <p:nvPr/>
          </p:nvSpPr>
          <p:spPr>
            <a:xfrm>
              <a:off x="2214125" y="3425750"/>
              <a:ext cx="269725" cy="31575"/>
            </a:xfrm>
            <a:custGeom>
              <a:avLst/>
              <a:gdLst/>
              <a:ahLst/>
              <a:cxnLst/>
              <a:rect l="l" t="t" r="r" b="b"/>
              <a:pathLst>
                <a:path w="10789" h="1263" extrusionOk="0">
                  <a:moveTo>
                    <a:pt x="334" y="1"/>
                  </a:moveTo>
                  <a:cubicBezTo>
                    <a:pt x="215" y="1"/>
                    <a:pt x="119" y="48"/>
                    <a:pt x="72" y="144"/>
                  </a:cubicBezTo>
                  <a:cubicBezTo>
                    <a:pt x="0" y="215"/>
                    <a:pt x="0" y="334"/>
                    <a:pt x="24" y="429"/>
                  </a:cubicBezTo>
                  <a:cubicBezTo>
                    <a:pt x="143" y="691"/>
                    <a:pt x="286" y="930"/>
                    <a:pt x="477" y="1144"/>
                  </a:cubicBezTo>
                  <a:cubicBezTo>
                    <a:pt x="548" y="1215"/>
                    <a:pt x="619" y="1263"/>
                    <a:pt x="715" y="1263"/>
                  </a:cubicBezTo>
                  <a:lnTo>
                    <a:pt x="10026" y="1263"/>
                  </a:lnTo>
                  <a:cubicBezTo>
                    <a:pt x="10121" y="1263"/>
                    <a:pt x="10217" y="1215"/>
                    <a:pt x="10264" y="1144"/>
                  </a:cubicBezTo>
                  <a:cubicBezTo>
                    <a:pt x="10455" y="930"/>
                    <a:pt x="10622" y="691"/>
                    <a:pt x="10717" y="429"/>
                  </a:cubicBezTo>
                  <a:cubicBezTo>
                    <a:pt x="10788" y="215"/>
                    <a:pt x="10645" y="1"/>
                    <a:pt x="10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2" name="Google Shape;5702;p73"/>
          <p:cNvGrpSpPr/>
          <p:nvPr/>
        </p:nvGrpSpPr>
        <p:grpSpPr>
          <a:xfrm>
            <a:off x="3276673" y="2898036"/>
            <a:ext cx="348040" cy="328352"/>
            <a:chOff x="2792800" y="3228700"/>
            <a:chExt cx="267950" cy="251900"/>
          </a:xfrm>
        </p:grpSpPr>
        <p:sp>
          <p:nvSpPr>
            <p:cNvPr id="5703" name="Google Shape;5703;p73"/>
            <p:cNvSpPr/>
            <p:nvPr/>
          </p:nvSpPr>
          <p:spPr>
            <a:xfrm>
              <a:off x="2852950" y="3276325"/>
              <a:ext cx="128625" cy="109675"/>
            </a:xfrm>
            <a:custGeom>
              <a:avLst/>
              <a:gdLst/>
              <a:ahLst/>
              <a:cxnLst/>
              <a:rect l="l" t="t" r="r" b="b"/>
              <a:pathLst>
                <a:path w="5145" h="4387" extrusionOk="0">
                  <a:moveTo>
                    <a:pt x="2953" y="2501"/>
                  </a:moveTo>
                  <a:cubicBezTo>
                    <a:pt x="2928" y="2501"/>
                    <a:pt x="2904" y="2501"/>
                    <a:pt x="2879" y="2502"/>
                  </a:cubicBezTo>
                  <a:lnTo>
                    <a:pt x="2879" y="2502"/>
                  </a:lnTo>
                  <a:cubicBezTo>
                    <a:pt x="2906" y="2504"/>
                    <a:pt x="2933" y="2506"/>
                    <a:pt x="2961" y="2506"/>
                  </a:cubicBezTo>
                  <a:cubicBezTo>
                    <a:pt x="2986" y="2506"/>
                    <a:pt x="3012" y="2505"/>
                    <a:pt x="3038" y="2503"/>
                  </a:cubicBezTo>
                  <a:lnTo>
                    <a:pt x="3038" y="2503"/>
                  </a:lnTo>
                  <a:cubicBezTo>
                    <a:pt x="3010" y="2501"/>
                    <a:pt x="2981" y="2501"/>
                    <a:pt x="2953" y="2501"/>
                  </a:cubicBezTo>
                  <a:close/>
                  <a:moveTo>
                    <a:pt x="2953" y="620"/>
                  </a:moveTo>
                  <a:cubicBezTo>
                    <a:pt x="3787" y="620"/>
                    <a:pt x="4215" y="1644"/>
                    <a:pt x="3620" y="2239"/>
                  </a:cubicBezTo>
                  <a:cubicBezTo>
                    <a:pt x="3450" y="2402"/>
                    <a:pt x="3244" y="2486"/>
                    <a:pt x="3038" y="2503"/>
                  </a:cubicBezTo>
                  <a:lnTo>
                    <a:pt x="3038" y="2503"/>
                  </a:lnTo>
                  <a:cubicBezTo>
                    <a:pt x="3379" y="2516"/>
                    <a:pt x="3717" y="2611"/>
                    <a:pt x="4025" y="2787"/>
                  </a:cubicBezTo>
                  <a:cubicBezTo>
                    <a:pt x="4168" y="2858"/>
                    <a:pt x="4215" y="3049"/>
                    <a:pt x="4144" y="3215"/>
                  </a:cubicBezTo>
                  <a:cubicBezTo>
                    <a:pt x="4078" y="3314"/>
                    <a:pt x="3967" y="3367"/>
                    <a:pt x="3857" y="3367"/>
                  </a:cubicBezTo>
                  <a:cubicBezTo>
                    <a:pt x="3808" y="3367"/>
                    <a:pt x="3760" y="3357"/>
                    <a:pt x="3715" y="3334"/>
                  </a:cubicBezTo>
                  <a:cubicBezTo>
                    <a:pt x="3477" y="3203"/>
                    <a:pt x="3215" y="3138"/>
                    <a:pt x="2953" y="3138"/>
                  </a:cubicBezTo>
                  <a:cubicBezTo>
                    <a:pt x="2691" y="3138"/>
                    <a:pt x="2429" y="3203"/>
                    <a:pt x="2191" y="3334"/>
                  </a:cubicBezTo>
                  <a:cubicBezTo>
                    <a:pt x="2146" y="3364"/>
                    <a:pt x="2097" y="3378"/>
                    <a:pt x="2047" y="3378"/>
                  </a:cubicBezTo>
                  <a:cubicBezTo>
                    <a:pt x="1938" y="3378"/>
                    <a:pt x="1828" y="3313"/>
                    <a:pt x="1762" y="3215"/>
                  </a:cubicBezTo>
                  <a:cubicBezTo>
                    <a:pt x="1691" y="3049"/>
                    <a:pt x="1739" y="2858"/>
                    <a:pt x="1882" y="2787"/>
                  </a:cubicBezTo>
                  <a:cubicBezTo>
                    <a:pt x="2193" y="2609"/>
                    <a:pt x="2535" y="2514"/>
                    <a:pt x="2879" y="2502"/>
                  </a:cubicBezTo>
                  <a:lnTo>
                    <a:pt x="2879" y="2502"/>
                  </a:lnTo>
                  <a:cubicBezTo>
                    <a:pt x="2420" y="2464"/>
                    <a:pt x="2001" y="2106"/>
                    <a:pt x="2001" y="1572"/>
                  </a:cubicBezTo>
                  <a:cubicBezTo>
                    <a:pt x="2001" y="1048"/>
                    <a:pt x="2429" y="620"/>
                    <a:pt x="2953" y="620"/>
                  </a:cubicBezTo>
                  <a:close/>
                  <a:moveTo>
                    <a:pt x="2953" y="0"/>
                  </a:moveTo>
                  <a:cubicBezTo>
                    <a:pt x="1000" y="0"/>
                    <a:pt x="0" y="2358"/>
                    <a:pt x="1405" y="3739"/>
                  </a:cubicBezTo>
                  <a:cubicBezTo>
                    <a:pt x="1852" y="4186"/>
                    <a:pt x="2401" y="4386"/>
                    <a:pt x="2940" y="4386"/>
                  </a:cubicBezTo>
                  <a:cubicBezTo>
                    <a:pt x="4066" y="4386"/>
                    <a:pt x="5144" y="3512"/>
                    <a:pt x="5144" y="2191"/>
                  </a:cubicBezTo>
                  <a:cubicBezTo>
                    <a:pt x="5144" y="977"/>
                    <a:pt x="4168" y="0"/>
                    <a:pt x="2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73"/>
            <p:cNvSpPr/>
            <p:nvPr/>
          </p:nvSpPr>
          <p:spPr>
            <a:xfrm>
              <a:off x="2792800" y="3228700"/>
              <a:ext cx="267950" cy="204225"/>
            </a:xfrm>
            <a:custGeom>
              <a:avLst/>
              <a:gdLst/>
              <a:ahLst/>
              <a:cxnLst/>
              <a:rect l="l" t="t" r="r" b="b"/>
              <a:pathLst>
                <a:path w="10718" h="8169" extrusionOk="0">
                  <a:moveTo>
                    <a:pt x="5344" y="1259"/>
                  </a:moveTo>
                  <a:cubicBezTo>
                    <a:pt x="6799" y="1259"/>
                    <a:pt x="8193" y="2389"/>
                    <a:pt x="8193" y="4096"/>
                  </a:cubicBezTo>
                  <a:cubicBezTo>
                    <a:pt x="8193" y="5644"/>
                    <a:pt x="6931" y="6906"/>
                    <a:pt x="5359" y="6930"/>
                  </a:cubicBezTo>
                  <a:cubicBezTo>
                    <a:pt x="2835" y="6930"/>
                    <a:pt x="1573" y="3882"/>
                    <a:pt x="3359" y="2096"/>
                  </a:cubicBezTo>
                  <a:cubicBezTo>
                    <a:pt x="3937" y="1518"/>
                    <a:pt x="4647" y="1259"/>
                    <a:pt x="5344" y="1259"/>
                  </a:cubicBezTo>
                  <a:close/>
                  <a:moveTo>
                    <a:pt x="930" y="0"/>
                  </a:moveTo>
                  <a:cubicBezTo>
                    <a:pt x="406" y="0"/>
                    <a:pt x="1" y="429"/>
                    <a:pt x="1" y="953"/>
                  </a:cubicBezTo>
                  <a:lnTo>
                    <a:pt x="1" y="7240"/>
                  </a:lnTo>
                  <a:cubicBezTo>
                    <a:pt x="1" y="7764"/>
                    <a:pt x="430" y="8169"/>
                    <a:pt x="930" y="8169"/>
                  </a:cubicBezTo>
                  <a:lnTo>
                    <a:pt x="9789" y="8169"/>
                  </a:lnTo>
                  <a:cubicBezTo>
                    <a:pt x="10289" y="8169"/>
                    <a:pt x="10717" y="7764"/>
                    <a:pt x="10717" y="7240"/>
                  </a:cubicBezTo>
                  <a:lnTo>
                    <a:pt x="10717" y="953"/>
                  </a:lnTo>
                  <a:cubicBezTo>
                    <a:pt x="10717" y="429"/>
                    <a:pt x="10289" y="0"/>
                    <a:pt x="9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73"/>
            <p:cNvSpPr/>
            <p:nvPr/>
          </p:nvSpPr>
          <p:spPr>
            <a:xfrm>
              <a:off x="2919025" y="3307275"/>
              <a:ext cx="15500" cy="16100"/>
            </a:xfrm>
            <a:custGeom>
              <a:avLst/>
              <a:gdLst/>
              <a:ahLst/>
              <a:cxnLst/>
              <a:rect l="l" t="t" r="r" b="b"/>
              <a:pathLst>
                <a:path w="620" h="644" extrusionOk="0">
                  <a:moveTo>
                    <a:pt x="310" y="1"/>
                  </a:moveTo>
                  <a:cubicBezTo>
                    <a:pt x="144" y="1"/>
                    <a:pt x="1" y="144"/>
                    <a:pt x="1" y="334"/>
                  </a:cubicBezTo>
                  <a:cubicBezTo>
                    <a:pt x="1" y="501"/>
                    <a:pt x="144" y="644"/>
                    <a:pt x="310" y="644"/>
                  </a:cubicBezTo>
                  <a:cubicBezTo>
                    <a:pt x="477" y="644"/>
                    <a:pt x="620" y="501"/>
                    <a:pt x="620" y="334"/>
                  </a:cubicBezTo>
                  <a:cubicBezTo>
                    <a:pt x="620" y="144"/>
                    <a:pt x="477"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73"/>
            <p:cNvSpPr/>
            <p:nvPr/>
          </p:nvSpPr>
          <p:spPr>
            <a:xfrm>
              <a:off x="2852700" y="3448975"/>
              <a:ext cx="148175" cy="31625"/>
            </a:xfrm>
            <a:custGeom>
              <a:avLst/>
              <a:gdLst/>
              <a:ahLst/>
              <a:cxnLst/>
              <a:rect l="l" t="t" r="r" b="b"/>
              <a:pathLst>
                <a:path w="5927" h="1265" extrusionOk="0">
                  <a:moveTo>
                    <a:pt x="1820" y="1"/>
                  </a:moveTo>
                  <a:cubicBezTo>
                    <a:pt x="1749" y="215"/>
                    <a:pt x="1630" y="429"/>
                    <a:pt x="1534" y="620"/>
                  </a:cubicBezTo>
                  <a:lnTo>
                    <a:pt x="439" y="620"/>
                  </a:lnTo>
                  <a:cubicBezTo>
                    <a:pt x="425" y="618"/>
                    <a:pt x="411" y="618"/>
                    <a:pt x="398" y="618"/>
                  </a:cubicBezTo>
                  <a:cubicBezTo>
                    <a:pt x="0" y="618"/>
                    <a:pt x="0" y="1265"/>
                    <a:pt x="398" y="1265"/>
                  </a:cubicBezTo>
                  <a:cubicBezTo>
                    <a:pt x="411" y="1265"/>
                    <a:pt x="425" y="1264"/>
                    <a:pt x="439" y="1263"/>
                  </a:cubicBezTo>
                  <a:lnTo>
                    <a:pt x="5488" y="1263"/>
                  </a:lnTo>
                  <a:cubicBezTo>
                    <a:pt x="5502" y="1264"/>
                    <a:pt x="5515" y="1265"/>
                    <a:pt x="5529" y="1265"/>
                  </a:cubicBezTo>
                  <a:cubicBezTo>
                    <a:pt x="5926" y="1265"/>
                    <a:pt x="5926" y="618"/>
                    <a:pt x="5529" y="618"/>
                  </a:cubicBezTo>
                  <a:cubicBezTo>
                    <a:pt x="5515" y="618"/>
                    <a:pt x="5502" y="618"/>
                    <a:pt x="5488" y="620"/>
                  </a:cubicBezTo>
                  <a:lnTo>
                    <a:pt x="4392" y="620"/>
                  </a:lnTo>
                  <a:cubicBezTo>
                    <a:pt x="4273" y="429"/>
                    <a:pt x="4178" y="215"/>
                    <a:pt x="4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7" name="Google Shape;5707;p73"/>
          <p:cNvGrpSpPr/>
          <p:nvPr/>
        </p:nvGrpSpPr>
        <p:grpSpPr>
          <a:xfrm>
            <a:off x="4027567" y="2898036"/>
            <a:ext cx="348820" cy="328286"/>
            <a:chOff x="3370900" y="3228700"/>
            <a:chExt cx="268550" cy="251850"/>
          </a:xfrm>
        </p:grpSpPr>
        <p:sp>
          <p:nvSpPr>
            <p:cNvPr id="5708" name="Google Shape;5708;p73"/>
            <p:cNvSpPr/>
            <p:nvPr/>
          </p:nvSpPr>
          <p:spPr>
            <a:xfrm>
              <a:off x="3481650" y="3370400"/>
              <a:ext cx="47050" cy="15500"/>
            </a:xfrm>
            <a:custGeom>
              <a:avLst/>
              <a:gdLst/>
              <a:ahLst/>
              <a:cxnLst/>
              <a:rect l="l" t="t" r="r" b="b"/>
              <a:pathLst>
                <a:path w="1882" h="620" extrusionOk="0">
                  <a:moveTo>
                    <a:pt x="0" y="0"/>
                  </a:moveTo>
                  <a:lnTo>
                    <a:pt x="0" y="619"/>
                  </a:lnTo>
                  <a:lnTo>
                    <a:pt x="1882" y="619"/>
                  </a:ln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73"/>
            <p:cNvSpPr/>
            <p:nvPr/>
          </p:nvSpPr>
          <p:spPr>
            <a:xfrm>
              <a:off x="3497125" y="3401950"/>
              <a:ext cx="15500" cy="28000"/>
            </a:xfrm>
            <a:custGeom>
              <a:avLst/>
              <a:gdLst/>
              <a:ahLst/>
              <a:cxnLst/>
              <a:rect l="l" t="t" r="r" b="b"/>
              <a:pathLst>
                <a:path w="620" h="1120" extrusionOk="0">
                  <a:moveTo>
                    <a:pt x="0" y="0"/>
                  </a:moveTo>
                  <a:lnTo>
                    <a:pt x="0" y="810"/>
                  </a:lnTo>
                  <a:lnTo>
                    <a:pt x="334" y="1120"/>
                  </a:lnTo>
                  <a:lnTo>
                    <a:pt x="620" y="810"/>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73"/>
            <p:cNvSpPr/>
            <p:nvPr/>
          </p:nvSpPr>
          <p:spPr>
            <a:xfrm>
              <a:off x="3370900" y="3228700"/>
              <a:ext cx="268550" cy="139925"/>
            </a:xfrm>
            <a:custGeom>
              <a:avLst/>
              <a:gdLst/>
              <a:ahLst/>
              <a:cxnLst/>
              <a:rect l="l" t="t" r="r" b="b"/>
              <a:pathLst>
                <a:path w="10742" h="5597" extrusionOk="0">
                  <a:moveTo>
                    <a:pt x="3478" y="0"/>
                  </a:moveTo>
                  <a:cubicBezTo>
                    <a:pt x="3311" y="0"/>
                    <a:pt x="3168" y="143"/>
                    <a:pt x="3168" y="334"/>
                  </a:cubicBezTo>
                  <a:lnTo>
                    <a:pt x="3168" y="1905"/>
                  </a:lnTo>
                  <a:lnTo>
                    <a:pt x="310" y="1905"/>
                  </a:lnTo>
                  <a:cubicBezTo>
                    <a:pt x="298" y="1904"/>
                    <a:pt x="286" y="1903"/>
                    <a:pt x="274" y="1903"/>
                  </a:cubicBezTo>
                  <a:cubicBezTo>
                    <a:pt x="124" y="1903"/>
                    <a:pt x="1" y="2038"/>
                    <a:pt x="1" y="2215"/>
                  </a:cubicBezTo>
                  <a:lnTo>
                    <a:pt x="1" y="4692"/>
                  </a:lnTo>
                  <a:cubicBezTo>
                    <a:pt x="1" y="4835"/>
                    <a:pt x="96" y="4954"/>
                    <a:pt x="239" y="5001"/>
                  </a:cubicBezTo>
                  <a:cubicBezTo>
                    <a:pt x="1406" y="5287"/>
                    <a:pt x="2597" y="5478"/>
                    <a:pt x="3787" y="5597"/>
                  </a:cubicBezTo>
                  <a:lnTo>
                    <a:pt x="3787" y="5358"/>
                  </a:lnTo>
                  <a:cubicBezTo>
                    <a:pt x="3787" y="5168"/>
                    <a:pt x="3930" y="5025"/>
                    <a:pt x="4097" y="5025"/>
                  </a:cubicBezTo>
                  <a:lnTo>
                    <a:pt x="4407" y="5025"/>
                  </a:lnTo>
                  <a:lnTo>
                    <a:pt x="4407" y="1905"/>
                  </a:lnTo>
                  <a:lnTo>
                    <a:pt x="3787" y="1905"/>
                  </a:lnTo>
                  <a:lnTo>
                    <a:pt x="3787" y="643"/>
                  </a:lnTo>
                  <a:lnTo>
                    <a:pt x="6931" y="643"/>
                  </a:lnTo>
                  <a:lnTo>
                    <a:pt x="6931" y="1905"/>
                  </a:lnTo>
                  <a:lnTo>
                    <a:pt x="6312" y="1905"/>
                  </a:lnTo>
                  <a:lnTo>
                    <a:pt x="6312" y="5049"/>
                  </a:lnTo>
                  <a:lnTo>
                    <a:pt x="6621" y="5049"/>
                  </a:lnTo>
                  <a:cubicBezTo>
                    <a:pt x="6633" y="5047"/>
                    <a:pt x="6646" y="5046"/>
                    <a:pt x="6658" y="5046"/>
                  </a:cubicBezTo>
                  <a:cubicBezTo>
                    <a:pt x="6808" y="5046"/>
                    <a:pt x="6931" y="5182"/>
                    <a:pt x="6931" y="5358"/>
                  </a:cubicBezTo>
                  <a:lnTo>
                    <a:pt x="6931" y="5597"/>
                  </a:lnTo>
                  <a:cubicBezTo>
                    <a:pt x="8122" y="5478"/>
                    <a:pt x="9312" y="5287"/>
                    <a:pt x="10479" y="5001"/>
                  </a:cubicBezTo>
                  <a:cubicBezTo>
                    <a:pt x="10622" y="4954"/>
                    <a:pt x="10717" y="4835"/>
                    <a:pt x="10741" y="4692"/>
                  </a:cubicBezTo>
                  <a:lnTo>
                    <a:pt x="10741" y="2215"/>
                  </a:lnTo>
                  <a:cubicBezTo>
                    <a:pt x="10717" y="2024"/>
                    <a:pt x="10598" y="1905"/>
                    <a:pt x="10408" y="1905"/>
                  </a:cubicBezTo>
                  <a:lnTo>
                    <a:pt x="7574" y="1905"/>
                  </a:lnTo>
                  <a:lnTo>
                    <a:pt x="7574" y="334"/>
                  </a:lnTo>
                  <a:cubicBezTo>
                    <a:pt x="7574" y="143"/>
                    <a:pt x="7431" y="0"/>
                    <a:pt x="7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73"/>
            <p:cNvSpPr/>
            <p:nvPr/>
          </p:nvSpPr>
          <p:spPr>
            <a:xfrm>
              <a:off x="3497125" y="3276325"/>
              <a:ext cx="15500" cy="78600"/>
            </a:xfrm>
            <a:custGeom>
              <a:avLst/>
              <a:gdLst/>
              <a:ahLst/>
              <a:cxnLst/>
              <a:rect l="l" t="t" r="r" b="b"/>
              <a:pathLst>
                <a:path w="620" h="3144" extrusionOk="0">
                  <a:moveTo>
                    <a:pt x="0" y="0"/>
                  </a:moveTo>
                  <a:lnTo>
                    <a:pt x="0" y="3144"/>
                  </a:lnTo>
                  <a:lnTo>
                    <a:pt x="620" y="3144"/>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73"/>
            <p:cNvSpPr/>
            <p:nvPr/>
          </p:nvSpPr>
          <p:spPr>
            <a:xfrm>
              <a:off x="3386400" y="3372175"/>
              <a:ext cx="236975" cy="108375"/>
            </a:xfrm>
            <a:custGeom>
              <a:avLst/>
              <a:gdLst/>
              <a:ahLst/>
              <a:cxnLst/>
              <a:rect l="l" t="t" r="r" b="b"/>
              <a:pathLst>
                <a:path w="9479" h="4335" extrusionOk="0">
                  <a:moveTo>
                    <a:pt x="0" y="1"/>
                  </a:moveTo>
                  <a:lnTo>
                    <a:pt x="0" y="4001"/>
                  </a:lnTo>
                  <a:cubicBezTo>
                    <a:pt x="0" y="4192"/>
                    <a:pt x="143" y="4311"/>
                    <a:pt x="333" y="4335"/>
                  </a:cubicBezTo>
                  <a:lnTo>
                    <a:pt x="9169" y="4335"/>
                  </a:lnTo>
                  <a:cubicBezTo>
                    <a:pt x="9335" y="4311"/>
                    <a:pt x="9478" y="4192"/>
                    <a:pt x="9478" y="4001"/>
                  </a:cubicBezTo>
                  <a:lnTo>
                    <a:pt x="9478" y="1"/>
                  </a:lnTo>
                  <a:cubicBezTo>
                    <a:pt x="8430" y="239"/>
                    <a:pt x="7382" y="382"/>
                    <a:pt x="6311" y="501"/>
                  </a:cubicBezTo>
                  <a:lnTo>
                    <a:pt x="6311" y="882"/>
                  </a:lnTo>
                  <a:cubicBezTo>
                    <a:pt x="6311" y="1048"/>
                    <a:pt x="6168" y="1191"/>
                    <a:pt x="6001" y="1191"/>
                  </a:cubicBezTo>
                  <a:lnTo>
                    <a:pt x="5692" y="1191"/>
                  </a:lnTo>
                  <a:lnTo>
                    <a:pt x="5692" y="2144"/>
                  </a:lnTo>
                  <a:cubicBezTo>
                    <a:pt x="5692" y="2215"/>
                    <a:pt x="5668" y="2287"/>
                    <a:pt x="5596" y="2358"/>
                  </a:cubicBezTo>
                  <a:lnTo>
                    <a:pt x="4977" y="2977"/>
                  </a:lnTo>
                  <a:cubicBezTo>
                    <a:pt x="4906" y="3037"/>
                    <a:pt x="4822" y="3067"/>
                    <a:pt x="4742" y="3067"/>
                  </a:cubicBezTo>
                  <a:cubicBezTo>
                    <a:pt x="4662" y="3067"/>
                    <a:pt x="4584" y="3037"/>
                    <a:pt x="4525" y="2977"/>
                  </a:cubicBezTo>
                  <a:lnTo>
                    <a:pt x="3882" y="2358"/>
                  </a:lnTo>
                  <a:cubicBezTo>
                    <a:pt x="3834" y="2287"/>
                    <a:pt x="3810" y="2215"/>
                    <a:pt x="3810" y="2144"/>
                  </a:cubicBezTo>
                  <a:lnTo>
                    <a:pt x="3810" y="1191"/>
                  </a:lnTo>
                  <a:lnTo>
                    <a:pt x="3477" y="1191"/>
                  </a:lnTo>
                  <a:cubicBezTo>
                    <a:pt x="3310" y="1191"/>
                    <a:pt x="3167" y="1048"/>
                    <a:pt x="3167" y="882"/>
                  </a:cubicBezTo>
                  <a:lnTo>
                    <a:pt x="3167" y="501"/>
                  </a:lnTo>
                  <a:cubicBezTo>
                    <a:pt x="2119" y="382"/>
                    <a:pt x="1048" y="239"/>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3" name="Google Shape;5713;p73"/>
          <p:cNvGrpSpPr/>
          <p:nvPr/>
        </p:nvGrpSpPr>
        <p:grpSpPr>
          <a:xfrm>
            <a:off x="4778461" y="2887901"/>
            <a:ext cx="350346" cy="350055"/>
            <a:chOff x="3949000" y="3220925"/>
            <a:chExt cx="269725" cy="268550"/>
          </a:xfrm>
        </p:grpSpPr>
        <p:sp>
          <p:nvSpPr>
            <p:cNvPr id="5714" name="Google Shape;5714;p73"/>
            <p:cNvSpPr/>
            <p:nvPr/>
          </p:nvSpPr>
          <p:spPr>
            <a:xfrm>
              <a:off x="4027175" y="3362650"/>
              <a:ext cx="191550" cy="126825"/>
            </a:xfrm>
            <a:custGeom>
              <a:avLst/>
              <a:gdLst/>
              <a:ahLst/>
              <a:cxnLst/>
              <a:rect l="l" t="t" r="r" b="b"/>
              <a:pathLst>
                <a:path w="7662" h="5073" extrusionOk="0">
                  <a:moveTo>
                    <a:pt x="2935" y="1874"/>
                  </a:moveTo>
                  <a:cubicBezTo>
                    <a:pt x="3097" y="1874"/>
                    <a:pt x="3256" y="2001"/>
                    <a:pt x="3256" y="2191"/>
                  </a:cubicBezTo>
                  <a:cubicBezTo>
                    <a:pt x="3256" y="2358"/>
                    <a:pt x="3113" y="2501"/>
                    <a:pt x="2946" y="2501"/>
                  </a:cubicBezTo>
                  <a:cubicBezTo>
                    <a:pt x="2661" y="2501"/>
                    <a:pt x="2518" y="2168"/>
                    <a:pt x="2708" y="1977"/>
                  </a:cubicBezTo>
                  <a:cubicBezTo>
                    <a:pt x="2772" y="1906"/>
                    <a:pt x="2854" y="1874"/>
                    <a:pt x="2935" y="1874"/>
                  </a:cubicBezTo>
                  <a:close/>
                  <a:moveTo>
                    <a:pt x="4197" y="1874"/>
                  </a:moveTo>
                  <a:cubicBezTo>
                    <a:pt x="4359" y="1874"/>
                    <a:pt x="4518" y="2001"/>
                    <a:pt x="4518" y="2191"/>
                  </a:cubicBezTo>
                  <a:cubicBezTo>
                    <a:pt x="4518" y="2358"/>
                    <a:pt x="4375" y="2501"/>
                    <a:pt x="4185" y="2501"/>
                  </a:cubicBezTo>
                  <a:cubicBezTo>
                    <a:pt x="3899" y="2501"/>
                    <a:pt x="3780" y="2168"/>
                    <a:pt x="3970" y="1977"/>
                  </a:cubicBezTo>
                  <a:cubicBezTo>
                    <a:pt x="4034" y="1906"/>
                    <a:pt x="4116" y="1874"/>
                    <a:pt x="4197" y="1874"/>
                  </a:cubicBezTo>
                  <a:close/>
                  <a:moveTo>
                    <a:pt x="5435" y="1874"/>
                  </a:moveTo>
                  <a:cubicBezTo>
                    <a:pt x="5598" y="1874"/>
                    <a:pt x="5756" y="2001"/>
                    <a:pt x="5756" y="2191"/>
                  </a:cubicBezTo>
                  <a:cubicBezTo>
                    <a:pt x="5756" y="2358"/>
                    <a:pt x="5614" y="2501"/>
                    <a:pt x="5447" y="2501"/>
                  </a:cubicBezTo>
                  <a:cubicBezTo>
                    <a:pt x="5437" y="2502"/>
                    <a:pt x="5428" y="2502"/>
                    <a:pt x="5418" y="2502"/>
                  </a:cubicBezTo>
                  <a:cubicBezTo>
                    <a:pt x="5152" y="2502"/>
                    <a:pt x="5025" y="2184"/>
                    <a:pt x="5209" y="1977"/>
                  </a:cubicBezTo>
                  <a:cubicBezTo>
                    <a:pt x="5272" y="1906"/>
                    <a:pt x="5354" y="1874"/>
                    <a:pt x="5435" y="1874"/>
                  </a:cubicBezTo>
                  <a:close/>
                  <a:moveTo>
                    <a:pt x="2917" y="0"/>
                  </a:moveTo>
                  <a:cubicBezTo>
                    <a:pt x="984" y="0"/>
                    <a:pt x="0" y="2341"/>
                    <a:pt x="1375" y="3716"/>
                  </a:cubicBezTo>
                  <a:lnTo>
                    <a:pt x="1375" y="4740"/>
                  </a:lnTo>
                  <a:cubicBezTo>
                    <a:pt x="1351" y="4859"/>
                    <a:pt x="1446" y="4978"/>
                    <a:pt x="1565" y="5049"/>
                  </a:cubicBezTo>
                  <a:cubicBezTo>
                    <a:pt x="1605" y="5065"/>
                    <a:pt x="1645" y="5073"/>
                    <a:pt x="1683" y="5073"/>
                  </a:cubicBezTo>
                  <a:cubicBezTo>
                    <a:pt x="1761" y="5073"/>
                    <a:pt x="1835" y="5041"/>
                    <a:pt x="1899" y="4978"/>
                  </a:cubicBezTo>
                  <a:lnTo>
                    <a:pt x="2494" y="4382"/>
                  </a:lnTo>
                  <a:cubicBezTo>
                    <a:pt x="2637" y="4406"/>
                    <a:pt x="2780" y="4406"/>
                    <a:pt x="2946" y="4406"/>
                  </a:cubicBezTo>
                  <a:lnTo>
                    <a:pt x="5447" y="4406"/>
                  </a:lnTo>
                  <a:cubicBezTo>
                    <a:pt x="6661" y="4406"/>
                    <a:pt x="7662" y="3430"/>
                    <a:pt x="7662" y="2215"/>
                  </a:cubicBezTo>
                  <a:cubicBezTo>
                    <a:pt x="7662" y="1001"/>
                    <a:pt x="6661" y="0"/>
                    <a:pt x="5447" y="0"/>
                  </a:cubicBezTo>
                  <a:lnTo>
                    <a:pt x="2946" y="0"/>
                  </a:lnTo>
                  <a:cubicBezTo>
                    <a:pt x="2937" y="0"/>
                    <a:pt x="2927" y="0"/>
                    <a:pt x="2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73"/>
            <p:cNvSpPr/>
            <p:nvPr/>
          </p:nvSpPr>
          <p:spPr>
            <a:xfrm>
              <a:off x="3949000" y="3220925"/>
              <a:ext cx="193525" cy="125900"/>
            </a:xfrm>
            <a:custGeom>
              <a:avLst/>
              <a:gdLst/>
              <a:ahLst/>
              <a:cxnLst/>
              <a:rect l="l" t="t" r="r" b="b"/>
              <a:pathLst>
                <a:path w="7741" h="5036" extrusionOk="0">
                  <a:moveTo>
                    <a:pt x="2287" y="1883"/>
                  </a:moveTo>
                  <a:cubicBezTo>
                    <a:pt x="2573" y="1883"/>
                    <a:pt x="2716" y="2240"/>
                    <a:pt x="2501" y="2431"/>
                  </a:cubicBezTo>
                  <a:cubicBezTo>
                    <a:pt x="2441" y="2491"/>
                    <a:pt x="2365" y="2518"/>
                    <a:pt x="2291" y="2518"/>
                  </a:cubicBezTo>
                  <a:cubicBezTo>
                    <a:pt x="2132" y="2518"/>
                    <a:pt x="1977" y="2395"/>
                    <a:pt x="1977" y="2216"/>
                  </a:cubicBezTo>
                  <a:cubicBezTo>
                    <a:pt x="1977" y="2026"/>
                    <a:pt x="2120" y="1883"/>
                    <a:pt x="2287" y="1883"/>
                  </a:cubicBezTo>
                  <a:close/>
                  <a:moveTo>
                    <a:pt x="3549" y="1883"/>
                  </a:moveTo>
                  <a:cubicBezTo>
                    <a:pt x="3835" y="1883"/>
                    <a:pt x="3978" y="2216"/>
                    <a:pt x="3763" y="2431"/>
                  </a:cubicBezTo>
                  <a:cubicBezTo>
                    <a:pt x="3703" y="2491"/>
                    <a:pt x="3628" y="2518"/>
                    <a:pt x="3553" y="2518"/>
                  </a:cubicBezTo>
                  <a:cubicBezTo>
                    <a:pt x="3394" y="2518"/>
                    <a:pt x="3239" y="2395"/>
                    <a:pt x="3239" y="2216"/>
                  </a:cubicBezTo>
                  <a:cubicBezTo>
                    <a:pt x="3239" y="2026"/>
                    <a:pt x="3382" y="1883"/>
                    <a:pt x="3549" y="1883"/>
                  </a:cubicBezTo>
                  <a:close/>
                  <a:moveTo>
                    <a:pt x="4811" y="1883"/>
                  </a:moveTo>
                  <a:cubicBezTo>
                    <a:pt x="5097" y="1883"/>
                    <a:pt x="5216" y="2240"/>
                    <a:pt x="5026" y="2431"/>
                  </a:cubicBezTo>
                  <a:cubicBezTo>
                    <a:pt x="4965" y="2491"/>
                    <a:pt x="4890" y="2518"/>
                    <a:pt x="4816" y="2518"/>
                  </a:cubicBezTo>
                  <a:cubicBezTo>
                    <a:pt x="4657" y="2518"/>
                    <a:pt x="4502" y="2395"/>
                    <a:pt x="4502" y="2216"/>
                  </a:cubicBezTo>
                  <a:cubicBezTo>
                    <a:pt x="4478" y="2026"/>
                    <a:pt x="4621" y="1883"/>
                    <a:pt x="4811" y="1883"/>
                  </a:cubicBezTo>
                  <a:close/>
                  <a:moveTo>
                    <a:pt x="2202" y="0"/>
                  </a:moveTo>
                  <a:cubicBezTo>
                    <a:pt x="1001" y="0"/>
                    <a:pt x="1" y="983"/>
                    <a:pt x="1" y="2193"/>
                  </a:cubicBezTo>
                  <a:cubicBezTo>
                    <a:pt x="1" y="3426"/>
                    <a:pt x="1001" y="4409"/>
                    <a:pt x="2202" y="4409"/>
                  </a:cubicBezTo>
                  <a:cubicBezTo>
                    <a:pt x="2230" y="4409"/>
                    <a:pt x="2258" y="4408"/>
                    <a:pt x="2287" y="4407"/>
                  </a:cubicBezTo>
                  <a:lnTo>
                    <a:pt x="4811" y="4407"/>
                  </a:lnTo>
                  <a:cubicBezTo>
                    <a:pt x="4954" y="4407"/>
                    <a:pt x="5097" y="4384"/>
                    <a:pt x="5240" y="4360"/>
                  </a:cubicBezTo>
                  <a:lnTo>
                    <a:pt x="5835" y="4955"/>
                  </a:lnTo>
                  <a:cubicBezTo>
                    <a:pt x="5907" y="5009"/>
                    <a:pt x="6005" y="5035"/>
                    <a:pt x="6100" y="5035"/>
                  </a:cubicBezTo>
                  <a:cubicBezTo>
                    <a:pt x="6131" y="5035"/>
                    <a:pt x="6163" y="5032"/>
                    <a:pt x="6192" y="5027"/>
                  </a:cubicBezTo>
                  <a:cubicBezTo>
                    <a:pt x="6312" y="4955"/>
                    <a:pt x="6383" y="4836"/>
                    <a:pt x="6383" y="4717"/>
                  </a:cubicBezTo>
                  <a:lnTo>
                    <a:pt x="6383" y="3741"/>
                  </a:lnTo>
                  <a:cubicBezTo>
                    <a:pt x="7740" y="2335"/>
                    <a:pt x="6740" y="2"/>
                    <a:pt x="4811" y="2"/>
                  </a:cubicBezTo>
                  <a:lnTo>
                    <a:pt x="2287" y="2"/>
                  </a:lnTo>
                  <a:cubicBezTo>
                    <a:pt x="2258" y="1"/>
                    <a:pt x="2230" y="0"/>
                    <a:pt x="2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6" name="Google Shape;5716;p73"/>
          <p:cNvGrpSpPr/>
          <p:nvPr/>
        </p:nvGrpSpPr>
        <p:grpSpPr>
          <a:xfrm>
            <a:off x="5532440" y="2887934"/>
            <a:ext cx="348040" cy="349273"/>
            <a:chOff x="4529475" y="3220950"/>
            <a:chExt cx="267950" cy="267950"/>
          </a:xfrm>
        </p:grpSpPr>
        <p:sp>
          <p:nvSpPr>
            <p:cNvPr id="5717" name="Google Shape;5717;p73"/>
            <p:cNvSpPr/>
            <p:nvPr/>
          </p:nvSpPr>
          <p:spPr>
            <a:xfrm>
              <a:off x="4606450" y="3284050"/>
              <a:ext cx="190975" cy="125650"/>
            </a:xfrm>
            <a:custGeom>
              <a:avLst/>
              <a:gdLst/>
              <a:ahLst/>
              <a:cxnLst/>
              <a:rect l="l" t="t" r="r" b="b"/>
              <a:pathLst>
                <a:path w="7639" h="5026" extrusionOk="0">
                  <a:moveTo>
                    <a:pt x="2922" y="1874"/>
                  </a:moveTo>
                  <a:cubicBezTo>
                    <a:pt x="3084" y="1874"/>
                    <a:pt x="3233" y="2001"/>
                    <a:pt x="3233" y="2192"/>
                  </a:cubicBezTo>
                  <a:cubicBezTo>
                    <a:pt x="3233" y="2359"/>
                    <a:pt x="3090" y="2502"/>
                    <a:pt x="2923" y="2502"/>
                  </a:cubicBezTo>
                  <a:cubicBezTo>
                    <a:pt x="2637" y="2502"/>
                    <a:pt x="2494" y="2168"/>
                    <a:pt x="2685" y="1978"/>
                  </a:cubicBezTo>
                  <a:cubicBezTo>
                    <a:pt x="2756" y="1906"/>
                    <a:pt x="2841" y="1874"/>
                    <a:pt x="2922" y="1874"/>
                  </a:cubicBezTo>
                  <a:close/>
                  <a:moveTo>
                    <a:pt x="4184" y="1874"/>
                  </a:moveTo>
                  <a:cubicBezTo>
                    <a:pt x="4347" y="1874"/>
                    <a:pt x="4495" y="2001"/>
                    <a:pt x="4495" y="2192"/>
                  </a:cubicBezTo>
                  <a:cubicBezTo>
                    <a:pt x="4495" y="2359"/>
                    <a:pt x="4352" y="2502"/>
                    <a:pt x="4185" y="2502"/>
                  </a:cubicBezTo>
                  <a:cubicBezTo>
                    <a:pt x="3899" y="2502"/>
                    <a:pt x="3757" y="2168"/>
                    <a:pt x="3947" y="1978"/>
                  </a:cubicBezTo>
                  <a:cubicBezTo>
                    <a:pt x="4019" y="1906"/>
                    <a:pt x="4103" y="1874"/>
                    <a:pt x="4184" y="1874"/>
                  </a:cubicBezTo>
                  <a:close/>
                  <a:moveTo>
                    <a:pt x="5436" y="1874"/>
                  </a:moveTo>
                  <a:cubicBezTo>
                    <a:pt x="5598" y="1874"/>
                    <a:pt x="5757" y="2001"/>
                    <a:pt x="5757" y="2192"/>
                  </a:cubicBezTo>
                  <a:cubicBezTo>
                    <a:pt x="5757" y="2359"/>
                    <a:pt x="5614" y="2502"/>
                    <a:pt x="5447" y="2502"/>
                  </a:cubicBezTo>
                  <a:cubicBezTo>
                    <a:pt x="5162" y="2502"/>
                    <a:pt x="5019" y="2168"/>
                    <a:pt x="5209" y="1978"/>
                  </a:cubicBezTo>
                  <a:cubicBezTo>
                    <a:pt x="5273" y="1906"/>
                    <a:pt x="5355" y="1874"/>
                    <a:pt x="5436" y="1874"/>
                  </a:cubicBezTo>
                  <a:close/>
                  <a:moveTo>
                    <a:pt x="2894" y="1"/>
                  </a:moveTo>
                  <a:cubicBezTo>
                    <a:pt x="961" y="1"/>
                    <a:pt x="1" y="2342"/>
                    <a:pt x="1351" y="3716"/>
                  </a:cubicBezTo>
                  <a:lnTo>
                    <a:pt x="1351" y="4716"/>
                  </a:lnTo>
                  <a:cubicBezTo>
                    <a:pt x="1351" y="4835"/>
                    <a:pt x="1423" y="4954"/>
                    <a:pt x="1542" y="5002"/>
                  </a:cubicBezTo>
                  <a:cubicBezTo>
                    <a:pt x="1582" y="5018"/>
                    <a:pt x="1624" y="5026"/>
                    <a:pt x="1665" y="5026"/>
                  </a:cubicBezTo>
                  <a:cubicBezTo>
                    <a:pt x="1748" y="5026"/>
                    <a:pt x="1828" y="4994"/>
                    <a:pt x="1875" y="4931"/>
                  </a:cubicBezTo>
                  <a:lnTo>
                    <a:pt x="2471" y="4335"/>
                  </a:lnTo>
                  <a:cubicBezTo>
                    <a:pt x="2637" y="4383"/>
                    <a:pt x="2780" y="4383"/>
                    <a:pt x="2923" y="4383"/>
                  </a:cubicBezTo>
                  <a:lnTo>
                    <a:pt x="5447" y="4383"/>
                  </a:lnTo>
                  <a:cubicBezTo>
                    <a:pt x="6662" y="4383"/>
                    <a:pt x="7638" y="3406"/>
                    <a:pt x="7638" y="2192"/>
                  </a:cubicBezTo>
                  <a:cubicBezTo>
                    <a:pt x="7638" y="977"/>
                    <a:pt x="6662" y="1"/>
                    <a:pt x="5447" y="1"/>
                  </a:cubicBezTo>
                  <a:lnTo>
                    <a:pt x="2923" y="1"/>
                  </a:lnTo>
                  <a:cubicBezTo>
                    <a:pt x="2913" y="1"/>
                    <a:pt x="2903" y="1"/>
                    <a:pt x="2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73"/>
            <p:cNvSpPr/>
            <p:nvPr/>
          </p:nvSpPr>
          <p:spPr>
            <a:xfrm>
              <a:off x="4529475" y="3220950"/>
              <a:ext cx="157800" cy="267950"/>
            </a:xfrm>
            <a:custGeom>
              <a:avLst/>
              <a:gdLst/>
              <a:ahLst/>
              <a:cxnLst/>
              <a:rect l="l" t="t" r="r" b="b"/>
              <a:pathLst>
                <a:path w="6312" h="10718" extrusionOk="0">
                  <a:moveTo>
                    <a:pt x="3197" y="1262"/>
                  </a:moveTo>
                  <a:cubicBezTo>
                    <a:pt x="3465" y="1262"/>
                    <a:pt x="3614" y="1580"/>
                    <a:pt x="3430" y="1787"/>
                  </a:cubicBezTo>
                  <a:cubicBezTo>
                    <a:pt x="3359" y="1858"/>
                    <a:pt x="3274" y="1890"/>
                    <a:pt x="3193" y="1890"/>
                  </a:cubicBezTo>
                  <a:cubicBezTo>
                    <a:pt x="3031" y="1890"/>
                    <a:pt x="2882" y="1763"/>
                    <a:pt x="2882" y="1572"/>
                  </a:cubicBezTo>
                  <a:cubicBezTo>
                    <a:pt x="2882" y="1406"/>
                    <a:pt x="3001" y="1263"/>
                    <a:pt x="3168" y="1263"/>
                  </a:cubicBezTo>
                  <a:cubicBezTo>
                    <a:pt x="3178" y="1262"/>
                    <a:pt x="3187" y="1262"/>
                    <a:pt x="3197" y="1262"/>
                  </a:cubicBezTo>
                  <a:close/>
                  <a:moveTo>
                    <a:pt x="3544" y="8810"/>
                  </a:moveTo>
                  <a:cubicBezTo>
                    <a:pt x="3940" y="8810"/>
                    <a:pt x="3940" y="9433"/>
                    <a:pt x="3544" y="9433"/>
                  </a:cubicBezTo>
                  <a:cubicBezTo>
                    <a:pt x="3530" y="9433"/>
                    <a:pt x="3516" y="9433"/>
                    <a:pt x="3502" y="9431"/>
                  </a:cubicBezTo>
                  <a:lnTo>
                    <a:pt x="2882" y="9431"/>
                  </a:lnTo>
                  <a:cubicBezTo>
                    <a:pt x="2867" y="9433"/>
                    <a:pt x="2852" y="9433"/>
                    <a:pt x="2838" y="9433"/>
                  </a:cubicBezTo>
                  <a:cubicBezTo>
                    <a:pt x="2421" y="9433"/>
                    <a:pt x="2421" y="8810"/>
                    <a:pt x="2838" y="8810"/>
                  </a:cubicBezTo>
                  <a:cubicBezTo>
                    <a:pt x="2852" y="8810"/>
                    <a:pt x="2867" y="8810"/>
                    <a:pt x="2882" y="8812"/>
                  </a:cubicBezTo>
                  <a:lnTo>
                    <a:pt x="3502" y="8812"/>
                  </a:lnTo>
                  <a:cubicBezTo>
                    <a:pt x="3516" y="8810"/>
                    <a:pt x="3530" y="8810"/>
                    <a:pt x="3544" y="8810"/>
                  </a:cubicBezTo>
                  <a:close/>
                  <a:moveTo>
                    <a:pt x="953" y="1"/>
                  </a:moveTo>
                  <a:cubicBezTo>
                    <a:pt x="429" y="1"/>
                    <a:pt x="1" y="406"/>
                    <a:pt x="1" y="929"/>
                  </a:cubicBezTo>
                  <a:lnTo>
                    <a:pt x="1" y="9788"/>
                  </a:lnTo>
                  <a:cubicBezTo>
                    <a:pt x="25" y="10288"/>
                    <a:pt x="429" y="10693"/>
                    <a:pt x="953" y="10717"/>
                  </a:cubicBezTo>
                  <a:lnTo>
                    <a:pt x="5383" y="10717"/>
                  </a:lnTo>
                  <a:cubicBezTo>
                    <a:pt x="5883" y="10717"/>
                    <a:pt x="6312" y="10288"/>
                    <a:pt x="6312" y="9765"/>
                  </a:cubicBezTo>
                  <a:lnTo>
                    <a:pt x="6312" y="7550"/>
                  </a:lnTo>
                  <a:lnTo>
                    <a:pt x="5764" y="7550"/>
                  </a:lnTo>
                  <a:lnTo>
                    <a:pt x="5407" y="7907"/>
                  </a:lnTo>
                  <a:cubicBezTo>
                    <a:pt x="5227" y="8087"/>
                    <a:pt x="4981" y="8188"/>
                    <a:pt x="4728" y="8188"/>
                  </a:cubicBezTo>
                  <a:cubicBezTo>
                    <a:pt x="4612" y="8188"/>
                    <a:pt x="4495" y="8166"/>
                    <a:pt x="4383" y="8121"/>
                  </a:cubicBezTo>
                  <a:cubicBezTo>
                    <a:pt x="4025" y="7955"/>
                    <a:pt x="3787" y="7621"/>
                    <a:pt x="3811" y="7240"/>
                  </a:cubicBezTo>
                  <a:lnTo>
                    <a:pt x="3811" y="6502"/>
                  </a:lnTo>
                  <a:cubicBezTo>
                    <a:pt x="3406" y="6002"/>
                    <a:pt x="3168" y="5359"/>
                    <a:pt x="3168" y="4716"/>
                  </a:cubicBezTo>
                  <a:cubicBezTo>
                    <a:pt x="3168" y="3168"/>
                    <a:pt x="4430" y="1906"/>
                    <a:pt x="6002" y="1906"/>
                  </a:cubicBezTo>
                  <a:lnTo>
                    <a:pt x="6312" y="1906"/>
                  </a:lnTo>
                  <a:lnTo>
                    <a:pt x="6312" y="929"/>
                  </a:lnTo>
                  <a:cubicBezTo>
                    <a:pt x="6312" y="406"/>
                    <a:pt x="5883" y="1"/>
                    <a:pt x="5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9" name="Google Shape;5719;p73"/>
          <p:cNvGrpSpPr/>
          <p:nvPr/>
        </p:nvGrpSpPr>
        <p:grpSpPr>
          <a:xfrm>
            <a:off x="6285672" y="2887151"/>
            <a:ext cx="348008" cy="350055"/>
            <a:chOff x="5109375" y="3220350"/>
            <a:chExt cx="267925" cy="268550"/>
          </a:xfrm>
        </p:grpSpPr>
        <p:sp>
          <p:nvSpPr>
            <p:cNvPr id="5720" name="Google Shape;5720;p73"/>
            <p:cNvSpPr/>
            <p:nvPr/>
          </p:nvSpPr>
          <p:spPr>
            <a:xfrm>
              <a:off x="5109375" y="3220350"/>
              <a:ext cx="157775" cy="268550"/>
            </a:xfrm>
            <a:custGeom>
              <a:avLst/>
              <a:gdLst/>
              <a:ahLst/>
              <a:cxnLst/>
              <a:rect l="l" t="t" r="r" b="b"/>
              <a:pathLst>
                <a:path w="6311" h="10742" extrusionOk="0">
                  <a:moveTo>
                    <a:pt x="3167" y="953"/>
                  </a:moveTo>
                  <a:cubicBezTo>
                    <a:pt x="3334" y="953"/>
                    <a:pt x="3477" y="1096"/>
                    <a:pt x="3477" y="1287"/>
                  </a:cubicBezTo>
                  <a:cubicBezTo>
                    <a:pt x="3501" y="1513"/>
                    <a:pt x="3334" y="1626"/>
                    <a:pt x="3167" y="1626"/>
                  </a:cubicBezTo>
                  <a:cubicBezTo>
                    <a:pt x="3001" y="1626"/>
                    <a:pt x="2834" y="1513"/>
                    <a:pt x="2858" y="1287"/>
                  </a:cubicBezTo>
                  <a:cubicBezTo>
                    <a:pt x="2858" y="1096"/>
                    <a:pt x="2977" y="953"/>
                    <a:pt x="3167" y="953"/>
                  </a:cubicBezTo>
                  <a:close/>
                  <a:moveTo>
                    <a:pt x="3543" y="8834"/>
                  </a:moveTo>
                  <a:cubicBezTo>
                    <a:pt x="3939" y="8834"/>
                    <a:pt x="3939" y="9457"/>
                    <a:pt x="3543" y="9457"/>
                  </a:cubicBezTo>
                  <a:cubicBezTo>
                    <a:pt x="3530" y="9457"/>
                    <a:pt x="3515" y="9457"/>
                    <a:pt x="3501" y="9455"/>
                  </a:cubicBezTo>
                  <a:lnTo>
                    <a:pt x="2858" y="9455"/>
                  </a:lnTo>
                  <a:cubicBezTo>
                    <a:pt x="2843" y="9457"/>
                    <a:pt x="2829" y="9457"/>
                    <a:pt x="2815" y="9457"/>
                  </a:cubicBezTo>
                  <a:cubicBezTo>
                    <a:pt x="2420" y="9457"/>
                    <a:pt x="2420" y="8834"/>
                    <a:pt x="2815" y="8834"/>
                  </a:cubicBezTo>
                  <a:cubicBezTo>
                    <a:pt x="2829" y="8834"/>
                    <a:pt x="2843" y="8834"/>
                    <a:pt x="2858" y="8836"/>
                  </a:cubicBezTo>
                  <a:lnTo>
                    <a:pt x="3501" y="8836"/>
                  </a:lnTo>
                  <a:cubicBezTo>
                    <a:pt x="3515" y="8834"/>
                    <a:pt x="3530" y="8834"/>
                    <a:pt x="3543" y="8834"/>
                  </a:cubicBezTo>
                  <a:close/>
                  <a:moveTo>
                    <a:pt x="953" y="1"/>
                  </a:moveTo>
                  <a:cubicBezTo>
                    <a:pt x="429" y="1"/>
                    <a:pt x="0" y="430"/>
                    <a:pt x="0" y="953"/>
                  </a:cubicBezTo>
                  <a:lnTo>
                    <a:pt x="0" y="9789"/>
                  </a:lnTo>
                  <a:cubicBezTo>
                    <a:pt x="0" y="10312"/>
                    <a:pt x="429" y="10717"/>
                    <a:pt x="953" y="10741"/>
                  </a:cubicBezTo>
                  <a:lnTo>
                    <a:pt x="5358" y="10741"/>
                  </a:lnTo>
                  <a:cubicBezTo>
                    <a:pt x="5882" y="10741"/>
                    <a:pt x="6311" y="10312"/>
                    <a:pt x="6311" y="9789"/>
                  </a:cubicBezTo>
                  <a:lnTo>
                    <a:pt x="6311" y="8193"/>
                  </a:lnTo>
                  <a:lnTo>
                    <a:pt x="4096" y="8193"/>
                  </a:lnTo>
                  <a:cubicBezTo>
                    <a:pt x="3572" y="8193"/>
                    <a:pt x="3167" y="7788"/>
                    <a:pt x="3167" y="7264"/>
                  </a:cubicBezTo>
                  <a:lnTo>
                    <a:pt x="3167" y="2859"/>
                  </a:lnTo>
                  <a:cubicBezTo>
                    <a:pt x="3167" y="2335"/>
                    <a:pt x="3572" y="1906"/>
                    <a:pt x="4096" y="1906"/>
                  </a:cubicBezTo>
                  <a:lnTo>
                    <a:pt x="6311" y="1906"/>
                  </a:lnTo>
                  <a:lnTo>
                    <a:pt x="6311" y="953"/>
                  </a:lnTo>
                  <a:cubicBezTo>
                    <a:pt x="6311" y="430"/>
                    <a:pt x="5882" y="1"/>
                    <a:pt x="5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73"/>
            <p:cNvSpPr/>
            <p:nvPr/>
          </p:nvSpPr>
          <p:spPr>
            <a:xfrm>
              <a:off x="5204025" y="3284050"/>
              <a:ext cx="173275" cy="31600"/>
            </a:xfrm>
            <a:custGeom>
              <a:avLst/>
              <a:gdLst/>
              <a:ahLst/>
              <a:cxnLst/>
              <a:rect l="l" t="t" r="r" b="b"/>
              <a:pathLst>
                <a:path w="6931" h="1264" extrusionOk="0">
                  <a:moveTo>
                    <a:pt x="310" y="1"/>
                  </a:moveTo>
                  <a:cubicBezTo>
                    <a:pt x="144" y="1"/>
                    <a:pt x="1" y="144"/>
                    <a:pt x="1" y="311"/>
                  </a:cubicBezTo>
                  <a:lnTo>
                    <a:pt x="1" y="1263"/>
                  </a:lnTo>
                  <a:lnTo>
                    <a:pt x="6931" y="1263"/>
                  </a:lnTo>
                  <a:lnTo>
                    <a:pt x="6931" y="311"/>
                  </a:lnTo>
                  <a:cubicBezTo>
                    <a:pt x="6931" y="144"/>
                    <a:pt x="6812" y="1"/>
                    <a:pt x="6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73"/>
            <p:cNvSpPr/>
            <p:nvPr/>
          </p:nvSpPr>
          <p:spPr>
            <a:xfrm>
              <a:off x="5204025" y="3331100"/>
              <a:ext cx="173275" cy="78600"/>
            </a:xfrm>
            <a:custGeom>
              <a:avLst/>
              <a:gdLst/>
              <a:ahLst/>
              <a:cxnLst/>
              <a:rect l="l" t="t" r="r" b="b"/>
              <a:pathLst>
                <a:path w="6931" h="3144" extrusionOk="0">
                  <a:moveTo>
                    <a:pt x="5400" y="617"/>
                  </a:moveTo>
                  <a:cubicBezTo>
                    <a:pt x="5798" y="617"/>
                    <a:pt x="5798" y="1265"/>
                    <a:pt x="5400" y="1265"/>
                  </a:cubicBezTo>
                  <a:cubicBezTo>
                    <a:pt x="5387" y="1265"/>
                    <a:pt x="5373" y="1264"/>
                    <a:pt x="5359" y="1262"/>
                  </a:cubicBezTo>
                  <a:lnTo>
                    <a:pt x="4716" y="1262"/>
                  </a:lnTo>
                  <a:cubicBezTo>
                    <a:pt x="4335" y="1215"/>
                    <a:pt x="4335" y="667"/>
                    <a:pt x="4716" y="620"/>
                  </a:cubicBezTo>
                  <a:lnTo>
                    <a:pt x="5359" y="620"/>
                  </a:lnTo>
                  <a:cubicBezTo>
                    <a:pt x="5373" y="618"/>
                    <a:pt x="5387" y="617"/>
                    <a:pt x="5400" y="617"/>
                  </a:cubicBezTo>
                  <a:close/>
                  <a:moveTo>
                    <a:pt x="1" y="0"/>
                  </a:moveTo>
                  <a:lnTo>
                    <a:pt x="1" y="2834"/>
                  </a:lnTo>
                  <a:cubicBezTo>
                    <a:pt x="1" y="3001"/>
                    <a:pt x="144" y="3144"/>
                    <a:pt x="310" y="3144"/>
                  </a:cubicBezTo>
                  <a:lnTo>
                    <a:pt x="6621" y="3144"/>
                  </a:lnTo>
                  <a:cubicBezTo>
                    <a:pt x="6812" y="3144"/>
                    <a:pt x="6931" y="3001"/>
                    <a:pt x="6931" y="2834"/>
                  </a:cubicBezTo>
                  <a:lnTo>
                    <a:pt x="69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3" name="Google Shape;5723;p73"/>
          <p:cNvGrpSpPr/>
          <p:nvPr/>
        </p:nvGrpSpPr>
        <p:grpSpPr>
          <a:xfrm>
            <a:off x="7047379" y="2887901"/>
            <a:ext cx="327907" cy="349305"/>
            <a:chOff x="5695800" y="3220925"/>
            <a:chExt cx="252450" cy="267975"/>
          </a:xfrm>
        </p:grpSpPr>
        <p:sp>
          <p:nvSpPr>
            <p:cNvPr id="5724" name="Google Shape;5724;p73"/>
            <p:cNvSpPr/>
            <p:nvPr/>
          </p:nvSpPr>
          <p:spPr>
            <a:xfrm>
              <a:off x="5695800" y="3220925"/>
              <a:ext cx="157200" cy="267975"/>
            </a:xfrm>
            <a:custGeom>
              <a:avLst/>
              <a:gdLst/>
              <a:ahLst/>
              <a:cxnLst/>
              <a:rect l="l" t="t" r="r" b="b"/>
              <a:pathLst>
                <a:path w="6288" h="10719" extrusionOk="0">
                  <a:moveTo>
                    <a:pt x="3144" y="1264"/>
                  </a:moveTo>
                  <a:cubicBezTo>
                    <a:pt x="3430" y="1264"/>
                    <a:pt x="3573" y="1597"/>
                    <a:pt x="3358" y="1788"/>
                  </a:cubicBezTo>
                  <a:cubicBezTo>
                    <a:pt x="3295" y="1859"/>
                    <a:pt x="3215" y="1891"/>
                    <a:pt x="3138" y="1891"/>
                  </a:cubicBezTo>
                  <a:cubicBezTo>
                    <a:pt x="2982" y="1891"/>
                    <a:pt x="2834" y="1764"/>
                    <a:pt x="2834" y="1573"/>
                  </a:cubicBezTo>
                  <a:cubicBezTo>
                    <a:pt x="2834" y="1407"/>
                    <a:pt x="2977" y="1264"/>
                    <a:pt x="3144" y="1264"/>
                  </a:cubicBezTo>
                  <a:close/>
                  <a:moveTo>
                    <a:pt x="3520" y="8811"/>
                  </a:moveTo>
                  <a:cubicBezTo>
                    <a:pt x="3916" y="8811"/>
                    <a:pt x="3916" y="9434"/>
                    <a:pt x="3520" y="9434"/>
                  </a:cubicBezTo>
                  <a:cubicBezTo>
                    <a:pt x="3506" y="9434"/>
                    <a:pt x="3492" y="9434"/>
                    <a:pt x="3477" y="9432"/>
                  </a:cubicBezTo>
                  <a:lnTo>
                    <a:pt x="2834" y="9432"/>
                  </a:lnTo>
                  <a:cubicBezTo>
                    <a:pt x="2820" y="9434"/>
                    <a:pt x="2806" y="9434"/>
                    <a:pt x="2792" y="9434"/>
                  </a:cubicBezTo>
                  <a:cubicBezTo>
                    <a:pt x="2396" y="9434"/>
                    <a:pt x="2396" y="8811"/>
                    <a:pt x="2792" y="8811"/>
                  </a:cubicBezTo>
                  <a:cubicBezTo>
                    <a:pt x="2806" y="8811"/>
                    <a:pt x="2820" y="8811"/>
                    <a:pt x="2834" y="8813"/>
                  </a:cubicBezTo>
                  <a:lnTo>
                    <a:pt x="3477" y="8813"/>
                  </a:lnTo>
                  <a:cubicBezTo>
                    <a:pt x="3492" y="8811"/>
                    <a:pt x="3506" y="8811"/>
                    <a:pt x="3520" y="8811"/>
                  </a:cubicBezTo>
                  <a:close/>
                  <a:moveTo>
                    <a:pt x="911" y="1"/>
                  </a:moveTo>
                  <a:cubicBezTo>
                    <a:pt x="407" y="1"/>
                    <a:pt x="0" y="420"/>
                    <a:pt x="0" y="930"/>
                  </a:cubicBezTo>
                  <a:lnTo>
                    <a:pt x="0" y="9766"/>
                  </a:lnTo>
                  <a:cubicBezTo>
                    <a:pt x="0" y="10289"/>
                    <a:pt x="429" y="10718"/>
                    <a:pt x="953" y="10718"/>
                  </a:cubicBezTo>
                  <a:lnTo>
                    <a:pt x="5335" y="10718"/>
                  </a:lnTo>
                  <a:cubicBezTo>
                    <a:pt x="5859" y="10718"/>
                    <a:pt x="6287" y="10289"/>
                    <a:pt x="6287" y="9766"/>
                  </a:cubicBezTo>
                  <a:lnTo>
                    <a:pt x="6287" y="8789"/>
                  </a:lnTo>
                  <a:cubicBezTo>
                    <a:pt x="6168" y="8789"/>
                    <a:pt x="6073" y="8813"/>
                    <a:pt x="5978" y="8813"/>
                  </a:cubicBezTo>
                  <a:cubicBezTo>
                    <a:pt x="5949" y="8814"/>
                    <a:pt x="5920" y="8814"/>
                    <a:pt x="5891" y="8814"/>
                  </a:cubicBezTo>
                  <a:cubicBezTo>
                    <a:pt x="3977" y="8814"/>
                    <a:pt x="2406" y="7260"/>
                    <a:pt x="2406" y="5336"/>
                  </a:cubicBezTo>
                  <a:cubicBezTo>
                    <a:pt x="2406" y="3436"/>
                    <a:pt x="3977" y="1882"/>
                    <a:pt x="5891" y="1882"/>
                  </a:cubicBezTo>
                  <a:cubicBezTo>
                    <a:pt x="5920" y="1882"/>
                    <a:pt x="5949" y="1882"/>
                    <a:pt x="5978" y="1883"/>
                  </a:cubicBezTo>
                  <a:cubicBezTo>
                    <a:pt x="6073" y="1883"/>
                    <a:pt x="6192" y="1883"/>
                    <a:pt x="6287" y="1907"/>
                  </a:cubicBezTo>
                  <a:lnTo>
                    <a:pt x="6287" y="930"/>
                  </a:lnTo>
                  <a:cubicBezTo>
                    <a:pt x="6287" y="407"/>
                    <a:pt x="5859" y="2"/>
                    <a:pt x="5335" y="2"/>
                  </a:cubicBezTo>
                  <a:lnTo>
                    <a:pt x="953" y="2"/>
                  </a:lnTo>
                  <a:cubicBezTo>
                    <a:pt x="939" y="1"/>
                    <a:pt x="925" y="1"/>
                    <a:pt x="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73"/>
            <p:cNvSpPr/>
            <p:nvPr/>
          </p:nvSpPr>
          <p:spPr>
            <a:xfrm>
              <a:off x="5754300" y="3282075"/>
              <a:ext cx="193950" cy="174525"/>
            </a:xfrm>
            <a:custGeom>
              <a:avLst/>
              <a:gdLst/>
              <a:ahLst/>
              <a:cxnLst/>
              <a:rect l="l" t="t" r="r" b="b"/>
              <a:pathLst>
                <a:path w="7758" h="6981" extrusionOk="0">
                  <a:moveTo>
                    <a:pt x="3565" y="1"/>
                  </a:moveTo>
                  <a:cubicBezTo>
                    <a:pt x="2565" y="1"/>
                    <a:pt x="1560" y="506"/>
                    <a:pt x="1018" y="1628"/>
                  </a:cubicBezTo>
                  <a:cubicBezTo>
                    <a:pt x="1" y="3718"/>
                    <a:pt x="1687" y="5752"/>
                    <a:pt x="3602" y="5752"/>
                  </a:cubicBezTo>
                  <a:cubicBezTo>
                    <a:pt x="4196" y="5752"/>
                    <a:pt x="4812" y="5556"/>
                    <a:pt x="5376" y="5105"/>
                  </a:cubicBezTo>
                  <a:lnTo>
                    <a:pt x="7162" y="6891"/>
                  </a:lnTo>
                  <a:cubicBezTo>
                    <a:pt x="7234" y="6950"/>
                    <a:pt x="7317" y="6980"/>
                    <a:pt x="7398" y="6980"/>
                  </a:cubicBezTo>
                  <a:cubicBezTo>
                    <a:pt x="7478" y="6980"/>
                    <a:pt x="7555" y="6950"/>
                    <a:pt x="7615" y="6891"/>
                  </a:cubicBezTo>
                  <a:cubicBezTo>
                    <a:pt x="7758" y="6772"/>
                    <a:pt x="7758" y="6558"/>
                    <a:pt x="7615" y="6438"/>
                  </a:cubicBezTo>
                  <a:lnTo>
                    <a:pt x="5829" y="4652"/>
                  </a:lnTo>
                  <a:cubicBezTo>
                    <a:pt x="6234" y="4152"/>
                    <a:pt x="6448" y="3533"/>
                    <a:pt x="6448" y="2890"/>
                  </a:cubicBezTo>
                  <a:cubicBezTo>
                    <a:pt x="6476" y="1080"/>
                    <a:pt x="5027" y="1"/>
                    <a:pt x="3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6" name="Google Shape;5726;p73"/>
          <p:cNvGrpSpPr/>
          <p:nvPr/>
        </p:nvGrpSpPr>
        <p:grpSpPr>
          <a:xfrm>
            <a:off x="7787428" y="3476953"/>
            <a:ext cx="348040" cy="286477"/>
            <a:chOff x="6265550" y="3672825"/>
            <a:chExt cx="267950" cy="219775"/>
          </a:xfrm>
        </p:grpSpPr>
        <p:sp>
          <p:nvSpPr>
            <p:cNvPr id="5727" name="Google Shape;5727;p73"/>
            <p:cNvSpPr/>
            <p:nvPr/>
          </p:nvSpPr>
          <p:spPr>
            <a:xfrm>
              <a:off x="6375700" y="3672825"/>
              <a:ext cx="47650" cy="47075"/>
            </a:xfrm>
            <a:custGeom>
              <a:avLst/>
              <a:gdLst/>
              <a:ahLst/>
              <a:cxnLst/>
              <a:rect l="l" t="t" r="r" b="b"/>
              <a:pathLst>
                <a:path w="1906" h="1883" extrusionOk="0">
                  <a:moveTo>
                    <a:pt x="953" y="1"/>
                  </a:moveTo>
                  <a:cubicBezTo>
                    <a:pt x="429" y="1"/>
                    <a:pt x="1" y="429"/>
                    <a:pt x="1" y="953"/>
                  </a:cubicBezTo>
                  <a:cubicBezTo>
                    <a:pt x="1" y="1453"/>
                    <a:pt x="429" y="1882"/>
                    <a:pt x="953" y="1882"/>
                  </a:cubicBezTo>
                  <a:cubicBezTo>
                    <a:pt x="1477" y="1882"/>
                    <a:pt x="1906" y="1453"/>
                    <a:pt x="1906" y="953"/>
                  </a:cubicBezTo>
                  <a:cubicBezTo>
                    <a:pt x="1906" y="429"/>
                    <a:pt x="1477" y="1"/>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73"/>
            <p:cNvSpPr/>
            <p:nvPr/>
          </p:nvSpPr>
          <p:spPr>
            <a:xfrm>
              <a:off x="6486450" y="3704375"/>
              <a:ext cx="47050" cy="47075"/>
            </a:xfrm>
            <a:custGeom>
              <a:avLst/>
              <a:gdLst/>
              <a:ahLst/>
              <a:cxnLst/>
              <a:rect l="l" t="t" r="r" b="b"/>
              <a:pathLst>
                <a:path w="1882" h="1883" extrusionOk="0">
                  <a:moveTo>
                    <a:pt x="953" y="1"/>
                  </a:moveTo>
                  <a:cubicBezTo>
                    <a:pt x="429" y="1"/>
                    <a:pt x="0" y="406"/>
                    <a:pt x="0" y="930"/>
                  </a:cubicBezTo>
                  <a:cubicBezTo>
                    <a:pt x="0" y="1454"/>
                    <a:pt x="429" y="1882"/>
                    <a:pt x="953" y="1882"/>
                  </a:cubicBezTo>
                  <a:cubicBezTo>
                    <a:pt x="1477" y="1882"/>
                    <a:pt x="1881" y="1454"/>
                    <a:pt x="1881" y="930"/>
                  </a:cubicBezTo>
                  <a:cubicBezTo>
                    <a:pt x="1881" y="406"/>
                    <a:pt x="1477" y="1"/>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73"/>
            <p:cNvSpPr/>
            <p:nvPr/>
          </p:nvSpPr>
          <p:spPr>
            <a:xfrm>
              <a:off x="6265550" y="3704375"/>
              <a:ext cx="47075" cy="47075"/>
            </a:xfrm>
            <a:custGeom>
              <a:avLst/>
              <a:gdLst/>
              <a:ahLst/>
              <a:cxnLst/>
              <a:rect l="l" t="t" r="r" b="b"/>
              <a:pathLst>
                <a:path w="1883" h="1883" extrusionOk="0">
                  <a:moveTo>
                    <a:pt x="930" y="1"/>
                  </a:moveTo>
                  <a:cubicBezTo>
                    <a:pt x="406" y="1"/>
                    <a:pt x="1" y="406"/>
                    <a:pt x="1" y="930"/>
                  </a:cubicBezTo>
                  <a:cubicBezTo>
                    <a:pt x="1" y="1454"/>
                    <a:pt x="406" y="1882"/>
                    <a:pt x="930" y="1882"/>
                  </a:cubicBezTo>
                  <a:cubicBezTo>
                    <a:pt x="1454" y="1882"/>
                    <a:pt x="1882" y="1454"/>
                    <a:pt x="1882" y="930"/>
                  </a:cubicBezTo>
                  <a:cubicBezTo>
                    <a:pt x="1882" y="406"/>
                    <a:pt x="1454" y="1"/>
                    <a:pt x="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73"/>
            <p:cNvSpPr/>
            <p:nvPr/>
          </p:nvSpPr>
          <p:spPr>
            <a:xfrm>
              <a:off x="6391775" y="3813925"/>
              <a:ext cx="15500" cy="31575"/>
            </a:xfrm>
            <a:custGeom>
              <a:avLst/>
              <a:gdLst/>
              <a:ahLst/>
              <a:cxnLst/>
              <a:rect l="l" t="t" r="r" b="b"/>
              <a:pathLst>
                <a:path w="620" h="1263" extrusionOk="0">
                  <a:moveTo>
                    <a:pt x="310" y="1"/>
                  </a:moveTo>
                  <a:cubicBezTo>
                    <a:pt x="143" y="1"/>
                    <a:pt x="1" y="287"/>
                    <a:pt x="1" y="644"/>
                  </a:cubicBezTo>
                  <a:cubicBezTo>
                    <a:pt x="1" y="977"/>
                    <a:pt x="143" y="1263"/>
                    <a:pt x="310" y="1263"/>
                  </a:cubicBezTo>
                  <a:cubicBezTo>
                    <a:pt x="477" y="1263"/>
                    <a:pt x="620" y="977"/>
                    <a:pt x="620" y="644"/>
                  </a:cubicBezTo>
                  <a:cubicBezTo>
                    <a:pt x="620" y="287"/>
                    <a:pt x="477"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73"/>
            <p:cNvSpPr/>
            <p:nvPr/>
          </p:nvSpPr>
          <p:spPr>
            <a:xfrm>
              <a:off x="6293550" y="3730575"/>
              <a:ext cx="213150" cy="162025"/>
            </a:xfrm>
            <a:custGeom>
              <a:avLst/>
              <a:gdLst/>
              <a:ahLst/>
              <a:cxnLst/>
              <a:rect l="l" t="t" r="r" b="b"/>
              <a:pathLst>
                <a:path w="8526" h="6481" extrusionOk="0">
                  <a:moveTo>
                    <a:pt x="2358" y="3311"/>
                  </a:moveTo>
                  <a:cubicBezTo>
                    <a:pt x="2524" y="3311"/>
                    <a:pt x="2691" y="3430"/>
                    <a:pt x="2667" y="3668"/>
                  </a:cubicBezTo>
                  <a:lnTo>
                    <a:pt x="2667" y="4287"/>
                  </a:lnTo>
                  <a:cubicBezTo>
                    <a:pt x="2691" y="4514"/>
                    <a:pt x="2524" y="4627"/>
                    <a:pt x="2358" y="4627"/>
                  </a:cubicBezTo>
                  <a:cubicBezTo>
                    <a:pt x="2191" y="4627"/>
                    <a:pt x="2024" y="4514"/>
                    <a:pt x="2048" y="4287"/>
                  </a:cubicBezTo>
                  <a:lnTo>
                    <a:pt x="2048" y="3668"/>
                  </a:lnTo>
                  <a:cubicBezTo>
                    <a:pt x="2024" y="3430"/>
                    <a:pt x="2191" y="3311"/>
                    <a:pt x="2358" y="3311"/>
                  </a:cubicBezTo>
                  <a:close/>
                  <a:moveTo>
                    <a:pt x="6120" y="3311"/>
                  </a:moveTo>
                  <a:cubicBezTo>
                    <a:pt x="6287" y="3311"/>
                    <a:pt x="6454" y="3430"/>
                    <a:pt x="6430" y="3668"/>
                  </a:cubicBezTo>
                  <a:lnTo>
                    <a:pt x="6430" y="4287"/>
                  </a:lnTo>
                  <a:cubicBezTo>
                    <a:pt x="6454" y="4514"/>
                    <a:pt x="6287" y="4627"/>
                    <a:pt x="6120" y="4627"/>
                  </a:cubicBezTo>
                  <a:cubicBezTo>
                    <a:pt x="5954" y="4627"/>
                    <a:pt x="5787" y="4514"/>
                    <a:pt x="5811" y="4287"/>
                  </a:cubicBezTo>
                  <a:lnTo>
                    <a:pt x="5811" y="3668"/>
                  </a:lnTo>
                  <a:cubicBezTo>
                    <a:pt x="5787" y="3430"/>
                    <a:pt x="5954" y="3311"/>
                    <a:pt x="6120" y="3311"/>
                  </a:cubicBezTo>
                  <a:close/>
                  <a:moveTo>
                    <a:pt x="4239" y="2716"/>
                  </a:moveTo>
                  <a:cubicBezTo>
                    <a:pt x="4763" y="2716"/>
                    <a:pt x="5192" y="3263"/>
                    <a:pt x="5192" y="3978"/>
                  </a:cubicBezTo>
                  <a:cubicBezTo>
                    <a:pt x="5192" y="4668"/>
                    <a:pt x="4763" y="5240"/>
                    <a:pt x="4239" y="5240"/>
                  </a:cubicBezTo>
                  <a:cubicBezTo>
                    <a:pt x="3715" y="5240"/>
                    <a:pt x="3310" y="4668"/>
                    <a:pt x="3310" y="3978"/>
                  </a:cubicBezTo>
                  <a:cubicBezTo>
                    <a:pt x="3310" y="3263"/>
                    <a:pt x="3715" y="2716"/>
                    <a:pt x="4239" y="2716"/>
                  </a:cubicBezTo>
                  <a:close/>
                  <a:moveTo>
                    <a:pt x="3525" y="1"/>
                  </a:moveTo>
                  <a:cubicBezTo>
                    <a:pt x="3263" y="620"/>
                    <a:pt x="2929" y="1382"/>
                    <a:pt x="2572" y="1477"/>
                  </a:cubicBezTo>
                  <a:cubicBezTo>
                    <a:pt x="2545" y="1485"/>
                    <a:pt x="2516" y="1489"/>
                    <a:pt x="2486" y="1489"/>
                  </a:cubicBezTo>
                  <a:cubicBezTo>
                    <a:pt x="2143" y="1489"/>
                    <a:pt x="1607" y="1016"/>
                    <a:pt x="1191" y="644"/>
                  </a:cubicBezTo>
                  <a:cubicBezTo>
                    <a:pt x="953" y="1096"/>
                    <a:pt x="500" y="1382"/>
                    <a:pt x="0" y="1453"/>
                  </a:cubicBezTo>
                  <a:cubicBezTo>
                    <a:pt x="476" y="2858"/>
                    <a:pt x="738" y="4359"/>
                    <a:pt x="786" y="5859"/>
                  </a:cubicBezTo>
                  <a:lnTo>
                    <a:pt x="476" y="5859"/>
                  </a:lnTo>
                  <a:cubicBezTo>
                    <a:pt x="95" y="5907"/>
                    <a:pt x="95" y="6454"/>
                    <a:pt x="476" y="6478"/>
                  </a:cubicBezTo>
                  <a:lnTo>
                    <a:pt x="8049" y="6478"/>
                  </a:lnTo>
                  <a:cubicBezTo>
                    <a:pt x="8064" y="6480"/>
                    <a:pt x="8078" y="6481"/>
                    <a:pt x="8092" y="6481"/>
                  </a:cubicBezTo>
                  <a:cubicBezTo>
                    <a:pt x="8488" y="6481"/>
                    <a:pt x="8488" y="5857"/>
                    <a:pt x="8092" y="5857"/>
                  </a:cubicBezTo>
                  <a:cubicBezTo>
                    <a:pt x="8078" y="5857"/>
                    <a:pt x="8064" y="5858"/>
                    <a:pt x="8049" y="5859"/>
                  </a:cubicBezTo>
                  <a:lnTo>
                    <a:pt x="7764" y="5859"/>
                  </a:lnTo>
                  <a:cubicBezTo>
                    <a:pt x="7787" y="4359"/>
                    <a:pt x="8049" y="2882"/>
                    <a:pt x="8526" y="1453"/>
                  </a:cubicBezTo>
                  <a:cubicBezTo>
                    <a:pt x="8026" y="1382"/>
                    <a:pt x="7573" y="1096"/>
                    <a:pt x="7335" y="644"/>
                  </a:cubicBezTo>
                  <a:cubicBezTo>
                    <a:pt x="6919" y="1016"/>
                    <a:pt x="6382" y="1489"/>
                    <a:pt x="6021" y="1489"/>
                  </a:cubicBezTo>
                  <a:cubicBezTo>
                    <a:pt x="5989" y="1489"/>
                    <a:pt x="5959" y="1485"/>
                    <a:pt x="5930" y="1477"/>
                  </a:cubicBezTo>
                  <a:cubicBezTo>
                    <a:pt x="5597" y="1358"/>
                    <a:pt x="5263" y="620"/>
                    <a:pt x="5049" y="1"/>
                  </a:cubicBezTo>
                  <a:cubicBezTo>
                    <a:pt x="4811" y="132"/>
                    <a:pt x="4549" y="197"/>
                    <a:pt x="4287" y="197"/>
                  </a:cubicBezTo>
                  <a:cubicBezTo>
                    <a:pt x="4025" y="197"/>
                    <a:pt x="3763" y="132"/>
                    <a:pt x="3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2" name="Google Shape;5732;p73"/>
          <p:cNvSpPr/>
          <p:nvPr/>
        </p:nvSpPr>
        <p:spPr>
          <a:xfrm>
            <a:off x="7075803" y="3444725"/>
            <a:ext cx="267606" cy="350218"/>
          </a:xfrm>
          <a:custGeom>
            <a:avLst/>
            <a:gdLst/>
            <a:ahLst/>
            <a:cxnLst/>
            <a:rect l="l" t="t" r="r" b="b"/>
            <a:pathLst>
              <a:path w="8241" h="10747" extrusionOk="0">
                <a:moveTo>
                  <a:pt x="1632" y="0"/>
                </a:moveTo>
                <a:cubicBezTo>
                  <a:pt x="1459" y="0"/>
                  <a:pt x="1287" y="114"/>
                  <a:pt x="1310" y="340"/>
                </a:cubicBezTo>
                <a:lnTo>
                  <a:pt x="1310" y="10127"/>
                </a:lnTo>
                <a:lnTo>
                  <a:pt x="382" y="10127"/>
                </a:lnTo>
                <a:cubicBezTo>
                  <a:pt x="1" y="10151"/>
                  <a:pt x="1" y="10723"/>
                  <a:pt x="382" y="10747"/>
                </a:cubicBezTo>
                <a:lnTo>
                  <a:pt x="2882" y="10747"/>
                </a:lnTo>
                <a:cubicBezTo>
                  <a:pt x="3263" y="10723"/>
                  <a:pt x="3263" y="10151"/>
                  <a:pt x="2882" y="10127"/>
                </a:cubicBezTo>
                <a:lnTo>
                  <a:pt x="1929" y="10127"/>
                </a:lnTo>
                <a:lnTo>
                  <a:pt x="1929" y="6008"/>
                </a:lnTo>
                <a:cubicBezTo>
                  <a:pt x="2001" y="5960"/>
                  <a:pt x="1929" y="5698"/>
                  <a:pt x="2572" y="5698"/>
                </a:cubicBezTo>
                <a:cubicBezTo>
                  <a:pt x="2977" y="5698"/>
                  <a:pt x="3882" y="6031"/>
                  <a:pt x="4644" y="6293"/>
                </a:cubicBezTo>
                <a:cubicBezTo>
                  <a:pt x="5573" y="6627"/>
                  <a:pt x="6430" y="6960"/>
                  <a:pt x="6978" y="6960"/>
                </a:cubicBezTo>
                <a:cubicBezTo>
                  <a:pt x="7006" y="6962"/>
                  <a:pt x="7033" y="6963"/>
                  <a:pt x="7061" y="6963"/>
                </a:cubicBezTo>
                <a:cubicBezTo>
                  <a:pt x="7411" y="6963"/>
                  <a:pt x="7735" y="6824"/>
                  <a:pt x="7978" y="6603"/>
                </a:cubicBezTo>
                <a:cubicBezTo>
                  <a:pt x="8145" y="6436"/>
                  <a:pt x="8217" y="6222"/>
                  <a:pt x="8240" y="6008"/>
                </a:cubicBezTo>
                <a:lnTo>
                  <a:pt x="8240" y="1578"/>
                </a:lnTo>
                <a:cubicBezTo>
                  <a:pt x="8217" y="1411"/>
                  <a:pt x="8074" y="1292"/>
                  <a:pt x="7907" y="1292"/>
                </a:cubicBezTo>
                <a:cubicBezTo>
                  <a:pt x="7740" y="1292"/>
                  <a:pt x="7597" y="1411"/>
                  <a:pt x="7597" y="1602"/>
                </a:cubicBezTo>
                <a:cubicBezTo>
                  <a:pt x="7597" y="1650"/>
                  <a:pt x="7574" y="1912"/>
                  <a:pt x="6978" y="1912"/>
                </a:cubicBezTo>
                <a:cubicBezTo>
                  <a:pt x="6573" y="1912"/>
                  <a:pt x="5668" y="1578"/>
                  <a:pt x="4882" y="1292"/>
                </a:cubicBezTo>
                <a:cubicBezTo>
                  <a:pt x="3978" y="959"/>
                  <a:pt x="3096" y="649"/>
                  <a:pt x="2572" y="649"/>
                </a:cubicBezTo>
                <a:cubicBezTo>
                  <a:pt x="2358" y="649"/>
                  <a:pt x="2144" y="697"/>
                  <a:pt x="1953" y="768"/>
                </a:cubicBezTo>
                <a:lnTo>
                  <a:pt x="1953" y="340"/>
                </a:lnTo>
                <a:cubicBezTo>
                  <a:pt x="1977" y="114"/>
                  <a:pt x="1804" y="0"/>
                  <a:pt x="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3" name="Google Shape;5733;p73"/>
          <p:cNvGrpSpPr/>
          <p:nvPr/>
        </p:nvGrpSpPr>
        <p:grpSpPr>
          <a:xfrm>
            <a:off x="6284893" y="3466883"/>
            <a:ext cx="350346" cy="307333"/>
            <a:chOff x="5108775" y="3665100"/>
            <a:chExt cx="269725" cy="235775"/>
          </a:xfrm>
        </p:grpSpPr>
        <p:sp>
          <p:nvSpPr>
            <p:cNvPr id="5734" name="Google Shape;5734;p73"/>
            <p:cNvSpPr/>
            <p:nvPr/>
          </p:nvSpPr>
          <p:spPr>
            <a:xfrm>
              <a:off x="5204025" y="3853225"/>
              <a:ext cx="47050" cy="47650"/>
            </a:xfrm>
            <a:custGeom>
              <a:avLst/>
              <a:gdLst/>
              <a:ahLst/>
              <a:cxnLst/>
              <a:rect l="l" t="t" r="r" b="b"/>
              <a:pathLst>
                <a:path w="1882" h="1906" extrusionOk="0">
                  <a:moveTo>
                    <a:pt x="953" y="1"/>
                  </a:moveTo>
                  <a:cubicBezTo>
                    <a:pt x="429" y="1"/>
                    <a:pt x="1" y="429"/>
                    <a:pt x="1" y="953"/>
                  </a:cubicBezTo>
                  <a:cubicBezTo>
                    <a:pt x="1" y="1477"/>
                    <a:pt x="429" y="1906"/>
                    <a:pt x="953" y="1906"/>
                  </a:cubicBezTo>
                  <a:cubicBezTo>
                    <a:pt x="1477" y="1906"/>
                    <a:pt x="1882" y="1477"/>
                    <a:pt x="1882" y="953"/>
                  </a:cubicBezTo>
                  <a:cubicBezTo>
                    <a:pt x="1882" y="429"/>
                    <a:pt x="1477" y="1"/>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73"/>
            <p:cNvSpPr/>
            <p:nvPr/>
          </p:nvSpPr>
          <p:spPr>
            <a:xfrm>
              <a:off x="5283200" y="3853225"/>
              <a:ext cx="47075" cy="47650"/>
            </a:xfrm>
            <a:custGeom>
              <a:avLst/>
              <a:gdLst/>
              <a:ahLst/>
              <a:cxnLst/>
              <a:rect l="l" t="t" r="r" b="b"/>
              <a:pathLst>
                <a:path w="1883" h="1906" extrusionOk="0">
                  <a:moveTo>
                    <a:pt x="954" y="1"/>
                  </a:moveTo>
                  <a:cubicBezTo>
                    <a:pt x="430" y="1"/>
                    <a:pt x="1" y="429"/>
                    <a:pt x="1" y="953"/>
                  </a:cubicBezTo>
                  <a:cubicBezTo>
                    <a:pt x="1" y="1477"/>
                    <a:pt x="430" y="1906"/>
                    <a:pt x="954" y="1906"/>
                  </a:cubicBezTo>
                  <a:cubicBezTo>
                    <a:pt x="1477" y="1906"/>
                    <a:pt x="1882" y="1477"/>
                    <a:pt x="1882" y="953"/>
                  </a:cubicBezTo>
                  <a:cubicBezTo>
                    <a:pt x="1882" y="429"/>
                    <a:pt x="1477" y="1"/>
                    <a:pt x="9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73"/>
            <p:cNvSpPr/>
            <p:nvPr/>
          </p:nvSpPr>
          <p:spPr>
            <a:xfrm>
              <a:off x="5108775" y="3665100"/>
              <a:ext cx="269725" cy="188150"/>
            </a:xfrm>
            <a:custGeom>
              <a:avLst/>
              <a:gdLst/>
              <a:ahLst/>
              <a:cxnLst/>
              <a:rect l="l" t="t" r="r" b="b"/>
              <a:pathLst>
                <a:path w="10789" h="7526" extrusionOk="0">
                  <a:moveTo>
                    <a:pt x="358" y="0"/>
                  </a:moveTo>
                  <a:cubicBezTo>
                    <a:pt x="191" y="0"/>
                    <a:pt x="48" y="119"/>
                    <a:pt x="24" y="262"/>
                  </a:cubicBezTo>
                  <a:cubicBezTo>
                    <a:pt x="0" y="453"/>
                    <a:pt x="143" y="619"/>
                    <a:pt x="334" y="619"/>
                  </a:cubicBezTo>
                  <a:lnTo>
                    <a:pt x="1644" y="619"/>
                  </a:lnTo>
                  <a:lnTo>
                    <a:pt x="3168" y="5930"/>
                  </a:lnTo>
                  <a:lnTo>
                    <a:pt x="3049" y="6168"/>
                  </a:lnTo>
                  <a:cubicBezTo>
                    <a:pt x="2739" y="6787"/>
                    <a:pt x="3191" y="7526"/>
                    <a:pt x="3882" y="7526"/>
                  </a:cubicBezTo>
                  <a:lnTo>
                    <a:pt x="9169" y="7526"/>
                  </a:lnTo>
                  <a:cubicBezTo>
                    <a:pt x="9336" y="7526"/>
                    <a:pt x="9455" y="7406"/>
                    <a:pt x="9478" y="7264"/>
                  </a:cubicBezTo>
                  <a:cubicBezTo>
                    <a:pt x="9502" y="7073"/>
                    <a:pt x="9359" y="6906"/>
                    <a:pt x="9169" y="6906"/>
                  </a:cubicBezTo>
                  <a:lnTo>
                    <a:pt x="3882" y="6906"/>
                  </a:lnTo>
                  <a:cubicBezTo>
                    <a:pt x="3644" y="6906"/>
                    <a:pt x="3501" y="6668"/>
                    <a:pt x="3596" y="6454"/>
                  </a:cubicBezTo>
                  <a:lnTo>
                    <a:pt x="3692" y="6287"/>
                  </a:lnTo>
                  <a:lnTo>
                    <a:pt x="9169" y="6287"/>
                  </a:lnTo>
                  <a:cubicBezTo>
                    <a:pt x="9312" y="6287"/>
                    <a:pt x="9431" y="6192"/>
                    <a:pt x="9478" y="6049"/>
                  </a:cubicBezTo>
                  <a:lnTo>
                    <a:pt x="10741" y="1643"/>
                  </a:lnTo>
                  <a:cubicBezTo>
                    <a:pt x="10788" y="1453"/>
                    <a:pt x="10645" y="1262"/>
                    <a:pt x="10431" y="1262"/>
                  </a:cubicBezTo>
                  <a:lnTo>
                    <a:pt x="2477" y="1262"/>
                  </a:lnTo>
                  <a:lnTo>
                    <a:pt x="2191" y="215"/>
                  </a:lnTo>
                  <a:cubicBezTo>
                    <a:pt x="2144" y="95"/>
                    <a:pt x="2025"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7" name="Google Shape;5737;p73"/>
          <p:cNvGrpSpPr/>
          <p:nvPr/>
        </p:nvGrpSpPr>
        <p:grpSpPr>
          <a:xfrm>
            <a:off x="5533219" y="3446092"/>
            <a:ext cx="371745" cy="349077"/>
            <a:chOff x="4530075" y="3649150"/>
            <a:chExt cx="286200" cy="267800"/>
          </a:xfrm>
        </p:grpSpPr>
        <p:sp>
          <p:nvSpPr>
            <p:cNvPr id="5738" name="Google Shape;5738;p73"/>
            <p:cNvSpPr/>
            <p:nvPr/>
          </p:nvSpPr>
          <p:spPr>
            <a:xfrm>
              <a:off x="4620575" y="3766900"/>
              <a:ext cx="86350" cy="150050"/>
            </a:xfrm>
            <a:custGeom>
              <a:avLst/>
              <a:gdLst/>
              <a:ahLst/>
              <a:cxnLst/>
              <a:rect l="l" t="t" r="r" b="b"/>
              <a:pathLst>
                <a:path w="3454" h="6002" extrusionOk="0">
                  <a:moveTo>
                    <a:pt x="1727" y="0"/>
                  </a:moveTo>
                  <a:cubicBezTo>
                    <a:pt x="1626" y="0"/>
                    <a:pt x="1525" y="48"/>
                    <a:pt x="1453" y="143"/>
                  </a:cubicBezTo>
                  <a:lnTo>
                    <a:pt x="120" y="2358"/>
                  </a:lnTo>
                  <a:cubicBezTo>
                    <a:pt x="0" y="2572"/>
                    <a:pt x="143" y="2834"/>
                    <a:pt x="405" y="2834"/>
                  </a:cubicBezTo>
                  <a:lnTo>
                    <a:pt x="1096" y="2834"/>
                  </a:lnTo>
                  <a:lnTo>
                    <a:pt x="1096" y="5692"/>
                  </a:lnTo>
                  <a:cubicBezTo>
                    <a:pt x="1096" y="5859"/>
                    <a:pt x="1239" y="6002"/>
                    <a:pt x="1405" y="6002"/>
                  </a:cubicBezTo>
                  <a:lnTo>
                    <a:pt x="2048" y="6002"/>
                  </a:lnTo>
                  <a:cubicBezTo>
                    <a:pt x="2215" y="6002"/>
                    <a:pt x="2358" y="5859"/>
                    <a:pt x="2358" y="5692"/>
                  </a:cubicBezTo>
                  <a:lnTo>
                    <a:pt x="2358" y="2834"/>
                  </a:lnTo>
                  <a:lnTo>
                    <a:pt x="3049" y="2834"/>
                  </a:lnTo>
                  <a:cubicBezTo>
                    <a:pt x="3311" y="2834"/>
                    <a:pt x="3454" y="2572"/>
                    <a:pt x="3334" y="2358"/>
                  </a:cubicBezTo>
                  <a:lnTo>
                    <a:pt x="2001" y="143"/>
                  </a:lnTo>
                  <a:cubicBezTo>
                    <a:pt x="1929" y="48"/>
                    <a:pt x="1828" y="0"/>
                    <a:pt x="1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73"/>
            <p:cNvSpPr/>
            <p:nvPr/>
          </p:nvSpPr>
          <p:spPr>
            <a:xfrm>
              <a:off x="4530075" y="3649150"/>
              <a:ext cx="286200" cy="157075"/>
            </a:xfrm>
            <a:custGeom>
              <a:avLst/>
              <a:gdLst/>
              <a:ahLst/>
              <a:cxnLst/>
              <a:rect l="l" t="t" r="r" b="b"/>
              <a:pathLst>
                <a:path w="11448" h="6283" extrusionOk="0">
                  <a:moveTo>
                    <a:pt x="6893" y="0"/>
                  </a:moveTo>
                  <a:cubicBezTo>
                    <a:pt x="6136" y="0"/>
                    <a:pt x="5372" y="338"/>
                    <a:pt x="4859" y="1091"/>
                  </a:cubicBezTo>
                  <a:cubicBezTo>
                    <a:pt x="4454" y="781"/>
                    <a:pt x="3978" y="614"/>
                    <a:pt x="3478" y="614"/>
                  </a:cubicBezTo>
                  <a:cubicBezTo>
                    <a:pt x="2334" y="614"/>
                    <a:pt x="1382" y="1496"/>
                    <a:pt x="1263" y="2615"/>
                  </a:cubicBezTo>
                  <a:cubicBezTo>
                    <a:pt x="501" y="2877"/>
                    <a:pt x="1" y="3591"/>
                    <a:pt x="1" y="4401"/>
                  </a:cubicBezTo>
                  <a:cubicBezTo>
                    <a:pt x="1" y="5449"/>
                    <a:pt x="834" y="6282"/>
                    <a:pt x="1882" y="6282"/>
                  </a:cubicBezTo>
                  <a:lnTo>
                    <a:pt x="3501" y="6282"/>
                  </a:lnTo>
                  <a:lnTo>
                    <a:pt x="4549" y="4520"/>
                  </a:lnTo>
                  <a:cubicBezTo>
                    <a:pt x="4740" y="4222"/>
                    <a:pt x="5049" y="4073"/>
                    <a:pt x="5359" y="4073"/>
                  </a:cubicBezTo>
                  <a:cubicBezTo>
                    <a:pt x="5668" y="4073"/>
                    <a:pt x="5978" y="4222"/>
                    <a:pt x="6169" y="4520"/>
                  </a:cubicBezTo>
                  <a:lnTo>
                    <a:pt x="7240" y="6282"/>
                  </a:lnTo>
                  <a:lnTo>
                    <a:pt x="8812" y="6282"/>
                  </a:lnTo>
                  <a:cubicBezTo>
                    <a:pt x="8821" y="6282"/>
                    <a:pt x="8829" y="6282"/>
                    <a:pt x="8838" y="6282"/>
                  </a:cubicBezTo>
                  <a:cubicBezTo>
                    <a:pt x="10959" y="6282"/>
                    <a:pt x="11447" y="3326"/>
                    <a:pt x="9455" y="2639"/>
                  </a:cubicBezTo>
                  <a:lnTo>
                    <a:pt x="9431" y="2639"/>
                  </a:lnTo>
                  <a:lnTo>
                    <a:pt x="9431" y="2520"/>
                  </a:lnTo>
                  <a:cubicBezTo>
                    <a:pt x="9431" y="964"/>
                    <a:pt x="8172" y="0"/>
                    <a:pt x="6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0" name="Google Shape;5740;p73"/>
          <p:cNvGrpSpPr/>
          <p:nvPr/>
        </p:nvGrpSpPr>
        <p:grpSpPr>
          <a:xfrm>
            <a:off x="4780019" y="3444756"/>
            <a:ext cx="351125" cy="350413"/>
            <a:chOff x="3950200" y="3648125"/>
            <a:chExt cx="270325" cy="268825"/>
          </a:xfrm>
        </p:grpSpPr>
        <p:sp>
          <p:nvSpPr>
            <p:cNvPr id="5741" name="Google Shape;5741;p73"/>
            <p:cNvSpPr/>
            <p:nvPr/>
          </p:nvSpPr>
          <p:spPr>
            <a:xfrm>
              <a:off x="3950200" y="3885375"/>
              <a:ext cx="270325" cy="31575"/>
            </a:xfrm>
            <a:custGeom>
              <a:avLst/>
              <a:gdLst/>
              <a:ahLst/>
              <a:cxnLst/>
              <a:rect l="l" t="t" r="r" b="b"/>
              <a:pathLst>
                <a:path w="10813" h="1263" extrusionOk="0">
                  <a:moveTo>
                    <a:pt x="715" y="0"/>
                  </a:moveTo>
                  <a:cubicBezTo>
                    <a:pt x="643" y="0"/>
                    <a:pt x="548" y="48"/>
                    <a:pt x="477" y="120"/>
                  </a:cubicBezTo>
                  <a:cubicBezTo>
                    <a:pt x="310" y="334"/>
                    <a:pt x="143" y="572"/>
                    <a:pt x="48" y="834"/>
                  </a:cubicBezTo>
                  <a:cubicBezTo>
                    <a:pt x="0" y="929"/>
                    <a:pt x="24" y="1048"/>
                    <a:pt x="72" y="1120"/>
                  </a:cubicBezTo>
                  <a:cubicBezTo>
                    <a:pt x="143" y="1215"/>
                    <a:pt x="238" y="1263"/>
                    <a:pt x="334" y="1263"/>
                  </a:cubicBezTo>
                  <a:lnTo>
                    <a:pt x="10431" y="1263"/>
                  </a:lnTo>
                  <a:cubicBezTo>
                    <a:pt x="10645" y="1263"/>
                    <a:pt x="10812" y="1048"/>
                    <a:pt x="10741" y="834"/>
                  </a:cubicBezTo>
                  <a:cubicBezTo>
                    <a:pt x="10622" y="572"/>
                    <a:pt x="10479" y="334"/>
                    <a:pt x="10288" y="120"/>
                  </a:cubicBezTo>
                  <a:cubicBezTo>
                    <a:pt x="10217" y="48"/>
                    <a:pt x="10145" y="0"/>
                    <a:pt x="10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73"/>
            <p:cNvSpPr/>
            <p:nvPr/>
          </p:nvSpPr>
          <p:spPr>
            <a:xfrm>
              <a:off x="3982350" y="3774650"/>
              <a:ext cx="47650" cy="95275"/>
            </a:xfrm>
            <a:custGeom>
              <a:avLst/>
              <a:gdLst/>
              <a:ahLst/>
              <a:cxnLst/>
              <a:rect l="l" t="t" r="r" b="b"/>
              <a:pathLst>
                <a:path w="1906" h="3811" extrusionOk="0">
                  <a:moveTo>
                    <a:pt x="0" y="0"/>
                  </a:moveTo>
                  <a:lnTo>
                    <a:pt x="0" y="3810"/>
                  </a:lnTo>
                  <a:lnTo>
                    <a:pt x="1905" y="3810"/>
                  </a:lnTo>
                  <a:lnTo>
                    <a:pt x="1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3"/>
            <p:cNvSpPr/>
            <p:nvPr/>
          </p:nvSpPr>
          <p:spPr>
            <a:xfrm>
              <a:off x="4061525" y="3774650"/>
              <a:ext cx="47050" cy="95275"/>
            </a:xfrm>
            <a:custGeom>
              <a:avLst/>
              <a:gdLst/>
              <a:ahLst/>
              <a:cxnLst/>
              <a:rect l="l" t="t" r="r" b="b"/>
              <a:pathLst>
                <a:path w="1882" h="3811" extrusionOk="0">
                  <a:moveTo>
                    <a:pt x="1" y="0"/>
                  </a:moveTo>
                  <a:lnTo>
                    <a:pt x="1" y="3810"/>
                  </a:lnTo>
                  <a:lnTo>
                    <a:pt x="1882" y="3810"/>
                  </a:ln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3"/>
            <p:cNvSpPr/>
            <p:nvPr/>
          </p:nvSpPr>
          <p:spPr>
            <a:xfrm>
              <a:off x="4140125" y="3774650"/>
              <a:ext cx="47050" cy="95275"/>
            </a:xfrm>
            <a:custGeom>
              <a:avLst/>
              <a:gdLst/>
              <a:ahLst/>
              <a:cxnLst/>
              <a:rect l="l" t="t" r="r" b="b"/>
              <a:pathLst>
                <a:path w="1882" h="3811" extrusionOk="0">
                  <a:moveTo>
                    <a:pt x="0" y="0"/>
                  </a:moveTo>
                  <a:lnTo>
                    <a:pt x="0" y="3810"/>
                  </a:lnTo>
                  <a:lnTo>
                    <a:pt x="1881" y="3810"/>
                  </a:lnTo>
                  <a:lnTo>
                    <a:pt x="1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3"/>
            <p:cNvSpPr/>
            <p:nvPr/>
          </p:nvSpPr>
          <p:spPr>
            <a:xfrm>
              <a:off x="3951375" y="3727600"/>
              <a:ext cx="267950" cy="31575"/>
            </a:xfrm>
            <a:custGeom>
              <a:avLst/>
              <a:gdLst/>
              <a:ahLst/>
              <a:cxnLst/>
              <a:rect l="l" t="t" r="r" b="b"/>
              <a:pathLst>
                <a:path w="10718" h="1263" extrusionOk="0">
                  <a:moveTo>
                    <a:pt x="1" y="1"/>
                  </a:moveTo>
                  <a:cubicBezTo>
                    <a:pt x="120" y="453"/>
                    <a:pt x="358" y="834"/>
                    <a:pt x="668" y="1168"/>
                  </a:cubicBezTo>
                  <a:lnTo>
                    <a:pt x="644" y="1168"/>
                  </a:lnTo>
                  <a:cubicBezTo>
                    <a:pt x="715" y="1239"/>
                    <a:pt x="787" y="1263"/>
                    <a:pt x="882" y="1263"/>
                  </a:cubicBezTo>
                  <a:lnTo>
                    <a:pt x="9813" y="1263"/>
                  </a:lnTo>
                  <a:cubicBezTo>
                    <a:pt x="9884" y="1263"/>
                    <a:pt x="9979" y="1239"/>
                    <a:pt x="10027" y="1168"/>
                  </a:cubicBezTo>
                  <a:cubicBezTo>
                    <a:pt x="10360" y="858"/>
                    <a:pt x="10575" y="453"/>
                    <a:pt x="107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3"/>
            <p:cNvSpPr/>
            <p:nvPr/>
          </p:nvSpPr>
          <p:spPr>
            <a:xfrm>
              <a:off x="3955550" y="3648125"/>
              <a:ext cx="258425" cy="64025"/>
            </a:xfrm>
            <a:custGeom>
              <a:avLst/>
              <a:gdLst/>
              <a:ahLst/>
              <a:cxnLst/>
              <a:rect l="l" t="t" r="r" b="b"/>
              <a:pathLst>
                <a:path w="10337" h="2561" extrusionOk="0">
                  <a:moveTo>
                    <a:pt x="5168" y="0"/>
                  </a:moveTo>
                  <a:cubicBezTo>
                    <a:pt x="5121" y="0"/>
                    <a:pt x="5073" y="12"/>
                    <a:pt x="5026" y="36"/>
                  </a:cubicBezTo>
                  <a:lnTo>
                    <a:pt x="1" y="2561"/>
                  </a:lnTo>
                  <a:lnTo>
                    <a:pt x="10336" y="2561"/>
                  </a:lnTo>
                  <a:lnTo>
                    <a:pt x="5311" y="36"/>
                  </a:lnTo>
                  <a:cubicBezTo>
                    <a:pt x="5264" y="12"/>
                    <a:pt x="5216" y="0"/>
                    <a:pt x="5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7" name="Google Shape;5747;p73"/>
          <p:cNvGrpSpPr/>
          <p:nvPr/>
        </p:nvGrpSpPr>
        <p:grpSpPr>
          <a:xfrm>
            <a:off x="4079393" y="3445147"/>
            <a:ext cx="245167" cy="350022"/>
            <a:chOff x="3410800" y="3648425"/>
            <a:chExt cx="188750" cy="268525"/>
          </a:xfrm>
        </p:grpSpPr>
        <p:sp>
          <p:nvSpPr>
            <p:cNvPr id="5748" name="Google Shape;5748;p73"/>
            <p:cNvSpPr/>
            <p:nvPr/>
          </p:nvSpPr>
          <p:spPr>
            <a:xfrm>
              <a:off x="3410800" y="3648425"/>
              <a:ext cx="188750" cy="268525"/>
            </a:xfrm>
            <a:custGeom>
              <a:avLst/>
              <a:gdLst/>
              <a:ahLst/>
              <a:cxnLst/>
              <a:rect l="l" t="t" r="r" b="b"/>
              <a:pathLst>
                <a:path w="7550" h="10741" extrusionOk="0">
                  <a:moveTo>
                    <a:pt x="3763" y="1906"/>
                  </a:moveTo>
                  <a:cubicBezTo>
                    <a:pt x="4811" y="1906"/>
                    <a:pt x="5644" y="2739"/>
                    <a:pt x="5644" y="3787"/>
                  </a:cubicBezTo>
                  <a:cubicBezTo>
                    <a:pt x="5644" y="4917"/>
                    <a:pt x="4714" y="5675"/>
                    <a:pt x="3744" y="5675"/>
                  </a:cubicBezTo>
                  <a:cubicBezTo>
                    <a:pt x="3283" y="5675"/>
                    <a:pt x="2813" y="5504"/>
                    <a:pt x="2429" y="5120"/>
                  </a:cubicBezTo>
                  <a:cubicBezTo>
                    <a:pt x="1239" y="3930"/>
                    <a:pt x="2096" y="1906"/>
                    <a:pt x="3763" y="1906"/>
                  </a:cubicBezTo>
                  <a:close/>
                  <a:moveTo>
                    <a:pt x="3763" y="0"/>
                  </a:moveTo>
                  <a:cubicBezTo>
                    <a:pt x="1691" y="0"/>
                    <a:pt x="0" y="1691"/>
                    <a:pt x="0" y="3787"/>
                  </a:cubicBezTo>
                  <a:cubicBezTo>
                    <a:pt x="0" y="5644"/>
                    <a:pt x="1429" y="7669"/>
                    <a:pt x="2668" y="9407"/>
                  </a:cubicBezTo>
                  <a:cubicBezTo>
                    <a:pt x="2977" y="9836"/>
                    <a:pt x="3263" y="10217"/>
                    <a:pt x="3501" y="10598"/>
                  </a:cubicBezTo>
                  <a:cubicBezTo>
                    <a:pt x="3573" y="10693"/>
                    <a:pt x="3674" y="10741"/>
                    <a:pt x="3772" y="10741"/>
                  </a:cubicBezTo>
                  <a:cubicBezTo>
                    <a:pt x="3870" y="10741"/>
                    <a:pt x="3966" y="10693"/>
                    <a:pt x="4025" y="10598"/>
                  </a:cubicBezTo>
                  <a:cubicBezTo>
                    <a:pt x="4287" y="10241"/>
                    <a:pt x="4573" y="9836"/>
                    <a:pt x="4859" y="9407"/>
                  </a:cubicBezTo>
                  <a:cubicBezTo>
                    <a:pt x="6121" y="7669"/>
                    <a:pt x="7550" y="5644"/>
                    <a:pt x="7550" y="3787"/>
                  </a:cubicBezTo>
                  <a:cubicBezTo>
                    <a:pt x="7550" y="1691"/>
                    <a:pt x="5859" y="0"/>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73"/>
            <p:cNvSpPr/>
            <p:nvPr/>
          </p:nvSpPr>
          <p:spPr>
            <a:xfrm>
              <a:off x="3473900" y="3711525"/>
              <a:ext cx="62550" cy="62550"/>
            </a:xfrm>
            <a:custGeom>
              <a:avLst/>
              <a:gdLst/>
              <a:ahLst/>
              <a:cxnLst/>
              <a:rect l="l" t="t" r="r" b="b"/>
              <a:pathLst>
                <a:path w="2502" h="2502" extrusionOk="0">
                  <a:moveTo>
                    <a:pt x="1239" y="1"/>
                  </a:moveTo>
                  <a:cubicBezTo>
                    <a:pt x="548" y="1"/>
                    <a:pt x="1" y="572"/>
                    <a:pt x="1" y="1263"/>
                  </a:cubicBezTo>
                  <a:cubicBezTo>
                    <a:pt x="1" y="1953"/>
                    <a:pt x="548" y="2501"/>
                    <a:pt x="1239" y="2501"/>
                  </a:cubicBezTo>
                  <a:cubicBezTo>
                    <a:pt x="1930" y="2501"/>
                    <a:pt x="2501" y="1953"/>
                    <a:pt x="2501" y="1263"/>
                  </a:cubicBezTo>
                  <a:cubicBezTo>
                    <a:pt x="2501" y="572"/>
                    <a:pt x="1930"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0" name="Google Shape;5750;p73"/>
          <p:cNvGrpSpPr/>
          <p:nvPr/>
        </p:nvGrpSpPr>
        <p:grpSpPr>
          <a:xfrm>
            <a:off x="3276673" y="3445147"/>
            <a:ext cx="348040" cy="350022"/>
            <a:chOff x="2792800" y="3648425"/>
            <a:chExt cx="267950" cy="268525"/>
          </a:xfrm>
        </p:grpSpPr>
        <p:sp>
          <p:nvSpPr>
            <p:cNvPr id="5751" name="Google Shape;5751;p73"/>
            <p:cNvSpPr/>
            <p:nvPr/>
          </p:nvSpPr>
          <p:spPr>
            <a:xfrm>
              <a:off x="2792800" y="3648425"/>
              <a:ext cx="126250" cy="126250"/>
            </a:xfrm>
            <a:custGeom>
              <a:avLst/>
              <a:gdLst/>
              <a:ahLst/>
              <a:cxnLst/>
              <a:rect l="l" t="t" r="r" b="b"/>
              <a:pathLst>
                <a:path w="5050" h="5050" extrusionOk="0">
                  <a:moveTo>
                    <a:pt x="2534" y="1310"/>
                  </a:moveTo>
                  <a:cubicBezTo>
                    <a:pt x="2680" y="1310"/>
                    <a:pt x="2823" y="1405"/>
                    <a:pt x="2835" y="1596"/>
                  </a:cubicBezTo>
                  <a:lnTo>
                    <a:pt x="2835" y="2239"/>
                  </a:lnTo>
                  <a:lnTo>
                    <a:pt x="3478" y="2239"/>
                  </a:lnTo>
                  <a:cubicBezTo>
                    <a:pt x="3492" y="2237"/>
                    <a:pt x="3507" y="2237"/>
                    <a:pt x="3520" y="2237"/>
                  </a:cubicBezTo>
                  <a:cubicBezTo>
                    <a:pt x="3916" y="2237"/>
                    <a:pt x="3916" y="2860"/>
                    <a:pt x="3520" y="2860"/>
                  </a:cubicBezTo>
                  <a:cubicBezTo>
                    <a:pt x="3507" y="2860"/>
                    <a:pt x="3492" y="2860"/>
                    <a:pt x="3478" y="2858"/>
                  </a:cubicBezTo>
                  <a:lnTo>
                    <a:pt x="2835" y="2858"/>
                  </a:lnTo>
                  <a:lnTo>
                    <a:pt x="2835" y="3501"/>
                  </a:lnTo>
                  <a:cubicBezTo>
                    <a:pt x="2823" y="3692"/>
                    <a:pt x="2680" y="3787"/>
                    <a:pt x="2534" y="3787"/>
                  </a:cubicBezTo>
                  <a:cubicBezTo>
                    <a:pt x="2388" y="3787"/>
                    <a:pt x="2240" y="3692"/>
                    <a:pt x="2216" y="3501"/>
                  </a:cubicBezTo>
                  <a:lnTo>
                    <a:pt x="2216" y="2858"/>
                  </a:lnTo>
                  <a:lnTo>
                    <a:pt x="1597" y="2858"/>
                  </a:lnTo>
                  <a:cubicBezTo>
                    <a:pt x="1581" y="2860"/>
                    <a:pt x="1566" y="2860"/>
                    <a:pt x="1552" y="2860"/>
                  </a:cubicBezTo>
                  <a:cubicBezTo>
                    <a:pt x="1135" y="2860"/>
                    <a:pt x="1135" y="2237"/>
                    <a:pt x="1552" y="2237"/>
                  </a:cubicBezTo>
                  <a:cubicBezTo>
                    <a:pt x="1566" y="2237"/>
                    <a:pt x="1581" y="2237"/>
                    <a:pt x="1597" y="2239"/>
                  </a:cubicBezTo>
                  <a:lnTo>
                    <a:pt x="2216" y="2239"/>
                  </a:lnTo>
                  <a:lnTo>
                    <a:pt x="2216" y="1596"/>
                  </a:lnTo>
                  <a:cubicBezTo>
                    <a:pt x="2240" y="1405"/>
                    <a:pt x="2388" y="1310"/>
                    <a:pt x="2534" y="1310"/>
                  </a:cubicBezTo>
                  <a:close/>
                  <a:moveTo>
                    <a:pt x="930" y="0"/>
                  </a:moveTo>
                  <a:cubicBezTo>
                    <a:pt x="406" y="0"/>
                    <a:pt x="1" y="429"/>
                    <a:pt x="1" y="953"/>
                  </a:cubicBezTo>
                  <a:lnTo>
                    <a:pt x="1" y="4120"/>
                  </a:lnTo>
                  <a:cubicBezTo>
                    <a:pt x="1" y="4644"/>
                    <a:pt x="430" y="5049"/>
                    <a:pt x="930" y="5049"/>
                  </a:cubicBezTo>
                  <a:lnTo>
                    <a:pt x="4097" y="5049"/>
                  </a:lnTo>
                  <a:cubicBezTo>
                    <a:pt x="4621" y="5049"/>
                    <a:pt x="5050" y="4644"/>
                    <a:pt x="5050" y="4120"/>
                  </a:cubicBezTo>
                  <a:lnTo>
                    <a:pt x="5050" y="953"/>
                  </a:lnTo>
                  <a:cubicBezTo>
                    <a:pt x="5050" y="429"/>
                    <a:pt x="4621" y="0"/>
                    <a:pt x="40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3"/>
            <p:cNvSpPr/>
            <p:nvPr/>
          </p:nvSpPr>
          <p:spPr>
            <a:xfrm>
              <a:off x="2934500" y="3648425"/>
              <a:ext cx="126250" cy="126250"/>
            </a:xfrm>
            <a:custGeom>
              <a:avLst/>
              <a:gdLst/>
              <a:ahLst/>
              <a:cxnLst/>
              <a:rect l="l" t="t" r="r" b="b"/>
              <a:pathLst>
                <a:path w="5050" h="5050" extrusionOk="0">
                  <a:moveTo>
                    <a:pt x="3478" y="2239"/>
                  </a:moveTo>
                  <a:cubicBezTo>
                    <a:pt x="3859" y="2263"/>
                    <a:pt x="3859" y="2810"/>
                    <a:pt x="3478" y="2858"/>
                  </a:cubicBezTo>
                  <a:lnTo>
                    <a:pt x="1573" y="2858"/>
                  </a:lnTo>
                  <a:cubicBezTo>
                    <a:pt x="1192" y="2810"/>
                    <a:pt x="1192" y="2263"/>
                    <a:pt x="1573" y="2239"/>
                  </a:cubicBezTo>
                  <a:close/>
                  <a:moveTo>
                    <a:pt x="953" y="0"/>
                  </a:moveTo>
                  <a:cubicBezTo>
                    <a:pt x="429" y="0"/>
                    <a:pt x="1" y="429"/>
                    <a:pt x="1" y="953"/>
                  </a:cubicBezTo>
                  <a:lnTo>
                    <a:pt x="1" y="4120"/>
                  </a:lnTo>
                  <a:cubicBezTo>
                    <a:pt x="1" y="4644"/>
                    <a:pt x="429" y="5049"/>
                    <a:pt x="953" y="5049"/>
                  </a:cubicBezTo>
                  <a:lnTo>
                    <a:pt x="4121" y="5049"/>
                  </a:lnTo>
                  <a:cubicBezTo>
                    <a:pt x="4621" y="5049"/>
                    <a:pt x="5049" y="4644"/>
                    <a:pt x="5049" y="4120"/>
                  </a:cubicBezTo>
                  <a:lnTo>
                    <a:pt x="5049" y="953"/>
                  </a:lnTo>
                  <a:cubicBezTo>
                    <a:pt x="5049" y="429"/>
                    <a:pt x="4621" y="0"/>
                    <a:pt x="4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3"/>
            <p:cNvSpPr/>
            <p:nvPr/>
          </p:nvSpPr>
          <p:spPr>
            <a:xfrm>
              <a:off x="2934500" y="3790725"/>
              <a:ext cx="126250" cy="126225"/>
            </a:xfrm>
            <a:custGeom>
              <a:avLst/>
              <a:gdLst/>
              <a:ahLst/>
              <a:cxnLst/>
              <a:rect l="l" t="t" r="r" b="b"/>
              <a:pathLst>
                <a:path w="5050" h="5049" extrusionOk="0">
                  <a:moveTo>
                    <a:pt x="3478" y="1572"/>
                  </a:moveTo>
                  <a:cubicBezTo>
                    <a:pt x="3906" y="1572"/>
                    <a:pt x="3906" y="2191"/>
                    <a:pt x="3478" y="2191"/>
                  </a:cubicBezTo>
                  <a:lnTo>
                    <a:pt x="1573" y="2191"/>
                  </a:lnTo>
                  <a:cubicBezTo>
                    <a:pt x="1144" y="2191"/>
                    <a:pt x="1144" y="1572"/>
                    <a:pt x="1573" y="1572"/>
                  </a:cubicBezTo>
                  <a:close/>
                  <a:moveTo>
                    <a:pt x="3478" y="2834"/>
                  </a:moveTo>
                  <a:cubicBezTo>
                    <a:pt x="3859" y="2858"/>
                    <a:pt x="3859" y="3405"/>
                    <a:pt x="3478" y="3453"/>
                  </a:cubicBezTo>
                  <a:lnTo>
                    <a:pt x="1573" y="3453"/>
                  </a:lnTo>
                  <a:cubicBezTo>
                    <a:pt x="1192" y="3405"/>
                    <a:pt x="1192" y="2858"/>
                    <a:pt x="1573" y="2834"/>
                  </a:cubicBezTo>
                  <a:close/>
                  <a:moveTo>
                    <a:pt x="953" y="0"/>
                  </a:moveTo>
                  <a:cubicBezTo>
                    <a:pt x="429" y="0"/>
                    <a:pt x="1" y="429"/>
                    <a:pt x="1" y="929"/>
                  </a:cubicBezTo>
                  <a:lnTo>
                    <a:pt x="1" y="4096"/>
                  </a:lnTo>
                  <a:cubicBezTo>
                    <a:pt x="1" y="4620"/>
                    <a:pt x="429" y="5049"/>
                    <a:pt x="953" y="5049"/>
                  </a:cubicBezTo>
                  <a:lnTo>
                    <a:pt x="4121" y="5049"/>
                  </a:lnTo>
                  <a:cubicBezTo>
                    <a:pt x="4621" y="5049"/>
                    <a:pt x="5049" y="4620"/>
                    <a:pt x="5049" y="4096"/>
                  </a:cubicBezTo>
                  <a:lnTo>
                    <a:pt x="5049" y="929"/>
                  </a:lnTo>
                  <a:cubicBezTo>
                    <a:pt x="5049" y="429"/>
                    <a:pt x="4621" y="0"/>
                    <a:pt x="4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3"/>
            <p:cNvSpPr/>
            <p:nvPr/>
          </p:nvSpPr>
          <p:spPr>
            <a:xfrm>
              <a:off x="2792800" y="3790725"/>
              <a:ext cx="126250" cy="126225"/>
            </a:xfrm>
            <a:custGeom>
              <a:avLst/>
              <a:gdLst/>
              <a:ahLst/>
              <a:cxnLst/>
              <a:rect l="l" t="t" r="r" b="b"/>
              <a:pathLst>
                <a:path w="5050" h="5049" extrusionOk="0">
                  <a:moveTo>
                    <a:pt x="3204" y="1530"/>
                  </a:moveTo>
                  <a:cubicBezTo>
                    <a:pt x="3287" y="1530"/>
                    <a:pt x="3371" y="1560"/>
                    <a:pt x="3430" y="1619"/>
                  </a:cubicBezTo>
                  <a:cubicBezTo>
                    <a:pt x="3549" y="1738"/>
                    <a:pt x="3549" y="1953"/>
                    <a:pt x="3430" y="2072"/>
                  </a:cubicBezTo>
                  <a:lnTo>
                    <a:pt x="2978" y="2501"/>
                  </a:lnTo>
                  <a:lnTo>
                    <a:pt x="3430" y="2953"/>
                  </a:lnTo>
                  <a:cubicBezTo>
                    <a:pt x="3549" y="3072"/>
                    <a:pt x="3549" y="3286"/>
                    <a:pt x="3430" y="3405"/>
                  </a:cubicBezTo>
                  <a:cubicBezTo>
                    <a:pt x="3359" y="3465"/>
                    <a:pt x="3275" y="3495"/>
                    <a:pt x="3195" y="3495"/>
                  </a:cubicBezTo>
                  <a:cubicBezTo>
                    <a:pt x="3115" y="3495"/>
                    <a:pt x="3037" y="3465"/>
                    <a:pt x="2978" y="3405"/>
                  </a:cubicBezTo>
                  <a:lnTo>
                    <a:pt x="2525" y="2953"/>
                  </a:lnTo>
                  <a:lnTo>
                    <a:pt x="2097" y="3405"/>
                  </a:lnTo>
                  <a:cubicBezTo>
                    <a:pt x="2025" y="3465"/>
                    <a:pt x="1942" y="3495"/>
                    <a:pt x="1861" y="3495"/>
                  </a:cubicBezTo>
                  <a:cubicBezTo>
                    <a:pt x="1781" y="3495"/>
                    <a:pt x="1704" y="3465"/>
                    <a:pt x="1644" y="3405"/>
                  </a:cubicBezTo>
                  <a:cubicBezTo>
                    <a:pt x="1525" y="3286"/>
                    <a:pt x="1525" y="3072"/>
                    <a:pt x="1644" y="2953"/>
                  </a:cubicBezTo>
                  <a:lnTo>
                    <a:pt x="2097" y="2501"/>
                  </a:lnTo>
                  <a:lnTo>
                    <a:pt x="1644" y="2072"/>
                  </a:lnTo>
                  <a:cubicBezTo>
                    <a:pt x="1525" y="1953"/>
                    <a:pt x="1525" y="1738"/>
                    <a:pt x="1644" y="1619"/>
                  </a:cubicBezTo>
                  <a:cubicBezTo>
                    <a:pt x="1704" y="1560"/>
                    <a:pt x="1787" y="1530"/>
                    <a:pt x="1870" y="1530"/>
                  </a:cubicBezTo>
                  <a:cubicBezTo>
                    <a:pt x="1954" y="1530"/>
                    <a:pt x="2037" y="1560"/>
                    <a:pt x="2097" y="1619"/>
                  </a:cubicBezTo>
                  <a:lnTo>
                    <a:pt x="2525" y="2072"/>
                  </a:lnTo>
                  <a:lnTo>
                    <a:pt x="2978" y="1619"/>
                  </a:lnTo>
                  <a:cubicBezTo>
                    <a:pt x="3037" y="1560"/>
                    <a:pt x="3121" y="1530"/>
                    <a:pt x="3204" y="1530"/>
                  </a:cubicBezTo>
                  <a:close/>
                  <a:moveTo>
                    <a:pt x="930" y="0"/>
                  </a:moveTo>
                  <a:cubicBezTo>
                    <a:pt x="430" y="0"/>
                    <a:pt x="1" y="429"/>
                    <a:pt x="1" y="929"/>
                  </a:cubicBezTo>
                  <a:lnTo>
                    <a:pt x="1" y="4096"/>
                  </a:lnTo>
                  <a:cubicBezTo>
                    <a:pt x="1" y="4620"/>
                    <a:pt x="406" y="5049"/>
                    <a:pt x="930" y="5049"/>
                  </a:cubicBezTo>
                  <a:lnTo>
                    <a:pt x="4097" y="5049"/>
                  </a:lnTo>
                  <a:cubicBezTo>
                    <a:pt x="4621" y="5049"/>
                    <a:pt x="5050" y="4620"/>
                    <a:pt x="5050" y="4096"/>
                  </a:cubicBezTo>
                  <a:lnTo>
                    <a:pt x="5050" y="929"/>
                  </a:lnTo>
                  <a:cubicBezTo>
                    <a:pt x="5050" y="429"/>
                    <a:pt x="4621" y="0"/>
                    <a:pt x="40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5" name="Google Shape;5755;p73"/>
          <p:cNvGrpSpPr/>
          <p:nvPr/>
        </p:nvGrpSpPr>
        <p:grpSpPr>
          <a:xfrm>
            <a:off x="2523402" y="3444139"/>
            <a:ext cx="352684" cy="351782"/>
            <a:chOff x="2523402" y="3444139"/>
            <a:chExt cx="352684" cy="351782"/>
          </a:xfrm>
        </p:grpSpPr>
        <p:sp>
          <p:nvSpPr>
            <p:cNvPr id="5756" name="Google Shape;5756;p73"/>
            <p:cNvSpPr/>
            <p:nvPr/>
          </p:nvSpPr>
          <p:spPr>
            <a:xfrm>
              <a:off x="2523402" y="3444139"/>
              <a:ext cx="352684" cy="351782"/>
            </a:xfrm>
            <a:custGeom>
              <a:avLst/>
              <a:gdLst/>
              <a:ahLst/>
              <a:cxnLst/>
              <a:rect l="l" t="t" r="r" b="b"/>
              <a:pathLst>
                <a:path w="10861" h="10795" extrusionOk="0">
                  <a:moveTo>
                    <a:pt x="6693" y="3192"/>
                  </a:moveTo>
                  <a:cubicBezTo>
                    <a:pt x="6859" y="3192"/>
                    <a:pt x="7002" y="3335"/>
                    <a:pt x="7002" y="3525"/>
                  </a:cubicBezTo>
                  <a:lnTo>
                    <a:pt x="7002" y="3835"/>
                  </a:lnTo>
                  <a:lnTo>
                    <a:pt x="7336" y="3835"/>
                  </a:lnTo>
                  <a:cubicBezTo>
                    <a:pt x="7502" y="3835"/>
                    <a:pt x="7621" y="3978"/>
                    <a:pt x="7621" y="4144"/>
                  </a:cubicBezTo>
                  <a:lnTo>
                    <a:pt x="7621" y="6645"/>
                  </a:lnTo>
                  <a:cubicBezTo>
                    <a:pt x="7621" y="6811"/>
                    <a:pt x="7502" y="6954"/>
                    <a:pt x="7336" y="6978"/>
                  </a:cubicBezTo>
                  <a:lnTo>
                    <a:pt x="7002" y="6978"/>
                  </a:lnTo>
                  <a:lnTo>
                    <a:pt x="7002" y="7288"/>
                  </a:lnTo>
                  <a:cubicBezTo>
                    <a:pt x="7002" y="7454"/>
                    <a:pt x="6859" y="7597"/>
                    <a:pt x="6693" y="7597"/>
                  </a:cubicBezTo>
                  <a:lnTo>
                    <a:pt x="4192" y="7597"/>
                  </a:lnTo>
                  <a:cubicBezTo>
                    <a:pt x="4001" y="7597"/>
                    <a:pt x="3859" y="7454"/>
                    <a:pt x="3859" y="7288"/>
                  </a:cubicBezTo>
                  <a:lnTo>
                    <a:pt x="3859" y="6978"/>
                  </a:lnTo>
                  <a:lnTo>
                    <a:pt x="3549" y="6978"/>
                  </a:lnTo>
                  <a:cubicBezTo>
                    <a:pt x="3382" y="6978"/>
                    <a:pt x="3239" y="6835"/>
                    <a:pt x="3239" y="6645"/>
                  </a:cubicBezTo>
                  <a:lnTo>
                    <a:pt x="3239" y="4144"/>
                  </a:lnTo>
                  <a:cubicBezTo>
                    <a:pt x="3239" y="3978"/>
                    <a:pt x="3382" y="3835"/>
                    <a:pt x="3549" y="3835"/>
                  </a:cubicBezTo>
                  <a:lnTo>
                    <a:pt x="3859" y="3835"/>
                  </a:lnTo>
                  <a:lnTo>
                    <a:pt x="3859" y="3525"/>
                  </a:lnTo>
                  <a:cubicBezTo>
                    <a:pt x="3859" y="3335"/>
                    <a:pt x="4001" y="3192"/>
                    <a:pt x="4192" y="3192"/>
                  </a:cubicBezTo>
                  <a:close/>
                  <a:moveTo>
                    <a:pt x="4811" y="1"/>
                  </a:moveTo>
                  <a:cubicBezTo>
                    <a:pt x="4644" y="1"/>
                    <a:pt x="4478" y="120"/>
                    <a:pt x="4502" y="358"/>
                  </a:cubicBezTo>
                  <a:lnTo>
                    <a:pt x="4502" y="1930"/>
                  </a:lnTo>
                  <a:lnTo>
                    <a:pt x="3859" y="1930"/>
                  </a:lnTo>
                  <a:lnTo>
                    <a:pt x="3859" y="358"/>
                  </a:lnTo>
                  <a:cubicBezTo>
                    <a:pt x="3859" y="143"/>
                    <a:pt x="3698" y="36"/>
                    <a:pt x="3537" y="36"/>
                  </a:cubicBezTo>
                  <a:cubicBezTo>
                    <a:pt x="3376" y="36"/>
                    <a:pt x="3216" y="143"/>
                    <a:pt x="3216" y="358"/>
                  </a:cubicBezTo>
                  <a:lnTo>
                    <a:pt x="3216" y="1930"/>
                  </a:lnTo>
                  <a:lnTo>
                    <a:pt x="2906" y="1930"/>
                  </a:lnTo>
                  <a:cubicBezTo>
                    <a:pt x="2382" y="1930"/>
                    <a:pt x="1977" y="2358"/>
                    <a:pt x="1953" y="2882"/>
                  </a:cubicBezTo>
                  <a:lnTo>
                    <a:pt x="1953" y="3192"/>
                  </a:lnTo>
                  <a:lnTo>
                    <a:pt x="382" y="3192"/>
                  </a:lnTo>
                  <a:cubicBezTo>
                    <a:pt x="1" y="3239"/>
                    <a:pt x="1" y="3787"/>
                    <a:pt x="382" y="3835"/>
                  </a:cubicBezTo>
                  <a:lnTo>
                    <a:pt x="1977" y="3835"/>
                  </a:lnTo>
                  <a:lnTo>
                    <a:pt x="1977" y="4454"/>
                  </a:lnTo>
                  <a:lnTo>
                    <a:pt x="382" y="4454"/>
                  </a:lnTo>
                  <a:cubicBezTo>
                    <a:pt x="1" y="4501"/>
                    <a:pt x="1" y="5049"/>
                    <a:pt x="382" y="5073"/>
                  </a:cubicBezTo>
                  <a:lnTo>
                    <a:pt x="1977" y="5073"/>
                  </a:lnTo>
                  <a:lnTo>
                    <a:pt x="1977" y="5716"/>
                  </a:lnTo>
                  <a:lnTo>
                    <a:pt x="382" y="5716"/>
                  </a:lnTo>
                  <a:cubicBezTo>
                    <a:pt x="1" y="5740"/>
                    <a:pt x="1" y="6311"/>
                    <a:pt x="382" y="6335"/>
                  </a:cubicBezTo>
                  <a:lnTo>
                    <a:pt x="1977" y="6335"/>
                  </a:lnTo>
                  <a:lnTo>
                    <a:pt x="1977" y="6978"/>
                  </a:lnTo>
                  <a:lnTo>
                    <a:pt x="382" y="6978"/>
                  </a:lnTo>
                  <a:cubicBezTo>
                    <a:pt x="1" y="7002"/>
                    <a:pt x="1" y="7550"/>
                    <a:pt x="382" y="7597"/>
                  </a:cubicBezTo>
                  <a:lnTo>
                    <a:pt x="1977" y="7597"/>
                  </a:lnTo>
                  <a:lnTo>
                    <a:pt x="1977" y="7931"/>
                  </a:lnTo>
                  <a:cubicBezTo>
                    <a:pt x="1977" y="8431"/>
                    <a:pt x="2406" y="8860"/>
                    <a:pt x="2930" y="8860"/>
                  </a:cubicBezTo>
                  <a:lnTo>
                    <a:pt x="3239" y="8860"/>
                  </a:lnTo>
                  <a:lnTo>
                    <a:pt x="3239" y="10455"/>
                  </a:lnTo>
                  <a:cubicBezTo>
                    <a:pt x="3239" y="10669"/>
                    <a:pt x="3394" y="10777"/>
                    <a:pt x="3549" y="10777"/>
                  </a:cubicBezTo>
                  <a:cubicBezTo>
                    <a:pt x="3704" y="10777"/>
                    <a:pt x="3859" y="10669"/>
                    <a:pt x="3859" y="10455"/>
                  </a:cubicBezTo>
                  <a:lnTo>
                    <a:pt x="3859" y="8860"/>
                  </a:lnTo>
                  <a:lnTo>
                    <a:pt x="4502" y="8860"/>
                  </a:lnTo>
                  <a:lnTo>
                    <a:pt x="4502" y="10455"/>
                  </a:lnTo>
                  <a:cubicBezTo>
                    <a:pt x="4478" y="10681"/>
                    <a:pt x="4644" y="10794"/>
                    <a:pt x="4811" y="10794"/>
                  </a:cubicBezTo>
                  <a:cubicBezTo>
                    <a:pt x="4978" y="10794"/>
                    <a:pt x="5145" y="10681"/>
                    <a:pt x="5121" y="10455"/>
                  </a:cubicBezTo>
                  <a:lnTo>
                    <a:pt x="5121" y="8860"/>
                  </a:lnTo>
                  <a:lnTo>
                    <a:pt x="5740" y="8860"/>
                  </a:lnTo>
                  <a:lnTo>
                    <a:pt x="5740" y="10455"/>
                  </a:lnTo>
                  <a:cubicBezTo>
                    <a:pt x="5716" y="10681"/>
                    <a:pt x="5889" y="10794"/>
                    <a:pt x="6061" y="10794"/>
                  </a:cubicBezTo>
                  <a:cubicBezTo>
                    <a:pt x="6234" y="10794"/>
                    <a:pt x="6407" y="10681"/>
                    <a:pt x="6383" y="10455"/>
                  </a:cubicBezTo>
                  <a:lnTo>
                    <a:pt x="6383" y="8860"/>
                  </a:lnTo>
                  <a:lnTo>
                    <a:pt x="7002" y="8860"/>
                  </a:lnTo>
                  <a:lnTo>
                    <a:pt x="7002" y="10455"/>
                  </a:lnTo>
                  <a:cubicBezTo>
                    <a:pt x="6978" y="10681"/>
                    <a:pt x="7145" y="10794"/>
                    <a:pt x="7315" y="10794"/>
                  </a:cubicBezTo>
                  <a:cubicBezTo>
                    <a:pt x="7484" y="10794"/>
                    <a:pt x="7657" y="10681"/>
                    <a:pt x="7645" y="10455"/>
                  </a:cubicBezTo>
                  <a:lnTo>
                    <a:pt x="7645" y="8860"/>
                  </a:lnTo>
                  <a:lnTo>
                    <a:pt x="7931" y="8860"/>
                  </a:lnTo>
                  <a:cubicBezTo>
                    <a:pt x="8455" y="8860"/>
                    <a:pt x="8883" y="8431"/>
                    <a:pt x="8883" y="7931"/>
                  </a:cubicBezTo>
                  <a:lnTo>
                    <a:pt x="8883" y="7597"/>
                  </a:lnTo>
                  <a:lnTo>
                    <a:pt x="10479" y="7597"/>
                  </a:lnTo>
                  <a:cubicBezTo>
                    <a:pt x="10836" y="7574"/>
                    <a:pt x="10836" y="7002"/>
                    <a:pt x="10479" y="6978"/>
                  </a:cubicBezTo>
                  <a:lnTo>
                    <a:pt x="8883" y="6978"/>
                  </a:lnTo>
                  <a:lnTo>
                    <a:pt x="8883" y="6335"/>
                  </a:lnTo>
                  <a:lnTo>
                    <a:pt x="10479" y="6335"/>
                  </a:lnTo>
                  <a:cubicBezTo>
                    <a:pt x="10836" y="6311"/>
                    <a:pt x="10836" y="5740"/>
                    <a:pt x="10479" y="5716"/>
                  </a:cubicBezTo>
                  <a:lnTo>
                    <a:pt x="8883" y="5716"/>
                  </a:lnTo>
                  <a:lnTo>
                    <a:pt x="8883" y="5073"/>
                  </a:lnTo>
                  <a:lnTo>
                    <a:pt x="10479" y="5073"/>
                  </a:lnTo>
                  <a:cubicBezTo>
                    <a:pt x="10836" y="5049"/>
                    <a:pt x="10836" y="4501"/>
                    <a:pt x="10479" y="4454"/>
                  </a:cubicBezTo>
                  <a:lnTo>
                    <a:pt x="8883" y="4454"/>
                  </a:lnTo>
                  <a:lnTo>
                    <a:pt x="8883" y="3835"/>
                  </a:lnTo>
                  <a:lnTo>
                    <a:pt x="10479" y="3835"/>
                  </a:lnTo>
                  <a:cubicBezTo>
                    <a:pt x="10860" y="3787"/>
                    <a:pt x="10860" y="3239"/>
                    <a:pt x="10479" y="3192"/>
                  </a:cubicBezTo>
                  <a:lnTo>
                    <a:pt x="8883" y="3192"/>
                  </a:lnTo>
                  <a:lnTo>
                    <a:pt x="8883" y="2882"/>
                  </a:lnTo>
                  <a:cubicBezTo>
                    <a:pt x="8883" y="2358"/>
                    <a:pt x="8455" y="1930"/>
                    <a:pt x="7931" y="1930"/>
                  </a:cubicBezTo>
                  <a:lnTo>
                    <a:pt x="7645" y="1930"/>
                  </a:lnTo>
                  <a:lnTo>
                    <a:pt x="7645" y="358"/>
                  </a:lnTo>
                  <a:cubicBezTo>
                    <a:pt x="7657" y="120"/>
                    <a:pt x="7484" y="1"/>
                    <a:pt x="7315" y="1"/>
                  </a:cubicBezTo>
                  <a:cubicBezTo>
                    <a:pt x="7145" y="1"/>
                    <a:pt x="6978" y="120"/>
                    <a:pt x="7002" y="358"/>
                  </a:cubicBezTo>
                  <a:lnTo>
                    <a:pt x="7002" y="1930"/>
                  </a:lnTo>
                  <a:lnTo>
                    <a:pt x="6383" y="1930"/>
                  </a:lnTo>
                  <a:lnTo>
                    <a:pt x="6383" y="358"/>
                  </a:lnTo>
                  <a:cubicBezTo>
                    <a:pt x="6407" y="120"/>
                    <a:pt x="6234" y="1"/>
                    <a:pt x="6061" y="1"/>
                  </a:cubicBezTo>
                  <a:cubicBezTo>
                    <a:pt x="5889" y="1"/>
                    <a:pt x="5716" y="120"/>
                    <a:pt x="5740" y="358"/>
                  </a:cubicBezTo>
                  <a:lnTo>
                    <a:pt x="5740" y="1930"/>
                  </a:lnTo>
                  <a:lnTo>
                    <a:pt x="5121" y="1930"/>
                  </a:lnTo>
                  <a:lnTo>
                    <a:pt x="5121" y="358"/>
                  </a:lnTo>
                  <a:cubicBezTo>
                    <a:pt x="5145" y="120"/>
                    <a:pt x="4978" y="1"/>
                    <a:pt x="4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3"/>
            <p:cNvSpPr/>
            <p:nvPr/>
          </p:nvSpPr>
          <p:spPr>
            <a:xfrm>
              <a:off x="2648677" y="3569073"/>
              <a:ext cx="102126" cy="102488"/>
            </a:xfrm>
            <a:custGeom>
              <a:avLst/>
              <a:gdLst/>
              <a:ahLst/>
              <a:cxnLst/>
              <a:rect l="l" t="t" r="r" b="b"/>
              <a:pathLst>
                <a:path w="3145" h="3145" extrusionOk="0">
                  <a:moveTo>
                    <a:pt x="620" y="1"/>
                  </a:moveTo>
                  <a:lnTo>
                    <a:pt x="620" y="310"/>
                  </a:lnTo>
                  <a:cubicBezTo>
                    <a:pt x="620" y="477"/>
                    <a:pt x="477" y="620"/>
                    <a:pt x="310" y="620"/>
                  </a:cubicBezTo>
                  <a:lnTo>
                    <a:pt x="1" y="620"/>
                  </a:lnTo>
                  <a:lnTo>
                    <a:pt x="1" y="2501"/>
                  </a:lnTo>
                  <a:lnTo>
                    <a:pt x="310" y="2501"/>
                  </a:lnTo>
                  <a:cubicBezTo>
                    <a:pt x="477" y="2501"/>
                    <a:pt x="620" y="2644"/>
                    <a:pt x="620" y="2811"/>
                  </a:cubicBezTo>
                  <a:lnTo>
                    <a:pt x="620" y="3144"/>
                  </a:lnTo>
                  <a:lnTo>
                    <a:pt x="2501" y="3144"/>
                  </a:lnTo>
                  <a:lnTo>
                    <a:pt x="2501" y="2811"/>
                  </a:lnTo>
                  <a:cubicBezTo>
                    <a:pt x="2501" y="2644"/>
                    <a:pt x="2644" y="2501"/>
                    <a:pt x="2835" y="2501"/>
                  </a:cubicBezTo>
                  <a:lnTo>
                    <a:pt x="3144" y="2501"/>
                  </a:lnTo>
                  <a:lnTo>
                    <a:pt x="3144" y="620"/>
                  </a:lnTo>
                  <a:lnTo>
                    <a:pt x="2835" y="620"/>
                  </a:lnTo>
                  <a:cubicBezTo>
                    <a:pt x="2644" y="620"/>
                    <a:pt x="2501" y="477"/>
                    <a:pt x="2501" y="310"/>
                  </a:cubicBezTo>
                  <a:lnTo>
                    <a:pt x="2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8" name="Google Shape;5758;p73"/>
          <p:cNvGrpSpPr/>
          <p:nvPr/>
        </p:nvGrpSpPr>
        <p:grpSpPr>
          <a:xfrm>
            <a:off x="1814338" y="3445929"/>
            <a:ext cx="266827" cy="350022"/>
            <a:chOff x="1666975" y="3649025"/>
            <a:chExt cx="205425" cy="268525"/>
          </a:xfrm>
        </p:grpSpPr>
        <p:sp>
          <p:nvSpPr>
            <p:cNvPr id="5759" name="Google Shape;5759;p73"/>
            <p:cNvSpPr/>
            <p:nvPr/>
          </p:nvSpPr>
          <p:spPr>
            <a:xfrm>
              <a:off x="1666975" y="3727600"/>
              <a:ext cx="205425" cy="189950"/>
            </a:xfrm>
            <a:custGeom>
              <a:avLst/>
              <a:gdLst/>
              <a:ahLst/>
              <a:cxnLst/>
              <a:rect l="l" t="t" r="r" b="b"/>
              <a:pathLst>
                <a:path w="8217" h="7598" extrusionOk="0">
                  <a:moveTo>
                    <a:pt x="2549" y="1"/>
                  </a:moveTo>
                  <a:lnTo>
                    <a:pt x="2549" y="1572"/>
                  </a:lnTo>
                  <a:cubicBezTo>
                    <a:pt x="2549" y="1739"/>
                    <a:pt x="2406" y="1882"/>
                    <a:pt x="2239" y="1882"/>
                  </a:cubicBezTo>
                  <a:cubicBezTo>
                    <a:pt x="2225" y="1884"/>
                    <a:pt x="2211" y="1885"/>
                    <a:pt x="2198" y="1885"/>
                  </a:cubicBezTo>
                  <a:cubicBezTo>
                    <a:pt x="2029" y="1885"/>
                    <a:pt x="1906" y="1751"/>
                    <a:pt x="1906" y="1596"/>
                  </a:cubicBezTo>
                  <a:lnTo>
                    <a:pt x="1906" y="25"/>
                  </a:lnTo>
                  <a:lnTo>
                    <a:pt x="953" y="25"/>
                  </a:lnTo>
                  <a:cubicBezTo>
                    <a:pt x="787" y="25"/>
                    <a:pt x="644" y="167"/>
                    <a:pt x="644" y="334"/>
                  </a:cubicBezTo>
                  <a:cubicBezTo>
                    <a:pt x="620" y="2644"/>
                    <a:pt x="429" y="4954"/>
                    <a:pt x="25" y="7216"/>
                  </a:cubicBezTo>
                  <a:cubicBezTo>
                    <a:pt x="1" y="7312"/>
                    <a:pt x="25" y="7407"/>
                    <a:pt x="72" y="7478"/>
                  </a:cubicBezTo>
                  <a:cubicBezTo>
                    <a:pt x="144" y="7550"/>
                    <a:pt x="239" y="7597"/>
                    <a:pt x="334" y="7597"/>
                  </a:cubicBezTo>
                  <a:lnTo>
                    <a:pt x="7860" y="7597"/>
                  </a:lnTo>
                  <a:cubicBezTo>
                    <a:pt x="8074" y="7597"/>
                    <a:pt x="8217" y="7407"/>
                    <a:pt x="8169" y="7216"/>
                  </a:cubicBezTo>
                  <a:cubicBezTo>
                    <a:pt x="7764" y="4954"/>
                    <a:pt x="7550" y="2644"/>
                    <a:pt x="7550" y="334"/>
                  </a:cubicBezTo>
                  <a:cubicBezTo>
                    <a:pt x="7550" y="167"/>
                    <a:pt x="7407" y="25"/>
                    <a:pt x="7240" y="25"/>
                  </a:cubicBezTo>
                  <a:lnTo>
                    <a:pt x="6288" y="25"/>
                  </a:lnTo>
                  <a:lnTo>
                    <a:pt x="6288" y="1572"/>
                  </a:lnTo>
                  <a:cubicBezTo>
                    <a:pt x="6288" y="1715"/>
                    <a:pt x="6169" y="1834"/>
                    <a:pt x="6026" y="1882"/>
                  </a:cubicBezTo>
                  <a:cubicBezTo>
                    <a:pt x="5835" y="1882"/>
                    <a:pt x="5692" y="1763"/>
                    <a:pt x="5669" y="1572"/>
                  </a:cubicBezTo>
                  <a:lnTo>
                    <a:pt x="56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3"/>
            <p:cNvSpPr/>
            <p:nvPr/>
          </p:nvSpPr>
          <p:spPr>
            <a:xfrm>
              <a:off x="1714600" y="3649025"/>
              <a:ext cx="110175" cy="78600"/>
            </a:xfrm>
            <a:custGeom>
              <a:avLst/>
              <a:gdLst/>
              <a:ahLst/>
              <a:cxnLst/>
              <a:rect l="l" t="t" r="r" b="b"/>
              <a:pathLst>
                <a:path w="4407" h="3144" extrusionOk="0">
                  <a:moveTo>
                    <a:pt x="2216" y="0"/>
                  </a:moveTo>
                  <a:cubicBezTo>
                    <a:pt x="1001" y="0"/>
                    <a:pt x="1" y="977"/>
                    <a:pt x="1" y="2191"/>
                  </a:cubicBezTo>
                  <a:lnTo>
                    <a:pt x="1" y="3120"/>
                  </a:lnTo>
                  <a:lnTo>
                    <a:pt x="644" y="3120"/>
                  </a:lnTo>
                  <a:lnTo>
                    <a:pt x="644" y="2215"/>
                  </a:lnTo>
                  <a:cubicBezTo>
                    <a:pt x="596" y="1310"/>
                    <a:pt x="1287" y="572"/>
                    <a:pt x="2192" y="572"/>
                  </a:cubicBezTo>
                  <a:cubicBezTo>
                    <a:pt x="2206" y="571"/>
                    <a:pt x="2219" y="571"/>
                    <a:pt x="2233" y="571"/>
                  </a:cubicBezTo>
                  <a:cubicBezTo>
                    <a:pt x="3118" y="571"/>
                    <a:pt x="3811" y="1323"/>
                    <a:pt x="3764" y="2191"/>
                  </a:cubicBezTo>
                  <a:lnTo>
                    <a:pt x="3764" y="3144"/>
                  </a:lnTo>
                  <a:lnTo>
                    <a:pt x="4407" y="3144"/>
                  </a:lnTo>
                  <a:lnTo>
                    <a:pt x="4407" y="2215"/>
                  </a:lnTo>
                  <a:cubicBezTo>
                    <a:pt x="4407" y="1000"/>
                    <a:pt x="3430"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1" name="Google Shape;5761;p73"/>
          <p:cNvGrpSpPr/>
          <p:nvPr/>
        </p:nvGrpSpPr>
        <p:grpSpPr>
          <a:xfrm>
            <a:off x="1073511" y="3445734"/>
            <a:ext cx="244388" cy="349436"/>
            <a:chOff x="1096625" y="3648875"/>
            <a:chExt cx="188150" cy="268075"/>
          </a:xfrm>
        </p:grpSpPr>
        <p:sp>
          <p:nvSpPr>
            <p:cNvPr id="5762" name="Google Shape;5762;p73"/>
            <p:cNvSpPr/>
            <p:nvPr/>
          </p:nvSpPr>
          <p:spPr>
            <a:xfrm>
              <a:off x="1096625" y="3885375"/>
              <a:ext cx="188150" cy="31575"/>
            </a:xfrm>
            <a:custGeom>
              <a:avLst/>
              <a:gdLst/>
              <a:ahLst/>
              <a:cxnLst/>
              <a:rect l="l" t="t" r="r" b="b"/>
              <a:pathLst>
                <a:path w="7526" h="1263" extrusionOk="0">
                  <a:moveTo>
                    <a:pt x="953" y="0"/>
                  </a:moveTo>
                  <a:cubicBezTo>
                    <a:pt x="429" y="0"/>
                    <a:pt x="0" y="429"/>
                    <a:pt x="0" y="953"/>
                  </a:cubicBezTo>
                  <a:cubicBezTo>
                    <a:pt x="0" y="1120"/>
                    <a:pt x="143" y="1263"/>
                    <a:pt x="310" y="1263"/>
                  </a:cubicBezTo>
                  <a:lnTo>
                    <a:pt x="7216" y="1263"/>
                  </a:lnTo>
                  <a:cubicBezTo>
                    <a:pt x="7383" y="1263"/>
                    <a:pt x="7526" y="1120"/>
                    <a:pt x="7526" y="953"/>
                  </a:cubicBezTo>
                  <a:cubicBezTo>
                    <a:pt x="7526" y="429"/>
                    <a:pt x="7121" y="0"/>
                    <a:pt x="6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3"/>
            <p:cNvSpPr/>
            <p:nvPr/>
          </p:nvSpPr>
          <p:spPr>
            <a:xfrm>
              <a:off x="1132350" y="3735950"/>
              <a:ext cx="116700" cy="30975"/>
            </a:xfrm>
            <a:custGeom>
              <a:avLst/>
              <a:gdLst/>
              <a:ahLst/>
              <a:cxnLst/>
              <a:rect l="l" t="t" r="r" b="b"/>
              <a:pathLst>
                <a:path w="4668" h="1239" extrusionOk="0">
                  <a:moveTo>
                    <a:pt x="1334" y="0"/>
                  </a:moveTo>
                  <a:cubicBezTo>
                    <a:pt x="905" y="0"/>
                    <a:pt x="500" y="119"/>
                    <a:pt x="143" y="357"/>
                  </a:cubicBezTo>
                  <a:cubicBezTo>
                    <a:pt x="72" y="405"/>
                    <a:pt x="0" y="500"/>
                    <a:pt x="0" y="619"/>
                  </a:cubicBezTo>
                  <a:cubicBezTo>
                    <a:pt x="0" y="715"/>
                    <a:pt x="72" y="810"/>
                    <a:pt x="143" y="881"/>
                  </a:cubicBezTo>
                  <a:cubicBezTo>
                    <a:pt x="500" y="1119"/>
                    <a:pt x="905" y="1238"/>
                    <a:pt x="1334" y="1238"/>
                  </a:cubicBezTo>
                  <a:lnTo>
                    <a:pt x="3334" y="1238"/>
                  </a:lnTo>
                  <a:cubicBezTo>
                    <a:pt x="3763" y="1238"/>
                    <a:pt x="4168" y="1119"/>
                    <a:pt x="4525" y="881"/>
                  </a:cubicBezTo>
                  <a:cubicBezTo>
                    <a:pt x="4620" y="810"/>
                    <a:pt x="4668" y="715"/>
                    <a:pt x="4668" y="619"/>
                  </a:cubicBezTo>
                  <a:cubicBezTo>
                    <a:pt x="4668" y="500"/>
                    <a:pt x="4620" y="405"/>
                    <a:pt x="4525" y="357"/>
                  </a:cubicBezTo>
                  <a:cubicBezTo>
                    <a:pt x="4168" y="119"/>
                    <a:pt x="3763" y="0"/>
                    <a:pt x="3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3"/>
            <p:cNvSpPr/>
            <p:nvPr/>
          </p:nvSpPr>
          <p:spPr>
            <a:xfrm>
              <a:off x="1143650" y="3648875"/>
              <a:ext cx="94100" cy="74575"/>
            </a:xfrm>
            <a:custGeom>
              <a:avLst/>
              <a:gdLst/>
              <a:ahLst/>
              <a:cxnLst/>
              <a:rect l="l" t="t" r="r" b="b"/>
              <a:pathLst>
                <a:path w="3764" h="2983" extrusionOk="0">
                  <a:moveTo>
                    <a:pt x="1873" y="0"/>
                  </a:moveTo>
                  <a:cubicBezTo>
                    <a:pt x="1733" y="0"/>
                    <a:pt x="1596" y="90"/>
                    <a:pt x="1573" y="268"/>
                  </a:cubicBezTo>
                  <a:cubicBezTo>
                    <a:pt x="1454" y="411"/>
                    <a:pt x="1311" y="554"/>
                    <a:pt x="1192" y="673"/>
                  </a:cubicBezTo>
                  <a:cubicBezTo>
                    <a:pt x="691" y="1197"/>
                    <a:pt x="1" y="1888"/>
                    <a:pt x="1" y="2626"/>
                  </a:cubicBezTo>
                  <a:cubicBezTo>
                    <a:pt x="1" y="2745"/>
                    <a:pt x="1" y="2864"/>
                    <a:pt x="48" y="2983"/>
                  </a:cubicBezTo>
                  <a:cubicBezTo>
                    <a:pt x="310" y="2888"/>
                    <a:pt x="596" y="2840"/>
                    <a:pt x="858" y="2840"/>
                  </a:cubicBezTo>
                  <a:lnTo>
                    <a:pt x="2882" y="2840"/>
                  </a:lnTo>
                  <a:cubicBezTo>
                    <a:pt x="3168" y="2840"/>
                    <a:pt x="3454" y="2888"/>
                    <a:pt x="3716" y="2983"/>
                  </a:cubicBezTo>
                  <a:cubicBezTo>
                    <a:pt x="3764" y="2864"/>
                    <a:pt x="3764" y="2745"/>
                    <a:pt x="3764" y="2626"/>
                  </a:cubicBezTo>
                  <a:cubicBezTo>
                    <a:pt x="3764" y="1911"/>
                    <a:pt x="3097" y="1197"/>
                    <a:pt x="2573" y="697"/>
                  </a:cubicBezTo>
                  <a:cubicBezTo>
                    <a:pt x="2430" y="554"/>
                    <a:pt x="2311" y="411"/>
                    <a:pt x="2192" y="268"/>
                  </a:cubicBezTo>
                  <a:cubicBezTo>
                    <a:pt x="2156" y="90"/>
                    <a:pt x="2013" y="0"/>
                    <a:pt x="18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3"/>
            <p:cNvSpPr/>
            <p:nvPr/>
          </p:nvSpPr>
          <p:spPr>
            <a:xfrm>
              <a:off x="1131750" y="3782375"/>
              <a:ext cx="118500" cy="87550"/>
            </a:xfrm>
            <a:custGeom>
              <a:avLst/>
              <a:gdLst/>
              <a:ahLst/>
              <a:cxnLst/>
              <a:rect l="l" t="t" r="r" b="b"/>
              <a:pathLst>
                <a:path w="4740" h="3502" extrusionOk="0">
                  <a:moveTo>
                    <a:pt x="1096" y="1"/>
                  </a:moveTo>
                  <a:cubicBezTo>
                    <a:pt x="1001" y="1239"/>
                    <a:pt x="620" y="2430"/>
                    <a:pt x="1" y="3501"/>
                  </a:cubicBezTo>
                  <a:lnTo>
                    <a:pt x="4740" y="3501"/>
                  </a:lnTo>
                  <a:cubicBezTo>
                    <a:pt x="4120" y="2430"/>
                    <a:pt x="3739" y="1239"/>
                    <a:pt x="3620" y="1"/>
                  </a:cubicBezTo>
                  <a:cubicBezTo>
                    <a:pt x="3549" y="1"/>
                    <a:pt x="3454" y="24"/>
                    <a:pt x="3358" y="24"/>
                  </a:cubicBezTo>
                  <a:lnTo>
                    <a:pt x="1358" y="24"/>
                  </a:lnTo>
                  <a:cubicBezTo>
                    <a:pt x="1287" y="24"/>
                    <a:pt x="1191" y="24"/>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6" name="Google Shape;5766;p73"/>
          <p:cNvGrpSpPr/>
          <p:nvPr/>
        </p:nvGrpSpPr>
        <p:grpSpPr>
          <a:xfrm>
            <a:off x="1020938" y="4003045"/>
            <a:ext cx="348787" cy="349338"/>
            <a:chOff x="1056150" y="4076425"/>
            <a:chExt cx="268525" cy="268000"/>
          </a:xfrm>
        </p:grpSpPr>
        <p:sp>
          <p:nvSpPr>
            <p:cNvPr id="5767" name="Google Shape;5767;p73"/>
            <p:cNvSpPr/>
            <p:nvPr/>
          </p:nvSpPr>
          <p:spPr>
            <a:xfrm>
              <a:off x="1056150" y="4076425"/>
              <a:ext cx="268525" cy="173325"/>
            </a:xfrm>
            <a:custGeom>
              <a:avLst/>
              <a:gdLst/>
              <a:ahLst/>
              <a:cxnLst/>
              <a:rect l="l" t="t" r="r" b="b"/>
              <a:pathLst>
                <a:path w="10741" h="6933" extrusionOk="0">
                  <a:moveTo>
                    <a:pt x="934" y="1"/>
                  </a:moveTo>
                  <a:cubicBezTo>
                    <a:pt x="538" y="1"/>
                    <a:pt x="538" y="624"/>
                    <a:pt x="934" y="624"/>
                  </a:cubicBezTo>
                  <a:cubicBezTo>
                    <a:pt x="948" y="624"/>
                    <a:pt x="962" y="624"/>
                    <a:pt x="976" y="622"/>
                  </a:cubicBezTo>
                  <a:lnTo>
                    <a:pt x="1286" y="622"/>
                  </a:lnTo>
                  <a:lnTo>
                    <a:pt x="1286" y="1265"/>
                  </a:lnTo>
                  <a:lnTo>
                    <a:pt x="334" y="1265"/>
                  </a:lnTo>
                  <a:cubicBezTo>
                    <a:pt x="320" y="1263"/>
                    <a:pt x="306" y="1262"/>
                    <a:pt x="292" y="1262"/>
                  </a:cubicBezTo>
                  <a:cubicBezTo>
                    <a:pt x="123" y="1262"/>
                    <a:pt x="0" y="1398"/>
                    <a:pt x="0" y="1575"/>
                  </a:cubicBezTo>
                  <a:lnTo>
                    <a:pt x="0" y="6623"/>
                  </a:lnTo>
                  <a:cubicBezTo>
                    <a:pt x="24" y="6790"/>
                    <a:pt x="143" y="6933"/>
                    <a:pt x="334" y="6933"/>
                  </a:cubicBezTo>
                  <a:lnTo>
                    <a:pt x="10431" y="6933"/>
                  </a:lnTo>
                  <a:cubicBezTo>
                    <a:pt x="10598" y="6933"/>
                    <a:pt x="10717" y="6790"/>
                    <a:pt x="10740" y="6623"/>
                  </a:cubicBezTo>
                  <a:lnTo>
                    <a:pt x="10740" y="1575"/>
                  </a:lnTo>
                  <a:cubicBezTo>
                    <a:pt x="10740" y="1408"/>
                    <a:pt x="10598" y="1265"/>
                    <a:pt x="10431" y="1265"/>
                  </a:cubicBezTo>
                  <a:lnTo>
                    <a:pt x="9454" y="1265"/>
                  </a:lnTo>
                  <a:lnTo>
                    <a:pt x="9454" y="622"/>
                  </a:lnTo>
                  <a:lnTo>
                    <a:pt x="9788" y="622"/>
                  </a:lnTo>
                  <a:cubicBezTo>
                    <a:pt x="9802" y="624"/>
                    <a:pt x="9817" y="624"/>
                    <a:pt x="9830" y="624"/>
                  </a:cubicBezTo>
                  <a:cubicBezTo>
                    <a:pt x="10226" y="624"/>
                    <a:pt x="10226" y="1"/>
                    <a:pt x="9830" y="1"/>
                  </a:cubicBezTo>
                  <a:cubicBezTo>
                    <a:pt x="9817" y="1"/>
                    <a:pt x="9802" y="1"/>
                    <a:pt x="9788" y="3"/>
                  </a:cubicBezTo>
                  <a:lnTo>
                    <a:pt x="8526" y="3"/>
                  </a:lnTo>
                  <a:cubicBezTo>
                    <a:pt x="8510" y="1"/>
                    <a:pt x="8495" y="1"/>
                    <a:pt x="8481" y="1"/>
                  </a:cubicBezTo>
                  <a:cubicBezTo>
                    <a:pt x="8064" y="1"/>
                    <a:pt x="8064" y="624"/>
                    <a:pt x="8481" y="624"/>
                  </a:cubicBezTo>
                  <a:cubicBezTo>
                    <a:pt x="8495" y="624"/>
                    <a:pt x="8510" y="624"/>
                    <a:pt x="8526" y="622"/>
                  </a:cubicBezTo>
                  <a:lnTo>
                    <a:pt x="8835" y="622"/>
                  </a:lnTo>
                  <a:lnTo>
                    <a:pt x="8835" y="1265"/>
                  </a:lnTo>
                  <a:lnTo>
                    <a:pt x="5692" y="1265"/>
                  </a:lnTo>
                  <a:lnTo>
                    <a:pt x="5692" y="622"/>
                  </a:lnTo>
                  <a:lnTo>
                    <a:pt x="6001" y="622"/>
                  </a:lnTo>
                  <a:cubicBezTo>
                    <a:pt x="6016" y="624"/>
                    <a:pt x="6030" y="624"/>
                    <a:pt x="6044" y="624"/>
                  </a:cubicBezTo>
                  <a:cubicBezTo>
                    <a:pt x="6440" y="624"/>
                    <a:pt x="6440" y="1"/>
                    <a:pt x="6044" y="1"/>
                  </a:cubicBezTo>
                  <a:cubicBezTo>
                    <a:pt x="6030" y="1"/>
                    <a:pt x="6016" y="1"/>
                    <a:pt x="6001" y="3"/>
                  </a:cubicBezTo>
                  <a:lnTo>
                    <a:pt x="4739" y="3"/>
                  </a:lnTo>
                  <a:cubicBezTo>
                    <a:pt x="4725" y="1"/>
                    <a:pt x="4710" y="1"/>
                    <a:pt x="4697" y="1"/>
                  </a:cubicBezTo>
                  <a:cubicBezTo>
                    <a:pt x="4301" y="1"/>
                    <a:pt x="4301" y="624"/>
                    <a:pt x="4697" y="624"/>
                  </a:cubicBezTo>
                  <a:cubicBezTo>
                    <a:pt x="4710" y="624"/>
                    <a:pt x="4725" y="624"/>
                    <a:pt x="4739" y="622"/>
                  </a:cubicBezTo>
                  <a:lnTo>
                    <a:pt x="5049" y="622"/>
                  </a:lnTo>
                  <a:lnTo>
                    <a:pt x="5049" y="1265"/>
                  </a:lnTo>
                  <a:lnTo>
                    <a:pt x="1929" y="1265"/>
                  </a:lnTo>
                  <a:lnTo>
                    <a:pt x="1929" y="622"/>
                  </a:lnTo>
                  <a:lnTo>
                    <a:pt x="2215" y="622"/>
                  </a:lnTo>
                  <a:cubicBezTo>
                    <a:pt x="2230" y="624"/>
                    <a:pt x="2245" y="624"/>
                    <a:pt x="2260" y="624"/>
                  </a:cubicBezTo>
                  <a:cubicBezTo>
                    <a:pt x="2676" y="624"/>
                    <a:pt x="2676" y="1"/>
                    <a:pt x="2260" y="1"/>
                  </a:cubicBezTo>
                  <a:cubicBezTo>
                    <a:pt x="2245" y="1"/>
                    <a:pt x="2230" y="1"/>
                    <a:pt x="2215" y="3"/>
                  </a:cubicBezTo>
                  <a:lnTo>
                    <a:pt x="976" y="3"/>
                  </a:lnTo>
                  <a:cubicBezTo>
                    <a:pt x="962" y="1"/>
                    <a:pt x="948"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3"/>
            <p:cNvSpPr/>
            <p:nvPr/>
          </p:nvSpPr>
          <p:spPr>
            <a:xfrm>
              <a:off x="1102575" y="4265800"/>
              <a:ext cx="176250" cy="78625"/>
            </a:xfrm>
            <a:custGeom>
              <a:avLst/>
              <a:gdLst/>
              <a:ahLst/>
              <a:cxnLst/>
              <a:rect l="l" t="t" r="r" b="b"/>
              <a:pathLst>
                <a:path w="7050" h="3145" extrusionOk="0">
                  <a:moveTo>
                    <a:pt x="2573" y="1716"/>
                  </a:moveTo>
                  <a:lnTo>
                    <a:pt x="2573" y="2525"/>
                  </a:lnTo>
                  <a:lnTo>
                    <a:pt x="1763" y="2525"/>
                  </a:lnTo>
                  <a:lnTo>
                    <a:pt x="2573" y="1716"/>
                  </a:lnTo>
                  <a:close/>
                  <a:moveTo>
                    <a:pt x="4454" y="1716"/>
                  </a:moveTo>
                  <a:lnTo>
                    <a:pt x="5287" y="2525"/>
                  </a:lnTo>
                  <a:lnTo>
                    <a:pt x="4454" y="2525"/>
                  </a:lnTo>
                  <a:lnTo>
                    <a:pt x="4454" y="1716"/>
                  </a:lnTo>
                  <a:close/>
                  <a:moveTo>
                    <a:pt x="2573" y="1"/>
                  </a:moveTo>
                  <a:lnTo>
                    <a:pt x="2573" y="811"/>
                  </a:lnTo>
                  <a:lnTo>
                    <a:pt x="882" y="2525"/>
                  </a:lnTo>
                  <a:lnTo>
                    <a:pt x="382" y="2525"/>
                  </a:lnTo>
                  <a:cubicBezTo>
                    <a:pt x="1" y="2549"/>
                    <a:pt x="1" y="3121"/>
                    <a:pt x="382" y="3144"/>
                  </a:cubicBezTo>
                  <a:lnTo>
                    <a:pt x="6669" y="3144"/>
                  </a:lnTo>
                  <a:cubicBezTo>
                    <a:pt x="7050" y="3121"/>
                    <a:pt x="7050" y="2549"/>
                    <a:pt x="6669" y="2525"/>
                  </a:cubicBezTo>
                  <a:lnTo>
                    <a:pt x="6169" y="2525"/>
                  </a:lnTo>
                  <a:lnTo>
                    <a:pt x="4454" y="811"/>
                  </a:lnTo>
                  <a:lnTo>
                    <a:pt x="4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9" name="Google Shape;5769;p73"/>
          <p:cNvGrpSpPr/>
          <p:nvPr/>
        </p:nvGrpSpPr>
        <p:grpSpPr>
          <a:xfrm>
            <a:off x="1835218" y="4003110"/>
            <a:ext cx="225067" cy="349273"/>
            <a:chOff x="1683050" y="4076475"/>
            <a:chExt cx="173275" cy="267950"/>
          </a:xfrm>
        </p:grpSpPr>
        <p:sp>
          <p:nvSpPr>
            <p:cNvPr id="5770" name="Google Shape;5770;p73"/>
            <p:cNvSpPr/>
            <p:nvPr/>
          </p:nvSpPr>
          <p:spPr>
            <a:xfrm>
              <a:off x="1683050" y="4187825"/>
              <a:ext cx="173275" cy="156600"/>
            </a:xfrm>
            <a:custGeom>
              <a:avLst/>
              <a:gdLst/>
              <a:ahLst/>
              <a:cxnLst/>
              <a:rect l="l" t="t" r="r" b="b"/>
              <a:pathLst>
                <a:path w="6931" h="6264" extrusionOk="0">
                  <a:moveTo>
                    <a:pt x="322" y="0"/>
                  </a:moveTo>
                  <a:cubicBezTo>
                    <a:pt x="173" y="0"/>
                    <a:pt x="25" y="95"/>
                    <a:pt x="1" y="286"/>
                  </a:cubicBezTo>
                  <a:cubicBezTo>
                    <a:pt x="1" y="2072"/>
                    <a:pt x="1382" y="3549"/>
                    <a:pt x="3144" y="3715"/>
                  </a:cubicBezTo>
                  <a:lnTo>
                    <a:pt x="3144" y="5644"/>
                  </a:lnTo>
                  <a:lnTo>
                    <a:pt x="2216" y="5644"/>
                  </a:lnTo>
                  <a:cubicBezTo>
                    <a:pt x="1834" y="5668"/>
                    <a:pt x="1834" y="6240"/>
                    <a:pt x="2216" y="6263"/>
                  </a:cubicBezTo>
                  <a:lnTo>
                    <a:pt x="4716" y="6263"/>
                  </a:lnTo>
                  <a:cubicBezTo>
                    <a:pt x="5097" y="6240"/>
                    <a:pt x="5097" y="5668"/>
                    <a:pt x="4716" y="5644"/>
                  </a:cubicBezTo>
                  <a:lnTo>
                    <a:pt x="3763" y="5644"/>
                  </a:lnTo>
                  <a:lnTo>
                    <a:pt x="3763" y="3715"/>
                  </a:lnTo>
                  <a:cubicBezTo>
                    <a:pt x="5550" y="3549"/>
                    <a:pt x="6907" y="2072"/>
                    <a:pt x="6907" y="286"/>
                  </a:cubicBezTo>
                  <a:lnTo>
                    <a:pt x="6931" y="286"/>
                  </a:lnTo>
                  <a:cubicBezTo>
                    <a:pt x="6907" y="95"/>
                    <a:pt x="6758" y="0"/>
                    <a:pt x="6609" y="0"/>
                  </a:cubicBezTo>
                  <a:cubicBezTo>
                    <a:pt x="6460" y="0"/>
                    <a:pt x="6312" y="95"/>
                    <a:pt x="6288" y="286"/>
                  </a:cubicBezTo>
                  <a:cubicBezTo>
                    <a:pt x="6359" y="1882"/>
                    <a:pt x="5073" y="3239"/>
                    <a:pt x="3478" y="3239"/>
                  </a:cubicBezTo>
                  <a:cubicBezTo>
                    <a:pt x="1858" y="3239"/>
                    <a:pt x="572" y="1882"/>
                    <a:pt x="644" y="286"/>
                  </a:cubicBezTo>
                  <a:cubicBezTo>
                    <a:pt x="620" y="95"/>
                    <a:pt x="471"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73"/>
            <p:cNvSpPr/>
            <p:nvPr/>
          </p:nvSpPr>
          <p:spPr>
            <a:xfrm>
              <a:off x="1714600" y="4076475"/>
              <a:ext cx="110175" cy="110775"/>
            </a:xfrm>
            <a:custGeom>
              <a:avLst/>
              <a:gdLst/>
              <a:ahLst/>
              <a:cxnLst/>
              <a:rect l="l" t="t" r="r" b="b"/>
              <a:pathLst>
                <a:path w="4407" h="4431" extrusionOk="0">
                  <a:moveTo>
                    <a:pt x="1882" y="1"/>
                  </a:moveTo>
                  <a:cubicBezTo>
                    <a:pt x="930" y="168"/>
                    <a:pt x="168" y="930"/>
                    <a:pt x="25" y="1906"/>
                  </a:cubicBezTo>
                  <a:lnTo>
                    <a:pt x="1573" y="1906"/>
                  </a:lnTo>
                  <a:cubicBezTo>
                    <a:pt x="1587" y="1905"/>
                    <a:pt x="1601" y="1904"/>
                    <a:pt x="1615" y="1904"/>
                  </a:cubicBezTo>
                  <a:cubicBezTo>
                    <a:pt x="2011" y="1904"/>
                    <a:pt x="2011" y="2528"/>
                    <a:pt x="1615" y="2528"/>
                  </a:cubicBezTo>
                  <a:cubicBezTo>
                    <a:pt x="1601" y="2528"/>
                    <a:pt x="1587" y="2527"/>
                    <a:pt x="1573" y="2525"/>
                  </a:cubicBezTo>
                  <a:lnTo>
                    <a:pt x="1" y="2525"/>
                  </a:lnTo>
                  <a:lnTo>
                    <a:pt x="1" y="3168"/>
                  </a:lnTo>
                  <a:lnTo>
                    <a:pt x="1573" y="3168"/>
                  </a:lnTo>
                  <a:cubicBezTo>
                    <a:pt x="2001" y="3168"/>
                    <a:pt x="2001" y="3787"/>
                    <a:pt x="1573" y="3787"/>
                  </a:cubicBezTo>
                  <a:lnTo>
                    <a:pt x="1" y="3787"/>
                  </a:lnTo>
                  <a:lnTo>
                    <a:pt x="1" y="4430"/>
                  </a:lnTo>
                  <a:lnTo>
                    <a:pt x="4407" y="4430"/>
                  </a:lnTo>
                  <a:lnTo>
                    <a:pt x="4407" y="3787"/>
                  </a:lnTo>
                  <a:lnTo>
                    <a:pt x="2835" y="3787"/>
                  </a:lnTo>
                  <a:cubicBezTo>
                    <a:pt x="2406" y="3787"/>
                    <a:pt x="2406" y="3168"/>
                    <a:pt x="2835" y="3168"/>
                  </a:cubicBezTo>
                  <a:lnTo>
                    <a:pt x="4407" y="3168"/>
                  </a:lnTo>
                  <a:lnTo>
                    <a:pt x="4407" y="2525"/>
                  </a:lnTo>
                  <a:lnTo>
                    <a:pt x="2835" y="2525"/>
                  </a:lnTo>
                  <a:cubicBezTo>
                    <a:pt x="2819" y="2527"/>
                    <a:pt x="2805" y="2528"/>
                    <a:pt x="2790" y="2528"/>
                  </a:cubicBezTo>
                  <a:cubicBezTo>
                    <a:pt x="2373" y="2528"/>
                    <a:pt x="2373" y="1904"/>
                    <a:pt x="2790" y="1904"/>
                  </a:cubicBezTo>
                  <a:cubicBezTo>
                    <a:pt x="2805" y="1904"/>
                    <a:pt x="2819" y="1905"/>
                    <a:pt x="2835" y="1906"/>
                  </a:cubicBezTo>
                  <a:lnTo>
                    <a:pt x="4383" y="1906"/>
                  </a:lnTo>
                  <a:cubicBezTo>
                    <a:pt x="4240" y="930"/>
                    <a:pt x="3478" y="168"/>
                    <a:pt x="2525" y="1"/>
                  </a:cubicBezTo>
                  <a:lnTo>
                    <a:pt x="2525" y="953"/>
                  </a:lnTo>
                  <a:cubicBezTo>
                    <a:pt x="2549" y="1192"/>
                    <a:pt x="2376" y="1311"/>
                    <a:pt x="2204" y="1311"/>
                  </a:cubicBezTo>
                  <a:cubicBezTo>
                    <a:pt x="2031" y="1311"/>
                    <a:pt x="1858" y="1192"/>
                    <a:pt x="1882" y="953"/>
                  </a:cubicBezTo>
                  <a:lnTo>
                    <a:pt x="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73"/>
            <p:cNvSpPr/>
            <p:nvPr/>
          </p:nvSpPr>
          <p:spPr>
            <a:xfrm>
              <a:off x="1715200" y="4202700"/>
              <a:ext cx="108975" cy="47050"/>
            </a:xfrm>
            <a:custGeom>
              <a:avLst/>
              <a:gdLst/>
              <a:ahLst/>
              <a:cxnLst/>
              <a:rect l="l" t="t" r="r" b="b"/>
              <a:pathLst>
                <a:path w="4359" h="1882" extrusionOk="0">
                  <a:moveTo>
                    <a:pt x="1" y="1"/>
                  </a:moveTo>
                  <a:cubicBezTo>
                    <a:pt x="167" y="1072"/>
                    <a:pt x="1096" y="1882"/>
                    <a:pt x="2192" y="1882"/>
                  </a:cubicBezTo>
                  <a:cubicBezTo>
                    <a:pt x="3263" y="1882"/>
                    <a:pt x="4192" y="1072"/>
                    <a:pt x="4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3" name="Google Shape;5773;p73"/>
          <p:cNvGrpSpPr/>
          <p:nvPr/>
        </p:nvGrpSpPr>
        <p:grpSpPr>
          <a:xfrm>
            <a:off x="2523473" y="4024846"/>
            <a:ext cx="351125" cy="306388"/>
            <a:chOff x="2212925" y="4093150"/>
            <a:chExt cx="270325" cy="235050"/>
          </a:xfrm>
        </p:grpSpPr>
        <p:sp>
          <p:nvSpPr>
            <p:cNvPr id="5774" name="Google Shape;5774;p73"/>
            <p:cNvSpPr/>
            <p:nvPr/>
          </p:nvSpPr>
          <p:spPr>
            <a:xfrm>
              <a:off x="2286150" y="4155375"/>
              <a:ext cx="197100" cy="172825"/>
            </a:xfrm>
            <a:custGeom>
              <a:avLst/>
              <a:gdLst/>
              <a:ahLst/>
              <a:cxnLst/>
              <a:rect l="l" t="t" r="r" b="b"/>
              <a:pathLst>
                <a:path w="7884" h="6913" extrusionOk="0">
                  <a:moveTo>
                    <a:pt x="3737" y="1"/>
                  </a:moveTo>
                  <a:cubicBezTo>
                    <a:pt x="3044" y="1"/>
                    <a:pt x="2338" y="255"/>
                    <a:pt x="1763" y="822"/>
                  </a:cubicBezTo>
                  <a:cubicBezTo>
                    <a:pt x="1" y="2608"/>
                    <a:pt x="1263" y="5656"/>
                    <a:pt x="3764" y="5656"/>
                  </a:cubicBezTo>
                  <a:cubicBezTo>
                    <a:pt x="4407" y="5656"/>
                    <a:pt x="5026" y="5442"/>
                    <a:pt x="5526" y="5037"/>
                  </a:cubicBezTo>
                  <a:lnTo>
                    <a:pt x="7312" y="6823"/>
                  </a:lnTo>
                  <a:cubicBezTo>
                    <a:pt x="7371" y="6883"/>
                    <a:pt x="7455" y="6912"/>
                    <a:pt x="7538" y="6912"/>
                  </a:cubicBezTo>
                  <a:cubicBezTo>
                    <a:pt x="7621" y="6912"/>
                    <a:pt x="7705" y="6883"/>
                    <a:pt x="7764" y="6823"/>
                  </a:cubicBezTo>
                  <a:cubicBezTo>
                    <a:pt x="7883" y="6704"/>
                    <a:pt x="7883" y="6490"/>
                    <a:pt x="7764" y="6371"/>
                  </a:cubicBezTo>
                  <a:lnTo>
                    <a:pt x="5978" y="4585"/>
                  </a:lnTo>
                  <a:cubicBezTo>
                    <a:pt x="6383" y="4084"/>
                    <a:pt x="6597" y="3465"/>
                    <a:pt x="6597" y="2822"/>
                  </a:cubicBezTo>
                  <a:cubicBezTo>
                    <a:pt x="6597" y="1127"/>
                    <a:pt x="5196" y="1"/>
                    <a:pt x="3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73"/>
            <p:cNvSpPr/>
            <p:nvPr/>
          </p:nvSpPr>
          <p:spPr>
            <a:xfrm>
              <a:off x="2212925" y="4265225"/>
              <a:ext cx="82775" cy="16100"/>
            </a:xfrm>
            <a:custGeom>
              <a:avLst/>
              <a:gdLst/>
              <a:ahLst/>
              <a:cxnLst/>
              <a:rect l="l" t="t" r="r" b="b"/>
              <a:pathLst>
                <a:path w="3311" h="644" extrusionOk="0">
                  <a:moveTo>
                    <a:pt x="382" y="0"/>
                  </a:moveTo>
                  <a:cubicBezTo>
                    <a:pt x="1" y="48"/>
                    <a:pt x="1" y="595"/>
                    <a:pt x="382" y="643"/>
                  </a:cubicBezTo>
                  <a:lnTo>
                    <a:pt x="2930" y="643"/>
                  </a:lnTo>
                  <a:cubicBezTo>
                    <a:pt x="3311" y="595"/>
                    <a:pt x="3311" y="48"/>
                    <a:pt x="2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73"/>
            <p:cNvSpPr/>
            <p:nvPr/>
          </p:nvSpPr>
          <p:spPr>
            <a:xfrm>
              <a:off x="2212925" y="4234200"/>
              <a:ext cx="52650" cy="15625"/>
            </a:xfrm>
            <a:custGeom>
              <a:avLst/>
              <a:gdLst/>
              <a:ahLst/>
              <a:cxnLst/>
              <a:rect l="l" t="t" r="r" b="b"/>
              <a:pathLst>
                <a:path w="2106" h="625" extrusionOk="0">
                  <a:moveTo>
                    <a:pt x="1689" y="0"/>
                  </a:moveTo>
                  <a:cubicBezTo>
                    <a:pt x="1674" y="0"/>
                    <a:pt x="1659" y="1"/>
                    <a:pt x="1644" y="3"/>
                  </a:cubicBezTo>
                  <a:lnTo>
                    <a:pt x="382" y="3"/>
                  </a:lnTo>
                  <a:cubicBezTo>
                    <a:pt x="1" y="27"/>
                    <a:pt x="1" y="574"/>
                    <a:pt x="382" y="622"/>
                  </a:cubicBezTo>
                  <a:lnTo>
                    <a:pt x="1644" y="622"/>
                  </a:lnTo>
                  <a:cubicBezTo>
                    <a:pt x="1659" y="623"/>
                    <a:pt x="1674" y="624"/>
                    <a:pt x="1689" y="624"/>
                  </a:cubicBezTo>
                  <a:cubicBezTo>
                    <a:pt x="2105" y="624"/>
                    <a:pt x="2105" y="0"/>
                    <a:pt x="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73"/>
            <p:cNvSpPr/>
            <p:nvPr/>
          </p:nvSpPr>
          <p:spPr>
            <a:xfrm>
              <a:off x="2214125" y="4093150"/>
              <a:ext cx="174450" cy="125050"/>
            </a:xfrm>
            <a:custGeom>
              <a:avLst/>
              <a:gdLst/>
              <a:ahLst/>
              <a:cxnLst/>
              <a:rect l="l" t="t" r="r" b="b"/>
              <a:pathLst>
                <a:path w="6978" h="5002" extrusionOk="0">
                  <a:moveTo>
                    <a:pt x="322" y="1"/>
                  </a:moveTo>
                  <a:cubicBezTo>
                    <a:pt x="173" y="1"/>
                    <a:pt x="24" y="96"/>
                    <a:pt x="0" y="286"/>
                  </a:cubicBezTo>
                  <a:lnTo>
                    <a:pt x="0" y="4692"/>
                  </a:lnTo>
                  <a:cubicBezTo>
                    <a:pt x="0" y="4859"/>
                    <a:pt x="143" y="5002"/>
                    <a:pt x="334" y="5002"/>
                  </a:cubicBezTo>
                  <a:lnTo>
                    <a:pt x="3215" y="5002"/>
                  </a:lnTo>
                  <a:cubicBezTo>
                    <a:pt x="3382" y="3216"/>
                    <a:pt x="4858" y="1858"/>
                    <a:pt x="6645" y="1858"/>
                  </a:cubicBezTo>
                  <a:cubicBezTo>
                    <a:pt x="6764" y="1858"/>
                    <a:pt x="6859" y="1858"/>
                    <a:pt x="6978" y="1882"/>
                  </a:cubicBezTo>
                  <a:lnTo>
                    <a:pt x="6978" y="929"/>
                  </a:lnTo>
                  <a:cubicBezTo>
                    <a:pt x="6978" y="733"/>
                    <a:pt x="6810" y="605"/>
                    <a:pt x="6643" y="605"/>
                  </a:cubicBezTo>
                  <a:cubicBezTo>
                    <a:pt x="6566" y="605"/>
                    <a:pt x="6490" y="632"/>
                    <a:pt x="6430" y="691"/>
                  </a:cubicBezTo>
                  <a:lnTo>
                    <a:pt x="5406" y="1739"/>
                  </a:lnTo>
                  <a:lnTo>
                    <a:pt x="4668" y="1001"/>
                  </a:lnTo>
                  <a:cubicBezTo>
                    <a:pt x="4608" y="941"/>
                    <a:pt x="4531" y="912"/>
                    <a:pt x="4454" y="912"/>
                  </a:cubicBezTo>
                  <a:cubicBezTo>
                    <a:pt x="4376" y="912"/>
                    <a:pt x="4299" y="941"/>
                    <a:pt x="4239" y="1001"/>
                  </a:cubicBezTo>
                  <a:lnTo>
                    <a:pt x="2572" y="2668"/>
                  </a:lnTo>
                  <a:lnTo>
                    <a:pt x="1834" y="1953"/>
                  </a:lnTo>
                  <a:cubicBezTo>
                    <a:pt x="1763" y="1894"/>
                    <a:pt x="1679" y="1864"/>
                    <a:pt x="1599" y="1864"/>
                  </a:cubicBezTo>
                  <a:cubicBezTo>
                    <a:pt x="1518" y="1864"/>
                    <a:pt x="1441" y="1894"/>
                    <a:pt x="1382" y="1953"/>
                  </a:cubicBezTo>
                  <a:lnTo>
                    <a:pt x="643" y="2668"/>
                  </a:lnTo>
                  <a:lnTo>
                    <a:pt x="643" y="286"/>
                  </a:lnTo>
                  <a:cubicBezTo>
                    <a:pt x="619" y="96"/>
                    <a:pt x="471"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8" name="Google Shape;5778;p73"/>
          <p:cNvGrpSpPr/>
          <p:nvPr/>
        </p:nvGrpSpPr>
        <p:grpSpPr>
          <a:xfrm>
            <a:off x="3276673" y="4003110"/>
            <a:ext cx="348820" cy="349957"/>
            <a:chOff x="2792800" y="4076475"/>
            <a:chExt cx="268550" cy="268475"/>
          </a:xfrm>
        </p:grpSpPr>
        <p:sp>
          <p:nvSpPr>
            <p:cNvPr id="5779" name="Google Shape;5779;p73"/>
            <p:cNvSpPr/>
            <p:nvPr/>
          </p:nvSpPr>
          <p:spPr>
            <a:xfrm>
              <a:off x="2895225" y="4076475"/>
              <a:ext cx="63125" cy="31600"/>
            </a:xfrm>
            <a:custGeom>
              <a:avLst/>
              <a:gdLst/>
              <a:ahLst/>
              <a:cxnLst/>
              <a:rect l="l" t="t" r="r" b="b"/>
              <a:pathLst>
                <a:path w="2525" h="1264" extrusionOk="0">
                  <a:moveTo>
                    <a:pt x="310" y="1"/>
                  </a:moveTo>
                  <a:cubicBezTo>
                    <a:pt x="143" y="1"/>
                    <a:pt x="24" y="120"/>
                    <a:pt x="0" y="310"/>
                  </a:cubicBezTo>
                  <a:lnTo>
                    <a:pt x="0" y="953"/>
                  </a:lnTo>
                  <a:cubicBezTo>
                    <a:pt x="0" y="1120"/>
                    <a:pt x="143" y="1263"/>
                    <a:pt x="310" y="1263"/>
                  </a:cubicBezTo>
                  <a:lnTo>
                    <a:pt x="2215" y="1263"/>
                  </a:lnTo>
                  <a:cubicBezTo>
                    <a:pt x="2381" y="1263"/>
                    <a:pt x="2524" y="1120"/>
                    <a:pt x="2524" y="953"/>
                  </a:cubicBezTo>
                  <a:lnTo>
                    <a:pt x="2524" y="310"/>
                  </a:lnTo>
                  <a:cubicBezTo>
                    <a:pt x="2501" y="120"/>
                    <a:pt x="2381" y="1"/>
                    <a:pt x="2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73"/>
            <p:cNvSpPr/>
            <p:nvPr/>
          </p:nvSpPr>
          <p:spPr>
            <a:xfrm>
              <a:off x="2855925" y="4166375"/>
              <a:ext cx="141725" cy="51825"/>
            </a:xfrm>
            <a:custGeom>
              <a:avLst/>
              <a:gdLst/>
              <a:ahLst/>
              <a:cxnLst/>
              <a:rect l="l" t="t" r="r" b="b"/>
              <a:pathLst>
                <a:path w="5669" h="2073" extrusionOk="0">
                  <a:moveTo>
                    <a:pt x="3787" y="1"/>
                  </a:moveTo>
                  <a:lnTo>
                    <a:pt x="2120" y="1668"/>
                  </a:lnTo>
                  <a:cubicBezTo>
                    <a:pt x="2060" y="1727"/>
                    <a:pt x="1977" y="1757"/>
                    <a:pt x="1894" y="1757"/>
                  </a:cubicBezTo>
                  <a:cubicBezTo>
                    <a:pt x="1810" y="1757"/>
                    <a:pt x="1727" y="1727"/>
                    <a:pt x="1667" y="1668"/>
                  </a:cubicBezTo>
                  <a:lnTo>
                    <a:pt x="953" y="953"/>
                  </a:lnTo>
                  <a:lnTo>
                    <a:pt x="0" y="1882"/>
                  </a:lnTo>
                  <a:lnTo>
                    <a:pt x="0" y="2073"/>
                  </a:lnTo>
                  <a:lnTo>
                    <a:pt x="5668" y="2073"/>
                  </a:lnTo>
                  <a:lnTo>
                    <a:pt x="5668" y="1"/>
                  </a:lnTo>
                  <a:lnTo>
                    <a:pt x="4930" y="739"/>
                  </a:lnTo>
                  <a:cubicBezTo>
                    <a:pt x="4870" y="799"/>
                    <a:pt x="4793" y="828"/>
                    <a:pt x="4716" y="828"/>
                  </a:cubicBezTo>
                  <a:cubicBezTo>
                    <a:pt x="4638" y="828"/>
                    <a:pt x="4561" y="799"/>
                    <a:pt x="4501" y="739"/>
                  </a:cubicBezTo>
                  <a:lnTo>
                    <a:pt x="3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73"/>
            <p:cNvSpPr/>
            <p:nvPr/>
          </p:nvSpPr>
          <p:spPr>
            <a:xfrm>
              <a:off x="2792800" y="4092500"/>
              <a:ext cx="268550" cy="252450"/>
            </a:xfrm>
            <a:custGeom>
              <a:avLst/>
              <a:gdLst/>
              <a:ahLst/>
              <a:cxnLst/>
              <a:rect l="l" t="t" r="r" b="b"/>
              <a:pathLst>
                <a:path w="10742" h="10098" extrusionOk="0">
                  <a:moveTo>
                    <a:pt x="2216" y="1235"/>
                  </a:moveTo>
                  <a:cubicBezTo>
                    <a:pt x="2382" y="1235"/>
                    <a:pt x="2549" y="1348"/>
                    <a:pt x="2525" y="1575"/>
                  </a:cubicBezTo>
                  <a:lnTo>
                    <a:pt x="2525" y="3956"/>
                  </a:lnTo>
                  <a:lnTo>
                    <a:pt x="3264" y="3242"/>
                  </a:lnTo>
                  <a:cubicBezTo>
                    <a:pt x="3311" y="3170"/>
                    <a:pt x="3389" y="3134"/>
                    <a:pt x="3469" y="3134"/>
                  </a:cubicBezTo>
                  <a:cubicBezTo>
                    <a:pt x="3549" y="3134"/>
                    <a:pt x="3633" y="3170"/>
                    <a:pt x="3692" y="3242"/>
                  </a:cubicBezTo>
                  <a:lnTo>
                    <a:pt x="4407" y="3956"/>
                  </a:lnTo>
                  <a:lnTo>
                    <a:pt x="6074" y="2289"/>
                  </a:lnTo>
                  <a:cubicBezTo>
                    <a:pt x="6133" y="2230"/>
                    <a:pt x="6217" y="2200"/>
                    <a:pt x="6300" y="2200"/>
                  </a:cubicBezTo>
                  <a:cubicBezTo>
                    <a:pt x="6383" y="2200"/>
                    <a:pt x="6467" y="2230"/>
                    <a:pt x="6526" y="2289"/>
                  </a:cubicBezTo>
                  <a:lnTo>
                    <a:pt x="7241" y="3004"/>
                  </a:lnTo>
                  <a:lnTo>
                    <a:pt x="8288" y="1979"/>
                  </a:lnTo>
                  <a:cubicBezTo>
                    <a:pt x="8352" y="1908"/>
                    <a:pt x="8431" y="1876"/>
                    <a:pt x="8509" y="1876"/>
                  </a:cubicBezTo>
                  <a:cubicBezTo>
                    <a:pt x="8664" y="1876"/>
                    <a:pt x="8812" y="2003"/>
                    <a:pt x="8812" y="2194"/>
                  </a:cubicBezTo>
                  <a:lnTo>
                    <a:pt x="8812" y="5337"/>
                  </a:lnTo>
                  <a:cubicBezTo>
                    <a:pt x="8812" y="5528"/>
                    <a:pt x="8669" y="5671"/>
                    <a:pt x="8503" y="5671"/>
                  </a:cubicBezTo>
                  <a:lnTo>
                    <a:pt x="2216" y="5671"/>
                  </a:lnTo>
                  <a:cubicBezTo>
                    <a:pt x="2049" y="5671"/>
                    <a:pt x="1906" y="5528"/>
                    <a:pt x="1906" y="5337"/>
                  </a:cubicBezTo>
                  <a:lnTo>
                    <a:pt x="1906" y="1575"/>
                  </a:lnTo>
                  <a:cubicBezTo>
                    <a:pt x="1882" y="1348"/>
                    <a:pt x="2049" y="1235"/>
                    <a:pt x="2216" y="1235"/>
                  </a:cubicBezTo>
                  <a:close/>
                  <a:moveTo>
                    <a:pt x="10444" y="1"/>
                  </a:moveTo>
                  <a:cubicBezTo>
                    <a:pt x="10432" y="1"/>
                    <a:pt x="10420" y="1"/>
                    <a:pt x="10408" y="3"/>
                  </a:cubicBezTo>
                  <a:lnTo>
                    <a:pt x="7241" y="3"/>
                  </a:lnTo>
                  <a:lnTo>
                    <a:pt x="7241" y="312"/>
                  </a:lnTo>
                  <a:cubicBezTo>
                    <a:pt x="7241" y="813"/>
                    <a:pt x="6812" y="1241"/>
                    <a:pt x="6312" y="1241"/>
                  </a:cubicBezTo>
                  <a:lnTo>
                    <a:pt x="4407" y="1241"/>
                  </a:lnTo>
                  <a:cubicBezTo>
                    <a:pt x="3883" y="1241"/>
                    <a:pt x="3478" y="813"/>
                    <a:pt x="3478" y="312"/>
                  </a:cubicBezTo>
                  <a:lnTo>
                    <a:pt x="3478" y="3"/>
                  </a:lnTo>
                  <a:lnTo>
                    <a:pt x="311" y="3"/>
                  </a:lnTo>
                  <a:cubicBezTo>
                    <a:pt x="144" y="3"/>
                    <a:pt x="1" y="122"/>
                    <a:pt x="1" y="312"/>
                  </a:cubicBezTo>
                  <a:lnTo>
                    <a:pt x="1" y="6623"/>
                  </a:lnTo>
                  <a:cubicBezTo>
                    <a:pt x="1" y="6790"/>
                    <a:pt x="144" y="6933"/>
                    <a:pt x="311" y="6933"/>
                  </a:cubicBezTo>
                  <a:lnTo>
                    <a:pt x="5050" y="6933"/>
                  </a:lnTo>
                  <a:lnTo>
                    <a:pt x="5050" y="8933"/>
                  </a:lnTo>
                  <a:lnTo>
                    <a:pt x="3954" y="9481"/>
                  </a:lnTo>
                  <a:cubicBezTo>
                    <a:pt x="3608" y="9624"/>
                    <a:pt x="3784" y="10097"/>
                    <a:pt x="4081" y="10097"/>
                  </a:cubicBezTo>
                  <a:cubicBezTo>
                    <a:pt x="4131" y="10097"/>
                    <a:pt x="4185" y="10084"/>
                    <a:pt x="4240" y="10053"/>
                  </a:cubicBezTo>
                  <a:lnTo>
                    <a:pt x="5359" y="9481"/>
                  </a:lnTo>
                  <a:lnTo>
                    <a:pt x="6478" y="10053"/>
                  </a:lnTo>
                  <a:cubicBezTo>
                    <a:pt x="6528" y="10079"/>
                    <a:pt x="6577" y="10091"/>
                    <a:pt x="6624" y="10091"/>
                  </a:cubicBezTo>
                  <a:cubicBezTo>
                    <a:pt x="6909" y="10091"/>
                    <a:pt x="7092" y="9645"/>
                    <a:pt x="6764" y="9481"/>
                  </a:cubicBezTo>
                  <a:lnTo>
                    <a:pt x="5693" y="8933"/>
                  </a:lnTo>
                  <a:lnTo>
                    <a:pt x="5693" y="6933"/>
                  </a:lnTo>
                  <a:lnTo>
                    <a:pt x="10408" y="6933"/>
                  </a:lnTo>
                  <a:cubicBezTo>
                    <a:pt x="10598" y="6933"/>
                    <a:pt x="10741" y="6790"/>
                    <a:pt x="10741" y="6623"/>
                  </a:cubicBezTo>
                  <a:lnTo>
                    <a:pt x="10741" y="312"/>
                  </a:lnTo>
                  <a:cubicBezTo>
                    <a:pt x="10741" y="157"/>
                    <a:pt x="10616" y="1"/>
                    <a:pt x="10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2" name="Google Shape;5782;p73"/>
          <p:cNvGrpSpPr/>
          <p:nvPr/>
        </p:nvGrpSpPr>
        <p:grpSpPr>
          <a:xfrm>
            <a:off x="4069326" y="4003110"/>
            <a:ext cx="265300" cy="349273"/>
            <a:chOff x="3403050" y="4076475"/>
            <a:chExt cx="204250" cy="267950"/>
          </a:xfrm>
        </p:grpSpPr>
        <p:sp>
          <p:nvSpPr>
            <p:cNvPr id="5783" name="Google Shape;5783;p73"/>
            <p:cNvSpPr/>
            <p:nvPr/>
          </p:nvSpPr>
          <p:spPr>
            <a:xfrm>
              <a:off x="3407225" y="4281875"/>
              <a:ext cx="58375" cy="57775"/>
            </a:xfrm>
            <a:custGeom>
              <a:avLst/>
              <a:gdLst/>
              <a:ahLst/>
              <a:cxnLst/>
              <a:rect l="l" t="t" r="r" b="b"/>
              <a:pathLst>
                <a:path w="2335" h="2311" extrusionOk="0">
                  <a:moveTo>
                    <a:pt x="1" y="1"/>
                  </a:moveTo>
                  <a:lnTo>
                    <a:pt x="2334" y="2311"/>
                  </a:ln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73"/>
            <p:cNvSpPr/>
            <p:nvPr/>
          </p:nvSpPr>
          <p:spPr>
            <a:xfrm>
              <a:off x="3403050" y="4076475"/>
              <a:ext cx="204250" cy="267950"/>
            </a:xfrm>
            <a:custGeom>
              <a:avLst/>
              <a:gdLst/>
              <a:ahLst/>
              <a:cxnLst/>
              <a:rect l="l" t="t" r="r" b="b"/>
              <a:pathLst>
                <a:path w="8170" h="10718" extrusionOk="0">
                  <a:moveTo>
                    <a:pt x="4671" y="2523"/>
                  </a:moveTo>
                  <a:cubicBezTo>
                    <a:pt x="4686" y="2523"/>
                    <a:pt x="4701" y="2524"/>
                    <a:pt x="4716" y="2525"/>
                  </a:cubicBezTo>
                  <a:lnTo>
                    <a:pt x="6597" y="2525"/>
                  </a:lnTo>
                  <a:cubicBezTo>
                    <a:pt x="6978" y="2573"/>
                    <a:pt x="6978" y="3121"/>
                    <a:pt x="6597" y="3144"/>
                  </a:cubicBezTo>
                  <a:lnTo>
                    <a:pt x="4716" y="3144"/>
                  </a:lnTo>
                  <a:cubicBezTo>
                    <a:pt x="4701" y="3146"/>
                    <a:pt x="4686" y="3147"/>
                    <a:pt x="4671" y="3147"/>
                  </a:cubicBezTo>
                  <a:cubicBezTo>
                    <a:pt x="4255" y="3147"/>
                    <a:pt x="4255" y="2523"/>
                    <a:pt x="4671" y="2523"/>
                  </a:cubicBezTo>
                  <a:close/>
                  <a:moveTo>
                    <a:pt x="2823" y="1894"/>
                  </a:moveTo>
                  <a:cubicBezTo>
                    <a:pt x="2906" y="1894"/>
                    <a:pt x="2990" y="1930"/>
                    <a:pt x="3049" y="2001"/>
                  </a:cubicBezTo>
                  <a:cubicBezTo>
                    <a:pt x="3168" y="2097"/>
                    <a:pt x="3168" y="2311"/>
                    <a:pt x="3049" y="2430"/>
                  </a:cubicBezTo>
                  <a:lnTo>
                    <a:pt x="2644" y="2835"/>
                  </a:lnTo>
                  <a:lnTo>
                    <a:pt x="3049" y="3240"/>
                  </a:lnTo>
                  <a:cubicBezTo>
                    <a:pt x="3252" y="3479"/>
                    <a:pt x="3055" y="3776"/>
                    <a:pt x="2812" y="3776"/>
                  </a:cubicBezTo>
                  <a:cubicBezTo>
                    <a:pt x="2741" y="3776"/>
                    <a:pt x="2666" y="3751"/>
                    <a:pt x="2597" y="3692"/>
                  </a:cubicBezTo>
                  <a:lnTo>
                    <a:pt x="2192" y="3287"/>
                  </a:lnTo>
                  <a:lnTo>
                    <a:pt x="1787" y="3692"/>
                  </a:lnTo>
                  <a:cubicBezTo>
                    <a:pt x="1720" y="3770"/>
                    <a:pt x="1641" y="3803"/>
                    <a:pt x="1564" y="3803"/>
                  </a:cubicBezTo>
                  <a:cubicBezTo>
                    <a:pt x="1312" y="3803"/>
                    <a:pt x="1079" y="3458"/>
                    <a:pt x="1334" y="3240"/>
                  </a:cubicBezTo>
                  <a:lnTo>
                    <a:pt x="1739" y="2835"/>
                  </a:lnTo>
                  <a:lnTo>
                    <a:pt x="1334" y="2430"/>
                  </a:lnTo>
                  <a:cubicBezTo>
                    <a:pt x="1215" y="2311"/>
                    <a:pt x="1215" y="2097"/>
                    <a:pt x="1334" y="2001"/>
                  </a:cubicBezTo>
                  <a:cubicBezTo>
                    <a:pt x="1406" y="1930"/>
                    <a:pt x="1489" y="1894"/>
                    <a:pt x="1570" y="1894"/>
                  </a:cubicBezTo>
                  <a:cubicBezTo>
                    <a:pt x="1650" y="1894"/>
                    <a:pt x="1727" y="1930"/>
                    <a:pt x="1787" y="2001"/>
                  </a:cubicBezTo>
                  <a:lnTo>
                    <a:pt x="2192" y="2406"/>
                  </a:lnTo>
                  <a:lnTo>
                    <a:pt x="2597" y="2001"/>
                  </a:lnTo>
                  <a:cubicBezTo>
                    <a:pt x="2656" y="1930"/>
                    <a:pt x="2739" y="1894"/>
                    <a:pt x="2823" y="1894"/>
                  </a:cubicBezTo>
                  <a:close/>
                  <a:moveTo>
                    <a:pt x="4671" y="5666"/>
                  </a:moveTo>
                  <a:cubicBezTo>
                    <a:pt x="4686" y="5666"/>
                    <a:pt x="4701" y="5667"/>
                    <a:pt x="4716" y="5669"/>
                  </a:cubicBezTo>
                  <a:lnTo>
                    <a:pt x="6597" y="5669"/>
                  </a:lnTo>
                  <a:cubicBezTo>
                    <a:pt x="6978" y="5716"/>
                    <a:pt x="6978" y="6264"/>
                    <a:pt x="6597" y="6288"/>
                  </a:cubicBezTo>
                  <a:lnTo>
                    <a:pt x="4716" y="6288"/>
                  </a:lnTo>
                  <a:cubicBezTo>
                    <a:pt x="4701" y="6289"/>
                    <a:pt x="4686" y="6290"/>
                    <a:pt x="4671" y="6290"/>
                  </a:cubicBezTo>
                  <a:cubicBezTo>
                    <a:pt x="4255" y="6290"/>
                    <a:pt x="4255" y="5666"/>
                    <a:pt x="4671" y="5666"/>
                  </a:cubicBezTo>
                  <a:close/>
                  <a:moveTo>
                    <a:pt x="3454" y="5032"/>
                  </a:moveTo>
                  <a:cubicBezTo>
                    <a:pt x="3531" y="5032"/>
                    <a:pt x="3609" y="5061"/>
                    <a:pt x="3668" y="5121"/>
                  </a:cubicBezTo>
                  <a:cubicBezTo>
                    <a:pt x="3811" y="5240"/>
                    <a:pt x="3811" y="5454"/>
                    <a:pt x="3668" y="5573"/>
                  </a:cubicBezTo>
                  <a:lnTo>
                    <a:pt x="2406" y="6836"/>
                  </a:lnTo>
                  <a:cubicBezTo>
                    <a:pt x="2358" y="6883"/>
                    <a:pt x="2287" y="6931"/>
                    <a:pt x="2192" y="6931"/>
                  </a:cubicBezTo>
                  <a:cubicBezTo>
                    <a:pt x="2120" y="6931"/>
                    <a:pt x="2025" y="6883"/>
                    <a:pt x="1977" y="6836"/>
                  </a:cubicBezTo>
                  <a:lnTo>
                    <a:pt x="1334" y="6216"/>
                  </a:lnTo>
                  <a:cubicBezTo>
                    <a:pt x="1215" y="6097"/>
                    <a:pt x="1215" y="5883"/>
                    <a:pt x="1334" y="5764"/>
                  </a:cubicBezTo>
                  <a:cubicBezTo>
                    <a:pt x="1406" y="5704"/>
                    <a:pt x="1489" y="5675"/>
                    <a:pt x="1570" y="5675"/>
                  </a:cubicBezTo>
                  <a:cubicBezTo>
                    <a:pt x="1650" y="5675"/>
                    <a:pt x="1727" y="5704"/>
                    <a:pt x="1787" y="5764"/>
                  </a:cubicBezTo>
                  <a:lnTo>
                    <a:pt x="2192" y="6169"/>
                  </a:lnTo>
                  <a:lnTo>
                    <a:pt x="3240" y="5121"/>
                  </a:lnTo>
                  <a:cubicBezTo>
                    <a:pt x="3299" y="5061"/>
                    <a:pt x="3377" y="5032"/>
                    <a:pt x="3454" y="5032"/>
                  </a:cubicBezTo>
                  <a:close/>
                  <a:moveTo>
                    <a:pt x="310" y="1"/>
                  </a:moveTo>
                  <a:cubicBezTo>
                    <a:pt x="144" y="1"/>
                    <a:pt x="1" y="120"/>
                    <a:pt x="1" y="310"/>
                  </a:cubicBezTo>
                  <a:lnTo>
                    <a:pt x="1" y="7574"/>
                  </a:lnTo>
                  <a:lnTo>
                    <a:pt x="2835" y="7574"/>
                  </a:lnTo>
                  <a:cubicBezTo>
                    <a:pt x="2845" y="7572"/>
                    <a:pt x="2856" y="7572"/>
                    <a:pt x="2867" y="7572"/>
                  </a:cubicBezTo>
                  <a:cubicBezTo>
                    <a:pt x="3019" y="7572"/>
                    <a:pt x="3144" y="7728"/>
                    <a:pt x="3144" y="7883"/>
                  </a:cubicBezTo>
                  <a:lnTo>
                    <a:pt x="3144" y="10717"/>
                  </a:lnTo>
                  <a:lnTo>
                    <a:pt x="7860" y="10717"/>
                  </a:lnTo>
                  <a:cubicBezTo>
                    <a:pt x="8026" y="10717"/>
                    <a:pt x="8169" y="10598"/>
                    <a:pt x="8169" y="10432"/>
                  </a:cubicBezTo>
                  <a:lnTo>
                    <a:pt x="8169" y="310"/>
                  </a:lnTo>
                  <a:cubicBezTo>
                    <a:pt x="8169" y="120"/>
                    <a:pt x="8026" y="1"/>
                    <a:pt x="7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5" name="Google Shape;5785;p73"/>
          <p:cNvGrpSpPr/>
          <p:nvPr/>
        </p:nvGrpSpPr>
        <p:grpSpPr>
          <a:xfrm>
            <a:off x="4773038" y="4002556"/>
            <a:ext cx="364277" cy="350316"/>
            <a:chOff x="3944825" y="4076050"/>
            <a:chExt cx="280450" cy="268750"/>
          </a:xfrm>
        </p:grpSpPr>
        <p:sp>
          <p:nvSpPr>
            <p:cNvPr id="5786" name="Google Shape;5786;p73"/>
            <p:cNvSpPr/>
            <p:nvPr/>
          </p:nvSpPr>
          <p:spPr>
            <a:xfrm>
              <a:off x="4047825" y="4076050"/>
              <a:ext cx="177450" cy="180100"/>
            </a:xfrm>
            <a:custGeom>
              <a:avLst/>
              <a:gdLst/>
              <a:ahLst/>
              <a:cxnLst/>
              <a:rect l="l" t="t" r="r" b="b"/>
              <a:pathLst>
                <a:path w="7098" h="7204" extrusionOk="0">
                  <a:moveTo>
                    <a:pt x="4323" y="0"/>
                  </a:moveTo>
                  <a:cubicBezTo>
                    <a:pt x="3680" y="0"/>
                    <a:pt x="3037" y="244"/>
                    <a:pt x="2549" y="732"/>
                  </a:cubicBezTo>
                  <a:lnTo>
                    <a:pt x="2549" y="756"/>
                  </a:lnTo>
                  <a:lnTo>
                    <a:pt x="382" y="2923"/>
                  </a:lnTo>
                  <a:lnTo>
                    <a:pt x="382" y="2947"/>
                  </a:lnTo>
                  <a:cubicBezTo>
                    <a:pt x="538" y="2919"/>
                    <a:pt x="697" y="2905"/>
                    <a:pt x="856" y="2905"/>
                  </a:cubicBezTo>
                  <a:cubicBezTo>
                    <a:pt x="1231" y="2905"/>
                    <a:pt x="1610" y="2980"/>
                    <a:pt x="1977" y="3114"/>
                  </a:cubicBezTo>
                  <a:lnTo>
                    <a:pt x="3454" y="1637"/>
                  </a:lnTo>
                  <a:cubicBezTo>
                    <a:pt x="3731" y="1361"/>
                    <a:pt x="4040" y="1245"/>
                    <a:pt x="4336" y="1245"/>
                  </a:cubicBezTo>
                  <a:cubicBezTo>
                    <a:pt x="5314" y="1245"/>
                    <a:pt x="6154" y="2509"/>
                    <a:pt x="5240" y="3423"/>
                  </a:cubicBezTo>
                  <a:cubicBezTo>
                    <a:pt x="5171" y="3493"/>
                    <a:pt x="3066" y="5597"/>
                    <a:pt x="3045" y="5597"/>
                  </a:cubicBezTo>
                  <a:cubicBezTo>
                    <a:pt x="3044" y="5597"/>
                    <a:pt x="3045" y="5595"/>
                    <a:pt x="3049" y="5590"/>
                  </a:cubicBezTo>
                  <a:lnTo>
                    <a:pt x="3049" y="5590"/>
                  </a:lnTo>
                  <a:cubicBezTo>
                    <a:pt x="2811" y="5841"/>
                    <a:pt x="2490" y="5966"/>
                    <a:pt x="2165" y="5966"/>
                  </a:cubicBezTo>
                  <a:cubicBezTo>
                    <a:pt x="1841" y="5966"/>
                    <a:pt x="1513" y="5841"/>
                    <a:pt x="1263" y="5590"/>
                  </a:cubicBezTo>
                  <a:cubicBezTo>
                    <a:pt x="1144" y="5471"/>
                    <a:pt x="983" y="5412"/>
                    <a:pt x="822" y="5412"/>
                  </a:cubicBezTo>
                  <a:cubicBezTo>
                    <a:pt x="662" y="5412"/>
                    <a:pt x="501" y="5471"/>
                    <a:pt x="382" y="5590"/>
                  </a:cubicBezTo>
                  <a:lnTo>
                    <a:pt x="1" y="5971"/>
                  </a:lnTo>
                  <a:cubicBezTo>
                    <a:pt x="96" y="6162"/>
                    <a:pt x="215" y="6329"/>
                    <a:pt x="382" y="6472"/>
                  </a:cubicBezTo>
                  <a:cubicBezTo>
                    <a:pt x="870" y="6960"/>
                    <a:pt x="1507" y="7204"/>
                    <a:pt x="2144" y="7204"/>
                  </a:cubicBezTo>
                  <a:cubicBezTo>
                    <a:pt x="2781" y="7204"/>
                    <a:pt x="3418" y="6960"/>
                    <a:pt x="3906" y="6472"/>
                  </a:cubicBezTo>
                  <a:lnTo>
                    <a:pt x="3930" y="6472"/>
                  </a:lnTo>
                  <a:lnTo>
                    <a:pt x="6097" y="4304"/>
                  </a:lnTo>
                  <a:cubicBezTo>
                    <a:pt x="7098" y="3304"/>
                    <a:pt x="7098" y="1733"/>
                    <a:pt x="6097" y="732"/>
                  </a:cubicBezTo>
                  <a:cubicBezTo>
                    <a:pt x="5609" y="244"/>
                    <a:pt x="4966" y="0"/>
                    <a:pt x="4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73"/>
            <p:cNvSpPr/>
            <p:nvPr/>
          </p:nvSpPr>
          <p:spPr>
            <a:xfrm>
              <a:off x="3944825" y="4164600"/>
              <a:ext cx="177450" cy="180200"/>
            </a:xfrm>
            <a:custGeom>
              <a:avLst/>
              <a:gdLst/>
              <a:ahLst/>
              <a:cxnLst/>
              <a:rect l="l" t="t" r="r" b="b"/>
              <a:pathLst>
                <a:path w="7098" h="7208" extrusionOk="0">
                  <a:moveTo>
                    <a:pt x="4942" y="0"/>
                  </a:moveTo>
                  <a:cubicBezTo>
                    <a:pt x="4300" y="0"/>
                    <a:pt x="3657" y="239"/>
                    <a:pt x="3168" y="715"/>
                  </a:cubicBezTo>
                  <a:lnTo>
                    <a:pt x="977" y="2906"/>
                  </a:lnTo>
                  <a:cubicBezTo>
                    <a:pt x="1" y="3882"/>
                    <a:pt x="1" y="5478"/>
                    <a:pt x="977" y="6454"/>
                  </a:cubicBezTo>
                  <a:cubicBezTo>
                    <a:pt x="1469" y="6957"/>
                    <a:pt x="2116" y="7207"/>
                    <a:pt x="2766" y="7207"/>
                  </a:cubicBezTo>
                  <a:cubicBezTo>
                    <a:pt x="3408" y="7207"/>
                    <a:pt x="4052" y="6963"/>
                    <a:pt x="4550" y="6478"/>
                  </a:cubicBezTo>
                  <a:lnTo>
                    <a:pt x="6717" y="4287"/>
                  </a:lnTo>
                  <a:lnTo>
                    <a:pt x="6717" y="4263"/>
                  </a:lnTo>
                  <a:cubicBezTo>
                    <a:pt x="6560" y="4292"/>
                    <a:pt x="6402" y="4305"/>
                    <a:pt x="6243" y="4305"/>
                  </a:cubicBezTo>
                  <a:cubicBezTo>
                    <a:pt x="5868" y="4305"/>
                    <a:pt x="5489" y="4230"/>
                    <a:pt x="5121" y="4097"/>
                  </a:cubicBezTo>
                  <a:lnTo>
                    <a:pt x="3645" y="5573"/>
                  </a:lnTo>
                  <a:cubicBezTo>
                    <a:pt x="3368" y="5850"/>
                    <a:pt x="3059" y="5966"/>
                    <a:pt x="2763" y="5966"/>
                  </a:cubicBezTo>
                  <a:cubicBezTo>
                    <a:pt x="1784" y="5966"/>
                    <a:pt x="945" y="4701"/>
                    <a:pt x="1859" y="3787"/>
                  </a:cubicBezTo>
                  <a:lnTo>
                    <a:pt x="4026" y="1596"/>
                  </a:lnTo>
                  <a:cubicBezTo>
                    <a:pt x="4276" y="1358"/>
                    <a:pt x="4603" y="1239"/>
                    <a:pt x="4928" y="1239"/>
                  </a:cubicBezTo>
                  <a:cubicBezTo>
                    <a:pt x="5252" y="1239"/>
                    <a:pt x="5574" y="1358"/>
                    <a:pt x="5812" y="1596"/>
                  </a:cubicBezTo>
                  <a:cubicBezTo>
                    <a:pt x="5943" y="1727"/>
                    <a:pt x="6109" y="1792"/>
                    <a:pt x="6273" y="1792"/>
                  </a:cubicBezTo>
                  <a:cubicBezTo>
                    <a:pt x="6437" y="1792"/>
                    <a:pt x="6598" y="1727"/>
                    <a:pt x="6717" y="1596"/>
                  </a:cubicBezTo>
                  <a:lnTo>
                    <a:pt x="7098" y="1215"/>
                  </a:lnTo>
                  <a:cubicBezTo>
                    <a:pt x="7002" y="1048"/>
                    <a:pt x="6860" y="858"/>
                    <a:pt x="6717" y="715"/>
                  </a:cubicBezTo>
                  <a:cubicBezTo>
                    <a:pt x="6228" y="239"/>
                    <a:pt x="5585" y="0"/>
                    <a:pt x="4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8" name="Google Shape;5788;p73"/>
          <p:cNvGrpSpPr/>
          <p:nvPr/>
        </p:nvGrpSpPr>
        <p:grpSpPr>
          <a:xfrm>
            <a:off x="5574199" y="4003110"/>
            <a:ext cx="265300" cy="349273"/>
            <a:chOff x="4561625" y="4076475"/>
            <a:chExt cx="204250" cy="267950"/>
          </a:xfrm>
        </p:grpSpPr>
        <p:sp>
          <p:nvSpPr>
            <p:cNvPr id="5789" name="Google Shape;5789;p73"/>
            <p:cNvSpPr/>
            <p:nvPr/>
          </p:nvSpPr>
          <p:spPr>
            <a:xfrm>
              <a:off x="4566400" y="4281875"/>
              <a:ext cx="58375" cy="57775"/>
            </a:xfrm>
            <a:custGeom>
              <a:avLst/>
              <a:gdLst/>
              <a:ahLst/>
              <a:cxnLst/>
              <a:rect l="l" t="t" r="r" b="b"/>
              <a:pathLst>
                <a:path w="2335" h="2311" extrusionOk="0">
                  <a:moveTo>
                    <a:pt x="0" y="1"/>
                  </a:moveTo>
                  <a:lnTo>
                    <a:pt x="2334" y="2311"/>
                  </a:ln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73"/>
            <p:cNvSpPr/>
            <p:nvPr/>
          </p:nvSpPr>
          <p:spPr>
            <a:xfrm>
              <a:off x="4608675" y="4166975"/>
              <a:ext cx="110150" cy="51825"/>
            </a:xfrm>
            <a:custGeom>
              <a:avLst/>
              <a:gdLst/>
              <a:ahLst/>
              <a:cxnLst/>
              <a:rect l="l" t="t" r="r" b="b"/>
              <a:pathLst>
                <a:path w="4406" h="2073" extrusionOk="0">
                  <a:moveTo>
                    <a:pt x="3787" y="1"/>
                  </a:moveTo>
                  <a:lnTo>
                    <a:pt x="2120" y="1668"/>
                  </a:lnTo>
                  <a:cubicBezTo>
                    <a:pt x="2060" y="1727"/>
                    <a:pt x="1977" y="1757"/>
                    <a:pt x="1893" y="1757"/>
                  </a:cubicBezTo>
                  <a:cubicBezTo>
                    <a:pt x="1810" y="1757"/>
                    <a:pt x="1727" y="1727"/>
                    <a:pt x="1667" y="1668"/>
                  </a:cubicBezTo>
                  <a:lnTo>
                    <a:pt x="953" y="953"/>
                  </a:lnTo>
                  <a:lnTo>
                    <a:pt x="0" y="1882"/>
                  </a:lnTo>
                  <a:lnTo>
                    <a:pt x="0" y="2073"/>
                  </a:lnTo>
                  <a:lnTo>
                    <a:pt x="4406" y="2073"/>
                  </a:lnTo>
                  <a:lnTo>
                    <a:pt x="4406" y="644"/>
                  </a:lnTo>
                  <a:lnTo>
                    <a:pt x="3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73"/>
            <p:cNvSpPr/>
            <p:nvPr/>
          </p:nvSpPr>
          <p:spPr>
            <a:xfrm>
              <a:off x="4561625" y="4076475"/>
              <a:ext cx="204250" cy="267950"/>
            </a:xfrm>
            <a:custGeom>
              <a:avLst/>
              <a:gdLst/>
              <a:ahLst/>
              <a:cxnLst/>
              <a:rect l="l" t="t" r="r" b="b"/>
              <a:pathLst>
                <a:path w="8170" h="10718" extrusionOk="0">
                  <a:moveTo>
                    <a:pt x="6021" y="1285"/>
                  </a:moveTo>
                  <a:cubicBezTo>
                    <a:pt x="6417" y="1285"/>
                    <a:pt x="6417" y="1908"/>
                    <a:pt x="6021" y="1908"/>
                  </a:cubicBezTo>
                  <a:cubicBezTo>
                    <a:pt x="6007" y="1908"/>
                    <a:pt x="5993" y="1908"/>
                    <a:pt x="5978" y="1906"/>
                  </a:cubicBezTo>
                  <a:lnTo>
                    <a:pt x="4073" y="1906"/>
                  </a:lnTo>
                  <a:cubicBezTo>
                    <a:pt x="3692" y="1858"/>
                    <a:pt x="3692" y="1311"/>
                    <a:pt x="4073" y="1287"/>
                  </a:cubicBezTo>
                  <a:lnTo>
                    <a:pt x="5978" y="1287"/>
                  </a:lnTo>
                  <a:cubicBezTo>
                    <a:pt x="5993" y="1285"/>
                    <a:pt x="6007" y="1285"/>
                    <a:pt x="6021" y="1285"/>
                  </a:cubicBezTo>
                  <a:close/>
                  <a:moveTo>
                    <a:pt x="1573" y="1876"/>
                  </a:moveTo>
                  <a:cubicBezTo>
                    <a:pt x="1739" y="1876"/>
                    <a:pt x="1906" y="1989"/>
                    <a:pt x="1882" y="2216"/>
                  </a:cubicBezTo>
                  <a:lnTo>
                    <a:pt x="1882" y="4621"/>
                  </a:lnTo>
                  <a:lnTo>
                    <a:pt x="2620" y="3906"/>
                  </a:lnTo>
                  <a:cubicBezTo>
                    <a:pt x="2668" y="3835"/>
                    <a:pt x="2745" y="3799"/>
                    <a:pt x="2826" y="3799"/>
                  </a:cubicBezTo>
                  <a:cubicBezTo>
                    <a:pt x="2906" y="3799"/>
                    <a:pt x="2990" y="3835"/>
                    <a:pt x="3049" y="3906"/>
                  </a:cubicBezTo>
                  <a:lnTo>
                    <a:pt x="3763" y="4621"/>
                  </a:lnTo>
                  <a:lnTo>
                    <a:pt x="5430" y="2954"/>
                  </a:lnTo>
                  <a:cubicBezTo>
                    <a:pt x="5490" y="2894"/>
                    <a:pt x="5573" y="2865"/>
                    <a:pt x="5657" y="2865"/>
                  </a:cubicBezTo>
                  <a:cubicBezTo>
                    <a:pt x="5740" y="2865"/>
                    <a:pt x="5823" y="2894"/>
                    <a:pt x="5883" y="2954"/>
                  </a:cubicBezTo>
                  <a:lnTo>
                    <a:pt x="6836" y="3906"/>
                  </a:lnTo>
                  <a:cubicBezTo>
                    <a:pt x="6883" y="3954"/>
                    <a:pt x="6907" y="4049"/>
                    <a:pt x="6907" y="4121"/>
                  </a:cubicBezTo>
                  <a:lnTo>
                    <a:pt x="6907" y="6002"/>
                  </a:lnTo>
                  <a:cubicBezTo>
                    <a:pt x="6907" y="6193"/>
                    <a:pt x="6764" y="6312"/>
                    <a:pt x="6597" y="6312"/>
                  </a:cubicBezTo>
                  <a:lnTo>
                    <a:pt x="1573" y="6312"/>
                  </a:lnTo>
                  <a:cubicBezTo>
                    <a:pt x="1406" y="6312"/>
                    <a:pt x="1263" y="6193"/>
                    <a:pt x="1263" y="6002"/>
                  </a:cubicBezTo>
                  <a:lnTo>
                    <a:pt x="1263" y="2216"/>
                  </a:lnTo>
                  <a:cubicBezTo>
                    <a:pt x="1239" y="1989"/>
                    <a:pt x="1406" y="1876"/>
                    <a:pt x="1573" y="1876"/>
                  </a:cubicBezTo>
                  <a:close/>
                  <a:moveTo>
                    <a:pt x="5978" y="6955"/>
                  </a:moveTo>
                  <a:cubicBezTo>
                    <a:pt x="6383" y="6955"/>
                    <a:pt x="6383" y="7574"/>
                    <a:pt x="5978" y="7574"/>
                  </a:cubicBezTo>
                  <a:lnTo>
                    <a:pt x="4073" y="7574"/>
                  </a:lnTo>
                  <a:cubicBezTo>
                    <a:pt x="3668" y="7574"/>
                    <a:pt x="3668" y="6955"/>
                    <a:pt x="4073" y="6955"/>
                  </a:cubicBezTo>
                  <a:close/>
                  <a:moveTo>
                    <a:pt x="6021" y="8215"/>
                  </a:moveTo>
                  <a:cubicBezTo>
                    <a:pt x="6417" y="8215"/>
                    <a:pt x="6417" y="8838"/>
                    <a:pt x="6021" y="8838"/>
                  </a:cubicBezTo>
                  <a:cubicBezTo>
                    <a:pt x="6007" y="8838"/>
                    <a:pt x="5993" y="8838"/>
                    <a:pt x="5978" y="8836"/>
                  </a:cubicBezTo>
                  <a:lnTo>
                    <a:pt x="4073" y="8836"/>
                  </a:lnTo>
                  <a:cubicBezTo>
                    <a:pt x="3692" y="8788"/>
                    <a:pt x="3692" y="8241"/>
                    <a:pt x="4073" y="8217"/>
                  </a:cubicBezTo>
                  <a:lnTo>
                    <a:pt x="5978" y="8217"/>
                  </a:lnTo>
                  <a:cubicBezTo>
                    <a:pt x="5993" y="8215"/>
                    <a:pt x="6007" y="8215"/>
                    <a:pt x="6021" y="8215"/>
                  </a:cubicBezTo>
                  <a:close/>
                  <a:moveTo>
                    <a:pt x="310" y="1"/>
                  </a:moveTo>
                  <a:cubicBezTo>
                    <a:pt x="144" y="1"/>
                    <a:pt x="1" y="120"/>
                    <a:pt x="1" y="310"/>
                  </a:cubicBezTo>
                  <a:lnTo>
                    <a:pt x="1" y="7574"/>
                  </a:lnTo>
                  <a:lnTo>
                    <a:pt x="2835" y="7574"/>
                  </a:lnTo>
                  <a:cubicBezTo>
                    <a:pt x="3001" y="7574"/>
                    <a:pt x="3144" y="7717"/>
                    <a:pt x="3144" y="7883"/>
                  </a:cubicBezTo>
                  <a:lnTo>
                    <a:pt x="3144" y="10717"/>
                  </a:lnTo>
                  <a:lnTo>
                    <a:pt x="7860" y="10717"/>
                  </a:lnTo>
                  <a:cubicBezTo>
                    <a:pt x="8026" y="10717"/>
                    <a:pt x="8169" y="10574"/>
                    <a:pt x="8169" y="10408"/>
                  </a:cubicBezTo>
                  <a:lnTo>
                    <a:pt x="8169" y="310"/>
                  </a:lnTo>
                  <a:cubicBezTo>
                    <a:pt x="8169" y="144"/>
                    <a:pt x="8026" y="1"/>
                    <a:pt x="7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2" name="Google Shape;5792;p73"/>
          <p:cNvGrpSpPr/>
          <p:nvPr/>
        </p:nvGrpSpPr>
        <p:grpSpPr>
          <a:xfrm>
            <a:off x="6285672" y="4044268"/>
            <a:ext cx="357295" cy="266403"/>
            <a:chOff x="5109375" y="4108050"/>
            <a:chExt cx="275075" cy="204375"/>
          </a:xfrm>
        </p:grpSpPr>
        <p:sp>
          <p:nvSpPr>
            <p:cNvPr id="5793" name="Google Shape;5793;p73"/>
            <p:cNvSpPr/>
            <p:nvPr/>
          </p:nvSpPr>
          <p:spPr>
            <a:xfrm>
              <a:off x="5109375" y="4108050"/>
              <a:ext cx="275075" cy="204225"/>
            </a:xfrm>
            <a:custGeom>
              <a:avLst/>
              <a:gdLst/>
              <a:ahLst/>
              <a:cxnLst/>
              <a:rect l="l" t="t" r="r" b="b"/>
              <a:pathLst>
                <a:path w="11003" h="8169" extrusionOk="0">
                  <a:moveTo>
                    <a:pt x="5692" y="1262"/>
                  </a:moveTo>
                  <a:lnTo>
                    <a:pt x="5692" y="2524"/>
                  </a:lnTo>
                  <a:lnTo>
                    <a:pt x="2167" y="2524"/>
                  </a:lnTo>
                  <a:lnTo>
                    <a:pt x="3001" y="1262"/>
                  </a:lnTo>
                  <a:close/>
                  <a:moveTo>
                    <a:pt x="1568" y="4413"/>
                  </a:moveTo>
                  <a:cubicBezTo>
                    <a:pt x="1727" y="4413"/>
                    <a:pt x="1881" y="4537"/>
                    <a:pt x="1881" y="4715"/>
                  </a:cubicBezTo>
                  <a:cubicBezTo>
                    <a:pt x="1905" y="4906"/>
                    <a:pt x="1739" y="5049"/>
                    <a:pt x="1572" y="5049"/>
                  </a:cubicBezTo>
                  <a:cubicBezTo>
                    <a:pt x="1286" y="5025"/>
                    <a:pt x="1143" y="4691"/>
                    <a:pt x="1358" y="4501"/>
                  </a:cubicBezTo>
                  <a:cubicBezTo>
                    <a:pt x="1418" y="4440"/>
                    <a:pt x="1493" y="4413"/>
                    <a:pt x="1568" y="4413"/>
                  </a:cubicBezTo>
                  <a:close/>
                  <a:moveTo>
                    <a:pt x="6025" y="4406"/>
                  </a:moveTo>
                  <a:cubicBezTo>
                    <a:pt x="6192" y="4406"/>
                    <a:pt x="6335" y="4549"/>
                    <a:pt x="6335" y="4715"/>
                  </a:cubicBezTo>
                  <a:lnTo>
                    <a:pt x="6335" y="5977"/>
                  </a:lnTo>
                  <a:cubicBezTo>
                    <a:pt x="6335" y="6144"/>
                    <a:pt x="6216" y="6287"/>
                    <a:pt x="6025" y="6287"/>
                  </a:cubicBezTo>
                  <a:lnTo>
                    <a:pt x="2858" y="6287"/>
                  </a:lnTo>
                  <a:cubicBezTo>
                    <a:pt x="2667" y="6287"/>
                    <a:pt x="2524" y="6144"/>
                    <a:pt x="2524" y="5977"/>
                  </a:cubicBezTo>
                  <a:lnTo>
                    <a:pt x="2524" y="4715"/>
                  </a:lnTo>
                  <a:cubicBezTo>
                    <a:pt x="2524" y="4549"/>
                    <a:pt x="2667" y="4406"/>
                    <a:pt x="2858" y="4406"/>
                  </a:cubicBezTo>
                  <a:close/>
                  <a:moveTo>
                    <a:pt x="1614" y="5666"/>
                  </a:moveTo>
                  <a:cubicBezTo>
                    <a:pt x="2010" y="5666"/>
                    <a:pt x="2010" y="6289"/>
                    <a:pt x="1614" y="6289"/>
                  </a:cubicBezTo>
                  <a:cubicBezTo>
                    <a:pt x="1601" y="6289"/>
                    <a:pt x="1586" y="6289"/>
                    <a:pt x="1572" y="6287"/>
                  </a:cubicBezTo>
                  <a:cubicBezTo>
                    <a:pt x="1191" y="6263"/>
                    <a:pt x="1191" y="5692"/>
                    <a:pt x="1572" y="5668"/>
                  </a:cubicBezTo>
                  <a:cubicBezTo>
                    <a:pt x="1586" y="5666"/>
                    <a:pt x="1601" y="5666"/>
                    <a:pt x="1614" y="5666"/>
                  </a:cubicBezTo>
                  <a:close/>
                  <a:moveTo>
                    <a:pt x="9788" y="0"/>
                  </a:moveTo>
                  <a:cubicBezTo>
                    <a:pt x="9383" y="0"/>
                    <a:pt x="9026" y="262"/>
                    <a:pt x="8883" y="643"/>
                  </a:cubicBezTo>
                  <a:lnTo>
                    <a:pt x="7883" y="643"/>
                  </a:lnTo>
                  <a:cubicBezTo>
                    <a:pt x="7811" y="643"/>
                    <a:pt x="7716" y="667"/>
                    <a:pt x="7668" y="738"/>
                  </a:cubicBezTo>
                  <a:lnTo>
                    <a:pt x="6311" y="2072"/>
                  </a:lnTo>
                  <a:lnTo>
                    <a:pt x="6311" y="953"/>
                  </a:lnTo>
                  <a:cubicBezTo>
                    <a:pt x="6311" y="786"/>
                    <a:pt x="6192" y="643"/>
                    <a:pt x="6025" y="643"/>
                  </a:cubicBezTo>
                  <a:lnTo>
                    <a:pt x="2834" y="643"/>
                  </a:lnTo>
                  <a:cubicBezTo>
                    <a:pt x="2739" y="643"/>
                    <a:pt x="2620" y="691"/>
                    <a:pt x="2572" y="786"/>
                  </a:cubicBezTo>
                  <a:lnTo>
                    <a:pt x="1405" y="2524"/>
                  </a:lnTo>
                  <a:lnTo>
                    <a:pt x="310" y="2524"/>
                  </a:lnTo>
                  <a:cubicBezTo>
                    <a:pt x="143" y="2524"/>
                    <a:pt x="0" y="2643"/>
                    <a:pt x="0" y="2834"/>
                  </a:cubicBezTo>
                  <a:lnTo>
                    <a:pt x="0" y="7859"/>
                  </a:lnTo>
                  <a:cubicBezTo>
                    <a:pt x="0" y="8026"/>
                    <a:pt x="143" y="8168"/>
                    <a:pt x="310" y="8168"/>
                  </a:cubicBezTo>
                  <a:lnTo>
                    <a:pt x="7287" y="8168"/>
                  </a:lnTo>
                  <a:cubicBezTo>
                    <a:pt x="7454" y="8168"/>
                    <a:pt x="7573" y="8026"/>
                    <a:pt x="7573" y="7859"/>
                  </a:cubicBezTo>
                  <a:lnTo>
                    <a:pt x="7573" y="6930"/>
                  </a:lnTo>
                  <a:lnTo>
                    <a:pt x="8216" y="6930"/>
                  </a:lnTo>
                  <a:lnTo>
                    <a:pt x="8216" y="3787"/>
                  </a:lnTo>
                  <a:lnTo>
                    <a:pt x="7573" y="3787"/>
                  </a:lnTo>
                  <a:lnTo>
                    <a:pt x="7573" y="2834"/>
                  </a:lnTo>
                  <a:cubicBezTo>
                    <a:pt x="7573" y="2667"/>
                    <a:pt x="7430" y="2548"/>
                    <a:pt x="7287" y="2548"/>
                  </a:cubicBezTo>
                  <a:lnTo>
                    <a:pt x="6763" y="2548"/>
                  </a:lnTo>
                  <a:lnTo>
                    <a:pt x="8026" y="1286"/>
                  </a:lnTo>
                  <a:lnTo>
                    <a:pt x="8907" y="1286"/>
                  </a:lnTo>
                  <a:cubicBezTo>
                    <a:pt x="9041" y="1688"/>
                    <a:pt x="9408" y="1901"/>
                    <a:pt x="9780" y="1901"/>
                  </a:cubicBezTo>
                  <a:cubicBezTo>
                    <a:pt x="10069" y="1901"/>
                    <a:pt x="10362" y="1772"/>
                    <a:pt x="10550" y="1500"/>
                  </a:cubicBezTo>
                  <a:cubicBezTo>
                    <a:pt x="11002" y="881"/>
                    <a:pt x="10550" y="24"/>
                    <a:pt x="9788" y="24"/>
                  </a:cubicBezTo>
                  <a:lnTo>
                    <a:pt x="9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73"/>
            <p:cNvSpPr/>
            <p:nvPr/>
          </p:nvSpPr>
          <p:spPr>
            <a:xfrm>
              <a:off x="5187950" y="4234250"/>
              <a:ext cx="63725" cy="15500"/>
            </a:xfrm>
            <a:custGeom>
              <a:avLst/>
              <a:gdLst/>
              <a:ahLst/>
              <a:cxnLst/>
              <a:rect l="l" t="t" r="r" b="b"/>
              <a:pathLst>
                <a:path w="2549" h="620" extrusionOk="0">
                  <a:moveTo>
                    <a:pt x="1" y="1"/>
                  </a:moveTo>
                  <a:lnTo>
                    <a:pt x="1" y="620"/>
                  </a:lnTo>
                  <a:lnTo>
                    <a:pt x="2549" y="620"/>
                  </a:lnTo>
                  <a:lnTo>
                    <a:pt x="2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73"/>
            <p:cNvSpPr/>
            <p:nvPr/>
          </p:nvSpPr>
          <p:spPr>
            <a:xfrm>
              <a:off x="5330250" y="4171000"/>
              <a:ext cx="47650" cy="141425"/>
            </a:xfrm>
            <a:custGeom>
              <a:avLst/>
              <a:gdLst/>
              <a:ahLst/>
              <a:cxnLst/>
              <a:rect l="l" t="t" r="r" b="b"/>
              <a:pathLst>
                <a:path w="1906" h="5657" extrusionOk="0">
                  <a:moveTo>
                    <a:pt x="1560" y="0"/>
                  </a:moveTo>
                  <a:cubicBezTo>
                    <a:pt x="1507" y="0"/>
                    <a:pt x="1453" y="18"/>
                    <a:pt x="1405" y="54"/>
                  </a:cubicBezTo>
                  <a:lnTo>
                    <a:pt x="0" y="983"/>
                  </a:lnTo>
                  <a:lnTo>
                    <a:pt x="0" y="4674"/>
                  </a:lnTo>
                  <a:lnTo>
                    <a:pt x="1405" y="5603"/>
                  </a:lnTo>
                  <a:cubicBezTo>
                    <a:pt x="1453" y="5638"/>
                    <a:pt x="1507" y="5656"/>
                    <a:pt x="1560" y="5656"/>
                  </a:cubicBezTo>
                  <a:cubicBezTo>
                    <a:pt x="1614" y="5656"/>
                    <a:pt x="1667" y="5638"/>
                    <a:pt x="1715" y="5603"/>
                  </a:cubicBezTo>
                  <a:cubicBezTo>
                    <a:pt x="1834" y="5555"/>
                    <a:pt x="1905" y="5436"/>
                    <a:pt x="1882" y="5317"/>
                  </a:cubicBezTo>
                  <a:lnTo>
                    <a:pt x="1882" y="316"/>
                  </a:lnTo>
                  <a:cubicBezTo>
                    <a:pt x="1905" y="197"/>
                    <a:pt x="1834" y="102"/>
                    <a:pt x="1715" y="54"/>
                  </a:cubicBezTo>
                  <a:cubicBezTo>
                    <a:pt x="1667" y="18"/>
                    <a:pt x="1614" y="0"/>
                    <a:pt x="15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6" name="Google Shape;5796;p73"/>
          <p:cNvGrpSpPr/>
          <p:nvPr/>
        </p:nvGrpSpPr>
        <p:grpSpPr>
          <a:xfrm>
            <a:off x="7046023" y="4003110"/>
            <a:ext cx="329736" cy="350055"/>
            <a:chOff x="5694756" y="4076475"/>
            <a:chExt cx="253858" cy="268550"/>
          </a:xfrm>
        </p:grpSpPr>
        <p:sp>
          <p:nvSpPr>
            <p:cNvPr id="5797" name="Google Shape;5797;p73"/>
            <p:cNvSpPr/>
            <p:nvPr/>
          </p:nvSpPr>
          <p:spPr>
            <a:xfrm>
              <a:off x="5694756" y="4170488"/>
              <a:ext cx="253858" cy="39754"/>
            </a:xfrm>
            <a:custGeom>
              <a:avLst/>
              <a:gdLst/>
              <a:ahLst/>
              <a:cxnLst/>
              <a:rect l="l" t="t" r="r" b="b"/>
              <a:pathLst>
                <a:path w="188043" h="29502" extrusionOk="0">
                  <a:moveTo>
                    <a:pt x="0" y="1"/>
                  </a:moveTo>
                  <a:lnTo>
                    <a:pt x="0" y="6229"/>
                  </a:lnTo>
                  <a:cubicBezTo>
                    <a:pt x="0" y="20269"/>
                    <a:pt x="11538" y="29502"/>
                    <a:pt x="23488" y="29502"/>
                  </a:cubicBezTo>
                  <a:cubicBezTo>
                    <a:pt x="29715" y="29502"/>
                    <a:pt x="36054" y="26995"/>
                    <a:pt x="40931" y="21356"/>
                  </a:cubicBezTo>
                  <a:cubicBezTo>
                    <a:pt x="45603" y="26695"/>
                    <a:pt x="52054" y="29365"/>
                    <a:pt x="58560" y="29365"/>
                  </a:cubicBezTo>
                  <a:cubicBezTo>
                    <a:pt x="65067" y="29365"/>
                    <a:pt x="71629" y="26695"/>
                    <a:pt x="76523" y="21356"/>
                  </a:cubicBezTo>
                  <a:cubicBezTo>
                    <a:pt x="80972" y="26695"/>
                    <a:pt x="87201" y="29365"/>
                    <a:pt x="93875" y="29365"/>
                  </a:cubicBezTo>
                  <a:cubicBezTo>
                    <a:pt x="100548" y="29365"/>
                    <a:pt x="107222" y="26250"/>
                    <a:pt x="111671" y="21356"/>
                  </a:cubicBezTo>
                  <a:cubicBezTo>
                    <a:pt x="116342" y="26695"/>
                    <a:pt x="122793" y="29365"/>
                    <a:pt x="129244" y="29365"/>
                  </a:cubicBezTo>
                  <a:cubicBezTo>
                    <a:pt x="135696" y="29365"/>
                    <a:pt x="142147" y="26695"/>
                    <a:pt x="146818" y="21356"/>
                  </a:cubicBezTo>
                  <a:cubicBezTo>
                    <a:pt x="151678" y="26975"/>
                    <a:pt x="158041" y="29484"/>
                    <a:pt x="164297" y="29484"/>
                  </a:cubicBezTo>
                  <a:cubicBezTo>
                    <a:pt x="176369" y="29484"/>
                    <a:pt x="188042" y="20143"/>
                    <a:pt x="187749" y="5785"/>
                  </a:cubicBezTo>
                  <a:lnTo>
                    <a:pt x="1877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73"/>
            <p:cNvSpPr/>
            <p:nvPr/>
          </p:nvSpPr>
          <p:spPr>
            <a:xfrm>
              <a:off x="5845510" y="4265810"/>
              <a:ext cx="39643" cy="79136"/>
            </a:xfrm>
            <a:custGeom>
              <a:avLst/>
              <a:gdLst/>
              <a:ahLst/>
              <a:cxnLst/>
              <a:rect l="l" t="t" r="r" b="b"/>
              <a:pathLst>
                <a:path w="29365" h="58728" extrusionOk="0">
                  <a:moveTo>
                    <a:pt x="1" y="1"/>
                  </a:moveTo>
                  <a:lnTo>
                    <a:pt x="1" y="58728"/>
                  </a:lnTo>
                  <a:lnTo>
                    <a:pt x="29364" y="58728"/>
                  </a:lnTo>
                  <a:lnTo>
                    <a:pt x="29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73"/>
            <p:cNvSpPr/>
            <p:nvPr/>
          </p:nvSpPr>
          <p:spPr>
            <a:xfrm>
              <a:off x="5758420" y="4265810"/>
              <a:ext cx="39643" cy="31176"/>
            </a:xfrm>
            <a:custGeom>
              <a:avLst/>
              <a:gdLst/>
              <a:ahLst/>
              <a:cxnLst/>
              <a:rect l="l" t="t" r="r" b="b"/>
              <a:pathLst>
                <a:path w="29365" h="23136" extrusionOk="0">
                  <a:moveTo>
                    <a:pt x="1" y="1"/>
                  </a:moveTo>
                  <a:lnTo>
                    <a:pt x="1" y="23136"/>
                  </a:lnTo>
                  <a:lnTo>
                    <a:pt x="29364" y="23136"/>
                  </a:lnTo>
                  <a:lnTo>
                    <a:pt x="29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73"/>
            <p:cNvSpPr/>
            <p:nvPr/>
          </p:nvSpPr>
          <p:spPr>
            <a:xfrm>
              <a:off x="5758300" y="4076475"/>
              <a:ext cx="126250" cy="31600"/>
            </a:xfrm>
            <a:custGeom>
              <a:avLst/>
              <a:gdLst/>
              <a:ahLst/>
              <a:cxnLst/>
              <a:rect l="l" t="t" r="r" b="b"/>
              <a:pathLst>
                <a:path w="5050" h="1264" extrusionOk="0">
                  <a:moveTo>
                    <a:pt x="334" y="1"/>
                  </a:moveTo>
                  <a:cubicBezTo>
                    <a:pt x="168" y="1"/>
                    <a:pt x="25" y="120"/>
                    <a:pt x="1" y="310"/>
                  </a:cubicBezTo>
                  <a:lnTo>
                    <a:pt x="1" y="1263"/>
                  </a:lnTo>
                  <a:lnTo>
                    <a:pt x="5050" y="1263"/>
                  </a:lnTo>
                  <a:lnTo>
                    <a:pt x="5050" y="310"/>
                  </a:lnTo>
                  <a:cubicBezTo>
                    <a:pt x="5026" y="120"/>
                    <a:pt x="4883" y="1"/>
                    <a:pt x="4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73"/>
            <p:cNvSpPr/>
            <p:nvPr/>
          </p:nvSpPr>
          <p:spPr>
            <a:xfrm>
              <a:off x="5699975" y="4124125"/>
              <a:ext cx="242925" cy="31575"/>
            </a:xfrm>
            <a:custGeom>
              <a:avLst/>
              <a:gdLst/>
              <a:ahLst/>
              <a:cxnLst/>
              <a:rect l="l" t="t" r="r" b="b"/>
              <a:pathLst>
                <a:path w="9717" h="1263" extrusionOk="0">
                  <a:moveTo>
                    <a:pt x="1405" y="0"/>
                  </a:moveTo>
                  <a:cubicBezTo>
                    <a:pt x="1310" y="0"/>
                    <a:pt x="1215" y="48"/>
                    <a:pt x="1167" y="119"/>
                  </a:cubicBezTo>
                  <a:lnTo>
                    <a:pt x="0" y="1262"/>
                  </a:lnTo>
                  <a:lnTo>
                    <a:pt x="9716" y="1262"/>
                  </a:lnTo>
                  <a:lnTo>
                    <a:pt x="8573" y="119"/>
                  </a:lnTo>
                  <a:cubicBezTo>
                    <a:pt x="8502" y="48"/>
                    <a:pt x="8407" y="0"/>
                    <a:pt x="8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73"/>
            <p:cNvSpPr/>
            <p:nvPr/>
          </p:nvSpPr>
          <p:spPr>
            <a:xfrm>
              <a:off x="5845225" y="4265225"/>
              <a:ext cx="39325" cy="79200"/>
            </a:xfrm>
            <a:custGeom>
              <a:avLst/>
              <a:gdLst/>
              <a:ahLst/>
              <a:cxnLst/>
              <a:rect l="l" t="t" r="r" b="b"/>
              <a:pathLst>
                <a:path w="1573" h="3168" extrusionOk="0">
                  <a:moveTo>
                    <a:pt x="1" y="0"/>
                  </a:moveTo>
                  <a:lnTo>
                    <a:pt x="1" y="3167"/>
                  </a:lnTo>
                  <a:lnTo>
                    <a:pt x="1573" y="3167"/>
                  </a:lnTo>
                  <a:lnTo>
                    <a:pt x="1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73"/>
            <p:cNvSpPr/>
            <p:nvPr/>
          </p:nvSpPr>
          <p:spPr>
            <a:xfrm>
              <a:off x="5758300" y="4265225"/>
              <a:ext cx="39325" cy="31575"/>
            </a:xfrm>
            <a:custGeom>
              <a:avLst/>
              <a:gdLst/>
              <a:ahLst/>
              <a:cxnLst/>
              <a:rect l="l" t="t" r="r" b="b"/>
              <a:pathLst>
                <a:path w="1573" h="1263" extrusionOk="0">
                  <a:moveTo>
                    <a:pt x="1" y="0"/>
                  </a:moveTo>
                  <a:lnTo>
                    <a:pt x="1" y="1262"/>
                  </a:lnTo>
                  <a:lnTo>
                    <a:pt x="1573" y="1262"/>
                  </a:lnTo>
                  <a:lnTo>
                    <a:pt x="1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73"/>
            <p:cNvSpPr/>
            <p:nvPr/>
          </p:nvSpPr>
          <p:spPr>
            <a:xfrm>
              <a:off x="5711275" y="4219975"/>
              <a:ext cx="220300" cy="125050"/>
            </a:xfrm>
            <a:custGeom>
              <a:avLst/>
              <a:gdLst/>
              <a:ahLst/>
              <a:cxnLst/>
              <a:rect l="l" t="t" r="r" b="b"/>
              <a:pathLst>
                <a:path w="8812" h="5002" extrusionOk="0">
                  <a:moveTo>
                    <a:pt x="3787" y="1191"/>
                  </a:moveTo>
                  <a:cubicBezTo>
                    <a:pt x="3954" y="1191"/>
                    <a:pt x="4097" y="1334"/>
                    <a:pt x="4097" y="1500"/>
                  </a:cubicBezTo>
                  <a:lnTo>
                    <a:pt x="4097" y="3382"/>
                  </a:lnTo>
                  <a:cubicBezTo>
                    <a:pt x="4097" y="3549"/>
                    <a:pt x="3954" y="3691"/>
                    <a:pt x="3787" y="3715"/>
                  </a:cubicBezTo>
                  <a:lnTo>
                    <a:pt x="1596" y="3715"/>
                  </a:lnTo>
                  <a:cubicBezTo>
                    <a:pt x="1429" y="3715"/>
                    <a:pt x="1287" y="3572"/>
                    <a:pt x="1287" y="3382"/>
                  </a:cubicBezTo>
                  <a:lnTo>
                    <a:pt x="1287" y="1500"/>
                  </a:lnTo>
                  <a:cubicBezTo>
                    <a:pt x="1287" y="1334"/>
                    <a:pt x="1429" y="1191"/>
                    <a:pt x="1596" y="1191"/>
                  </a:cubicBezTo>
                  <a:close/>
                  <a:moveTo>
                    <a:pt x="1572" y="0"/>
                  </a:moveTo>
                  <a:cubicBezTo>
                    <a:pt x="1287" y="172"/>
                    <a:pt x="966" y="257"/>
                    <a:pt x="643" y="257"/>
                  </a:cubicBezTo>
                  <a:cubicBezTo>
                    <a:pt x="427" y="257"/>
                    <a:pt x="210" y="219"/>
                    <a:pt x="1" y="143"/>
                  </a:cubicBezTo>
                  <a:lnTo>
                    <a:pt x="1" y="4692"/>
                  </a:lnTo>
                  <a:cubicBezTo>
                    <a:pt x="1" y="4858"/>
                    <a:pt x="143" y="5001"/>
                    <a:pt x="334" y="5001"/>
                  </a:cubicBezTo>
                  <a:lnTo>
                    <a:pt x="4716" y="5001"/>
                  </a:lnTo>
                  <a:lnTo>
                    <a:pt x="4716" y="1500"/>
                  </a:lnTo>
                  <a:cubicBezTo>
                    <a:pt x="4716" y="1334"/>
                    <a:pt x="4859" y="1191"/>
                    <a:pt x="5025" y="1191"/>
                  </a:cubicBezTo>
                  <a:lnTo>
                    <a:pt x="7240" y="1191"/>
                  </a:lnTo>
                  <a:cubicBezTo>
                    <a:pt x="7407" y="1191"/>
                    <a:pt x="7550" y="1334"/>
                    <a:pt x="7550" y="1500"/>
                  </a:cubicBezTo>
                  <a:lnTo>
                    <a:pt x="7550" y="4977"/>
                  </a:lnTo>
                  <a:lnTo>
                    <a:pt x="8502" y="4977"/>
                  </a:lnTo>
                  <a:cubicBezTo>
                    <a:pt x="8669" y="4977"/>
                    <a:pt x="8812" y="4834"/>
                    <a:pt x="8812" y="4668"/>
                  </a:cubicBezTo>
                  <a:lnTo>
                    <a:pt x="8812" y="143"/>
                  </a:lnTo>
                  <a:cubicBezTo>
                    <a:pt x="8598" y="214"/>
                    <a:pt x="8383" y="238"/>
                    <a:pt x="8169" y="238"/>
                  </a:cubicBezTo>
                  <a:cubicBezTo>
                    <a:pt x="7836" y="238"/>
                    <a:pt x="7526" y="167"/>
                    <a:pt x="7240" y="0"/>
                  </a:cubicBezTo>
                  <a:cubicBezTo>
                    <a:pt x="6942" y="167"/>
                    <a:pt x="6615" y="250"/>
                    <a:pt x="6291" y="250"/>
                  </a:cubicBezTo>
                  <a:cubicBezTo>
                    <a:pt x="5966" y="250"/>
                    <a:pt x="5645" y="167"/>
                    <a:pt x="5359" y="0"/>
                  </a:cubicBezTo>
                  <a:cubicBezTo>
                    <a:pt x="5073" y="167"/>
                    <a:pt x="4740" y="238"/>
                    <a:pt x="4406" y="238"/>
                  </a:cubicBezTo>
                  <a:cubicBezTo>
                    <a:pt x="4073" y="238"/>
                    <a:pt x="3739" y="167"/>
                    <a:pt x="3454" y="0"/>
                  </a:cubicBezTo>
                  <a:cubicBezTo>
                    <a:pt x="3168" y="167"/>
                    <a:pt x="2846" y="250"/>
                    <a:pt x="2522" y="250"/>
                  </a:cubicBezTo>
                  <a:cubicBezTo>
                    <a:pt x="2197" y="250"/>
                    <a:pt x="1870" y="167"/>
                    <a:pt x="1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5" name="Google Shape;5805;p73"/>
          <p:cNvGrpSpPr/>
          <p:nvPr/>
        </p:nvGrpSpPr>
        <p:grpSpPr>
          <a:xfrm>
            <a:off x="7786064" y="4003110"/>
            <a:ext cx="350183" cy="349501"/>
            <a:chOff x="6264500" y="4076475"/>
            <a:chExt cx="269600" cy="268125"/>
          </a:xfrm>
        </p:grpSpPr>
        <p:sp>
          <p:nvSpPr>
            <p:cNvPr id="5806" name="Google Shape;5806;p73"/>
            <p:cNvSpPr/>
            <p:nvPr/>
          </p:nvSpPr>
          <p:spPr>
            <a:xfrm>
              <a:off x="6264500" y="4243375"/>
              <a:ext cx="118800" cy="101225"/>
            </a:xfrm>
            <a:custGeom>
              <a:avLst/>
              <a:gdLst/>
              <a:ahLst/>
              <a:cxnLst/>
              <a:rect l="l" t="t" r="r" b="b"/>
              <a:pathLst>
                <a:path w="4752" h="4049" extrusionOk="0">
                  <a:moveTo>
                    <a:pt x="2468" y="1"/>
                  </a:moveTo>
                  <a:cubicBezTo>
                    <a:pt x="2092" y="1"/>
                    <a:pt x="1700" y="153"/>
                    <a:pt x="1353" y="517"/>
                  </a:cubicBezTo>
                  <a:cubicBezTo>
                    <a:pt x="805" y="1065"/>
                    <a:pt x="114" y="3303"/>
                    <a:pt x="43" y="3684"/>
                  </a:cubicBezTo>
                  <a:cubicBezTo>
                    <a:pt x="0" y="3876"/>
                    <a:pt x="148" y="4049"/>
                    <a:pt x="334" y="4049"/>
                  </a:cubicBezTo>
                  <a:cubicBezTo>
                    <a:pt x="355" y="4049"/>
                    <a:pt x="378" y="4046"/>
                    <a:pt x="400" y="4041"/>
                  </a:cubicBezTo>
                  <a:cubicBezTo>
                    <a:pt x="781" y="3970"/>
                    <a:pt x="3020" y="3279"/>
                    <a:pt x="3567" y="2755"/>
                  </a:cubicBezTo>
                  <a:cubicBezTo>
                    <a:pt x="4751" y="1608"/>
                    <a:pt x="3692" y="1"/>
                    <a:pt x="2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73"/>
            <p:cNvSpPr/>
            <p:nvPr/>
          </p:nvSpPr>
          <p:spPr>
            <a:xfrm>
              <a:off x="6328075" y="4140625"/>
              <a:ext cx="44675" cy="43050"/>
            </a:xfrm>
            <a:custGeom>
              <a:avLst/>
              <a:gdLst/>
              <a:ahLst/>
              <a:cxnLst/>
              <a:rect l="l" t="t" r="r" b="b"/>
              <a:pathLst>
                <a:path w="1787" h="1722" extrusionOk="0">
                  <a:moveTo>
                    <a:pt x="1630" y="1"/>
                  </a:moveTo>
                  <a:cubicBezTo>
                    <a:pt x="1068" y="1"/>
                    <a:pt x="536" y="234"/>
                    <a:pt x="143" y="626"/>
                  </a:cubicBezTo>
                  <a:cubicBezTo>
                    <a:pt x="0" y="745"/>
                    <a:pt x="0" y="959"/>
                    <a:pt x="143" y="1079"/>
                  </a:cubicBezTo>
                  <a:lnTo>
                    <a:pt x="762" y="1721"/>
                  </a:lnTo>
                  <a:cubicBezTo>
                    <a:pt x="1048" y="1102"/>
                    <a:pt x="1382" y="531"/>
                    <a:pt x="1786" y="7"/>
                  </a:cubicBezTo>
                  <a:cubicBezTo>
                    <a:pt x="1734" y="3"/>
                    <a:pt x="1682" y="1"/>
                    <a:pt x="1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73"/>
            <p:cNvSpPr/>
            <p:nvPr/>
          </p:nvSpPr>
          <p:spPr>
            <a:xfrm>
              <a:off x="6426900" y="4237225"/>
              <a:ext cx="43500" cy="43950"/>
            </a:xfrm>
            <a:custGeom>
              <a:avLst/>
              <a:gdLst/>
              <a:ahLst/>
              <a:cxnLst/>
              <a:rect l="l" t="t" r="r" b="b"/>
              <a:pathLst>
                <a:path w="1740" h="1758" extrusionOk="0">
                  <a:moveTo>
                    <a:pt x="1715" y="1"/>
                  </a:moveTo>
                  <a:lnTo>
                    <a:pt x="1715" y="1"/>
                  </a:lnTo>
                  <a:cubicBezTo>
                    <a:pt x="1167" y="406"/>
                    <a:pt x="596" y="739"/>
                    <a:pt x="1" y="1025"/>
                  </a:cubicBezTo>
                  <a:lnTo>
                    <a:pt x="620" y="1668"/>
                  </a:lnTo>
                  <a:cubicBezTo>
                    <a:pt x="679" y="1727"/>
                    <a:pt x="763" y="1757"/>
                    <a:pt x="846" y="1757"/>
                  </a:cubicBezTo>
                  <a:cubicBezTo>
                    <a:pt x="929" y="1757"/>
                    <a:pt x="1013" y="1727"/>
                    <a:pt x="1072" y="1668"/>
                  </a:cubicBezTo>
                  <a:cubicBezTo>
                    <a:pt x="1501" y="1215"/>
                    <a:pt x="1739" y="620"/>
                    <a:pt x="1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73"/>
            <p:cNvSpPr/>
            <p:nvPr/>
          </p:nvSpPr>
          <p:spPr>
            <a:xfrm>
              <a:off x="6455475" y="4076475"/>
              <a:ext cx="78625" cy="78025"/>
            </a:xfrm>
            <a:custGeom>
              <a:avLst/>
              <a:gdLst/>
              <a:ahLst/>
              <a:cxnLst/>
              <a:rect l="l" t="t" r="r" b="b"/>
              <a:pathLst>
                <a:path w="3145" h="3121" extrusionOk="0">
                  <a:moveTo>
                    <a:pt x="2811" y="1"/>
                  </a:moveTo>
                  <a:cubicBezTo>
                    <a:pt x="1834" y="1"/>
                    <a:pt x="882" y="191"/>
                    <a:pt x="1" y="596"/>
                  </a:cubicBezTo>
                  <a:lnTo>
                    <a:pt x="2525" y="3121"/>
                  </a:lnTo>
                  <a:cubicBezTo>
                    <a:pt x="2930" y="2239"/>
                    <a:pt x="3144" y="1263"/>
                    <a:pt x="3120" y="310"/>
                  </a:cubicBezTo>
                  <a:cubicBezTo>
                    <a:pt x="3120" y="120"/>
                    <a:pt x="2977" y="1"/>
                    <a:pt x="2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73"/>
            <p:cNvSpPr/>
            <p:nvPr/>
          </p:nvSpPr>
          <p:spPr>
            <a:xfrm>
              <a:off x="6426300" y="4165350"/>
              <a:ext cx="20875" cy="15350"/>
            </a:xfrm>
            <a:custGeom>
              <a:avLst/>
              <a:gdLst/>
              <a:ahLst/>
              <a:cxnLst/>
              <a:rect l="l" t="t" r="r" b="b"/>
              <a:pathLst>
                <a:path w="835" h="614" extrusionOk="0">
                  <a:moveTo>
                    <a:pt x="426" y="0"/>
                  </a:moveTo>
                  <a:cubicBezTo>
                    <a:pt x="346" y="0"/>
                    <a:pt x="263" y="30"/>
                    <a:pt x="191" y="90"/>
                  </a:cubicBezTo>
                  <a:cubicBezTo>
                    <a:pt x="1" y="280"/>
                    <a:pt x="144" y="613"/>
                    <a:pt x="429" y="613"/>
                  </a:cubicBezTo>
                  <a:cubicBezTo>
                    <a:pt x="715" y="613"/>
                    <a:pt x="834" y="280"/>
                    <a:pt x="644" y="90"/>
                  </a:cubicBezTo>
                  <a:cubicBezTo>
                    <a:pt x="584" y="30"/>
                    <a:pt x="507" y="0"/>
                    <a:pt x="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73"/>
            <p:cNvSpPr/>
            <p:nvPr/>
          </p:nvSpPr>
          <p:spPr>
            <a:xfrm>
              <a:off x="6366175" y="4099700"/>
              <a:ext cx="144700" cy="144100"/>
            </a:xfrm>
            <a:custGeom>
              <a:avLst/>
              <a:gdLst/>
              <a:ahLst/>
              <a:cxnLst/>
              <a:rect l="l" t="t" r="r" b="b"/>
              <a:pathLst>
                <a:path w="5788" h="5764" extrusionOk="0">
                  <a:moveTo>
                    <a:pt x="2841" y="1986"/>
                  </a:moveTo>
                  <a:cubicBezTo>
                    <a:pt x="3073" y="1986"/>
                    <a:pt x="3309" y="2071"/>
                    <a:pt x="3501" y="2263"/>
                  </a:cubicBezTo>
                  <a:cubicBezTo>
                    <a:pt x="3858" y="2644"/>
                    <a:pt x="3858" y="3239"/>
                    <a:pt x="3501" y="3597"/>
                  </a:cubicBezTo>
                  <a:cubicBezTo>
                    <a:pt x="3307" y="3791"/>
                    <a:pt x="3066" y="3879"/>
                    <a:pt x="2831" y="3879"/>
                  </a:cubicBezTo>
                  <a:cubicBezTo>
                    <a:pt x="2346" y="3879"/>
                    <a:pt x="1882" y="3507"/>
                    <a:pt x="1882" y="2930"/>
                  </a:cubicBezTo>
                  <a:cubicBezTo>
                    <a:pt x="1882" y="2365"/>
                    <a:pt x="2352" y="1986"/>
                    <a:pt x="2841" y="1986"/>
                  </a:cubicBezTo>
                  <a:close/>
                  <a:moveTo>
                    <a:pt x="2977" y="1"/>
                  </a:moveTo>
                  <a:cubicBezTo>
                    <a:pt x="1715" y="787"/>
                    <a:pt x="691" y="1906"/>
                    <a:pt x="0" y="3216"/>
                  </a:cubicBezTo>
                  <a:lnTo>
                    <a:pt x="2549" y="5764"/>
                  </a:lnTo>
                  <a:cubicBezTo>
                    <a:pt x="3882" y="5073"/>
                    <a:pt x="5002" y="4049"/>
                    <a:pt x="5787" y="2787"/>
                  </a:cubicBezTo>
                  <a:lnTo>
                    <a:pt x="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73"/>
            <p:cNvSpPr/>
            <p:nvPr/>
          </p:nvSpPr>
          <p:spPr>
            <a:xfrm>
              <a:off x="6339375" y="4195550"/>
              <a:ext cx="75650" cy="74300"/>
            </a:xfrm>
            <a:custGeom>
              <a:avLst/>
              <a:gdLst/>
              <a:ahLst/>
              <a:cxnLst/>
              <a:rect l="l" t="t" r="r" b="b"/>
              <a:pathLst>
                <a:path w="3026" h="2972" extrusionOk="0">
                  <a:moveTo>
                    <a:pt x="787" y="1"/>
                  </a:moveTo>
                  <a:lnTo>
                    <a:pt x="120" y="668"/>
                  </a:lnTo>
                  <a:cubicBezTo>
                    <a:pt x="1" y="787"/>
                    <a:pt x="1" y="977"/>
                    <a:pt x="120" y="1096"/>
                  </a:cubicBezTo>
                  <a:lnTo>
                    <a:pt x="1906" y="2882"/>
                  </a:lnTo>
                  <a:cubicBezTo>
                    <a:pt x="1966" y="2942"/>
                    <a:pt x="2049" y="2972"/>
                    <a:pt x="2132" y="2972"/>
                  </a:cubicBezTo>
                  <a:cubicBezTo>
                    <a:pt x="2216" y="2972"/>
                    <a:pt x="2299" y="2942"/>
                    <a:pt x="2358" y="2882"/>
                  </a:cubicBezTo>
                  <a:lnTo>
                    <a:pt x="3025" y="2216"/>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13" name="Google Shape;5813;p73"/>
          <p:cNvSpPr txBox="1"/>
          <p:nvPr/>
        </p:nvSpPr>
        <p:spPr>
          <a:xfrm>
            <a:off x="713225" y="1187975"/>
            <a:ext cx="3171000" cy="4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Inter"/>
                <a:ea typeface="Inter"/>
                <a:cs typeface="Inter"/>
                <a:sym typeface="Inter"/>
              </a:rPr>
              <a:t>Digital marketing</a:t>
            </a:r>
            <a:endParaRPr sz="1600">
              <a:solidFill>
                <a:schemeClr val="lt1"/>
              </a:solidFill>
              <a:latin typeface="Inter"/>
              <a:ea typeface="Inter"/>
              <a:cs typeface="Inter"/>
              <a:sym typeface="Inter"/>
            </a:endParaRPr>
          </a:p>
        </p:txBody>
      </p:sp>
      <p:sp>
        <p:nvSpPr>
          <p:cNvPr id="5814" name="Google Shape;5814;p73"/>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icons</a:t>
            </a:r>
            <a:endParaRPr/>
          </a:p>
        </p:txBody>
      </p:sp>
      <p:grpSp>
        <p:nvGrpSpPr>
          <p:cNvPr id="5815" name="Google Shape;5815;p73"/>
          <p:cNvGrpSpPr/>
          <p:nvPr/>
        </p:nvGrpSpPr>
        <p:grpSpPr>
          <a:xfrm>
            <a:off x="8430787" y="228418"/>
            <a:ext cx="346490" cy="311075"/>
            <a:chOff x="5655285" y="1922218"/>
            <a:chExt cx="2946347" cy="2645192"/>
          </a:xfrm>
        </p:grpSpPr>
        <p:sp>
          <p:nvSpPr>
            <p:cNvPr id="5816" name="Google Shape;5816;p73"/>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7" name="Google Shape;5817;p73"/>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8" name="Google Shape;5818;p73"/>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9" name="Google Shape;5819;p73"/>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23"/>
        <p:cNvGrpSpPr/>
        <p:nvPr/>
      </p:nvGrpSpPr>
      <p:grpSpPr>
        <a:xfrm>
          <a:off x="0" y="0"/>
          <a:ext cx="0" cy="0"/>
          <a:chOff x="0" y="0"/>
          <a:chExt cx="0" cy="0"/>
        </a:xfrm>
      </p:grpSpPr>
      <p:grpSp>
        <p:nvGrpSpPr>
          <p:cNvPr id="5824" name="Google Shape;5824;p74"/>
          <p:cNvGrpSpPr/>
          <p:nvPr/>
        </p:nvGrpSpPr>
        <p:grpSpPr>
          <a:xfrm>
            <a:off x="6285540" y="4003061"/>
            <a:ext cx="349710" cy="349784"/>
            <a:chOff x="6281267" y="4151023"/>
            <a:chExt cx="348838" cy="348877"/>
          </a:xfrm>
        </p:grpSpPr>
        <p:sp>
          <p:nvSpPr>
            <p:cNvPr id="5825" name="Google Shape;5825;p74"/>
            <p:cNvSpPr/>
            <p:nvPr/>
          </p:nvSpPr>
          <p:spPr>
            <a:xfrm>
              <a:off x="6440181" y="4299878"/>
              <a:ext cx="32583" cy="22492"/>
            </a:xfrm>
            <a:custGeom>
              <a:avLst/>
              <a:gdLst/>
              <a:ahLst/>
              <a:cxnLst/>
              <a:rect l="l" t="t" r="r" b="b"/>
              <a:pathLst>
                <a:path w="1001" h="691" extrusionOk="0">
                  <a:moveTo>
                    <a:pt x="0" y="0"/>
                  </a:moveTo>
                  <a:lnTo>
                    <a:pt x="0" y="691"/>
                  </a:lnTo>
                  <a:lnTo>
                    <a:pt x="1001" y="691"/>
                  </a:lnTo>
                  <a:lnTo>
                    <a:pt x="1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74"/>
            <p:cNvSpPr/>
            <p:nvPr/>
          </p:nvSpPr>
          <p:spPr>
            <a:xfrm>
              <a:off x="6395228" y="4199101"/>
              <a:ext cx="120956" cy="81408"/>
            </a:xfrm>
            <a:custGeom>
              <a:avLst/>
              <a:gdLst/>
              <a:ahLst/>
              <a:cxnLst/>
              <a:rect l="l" t="t" r="r" b="b"/>
              <a:pathLst>
                <a:path w="3716" h="2501" extrusionOk="0">
                  <a:moveTo>
                    <a:pt x="1858" y="0"/>
                  </a:moveTo>
                  <a:cubicBezTo>
                    <a:pt x="500" y="0"/>
                    <a:pt x="0" y="1786"/>
                    <a:pt x="1143" y="2501"/>
                  </a:cubicBezTo>
                  <a:lnTo>
                    <a:pt x="1548" y="2501"/>
                  </a:lnTo>
                  <a:lnTo>
                    <a:pt x="1548" y="1239"/>
                  </a:lnTo>
                  <a:lnTo>
                    <a:pt x="2167" y="1239"/>
                  </a:lnTo>
                  <a:lnTo>
                    <a:pt x="2167" y="2501"/>
                  </a:lnTo>
                  <a:lnTo>
                    <a:pt x="2572" y="2501"/>
                  </a:lnTo>
                  <a:cubicBezTo>
                    <a:pt x="3715" y="1786"/>
                    <a:pt x="3215"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74"/>
            <p:cNvSpPr/>
            <p:nvPr/>
          </p:nvSpPr>
          <p:spPr>
            <a:xfrm>
              <a:off x="6281267" y="4151023"/>
              <a:ext cx="348838" cy="218638"/>
            </a:xfrm>
            <a:custGeom>
              <a:avLst/>
              <a:gdLst/>
              <a:ahLst/>
              <a:cxnLst/>
              <a:rect l="l" t="t" r="r" b="b"/>
              <a:pathLst>
                <a:path w="10717" h="6717" extrusionOk="0">
                  <a:moveTo>
                    <a:pt x="2168" y="1025"/>
                  </a:moveTo>
                  <a:lnTo>
                    <a:pt x="3168" y="1549"/>
                  </a:lnTo>
                  <a:lnTo>
                    <a:pt x="2882" y="2097"/>
                  </a:lnTo>
                  <a:lnTo>
                    <a:pt x="1858" y="1573"/>
                  </a:lnTo>
                  <a:lnTo>
                    <a:pt x="2168" y="1025"/>
                  </a:lnTo>
                  <a:close/>
                  <a:moveTo>
                    <a:pt x="8574" y="1025"/>
                  </a:moveTo>
                  <a:lnTo>
                    <a:pt x="8883" y="1573"/>
                  </a:lnTo>
                  <a:lnTo>
                    <a:pt x="7859" y="2097"/>
                  </a:lnTo>
                  <a:lnTo>
                    <a:pt x="7573" y="1549"/>
                  </a:lnTo>
                  <a:lnTo>
                    <a:pt x="8574" y="1025"/>
                  </a:lnTo>
                  <a:close/>
                  <a:moveTo>
                    <a:pt x="2763" y="2549"/>
                  </a:moveTo>
                  <a:lnTo>
                    <a:pt x="2763" y="3192"/>
                  </a:lnTo>
                  <a:lnTo>
                    <a:pt x="1596" y="3192"/>
                  </a:lnTo>
                  <a:lnTo>
                    <a:pt x="1596" y="2549"/>
                  </a:lnTo>
                  <a:close/>
                  <a:moveTo>
                    <a:pt x="9145" y="2549"/>
                  </a:moveTo>
                  <a:lnTo>
                    <a:pt x="9145" y="3192"/>
                  </a:lnTo>
                  <a:lnTo>
                    <a:pt x="7978" y="3192"/>
                  </a:lnTo>
                  <a:lnTo>
                    <a:pt x="7978" y="2549"/>
                  </a:lnTo>
                  <a:close/>
                  <a:moveTo>
                    <a:pt x="2882" y="3621"/>
                  </a:moveTo>
                  <a:lnTo>
                    <a:pt x="3168" y="4192"/>
                  </a:lnTo>
                  <a:lnTo>
                    <a:pt x="2168" y="4716"/>
                  </a:lnTo>
                  <a:lnTo>
                    <a:pt x="1858" y="4145"/>
                  </a:lnTo>
                  <a:lnTo>
                    <a:pt x="2882" y="3621"/>
                  </a:lnTo>
                  <a:close/>
                  <a:moveTo>
                    <a:pt x="7859" y="3621"/>
                  </a:moveTo>
                  <a:lnTo>
                    <a:pt x="8859" y="4145"/>
                  </a:lnTo>
                  <a:lnTo>
                    <a:pt x="8574" y="4716"/>
                  </a:lnTo>
                  <a:lnTo>
                    <a:pt x="7550" y="4192"/>
                  </a:lnTo>
                  <a:lnTo>
                    <a:pt x="7859" y="3621"/>
                  </a:lnTo>
                  <a:close/>
                  <a:moveTo>
                    <a:pt x="5359" y="858"/>
                  </a:moveTo>
                  <a:cubicBezTo>
                    <a:pt x="7288" y="858"/>
                    <a:pt x="8074" y="3335"/>
                    <a:pt x="6478" y="4454"/>
                  </a:cubicBezTo>
                  <a:lnTo>
                    <a:pt x="6478" y="5907"/>
                  </a:lnTo>
                  <a:lnTo>
                    <a:pt x="4239" y="5907"/>
                  </a:lnTo>
                  <a:lnTo>
                    <a:pt x="4239" y="4454"/>
                  </a:lnTo>
                  <a:cubicBezTo>
                    <a:pt x="2644" y="3335"/>
                    <a:pt x="3430" y="858"/>
                    <a:pt x="5359" y="858"/>
                  </a:cubicBezTo>
                  <a:close/>
                  <a:moveTo>
                    <a:pt x="0" y="1"/>
                  </a:moveTo>
                  <a:lnTo>
                    <a:pt x="0" y="6717"/>
                  </a:lnTo>
                  <a:lnTo>
                    <a:pt x="10717" y="6717"/>
                  </a:ln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74"/>
            <p:cNvSpPr/>
            <p:nvPr/>
          </p:nvSpPr>
          <p:spPr>
            <a:xfrm>
              <a:off x="6281267" y="4389784"/>
              <a:ext cx="348838" cy="110117"/>
            </a:xfrm>
            <a:custGeom>
              <a:avLst/>
              <a:gdLst/>
              <a:ahLst/>
              <a:cxnLst/>
              <a:rect l="l" t="t" r="r" b="b"/>
              <a:pathLst>
                <a:path w="10717" h="3383" extrusionOk="0">
                  <a:moveTo>
                    <a:pt x="0" y="1"/>
                  </a:moveTo>
                  <a:lnTo>
                    <a:pt x="0" y="1596"/>
                  </a:lnTo>
                  <a:lnTo>
                    <a:pt x="4001" y="1596"/>
                  </a:lnTo>
                  <a:lnTo>
                    <a:pt x="4001" y="1977"/>
                  </a:lnTo>
                  <a:cubicBezTo>
                    <a:pt x="4001" y="2406"/>
                    <a:pt x="3668" y="2739"/>
                    <a:pt x="3239" y="2739"/>
                  </a:cubicBezTo>
                  <a:lnTo>
                    <a:pt x="2263" y="2739"/>
                  </a:lnTo>
                  <a:lnTo>
                    <a:pt x="2263" y="3382"/>
                  </a:lnTo>
                  <a:lnTo>
                    <a:pt x="8455" y="3382"/>
                  </a:lnTo>
                  <a:lnTo>
                    <a:pt x="8455" y="2763"/>
                  </a:lnTo>
                  <a:lnTo>
                    <a:pt x="7502" y="2763"/>
                  </a:lnTo>
                  <a:cubicBezTo>
                    <a:pt x="7073" y="2763"/>
                    <a:pt x="6716" y="2406"/>
                    <a:pt x="6740" y="1977"/>
                  </a:cubicBezTo>
                  <a:lnTo>
                    <a:pt x="6740" y="1596"/>
                  </a:lnTo>
                  <a:lnTo>
                    <a:pt x="10717" y="1596"/>
                  </a:ln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9" name="Google Shape;5829;p74"/>
          <p:cNvGrpSpPr/>
          <p:nvPr/>
        </p:nvGrpSpPr>
        <p:grpSpPr>
          <a:xfrm>
            <a:off x="7804020" y="4003061"/>
            <a:ext cx="335746" cy="349778"/>
            <a:chOff x="7795960" y="4151023"/>
            <a:chExt cx="334909" cy="348871"/>
          </a:xfrm>
        </p:grpSpPr>
        <p:sp>
          <p:nvSpPr>
            <p:cNvPr id="5830" name="Google Shape;5830;p74"/>
            <p:cNvSpPr/>
            <p:nvPr/>
          </p:nvSpPr>
          <p:spPr>
            <a:xfrm>
              <a:off x="7857221" y="4296786"/>
              <a:ext cx="273648" cy="134106"/>
            </a:xfrm>
            <a:custGeom>
              <a:avLst/>
              <a:gdLst/>
              <a:ahLst/>
              <a:cxnLst/>
              <a:rect l="l" t="t" r="r" b="b"/>
              <a:pathLst>
                <a:path w="8407" h="4120" extrusionOk="0">
                  <a:moveTo>
                    <a:pt x="1858" y="714"/>
                  </a:moveTo>
                  <a:cubicBezTo>
                    <a:pt x="2334" y="714"/>
                    <a:pt x="2739" y="1072"/>
                    <a:pt x="2810" y="1548"/>
                  </a:cubicBezTo>
                  <a:cubicBezTo>
                    <a:pt x="2858" y="2096"/>
                    <a:pt x="2429" y="2548"/>
                    <a:pt x="1882" y="2548"/>
                  </a:cubicBezTo>
                  <a:lnTo>
                    <a:pt x="1501" y="2548"/>
                  </a:lnTo>
                  <a:lnTo>
                    <a:pt x="1501" y="3453"/>
                  </a:lnTo>
                  <a:lnTo>
                    <a:pt x="881" y="3453"/>
                  </a:lnTo>
                  <a:lnTo>
                    <a:pt x="881" y="714"/>
                  </a:lnTo>
                  <a:close/>
                  <a:moveTo>
                    <a:pt x="4287" y="714"/>
                  </a:moveTo>
                  <a:cubicBezTo>
                    <a:pt x="4811" y="714"/>
                    <a:pt x="5216" y="1119"/>
                    <a:pt x="5216" y="1643"/>
                  </a:cubicBezTo>
                  <a:lnTo>
                    <a:pt x="5216" y="2524"/>
                  </a:lnTo>
                  <a:cubicBezTo>
                    <a:pt x="5216" y="3048"/>
                    <a:pt x="4811" y="3453"/>
                    <a:pt x="4287" y="3453"/>
                  </a:cubicBezTo>
                  <a:lnTo>
                    <a:pt x="3287" y="3453"/>
                  </a:lnTo>
                  <a:lnTo>
                    <a:pt x="3287" y="714"/>
                  </a:lnTo>
                  <a:close/>
                  <a:moveTo>
                    <a:pt x="7502" y="714"/>
                  </a:moveTo>
                  <a:lnTo>
                    <a:pt x="7502" y="1334"/>
                  </a:lnTo>
                  <a:lnTo>
                    <a:pt x="6406" y="1334"/>
                  </a:lnTo>
                  <a:lnTo>
                    <a:pt x="6406" y="1929"/>
                  </a:lnTo>
                  <a:lnTo>
                    <a:pt x="7264" y="1929"/>
                  </a:lnTo>
                  <a:lnTo>
                    <a:pt x="7264" y="2572"/>
                  </a:lnTo>
                  <a:lnTo>
                    <a:pt x="6406" y="2572"/>
                  </a:lnTo>
                  <a:lnTo>
                    <a:pt x="6406" y="3453"/>
                  </a:lnTo>
                  <a:lnTo>
                    <a:pt x="5787" y="3453"/>
                  </a:lnTo>
                  <a:lnTo>
                    <a:pt x="5787" y="714"/>
                  </a:lnTo>
                  <a:close/>
                  <a:moveTo>
                    <a:pt x="0" y="0"/>
                  </a:moveTo>
                  <a:lnTo>
                    <a:pt x="0" y="4120"/>
                  </a:lnTo>
                  <a:lnTo>
                    <a:pt x="8407" y="4120"/>
                  </a:lnTo>
                  <a:lnTo>
                    <a:pt x="8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74"/>
            <p:cNvSpPr/>
            <p:nvPr/>
          </p:nvSpPr>
          <p:spPr>
            <a:xfrm>
              <a:off x="7906829" y="4340176"/>
              <a:ext cx="22525" cy="19400"/>
            </a:xfrm>
            <a:custGeom>
              <a:avLst/>
              <a:gdLst/>
              <a:ahLst/>
              <a:cxnLst/>
              <a:rect l="l" t="t" r="r" b="b"/>
              <a:pathLst>
                <a:path w="692" h="596" extrusionOk="0">
                  <a:moveTo>
                    <a:pt x="0" y="1"/>
                  </a:moveTo>
                  <a:lnTo>
                    <a:pt x="0" y="596"/>
                  </a:lnTo>
                  <a:lnTo>
                    <a:pt x="358" y="596"/>
                  </a:lnTo>
                  <a:cubicBezTo>
                    <a:pt x="548" y="596"/>
                    <a:pt x="691" y="453"/>
                    <a:pt x="667" y="263"/>
                  </a:cubicBezTo>
                  <a:cubicBezTo>
                    <a:pt x="643" y="120"/>
                    <a:pt x="501" y="1"/>
                    <a:pt x="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74"/>
            <p:cNvSpPr/>
            <p:nvPr/>
          </p:nvSpPr>
          <p:spPr>
            <a:xfrm>
              <a:off x="7985114" y="4340176"/>
              <a:ext cx="21743" cy="47328"/>
            </a:xfrm>
            <a:custGeom>
              <a:avLst/>
              <a:gdLst/>
              <a:ahLst/>
              <a:cxnLst/>
              <a:rect l="l" t="t" r="r" b="b"/>
              <a:pathLst>
                <a:path w="668" h="1454" extrusionOk="0">
                  <a:moveTo>
                    <a:pt x="1" y="1"/>
                  </a:moveTo>
                  <a:lnTo>
                    <a:pt x="1" y="1453"/>
                  </a:lnTo>
                  <a:lnTo>
                    <a:pt x="358" y="1453"/>
                  </a:lnTo>
                  <a:cubicBezTo>
                    <a:pt x="525" y="1453"/>
                    <a:pt x="668" y="1310"/>
                    <a:pt x="668" y="1168"/>
                  </a:cubicBezTo>
                  <a:lnTo>
                    <a:pt x="668" y="286"/>
                  </a:lnTo>
                  <a:cubicBezTo>
                    <a:pt x="668" y="120"/>
                    <a:pt x="525" y="1"/>
                    <a:pt x="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74"/>
            <p:cNvSpPr/>
            <p:nvPr/>
          </p:nvSpPr>
          <p:spPr>
            <a:xfrm>
              <a:off x="7796741" y="4151023"/>
              <a:ext cx="260498" cy="348871"/>
            </a:xfrm>
            <a:custGeom>
              <a:avLst/>
              <a:gdLst/>
              <a:ahLst/>
              <a:cxnLst/>
              <a:rect l="l" t="t" r="r" b="b"/>
              <a:pathLst>
                <a:path w="8003" h="10718" extrusionOk="0">
                  <a:moveTo>
                    <a:pt x="6574" y="2382"/>
                  </a:moveTo>
                  <a:lnTo>
                    <a:pt x="6574" y="3002"/>
                  </a:lnTo>
                  <a:lnTo>
                    <a:pt x="3716" y="3002"/>
                  </a:lnTo>
                  <a:lnTo>
                    <a:pt x="3716" y="2382"/>
                  </a:lnTo>
                  <a:close/>
                  <a:moveTo>
                    <a:pt x="2954" y="1"/>
                  </a:moveTo>
                  <a:lnTo>
                    <a:pt x="2954" y="2954"/>
                  </a:lnTo>
                  <a:lnTo>
                    <a:pt x="1" y="2954"/>
                  </a:lnTo>
                  <a:lnTo>
                    <a:pt x="1" y="10717"/>
                  </a:lnTo>
                  <a:lnTo>
                    <a:pt x="8002" y="10717"/>
                  </a:lnTo>
                  <a:lnTo>
                    <a:pt x="8002" y="9241"/>
                  </a:lnTo>
                  <a:lnTo>
                    <a:pt x="1263" y="9241"/>
                  </a:lnTo>
                  <a:lnTo>
                    <a:pt x="1263" y="3859"/>
                  </a:lnTo>
                  <a:lnTo>
                    <a:pt x="8002" y="3859"/>
                  </a:lnTo>
                  <a:lnTo>
                    <a:pt x="80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74"/>
            <p:cNvSpPr/>
            <p:nvPr/>
          </p:nvSpPr>
          <p:spPr>
            <a:xfrm>
              <a:off x="7795960" y="4151023"/>
              <a:ext cx="76004" cy="76004"/>
            </a:xfrm>
            <a:custGeom>
              <a:avLst/>
              <a:gdLst/>
              <a:ahLst/>
              <a:cxnLst/>
              <a:rect l="l" t="t" r="r" b="b"/>
              <a:pathLst>
                <a:path w="2335" h="2335" extrusionOk="0">
                  <a:moveTo>
                    <a:pt x="2335" y="1"/>
                  </a:moveTo>
                  <a:lnTo>
                    <a:pt x="1" y="2335"/>
                  </a:lnTo>
                  <a:lnTo>
                    <a:pt x="2335" y="2335"/>
                  </a:lnTo>
                  <a:lnTo>
                    <a:pt x="2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5" name="Google Shape;5835;p74"/>
          <p:cNvGrpSpPr/>
          <p:nvPr/>
        </p:nvGrpSpPr>
        <p:grpSpPr>
          <a:xfrm>
            <a:off x="7041664" y="1788845"/>
            <a:ext cx="349743" cy="309344"/>
            <a:chOff x="7035505" y="1942549"/>
            <a:chExt cx="348871" cy="308541"/>
          </a:xfrm>
        </p:grpSpPr>
        <p:sp>
          <p:nvSpPr>
            <p:cNvPr id="5836" name="Google Shape;5836;p74"/>
            <p:cNvSpPr/>
            <p:nvPr/>
          </p:nvSpPr>
          <p:spPr>
            <a:xfrm>
              <a:off x="7035505" y="1942549"/>
              <a:ext cx="234913" cy="59729"/>
            </a:xfrm>
            <a:custGeom>
              <a:avLst/>
              <a:gdLst/>
              <a:ahLst/>
              <a:cxnLst/>
              <a:rect l="l" t="t" r="r" b="b"/>
              <a:pathLst>
                <a:path w="7217" h="1835" extrusionOk="0">
                  <a:moveTo>
                    <a:pt x="1763" y="596"/>
                  </a:moveTo>
                  <a:lnTo>
                    <a:pt x="1763" y="1239"/>
                  </a:lnTo>
                  <a:lnTo>
                    <a:pt x="1120" y="1239"/>
                  </a:lnTo>
                  <a:lnTo>
                    <a:pt x="1120" y="596"/>
                  </a:lnTo>
                  <a:close/>
                  <a:moveTo>
                    <a:pt x="2930" y="596"/>
                  </a:moveTo>
                  <a:lnTo>
                    <a:pt x="2930" y="1239"/>
                  </a:lnTo>
                  <a:lnTo>
                    <a:pt x="2311" y="1239"/>
                  </a:lnTo>
                  <a:lnTo>
                    <a:pt x="2287" y="596"/>
                  </a:lnTo>
                  <a:close/>
                  <a:moveTo>
                    <a:pt x="4073" y="596"/>
                  </a:moveTo>
                  <a:lnTo>
                    <a:pt x="4073" y="1239"/>
                  </a:lnTo>
                  <a:lnTo>
                    <a:pt x="3454" y="1239"/>
                  </a:lnTo>
                  <a:lnTo>
                    <a:pt x="3454" y="596"/>
                  </a:lnTo>
                  <a:close/>
                  <a:moveTo>
                    <a:pt x="1" y="1"/>
                  </a:moveTo>
                  <a:lnTo>
                    <a:pt x="1" y="1835"/>
                  </a:lnTo>
                  <a:lnTo>
                    <a:pt x="5693" y="1835"/>
                  </a:lnTo>
                  <a:lnTo>
                    <a:pt x="72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74"/>
            <p:cNvSpPr/>
            <p:nvPr/>
          </p:nvSpPr>
          <p:spPr>
            <a:xfrm>
              <a:off x="7178924" y="2102243"/>
              <a:ext cx="51982" cy="60510"/>
            </a:xfrm>
            <a:custGeom>
              <a:avLst/>
              <a:gdLst/>
              <a:ahLst/>
              <a:cxnLst/>
              <a:rect l="l" t="t" r="r" b="b"/>
              <a:pathLst>
                <a:path w="1597" h="1859" extrusionOk="0">
                  <a:moveTo>
                    <a:pt x="1" y="1"/>
                  </a:moveTo>
                  <a:lnTo>
                    <a:pt x="1" y="1858"/>
                  </a:lnTo>
                  <a:lnTo>
                    <a:pt x="1596" y="92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74"/>
            <p:cNvSpPr/>
            <p:nvPr/>
          </p:nvSpPr>
          <p:spPr>
            <a:xfrm>
              <a:off x="7035505" y="1942549"/>
              <a:ext cx="348871" cy="308541"/>
            </a:xfrm>
            <a:custGeom>
              <a:avLst/>
              <a:gdLst/>
              <a:ahLst/>
              <a:cxnLst/>
              <a:rect l="l" t="t" r="r" b="b"/>
              <a:pathLst>
                <a:path w="10718" h="9479" extrusionOk="0">
                  <a:moveTo>
                    <a:pt x="3764" y="3811"/>
                  </a:moveTo>
                  <a:lnTo>
                    <a:pt x="7264" y="5835"/>
                  </a:lnTo>
                  <a:lnTo>
                    <a:pt x="3764" y="7860"/>
                  </a:lnTo>
                  <a:lnTo>
                    <a:pt x="3764" y="3811"/>
                  </a:lnTo>
                  <a:close/>
                  <a:moveTo>
                    <a:pt x="8050" y="1"/>
                  </a:moveTo>
                  <a:lnTo>
                    <a:pt x="6002" y="2477"/>
                  </a:lnTo>
                  <a:lnTo>
                    <a:pt x="1" y="2477"/>
                  </a:lnTo>
                  <a:lnTo>
                    <a:pt x="1" y="9479"/>
                  </a:lnTo>
                  <a:lnTo>
                    <a:pt x="10718" y="9479"/>
                  </a:lnTo>
                  <a:lnTo>
                    <a:pt x="107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9" name="Google Shape;5839;p74"/>
          <p:cNvGrpSpPr/>
          <p:nvPr/>
        </p:nvGrpSpPr>
        <p:grpSpPr>
          <a:xfrm>
            <a:off x="1789099" y="2887027"/>
            <a:ext cx="276681" cy="349002"/>
            <a:chOff x="1796039" y="3037884"/>
            <a:chExt cx="275991" cy="348097"/>
          </a:xfrm>
        </p:grpSpPr>
        <p:sp>
          <p:nvSpPr>
            <p:cNvPr id="5840" name="Google Shape;5840;p74"/>
            <p:cNvSpPr/>
            <p:nvPr/>
          </p:nvSpPr>
          <p:spPr>
            <a:xfrm>
              <a:off x="1796039" y="3037884"/>
              <a:ext cx="275991" cy="270556"/>
            </a:xfrm>
            <a:custGeom>
              <a:avLst/>
              <a:gdLst/>
              <a:ahLst/>
              <a:cxnLst/>
              <a:rect l="l" t="t" r="r" b="b"/>
              <a:pathLst>
                <a:path w="8479" h="8312" extrusionOk="0">
                  <a:moveTo>
                    <a:pt x="1" y="0"/>
                  </a:moveTo>
                  <a:lnTo>
                    <a:pt x="1" y="8312"/>
                  </a:lnTo>
                  <a:lnTo>
                    <a:pt x="1263" y="8312"/>
                  </a:lnTo>
                  <a:lnTo>
                    <a:pt x="1263" y="1239"/>
                  </a:lnTo>
                  <a:lnTo>
                    <a:pt x="7240" y="1239"/>
                  </a:lnTo>
                  <a:lnTo>
                    <a:pt x="7240" y="8312"/>
                  </a:lnTo>
                  <a:lnTo>
                    <a:pt x="8479" y="8312"/>
                  </a:lnTo>
                  <a:lnTo>
                    <a:pt x="8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74"/>
            <p:cNvSpPr/>
            <p:nvPr/>
          </p:nvSpPr>
          <p:spPr>
            <a:xfrm>
              <a:off x="1857300" y="3098363"/>
              <a:ext cx="154287" cy="210078"/>
            </a:xfrm>
            <a:custGeom>
              <a:avLst/>
              <a:gdLst/>
              <a:ahLst/>
              <a:cxnLst/>
              <a:rect l="l" t="t" r="r" b="b"/>
              <a:pathLst>
                <a:path w="4740" h="6454" extrusionOk="0">
                  <a:moveTo>
                    <a:pt x="3477" y="929"/>
                  </a:moveTo>
                  <a:lnTo>
                    <a:pt x="3477" y="1548"/>
                  </a:lnTo>
                  <a:lnTo>
                    <a:pt x="1262" y="1548"/>
                  </a:lnTo>
                  <a:lnTo>
                    <a:pt x="1262" y="929"/>
                  </a:lnTo>
                  <a:close/>
                  <a:moveTo>
                    <a:pt x="4049" y="2215"/>
                  </a:moveTo>
                  <a:lnTo>
                    <a:pt x="4049" y="2834"/>
                  </a:lnTo>
                  <a:lnTo>
                    <a:pt x="691" y="2834"/>
                  </a:lnTo>
                  <a:lnTo>
                    <a:pt x="691" y="2215"/>
                  </a:lnTo>
                  <a:close/>
                  <a:moveTo>
                    <a:pt x="4049" y="3525"/>
                  </a:moveTo>
                  <a:lnTo>
                    <a:pt x="4049" y="4168"/>
                  </a:lnTo>
                  <a:lnTo>
                    <a:pt x="691" y="4168"/>
                  </a:lnTo>
                  <a:lnTo>
                    <a:pt x="691" y="3525"/>
                  </a:lnTo>
                  <a:close/>
                  <a:moveTo>
                    <a:pt x="4049" y="4858"/>
                  </a:moveTo>
                  <a:lnTo>
                    <a:pt x="4049" y="5477"/>
                  </a:lnTo>
                  <a:lnTo>
                    <a:pt x="691" y="5477"/>
                  </a:lnTo>
                  <a:lnTo>
                    <a:pt x="691" y="4858"/>
                  </a:lnTo>
                  <a:close/>
                  <a:moveTo>
                    <a:pt x="0" y="0"/>
                  </a:moveTo>
                  <a:lnTo>
                    <a:pt x="0" y="6454"/>
                  </a:lnTo>
                  <a:lnTo>
                    <a:pt x="4739" y="6454"/>
                  </a:lnTo>
                  <a:lnTo>
                    <a:pt x="4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74"/>
            <p:cNvSpPr/>
            <p:nvPr/>
          </p:nvSpPr>
          <p:spPr>
            <a:xfrm>
              <a:off x="1796039" y="3327814"/>
              <a:ext cx="275991" cy="58167"/>
            </a:xfrm>
            <a:custGeom>
              <a:avLst/>
              <a:gdLst/>
              <a:ahLst/>
              <a:cxnLst/>
              <a:rect l="l" t="t" r="r" b="b"/>
              <a:pathLst>
                <a:path w="8479" h="1787" extrusionOk="0">
                  <a:moveTo>
                    <a:pt x="4549" y="548"/>
                  </a:moveTo>
                  <a:lnTo>
                    <a:pt x="4549" y="1191"/>
                  </a:lnTo>
                  <a:lnTo>
                    <a:pt x="3930" y="1191"/>
                  </a:lnTo>
                  <a:lnTo>
                    <a:pt x="3930" y="548"/>
                  </a:lnTo>
                  <a:close/>
                  <a:moveTo>
                    <a:pt x="1" y="0"/>
                  </a:moveTo>
                  <a:lnTo>
                    <a:pt x="1" y="1786"/>
                  </a:lnTo>
                  <a:lnTo>
                    <a:pt x="8479" y="1786"/>
                  </a:lnTo>
                  <a:lnTo>
                    <a:pt x="8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3" name="Google Shape;5843;p74"/>
          <p:cNvGrpSpPr/>
          <p:nvPr/>
        </p:nvGrpSpPr>
        <p:grpSpPr>
          <a:xfrm>
            <a:off x="4019454" y="3445061"/>
            <a:ext cx="349710" cy="348968"/>
            <a:chOff x="4020831" y="3594470"/>
            <a:chExt cx="348838" cy="348063"/>
          </a:xfrm>
        </p:grpSpPr>
        <p:sp>
          <p:nvSpPr>
            <p:cNvPr id="5844" name="Google Shape;5844;p74"/>
            <p:cNvSpPr/>
            <p:nvPr/>
          </p:nvSpPr>
          <p:spPr>
            <a:xfrm>
              <a:off x="4144850" y="3724706"/>
              <a:ext cx="98496" cy="31801"/>
            </a:xfrm>
            <a:custGeom>
              <a:avLst/>
              <a:gdLst/>
              <a:ahLst/>
              <a:cxnLst/>
              <a:rect l="l" t="t" r="r" b="b"/>
              <a:pathLst>
                <a:path w="3026" h="977" extrusionOk="0">
                  <a:moveTo>
                    <a:pt x="1" y="0"/>
                  </a:moveTo>
                  <a:lnTo>
                    <a:pt x="1" y="976"/>
                  </a:lnTo>
                  <a:lnTo>
                    <a:pt x="3025" y="976"/>
                  </a:lnTo>
                  <a:lnTo>
                    <a:pt x="3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74"/>
            <p:cNvSpPr/>
            <p:nvPr/>
          </p:nvSpPr>
          <p:spPr>
            <a:xfrm>
              <a:off x="4097586" y="3649513"/>
              <a:ext cx="195365" cy="55042"/>
            </a:xfrm>
            <a:custGeom>
              <a:avLst/>
              <a:gdLst/>
              <a:ahLst/>
              <a:cxnLst/>
              <a:rect l="l" t="t" r="r" b="b"/>
              <a:pathLst>
                <a:path w="6002" h="1691" extrusionOk="0">
                  <a:moveTo>
                    <a:pt x="3001" y="0"/>
                  </a:moveTo>
                  <a:lnTo>
                    <a:pt x="0" y="1286"/>
                  </a:lnTo>
                  <a:lnTo>
                    <a:pt x="953" y="1691"/>
                  </a:lnTo>
                  <a:lnTo>
                    <a:pt x="5049" y="1691"/>
                  </a:lnTo>
                  <a:lnTo>
                    <a:pt x="6001" y="1286"/>
                  </a:lnTo>
                  <a:lnTo>
                    <a:pt x="3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74"/>
            <p:cNvSpPr/>
            <p:nvPr/>
          </p:nvSpPr>
          <p:spPr>
            <a:xfrm>
              <a:off x="4020831" y="3833230"/>
              <a:ext cx="348838" cy="109303"/>
            </a:xfrm>
            <a:custGeom>
              <a:avLst/>
              <a:gdLst/>
              <a:ahLst/>
              <a:cxnLst/>
              <a:rect l="l" t="t" r="r" b="b"/>
              <a:pathLst>
                <a:path w="10717" h="3358" extrusionOk="0">
                  <a:moveTo>
                    <a:pt x="0" y="0"/>
                  </a:moveTo>
                  <a:lnTo>
                    <a:pt x="0" y="1596"/>
                  </a:lnTo>
                  <a:lnTo>
                    <a:pt x="4001" y="1596"/>
                  </a:lnTo>
                  <a:lnTo>
                    <a:pt x="4001" y="1953"/>
                  </a:lnTo>
                  <a:cubicBezTo>
                    <a:pt x="4001" y="2381"/>
                    <a:pt x="3644" y="2739"/>
                    <a:pt x="3215" y="2739"/>
                  </a:cubicBezTo>
                  <a:lnTo>
                    <a:pt x="2263" y="2739"/>
                  </a:lnTo>
                  <a:lnTo>
                    <a:pt x="2263" y="3358"/>
                  </a:lnTo>
                  <a:lnTo>
                    <a:pt x="8455" y="3358"/>
                  </a:lnTo>
                  <a:lnTo>
                    <a:pt x="8455" y="2739"/>
                  </a:lnTo>
                  <a:lnTo>
                    <a:pt x="7478" y="2739"/>
                  </a:lnTo>
                  <a:cubicBezTo>
                    <a:pt x="7050" y="2739"/>
                    <a:pt x="6716" y="2381"/>
                    <a:pt x="6716" y="1953"/>
                  </a:cubicBezTo>
                  <a:lnTo>
                    <a:pt x="6716" y="1596"/>
                  </a:lnTo>
                  <a:lnTo>
                    <a:pt x="10717" y="1596"/>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74"/>
            <p:cNvSpPr/>
            <p:nvPr/>
          </p:nvSpPr>
          <p:spPr>
            <a:xfrm>
              <a:off x="4020831" y="3594470"/>
              <a:ext cx="348838" cy="218606"/>
            </a:xfrm>
            <a:custGeom>
              <a:avLst/>
              <a:gdLst/>
              <a:ahLst/>
              <a:cxnLst/>
              <a:rect l="l" t="t" r="r" b="b"/>
              <a:pathLst>
                <a:path w="10717" h="6716" extrusionOk="0">
                  <a:moveTo>
                    <a:pt x="5359" y="1024"/>
                  </a:moveTo>
                  <a:lnTo>
                    <a:pt x="9407" y="2763"/>
                  </a:lnTo>
                  <a:lnTo>
                    <a:pt x="9407" y="3215"/>
                  </a:lnTo>
                  <a:lnTo>
                    <a:pt x="8859" y="3477"/>
                  </a:lnTo>
                  <a:lnTo>
                    <a:pt x="8859" y="4954"/>
                  </a:lnTo>
                  <a:lnTo>
                    <a:pt x="8216" y="4954"/>
                  </a:lnTo>
                  <a:lnTo>
                    <a:pt x="8216" y="3739"/>
                  </a:lnTo>
                  <a:lnTo>
                    <a:pt x="7478" y="4049"/>
                  </a:lnTo>
                  <a:lnTo>
                    <a:pt x="7478" y="5620"/>
                  </a:lnTo>
                  <a:lnTo>
                    <a:pt x="3192" y="5620"/>
                  </a:lnTo>
                  <a:lnTo>
                    <a:pt x="3192" y="4025"/>
                  </a:lnTo>
                  <a:lnTo>
                    <a:pt x="1310" y="3215"/>
                  </a:lnTo>
                  <a:lnTo>
                    <a:pt x="1310" y="2739"/>
                  </a:lnTo>
                  <a:lnTo>
                    <a:pt x="5359" y="1024"/>
                  </a:lnTo>
                  <a:close/>
                  <a:moveTo>
                    <a:pt x="0" y="0"/>
                  </a:moveTo>
                  <a:lnTo>
                    <a:pt x="0" y="6716"/>
                  </a:lnTo>
                  <a:lnTo>
                    <a:pt x="10717" y="6716"/>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8" name="Google Shape;5848;p74"/>
          <p:cNvGrpSpPr/>
          <p:nvPr/>
        </p:nvGrpSpPr>
        <p:grpSpPr>
          <a:xfrm>
            <a:off x="7086762" y="4003001"/>
            <a:ext cx="259589" cy="349845"/>
            <a:chOff x="7086762" y="4003001"/>
            <a:chExt cx="259589" cy="349845"/>
          </a:xfrm>
        </p:grpSpPr>
        <p:sp>
          <p:nvSpPr>
            <p:cNvPr id="5849" name="Google Shape;5849;p74"/>
            <p:cNvSpPr/>
            <p:nvPr/>
          </p:nvSpPr>
          <p:spPr>
            <a:xfrm>
              <a:off x="7192983" y="4003001"/>
              <a:ext cx="46668" cy="35801"/>
            </a:xfrm>
            <a:custGeom>
              <a:avLst/>
              <a:gdLst/>
              <a:ahLst/>
              <a:cxnLst/>
              <a:rect l="l" t="t" r="r" b="b"/>
              <a:pathLst>
                <a:path w="1430" h="1097" extrusionOk="0">
                  <a:moveTo>
                    <a:pt x="715" y="1"/>
                  </a:moveTo>
                  <a:lnTo>
                    <a:pt x="1" y="1096"/>
                  </a:lnTo>
                  <a:lnTo>
                    <a:pt x="1430" y="1096"/>
                  </a:lnTo>
                  <a:lnTo>
                    <a:pt x="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0" name="Google Shape;5850;p74"/>
            <p:cNvGrpSpPr/>
            <p:nvPr/>
          </p:nvGrpSpPr>
          <p:grpSpPr>
            <a:xfrm>
              <a:off x="7086762" y="4059031"/>
              <a:ext cx="259589" cy="293816"/>
              <a:chOff x="7080490" y="4206848"/>
              <a:chExt cx="258941" cy="293054"/>
            </a:xfrm>
          </p:grpSpPr>
          <p:sp>
            <p:nvSpPr>
              <p:cNvPr id="5851" name="Google Shape;5851;p74"/>
              <p:cNvSpPr/>
              <p:nvPr/>
            </p:nvSpPr>
            <p:spPr>
              <a:xfrm>
                <a:off x="7150247" y="4206848"/>
                <a:ext cx="117864" cy="34926"/>
              </a:xfrm>
              <a:custGeom>
                <a:avLst/>
                <a:gdLst/>
                <a:ahLst/>
                <a:cxnLst/>
                <a:rect l="l" t="t" r="r" b="b"/>
                <a:pathLst>
                  <a:path w="3621" h="1073" extrusionOk="0">
                    <a:moveTo>
                      <a:pt x="691" y="1"/>
                    </a:moveTo>
                    <a:lnTo>
                      <a:pt x="1" y="1072"/>
                    </a:lnTo>
                    <a:lnTo>
                      <a:pt x="3620" y="1072"/>
                    </a:lnTo>
                    <a:lnTo>
                      <a:pt x="2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74"/>
              <p:cNvSpPr/>
              <p:nvPr/>
            </p:nvSpPr>
            <p:spPr>
              <a:xfrm>
                <a:off x="7148685" y="4453355"/>
                <a:ext cx="120956" cy="46546"/>
              </a:xfrm>
              <a:custGeom>
                <a:avLst/>
                <a:gdLst/>
                <a:ahLst/>
                <a:cxnLst/>
                <a:rect l="l" t="t" r="r" b="b"/>
                <a:pathLst>
                  <a:path w="3716" h="1430" extrusionOk="0">
                    <a:moveTo>
                      <a:pt x="1" y="1"/>
                    </a:moveTo>
                    <a:lnTo>
                      <a:pt x="1" y="1429"/>
                    </a:lnTo>
                    <a:lnTo>
                      <a:pt x="3716" y="1429"/>
                    </a:lnTo>
                    <a:lnTo>
                      <a:pt x="3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74"/>
              <p:cNvSpPr/>
              <p:nvPr/>
            </p:nvSpPr>
            <p:spPr>
              <a:xfrm>
                <a:off x="7289793" y="4347142"/>
                <a:ext cx="49639" cy="129484"/>
              </a:xfrm>
              <a:custGeom>
                <a:avLst/>
                <a:gdLst/>
                <a:ahLst/>
                <a:cxnLst/>
                <a:rect l="l" t="t" r="r" b="b"/>
                <a:pathLst>
                  <a:path w="1525" h="3978" extrusionOk="0">
                    <a:moveTo>
                      <a:pt x="0" y="1"/>
                    </a:moveTo>
                    <a:lnTo>
                      <a:pt x="0" y="3978"/>
                    </a:lnTo>
                    <a:lnTo>
                      <a:pt x="1524" y="3978"/>
                    </a:lnTo>
                    <a:lnTo>
                      <a:pt x="1524" y="114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74"/>
              <p:cNvSpPr/>
              <p:nvPr/>
            </p:nvSpPr>
            <p:spPr>
              <a:xfrm>
                <a:off x="7080490" y="4347923"/>
                <a:ext cx="47295" cy="128703"/>
              </a:xfrm>
              <a:custGeom>
                <a:avLst/>
                <a:gdLst/>
                <a:ahLst/>
                <a:cxnLst/>
                <a:rect l="l" t="t" r="r" b="b"/>
                <a:pathLst>
                  <a:path w="1453" h="3954" extrusionOk="0">
                    <a:moveTo>
                      <a:pt x="1453" y="1"/>
                    </a:moveTo>
                    <a:lnTo>
                      <a:pt x="0" y="1120"/>
                    </a:lnTo>
                    <a:lnTo>
                      <a:pt x="0" y="3954"/>
                    </a:lnTo>
                    <a:lnTo>
                      <a:pt x="1453" y="3954"/>
                    </a:lnTo>
                    <a:lnTo>
                      <a:pt x="14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74"/>
              <p:cNvSpPr/>
              <p:nvPr/>
            </p:nvSpPr>
            <p:spPr>
              <a:xfrm>
                <a:off x="7148685" y="4261892"/>
                <a:ext cx="50420" cy="171343"/>
              </a:xfrm>
              <a:custGeom>
                <a:avLst/>
                <a:gdLst/>
                <a:ahLst/>
                <a:cxnLst/>
                <a:rect l="l" t="t" r="r" b="b"/>
                <a:pathLst>
                  <a:path w="1549" h="5264" extrusionOk="0">
                    <a:moveTo>
                      <a:pt x="1" y="0"/>
                    </a:moveTo>
                    <a:lnTo>
                      <a:pt x="1" y="5263"/>
                    </a:lnTo>
                    <a:lnTo>
                      <a:pt x="1549" y="5263"/>
                    </a:lnTo>
                    <a:lnTo>
                      <a:pt x="1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74"/>
              <p:cNvSpPr/>
              <p:nvPr/>
            </p:nvSpPr>
            <p:spPr>
              <a:xfrm>
                <a:off x="7219255" y="4261892"/>
                <a:ext cx="50387" cy="171343"/>
              </a:xfrm>
              <a:custGeom>
                <a:avLst/>
                <a:gdLst/>
                <a:ahLst/>
                <a:cxnLst/>
                <a:rect l="l" t="t" r="r" b="b"/>
                <a:pathLst>
                  <a:path w="1548" h="5264" extrusionOk="0">
                    <a:moveTo>
                      <a:pt x="0" y="0"/>
                    </a:moveTo>
                    <a:lnTo>
                      <a:pt x="0" y="5263"/>
                    </a:lnTo>
                    <a:lnTo>
                      <a:pt x="1548" y="5263"/>
                    </a:lnTo>
                    <a:lnTo>
                      <a:pt x="1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57" name="Google Shape;5857;p74"/>
          <p:cNvGrpSpPr/>
          <p:nvPr/>
        </p:nvGrpSpPr>
        <p:grpSpPr>
          <a:xfrm>
            <a:off x="2508740" y="2922012"/>
            <a:ext cx="348937" cy="278248"/>
            <a:chOff x="2513885" y="3072778"/>
            <a:chExt cx="348066" cy="277527"/>
          </a:xfrm>
        </p:grpSpPr>
        <p:sp>
          <p:nvSpPr>
            <p:cNvPr id="5858" name="Google Shape;5858;p74"/>
            <p:cNvSpPr/>
            <p:nvPr/>
          </p:nvSpPr>
          <p:spPr>
            <a:xfrm>
              <a:off x="2649525" y="3072778"/>
              <a:ext cx="116301" cy="159690"/>
            </a:xfrm>
            <a:custGeom>
              <a:avLst/>
              <a:gdLst/>
              <a:ahLst/>
              <a:cxnLst/>
              <a:rect l="l" t="t" r="r" b="b"/>
              <a:pathLst>
                <a:path w="3573" h="4906" extrusionOk="0">
                  <a:moveTo>
                    <a:pt x="2811" y="1358"/>
                  </a:moveTo>
                  <a:lnTo>
                    <a:pt x="2811" y="1977"/>
                  </a:lnTo>
                  <a:lnTo>
                    <a:pt x="810" y="1977"/>
                  </a:lnTo>
                  <a:lnTo>
                    <a:pt x="810" y="1358"/>
                  </a:lnTo>
                  <a:close/>
                  <a:moveTo>
                    <a:pt x="2811" y="2763"/>
                  </a:moveTo>
                  <a:lnTo>
                    <a:pt x="2811" y="3406"/>
                  </a:lnTo>
                  <a:lnTo>
                    <a:pt x="810" y="3406"/>
                  </a:lnTo>
                  <a:lnTo>
                    <a:pt x="810" y="2763"/>
                  </a:lnTo>
                  <a:close/>
                  <a:moveTo>
                    <a:pt x="1096" y="0"/>
                  </a:moveTo>
                  <a:cubicBezTo>
                    <a:pt x="501" y="0"/>
                    <a:pt x="1" y="500"/>
                    <a:pt x="1" y="1119"/>
                  </a:cubicBezTo>
                  <a:lnTo>
                    <a:pt x="1" y="4906"/>
                  </a:lnTo>
                  <a:cubicBezTo>
                    <a:pt x="310" y="4644"/>
                    <a:pt x="715" y="4501"/>
                    <a:pt x="1120" y="4501"/>
                  </a:cubicBezTo>
                  <a:lnTo>
                    <a:pt x="3573" y="4501"/>
                  </a:lnTo>
                  <a:lnTo>
                    <a:pt x="3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74"/>
            <p:cNvSpPr/>
            <p:nvPr/>
          </p:nvSpPr>
          <p:spPr>
            <a:xfrm>
              <a:off x="2650306" y="3240219"/>
              <a:ext cx="106243" cy="25584"/>
            </a:xfrm>
            <a:custGeom>
              <a:avLst/>
              <a:gdLst/>
              <a:ahLst/>
              <a:cxnLst/>
              <a:rect l="l" t="t" r="r" b="b"/>
              <a:pathLst>
                <a:path w="3264" h="786" extrusionOk="0">
                  <a:moveTo>
                    <a:pt x="1072" y="0"/>
                  </a:moveTo>
                  <a:cubicBezTo>
                    <a:pt x="572" y="0"/>
                    <a:pt x="143" y="333"/>
                    <a:pt x="0" y="786"/>
                  </a:cubicBezTo>
                  <a:lnTo>
                    <a:pt x="3215" y="786"/>
                  </a:lnTo>
                  <a:lnTo>
                    <a:pt x="3215" y="310"/>
                  </a:lnTo>
                  <a:cubicBezTo>
                    <a:pt x="3215" y="191"/>
                    <a:pt x="3239" y="95"/>
                    <a:pt x="3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74"/>
            <p:cNvSpPr/>
            <p:nvPr/>
          </p:nvSpPr>
          <p:spPr>
            <a:xfrm>
              <a:off x="2513885" y="3240219"/>
              <a:ext cx="115520" cy="25584"/>
            </a:xfrm>
            <a:custGeom>
              <a:avLst/>
              <a:gdLst/>
              <a:ahLst/>
              <a:cxnLst/>
              <a:rect l="l" t="t" r="r" b="b"/>
              <a:pathLst>
                <a:path w="3549" h="786" extrusionOk="0">
                  <a:moveTo>
                    <a:pt x="0" y="0"/>
                  </a:moveTo>
                  <a:lnTo>
                    <a:pt x="0" y="786"/>
                  </a:lnTo>
                  <a:lnTo>
                    <a:pt x="3548" y="786"/>
                  </a:lnTo>
                  <a:cubicBezTo>
                    <a:pt x="3406" y="333"/>
                    <a:pt x="2977" y="0"/>
                    <a:pt x="2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74"/>
            <p:cNvSpPr/>
            <p:nvPr/>
          </p:nvSpPr>
          <p:spPr>
            <a:xfrm>
              <a:off x="2776669" y="3227818"/>
              <a:ext cx="32583" cy="43422"/>
            </a:xfrm>
            <a:custGeom>
              <a:avLst/>
              <a:gdLst/>
              <a:ahLst/>
              <a:cxnLst/>
              <a:rect l="l" t="t" r="r" b="b"/>
              <a:pathLst>
                <a:path w="1001" h="1334" extrusionOk="0">
                  <a:moveTo>
                    <a:pt x="643" y="0"/>
                  </a:moveTo>
                  <a:cubicBezTo>
                    <a:pt x="286" y="0"/>
                    <a:pt x="0" y="286"/>
                    <a:pt x="0" y="667"/>
                  </a:cubicBezTo>
                  <a:lnTo>
                    <a:pt x="0" y="1334"/>
                  </a:lnTo>
                  <a:lnTo>
                    <a:pt x="1000" y="1334"/>
                  </a:lnTo>
                  <a:lnTo>
                    <a:pt x="10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74"/>
            <p:cNvSpPr/>
            <p:nvPr/>
          </p:nvSpPr>
          <p:spPr>
            <a:xfrm>
              <a:off x="2829369" y="3227818"/>
              <a:ext cx="32583" cy="43422"/>
            </a:xfrm>
            <a:custGeom>
              <a:avLst/>
              <a:gdLst/>
              <a:ahLst/>
              <a:cxnLst/>
              <a:rect l="l" t="t" r="r" b="b"/>
              <a:pathLst>
                <a:path w="1001" h="1334" extrusionOk="0">
                  <a:moveTo>
                    <a:pt x="1" y="0"/>
                  </a:moveTo>
                  <a:lnTo>
                    <a:pt x="1" y="1334"/>
                  </a:lnTo>
                  <a:lnTo>
                    <a:pt x="1001" y="1334"/>
                  </a:lnTo>
                  <a:lnTo>
                    <a:pt x="1001" y="667"/>
                  </a:lnTo>
                  <a:cubicBezTo>
                    <a:pt x="1001" y="286"/>
                    <a:pt x="715"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74"/>
            <p:cNvSpPr/>
            <p:nvPr/>
          </p:nvSpPr>
          <p:spPr>
            <a:xfrm>
              <a:off x="2786727" y="3132444"/>
              <a:ext cx="41892" cy="75223"/>
            </a:xfrm>
            <a:custGeom>
              <a:avLst/>
              <a:gdLst/>
              <a:ahLst/>
              <a:cxnLst/>
              <a:rect l="l" t="t" r="r" b="b"/>
              <a:pathLst>
                <a:path w="1287" h="2311" extrusionOk="0">
                  <a:moveTo>
                    <a:pt x="1" y="1"/>
                  </a:moveTo>
                  <a:lnTo>
                    <a:pt x="1" y="644"/>
                  </a:lnTo>
                  <a:lnTo>
                    <a:pt x="287" y="644"/>
                  </a:lnTo>
                  <a:cubicBezTo>
                    <a:pt x="299" y="642"/>
                    <a:pt x="311" y="642"/>
                    <a:pt x="323" y="642"/>
                  </a:cubicBezTo>
                  <a:cubicBezTo>
                    <a:pt x="522" y="642"/>
                    <a:pt x="691" y="823"/>
                    <a:pt x="691" y="1025"/>
                  </a:cubicBezTo>
                  <a:lnTo>
                    <a:pt x="691" y="2311"/>
                  </a:lnTo>
                  <a:lnTo>
                    <a:pt x="1287" y="2311"/>
                  </a:lnTo>
                  <a:lnTo>
                    <a:pt x="1287" y="1025"/>
                  </a:lnTo>
                  <a:cubicBezTo>
                    <a:pt x="1287" y="453"/>
                    <a:pt x="834" y="1"/>
                    <a:pt x="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74"/>
            <p:cNvSpPr/>
            <p:nvPr/>
          </p:nvSpPr>
          <p:spPr>
            <a:xfrm>
              <a:off x="2775888" y="3291357"/>
              <a:ext cx="86062" cy="58948"/>
            </a:xfrm>
            <a:custGeom>
              <a:avLst/>
              <a:gdLst/>
              <a:ahLst/>
              <a:cxnLst/>
              <a:rect l="l" t="t" r="r" b="b"/>
              <a:pathLst>
                <a:path w="2644" h="1811" extrusionOk="0">
                  <a:moveTo>
                    <a:pt x="0" y="1"/>
                  </a:moveTo>
                  <a:lnTo>
                    <a:pt x="0" y="763"/>
                  </a:lnTo>
                  <a:cubicBezTo>
                    <a:pt x="0" y="1334"/>
                    <a:pt x="453" y="1811"/>
                    <a:pt x="1024" y="1811"/>
                  </a:cubicBezTo>
                  <a:lnTo>
                    <a:pt x="1620" y="1811"/>
                  </a:lnTo>
                  <a:cubicBezTo>
                    <a:pt x="2191" y="1811"/>
                    <a:pt x="2644" y="1334"/>
                    <a:pt x="2644" y="787"/>
                  </a:cubicBezTo>
                  <a:lnTo>
                    <a:pt x="2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74"/>
            <p:cNvSpPr/>
            <p:nvPr/>
          </p:nvSpPr>
          <p:spPr>
            <a:xfrm>
              <a:off x="2513885" y="3072778"/>
              <a:ext cx="116301" cy="159690"/>
            </a:xfrm>
            <a:custGeom>
              <a:avLst/>
              <a:gdLst/>
              <a:ahLst/>
              <a:cxnLst/>
              <a:rect l="l" t="t" r="r" b="b"/>
              <a:pathLst>
                <a:path w="3573" h="4906" extrusionOk="0">
                  <a:moveTo>
                    <a:pt x="2763" y="1358"/>
                  </a:moveTo>
                  <a:lnTo>
                    <a:pt x="2763" y="1977"/>
                  </a:lnTo>
                  <a:lnTo>
                    <a:pt x="762" y="1977"/>
                  </a:lnTo>
                  <a:lnTo>
                    <a:pt x="762" y="1358"/>
                  </a:lnTo>
                  <a:close/>
                  <a:moveTo>
                    <a:pt x="2763" y="2763"/>
                  </a:moveTo>
                  <a:lnTo>
                    <a:pt x="2763" y="3406"/>
                  </a:lnTo>
                  <a:lnTo>
                    <a:pt x="762" y="3406"/>
                  </a:lnTo>
                  <a:lnTo>
                    <a:pt x="762" y="2763"/>
                  </a:lnTo>
                  <a:close/>
                  <a:moveTo>
                    <a:pt x="0" y="0"/>
                  </a:moveTo>
                  <a:lnTo>
                    <a:pt x="0" y="4501"/>
                  </a:lnTo>
                  <a:lnTo>
                    <a:pt x="2453" y="4501"/>
                  </a:lnTo>
                  <a:cubicBezTo>
                    <a:pt x="2858" y="4501"/>
                    <a:pt x="3263" y="4644"/>
                    <a:pt x="3572" y="4906"/>
                  </a:cubicBezTo>
                  <a:lnTo>
                    <a:pt x="3572" y="1119"/>
                  </a:lnTo>
                  <a:cubicBezTo>
                    <a:pt x="3572" y="500"/>
                    <a:pt x="3072" y="0"/>
                    <a:pt x="2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6" name="Google Shape;5866;p74"/>
          <p:cNvGrpSpPr/>
          <p:nvPr/>
        </p:nvGrpSpPr>
        <p:grpSpPr>
          <a:xfrm>
            <a:off x="3283784" y="1768616"/>
            <a:ext cx="335749" cy="349782"/>
            <a:chOff x="3283784" y="1768616"/>
            <a:chExt cx="335749" cy="349782"/>
          </a:xfrm>
        </p:grpSpPr>
        <p:sp>
          <p:nvSpPr>
            <p:cNvPr id="5867" name="Google Shape;5867;p74"/>
            <p:cNvSpPr/>
            <p:nvPr/>
          </p:nvSpPr>
          <p:spPr>
            <a:xfrm>
              <a:off x="3286742" y="1770000"/>
              <a:ext cx="75972" cy="76004"/>
            </a:xfrm>
            <a:custGeom>
              <a:avLst/>
              <a:gdLst/>
              <a:ahLst/>
              <a:cxnLst/>
              <a:rect l="l" t="t" r="r" b="b"/>
              <a:pathLst>
                <a:path w="2334" h="2335" extrusionOk="0">
                  <a:moveTo>
                    <a:pt x="2334" y="1"/>
                  </a:moveTo>
                  <a:lnTo>
                    <a:pt x="0" y="2334"/>
                  </a:lnTo>
                  <a:lnTo>
                    <a:pt x="2334" y="2334"/>
                  </a:lnTo>
                  <a:lnTo>
                    <a:pt x="2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74"/>
            <p:cNvSpPr/>
            <p:nvPr/>
          </p:nvSpPr>
          <p:spPr>
            <a:xfrm>
              <a:off x="3390529" y="1959534"/>
              <a:ext cx="21788" cy="48176"/>
            </a:xfrm>
            <a:custGeom>
              <a:avLst/>
              <a:gdLst/>
              <a:ahLst/>
              <a:cxnLst/>
              <a:rect l="l" t="t" r="r" b="b"/>
              <a:pathLst>
                <a:path w="668" h="1477" extrusionOk="0">
                  <a:moveTo>
                    <a:pt x="0" y="0"/>
                  </a:moveTo>
                  <a:lnTo>
                    <a:pt x="0" y="1477"/>
                  </a:lnTo>
                  <a:lnTo>
                    <a:pt x="381" y="1477"/>
                  </a:lnTo>
                  <a:cubicBezTo>
                    <a:pt x="524" y="1477"/>
                    <a:pt x="667" y="1334"/>
                    <a:pt x="667" y="1167"/>
                  </a:cubicBezTo>
                  <a:lnTo>
                    <a:pt x="667" y="310"/>
                  </a:lnTo>
                  <a:cubicBezTo>
                    <a:pt x="667" y="143"/>
                    <a:pt x="524"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74"/>
            <p:cNvSpPr/>
            <p:nvPr/>
          </p:nvSpPr>
          <p:spPr>
            <a:xfrm>
              <a:off x="3470540" y="1959534"/>
              <a:ext cx="22539" cy="48176"/>
            </a:xfrm>
            <a:custGeom>
              <a:avLst/>
              <a:gdLst/>
              <a:ahLst/>
              <a:cxnLst/>
              <a:rect l="l" t="t" r="r" b="b"/>
              <a:pathLst>
                <a:path w="691" h="1477" extrusionOk="0">
                  <a:moveTo>
                    <a:pt x="310" y="0"/>
                  </a:moveTo>
                  <a:cubicBezTo>
                    <a:pt x="143" y="0"/>
                    <a:pt x="0" y="143"/>
                    <a:pt x="0" y="310"/>
                  </a:cubicBezTo>
                  <a:lnTo>
                    <a:pt x="0" y="1167"/>
                  </a:lnTo>
                  <a:cubicBezTo>
                    <a:pt x="0" y="1334"/>
                    <a:pt x="119" y="1477"/>
                    <a:pt x="286" y="1477"/>
                  </a:cubicBezTo>
                  <a:lnTo>
                    <a:pt x="381" y="1477"/>
                  </a:lnTo>
                  <a:cubicBezTo>
                    <a:pt x="548" y="1477"/>
                    <a:pt x="691" y="1334"/>
                    <a:pt x="691" y="1167"/>
                  </a:cubicBezTo>
                  <a:lnTo>
                    <a:pt x="691" y="310"/>
                  </a:lnTo>
                  <a:cubicBezTo>
                    <a:pt x="691" y="143"/>
                    <a:pt x="548"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74"/>
            <p:cNvSpPr/>
            <p:nvPr/>
          </p:nvSpPr>
          <p:spPr>
            <a:xfrm>
              <a:off x="3345171" y="1914722"/>
              <a:ext cx="274362" cy="134489"/>
            </a:xfrm>
            <a:custGeom>
              <a:avLst/>
              <a:gdLst/>
              <a:ahLst/>
              <a:cxnLst/>
              <a:rect l="l" t="t" r="r" b="b"/>
              <a:pathLst>
                <a:path w="8407" h="4121" extrusionOk="0">
                  <a:moveTo>
                    <a:pt x="1810" y="715"/>
                  </a:moveTo>
                  <a:cubicBezTo>
                    <a:pt x="2310" y="715"/>
                    <a:pt x="2715" y="1120"/>
                    <a:pt x="2715" y="1644"/>
                  </a:cubicBezTo>
                  <a:lnTo>
                    <a:pt x="2715" y="2525"/>
                  </a:lnTo>
                  <a:cubicBezTo>
                    <a:pt x="2715" y="3025"/>
                    <a:pt x="2310" y="3430"/>
                    <a:pt x="1810" y="3430"/>
                  </a:cubicBezTo>
                  <a:lnTo>
                    <a:pt x="810" y="3430"/>
                  </a:lnTo>
                  <a:lnTo>
                    <a:pt x="810" y="715"/>
                  </a:lnTo>
                  <a:close/>
                  <a:moveTo>
                    <a:pt x="4263" y="715"/>
                  </a:moveTo>
                  <a:cubicBezTo>
                    <a:pt x="4763" y="715"/>
                    <a:pt x="5192" y="1120"/>
                    <a:pt x="5192" y="1644"/>
                  </a:cubicBezTo>
                  <a:lnTo>
                    <a:pt x="5192" y="2501"/>
                  </a:lnTo>
                  <a:cubicBezTo>
                    <a:pt x="5192" y="3025"/>
                    <a:pt x="4763" y="3430"/>
                    <a:pt x="4263" y="3430"/>
                  </a:cubicBezTo>
                  <a:lnTo>
                    <a:pt x="4192" y="3430"/>
                  </a:lnTo>
                  <a:cubicBezTo>
                    <a:pt x="3668" y="3430"/>
                    <a:pt x="3263" y="3025"/>
                    <a:pt x="3263" y="2501"/>
                  </a:cubicBezTo>
                  <a:lnTo>
                    <a:pt x="3263" y="1644"/>
                  </a:lnTo>
                  <a:cubicBezTo>
                    <a:pt x="3263" y="1144"/>
                    <a:pt x="3668" y="715"/>
                    <a:pt x="4168" y="715"/>
                  </a:cubicBezTo>
                  <a:close/>
                  <a:moveTo>
                    <a:pt x="6692" y="715"/>
                  </a:moveTo>
                  <a:cubicBezTo>
                    <a:pt x="7192" y="715"/>
                    <a:pt x="7597" y="1120"/>
                    <a:pt x="7597" y="1644"/>
                  </a:cubicBezTo>
                  <a:lnTo>
                    <a:pt x="6978" y="1644"/>
                  </a:lnTo>
                  <a:cubicBezTo>
                    <a:pt x="6978" y="1477"/>
                    <a:pt x="6835" y="1334"/>
                    <a:pt x="6692" y="1334"/>
                  </a:cubicBezTo>
                  <a:lnTo>
                    <a:pt x="6621" y="1334"/>
                  </a:lnTo>
                  <a:cubicBezTo>
                    <a:pt x="6454" y="1334"/>
                    <a:pt x="6311" y="1477"/>
                    <a:pt x="6311" y="1644"/>
                  </a:cubicBezTo>
                  <a:lnTo>
                    <a:pt x="6311" y="2501"/>
                  </a:lnTo>
                  <a:cubicBezTo>
                    <a:pt x="6311" y="2668"/>
                    <a:pt x="6454" y="2811"/>
                    <a:pt x="6621" y="2811"/>
                  </a:cubicBezTo>
                  <a:lnTo>
                    <a:pt x="6692" y="2811"/>
                  </a:lnTo>
                  <a:cubicBezTo>
                    <a:pt x="6835" y="2811"/>
                    <a:pt x="6978" y="2668"/>
                    <a:pt x="6978" y="2501"/>
                  </a:cubicBezTo>
                  <a:lnTo>
                    <a:pt x="7597" y="2501"/>
                  </a:lnTo>
                  <a:cubicBezTo>
                    <a:pt x="7597" y="3025"/>
                    <a:pt x="7192" y="3430"/>
                    <a:pt x="6692" y="3430"/>
                  </a:cubicBezTo>
                  <a:lnTo>
                    <a:pt x="6621" y="3430"/>
                  </a:lnTo>
                  <a:cubicBezTo>
                    <a:pt x="6097" y="3430"/>
                    <a:pt x="5692" y="3025"/>
                    <a:pt x="5692" y="2501"/>
                  </a:cubicBezTo>
                  <a:lnTo>
                    <a:pt x="5692" y="1644"/>
                  </a:lnTo>
                  <a:cubicBezTo>
                    <a:pt x="5692" y="1120"/>
                    <a:pt x="6097" y="715"/>
                    <a:pt x="6621" y="715"/>
                  </a:cubicBezTo>
                  <a:close/>
                  <a:moveTo>
                    <a:pt x="0" y="1"/>
                  </a:moveTo>
                  <a:lnTo>
                    <a:pt x="0" y="4121"/>
                  </a:lnTo>
                  <a:lnTo>
                    <a:pt x="8407" y="4121"/>
                  </a:lnTo>
                  <a:lnTo>
                    <a:pt x="8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74"/>
            <p:cNvSpPr/>
            <p:nvPr/>
          </p:nvSpPr>
          <p:spPr>
            <a:xfrm>
              <a:off x="3283784" y="1768616"/>
              <a:ext cx="261929" cy="349782"/>
            </a:xfrm>
            <a:custGeom>
              <a:avLst/>
              <a:gdLst/>
              <a:ahLst/>
              <a:cxnLst/>
              <a:rect l="l" t="t" r="r" b="b"/>
              <a:pathLst>
                <a:path w="8026" h="10718" extrusionOk="0">
                  <a:moveTo>
                    <a:pt x="6597" y="2382"/>
                  </a:moveTo>
                  <a:lnTo>
                    <a:pt x="6597" y="3001"/>
                  </a:lnTo>
                  <a:lnTo>
                    <a:pt x="3715" y="3001"/>
                  </a:lnTo>
                  <a:lnTo>
                    <a:pt x="3715" y="2382"/>
                  </a:lnTo>
                  <a:close/>
                  <a:moveTo>
                    <a:pt x="2953" y="1"/>
                  </a:moveTo>
                  <a:lnTo>
                    <a:pt x="2953" y="2954"/>
                  </a:lnTo>
                  <a:lnTo>
                    <a:pt x="0" y="2954"/>
                  </a:lnTo>
                  <a:lnTo>
                    <a:pt x="0" y="10717"/>
                  </a:lnTo>
                  <a:lnTo>
                    <a:pt x="8026" y="10717"/>
                  </a:lnTo>
                  <a:lnTo>
                    <a:pt x="8026" y="9241"/>
                  </a:lnTo>
                  <a:lnTo>
                    <a:pt x="1262" y="9241"/>
                  </a:lnTo>
                  <a:lnTo>
                    <a:pt x="1262" y="3859"/>
                  </a:lnTo>
                  <a:lnTo>
                    <a:pt x="8026" y="3859"/>
                  </a:lnTo>
                  <a:lnTo>
                    <a:pt x="8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2" name="Google Shape;5872;p74"/>
          <p:cNvGrpSpPr/>
          <p:nvPr/>
        </p:nvGrpSpPr>
        <p:grpSpPr>
          <a:xfrm>
            <a:off x="4774827" y="3465262"/>
            <a:ext cx="349710" cy="308560"/>
            <a:chOff x="4774321" y="3614619"/>
            <a:chExt cx="348838" cy="307760"/>
          </a:xfrm>
        </p:grpSpPr>
        <p:sp>
          <p:nvSpPr>
            <p:cNvPr id="5873" name="Google Shape;5873;p74"/>
            <p:cNvSpPr/>
            <p:nvPr/>
          </p:nvSpPr>
          <p:spPr>
            <a:xfrm>
              <a:off x="4840985" y="3747166"/>
              <a:ext cx="217076" cy="123299"/>
            </a:xfrm>
            <a:custGeom>
              <a:avLst/>
              <a:gdLst/>
              <a:ahLst/>
              <a:cxnLst/>
              <a:rect l="l" t="t" r="r" b="b"/>
              <a:pathLst>
                <a:path w="6669" h="3788" extrusionOk="0">
                  <a:moveTo>
                    <a:pt x="3159" y="483"/>
                  </a:moveTo>
                  <a:cubicBezTo>
                    <a:pt x="3656" y="483"/>
                    <a:pt x="4156" y="822"/>
                    <a:pt x="4120" y="1501"/>
                  </a:cubicBezTo>
                  <a:lnTo>
                    <a:pt x="4120" y="3263"/>
                  </a:lnTo>
                  <a:lnTo>
                    <a:pt x="3501" y="3263"/>
                  </a:lnTo>
                  <a:lnTo>
                    <a:pt x="3501" y="2477"/>
                  </a:lnTo>
                  <a:lnTo>
                    <a:pt x="2834" y="2477"/>
                  </a:lnTo>
                  <a:lnTo>
                    <a:pt x="2834" y="3263"/>
                  </a:lnTo>
                  <a:lnTo>
                    <a:pt x="2215" y="3263"/>
                  </a:lnTo>
                  <a:lnTo>
                    <a:pt x="2215" y="1501"/>
                  </a:lnTo>
                  <a:cubicBezTo>
                    <a:pt x="2167" y="822"/>
                    <a:pt x="2661" y="483"/>
                    <a:pt x="3159" y="483"/>
                  </a:cubicBezTo>
                  <a:close/>
                  <a:moveTo>
                    <a:pt x="0" y="1"/>
                  </a:moveTo>
                  <a:lnTo>
                    <a:pt x="0" y="3787"/>
                  </a:lnTo>
                  <a:lnTo>
                    <a:pt x="6668" y="3787"/>
                  </a:lnTo>
                  <a:lnTo>
                    <a:pt x="6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74"/>
            <p:cNvSpPr/>
            <p:nvPr/>
          </p:nvSpPr>
          <p:spPr>
            <a:xfrm>
              <a:off x="4774321" y="3614619"/>
              <a:ext cx="348838" cy="307760"/>
            </a:xfrm>
            <a:custGeom>
              <a:avLst/>
              <a:gdLst/>
              <a:ahLst/>
              <a:cxnLst/>
              <a:rect l="l" t="t" r="r" b="b"/>
              <a:pathLst>
                <a:path w="10717" h="9455" extrusionOk="0">
                  <a:moveTo>
                    <a:pt x="9335" y="3453"/>
                  </a:moveTo>
                  <a:lnTo>
                    <a:pt x="9335" y="8454"/>
                  </a:lnTo>
                  <a:lnTo>
                    <a:pt x="1405" y="8454"/>
                  </a:lnTo>
                  <a:lnTo>
                    <a:pt x="1405" y="3453"/>
                  </a:lnTo>
                  <a:close/>
                  <a:moveTo>
                    <a:pt x="8073" y="0"/>
                  </a:moveTo>
                  <a:lnTo>
                    <a:pt x="6025" y="2453"/>
                  </a:lnTo>
                  <a:lnTo>
                    <a:pt x="0" y="2453"/>
                  </a:lnTo>
                  <a:lnTo>
                    <a:pt x="0" y="9455"/>
                  </a:lnTo>
                  <a:lnTo>
                    <a:pt x="10717" y="9455"/>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74"/>
            <p:cNvSpPr/>
            <p:nvPr/>
          </p:nvSpPr>
          <p:spPr>
            <a:xfrm>
              <a:off x="4933234" y="3785152"/>
              <a:ext cx="21711" cy="21743"/>
            </a:xfrm>
            <a:custGeom>
              <a:avLst/>
              <a:gdLst/>
              <a:ahLst/>
              <a:cxnLst/>
              <a:rect l="l" t="t" r="r" b="b"/>
              <a:pathLst>
                <a:path w="667" h="668" extrusionOk="0">
                  <a:moveTo>
                    <a:pt x="334" y="1"/>
                  </a:moveTo>
                  <a:cubicBezTo>
                    <a:pt x="143" y="1"/>
                    <a:pt x="0" y="143"/>
                    <a:pt x="0" y="334"/>
                  </a:cubicBezTo>
                  <a:lnTo>
                    <a:pt x="0" y="667"/>
                  </a:lnTo>
                  <a:lnTo>
                    <a:pt x="667" y="667"/>
                  </a:lnTo>
                  <a:lnTo>
                    <a:pt x="667" y="334"/>
                  </a:lnTo>
                  <a:cubicBezTo>
                    <a:pt x="667" y="143"/>
                    <a:pt x="524"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74"/>
            <p:cNvSpPr/>
            <p:nvPr/>
          </p:nvSpPr>
          <p:spPr>
            <a:xfrm>
              <a:off x="4774321" y="3614619"/>
              <a:ext cx="235662" cy="59729"/>
            </a:xfrm>
            <a:custGeom>
              <a:avLst/>
              <a:gdLst/>
              <a:ahLst/>
              <a:cxnLst/>
              <a:rect l="l" t="t" r="r" b="b"/>
              <a:pathLst>
                <a:path w="7240" h="1835" extrusionOk="0">
                  <a:moveTo>
                    <a:pt x="1762" y="596"/>
                  </a:moveTo>
                  <a:lnTo>
                    <a:pt x="1762" y="1215"/>
                  </a:lnTo>
                  <a:lnTo>
                    <a:pt x="1143" y="1215"/>
                  </a:lnTo>
                  <a:lnTo>
                    <a:pt x="1143" y="596"/>
                  </a:lnTo>
                  <a:close/>
                  <a:moveTo>
                    <a:pt x="2929" y="596"/>
                  </a:moveTo>
                  <a:lnTo>
                    <a:pt x="2929" y="1215"/>
                  </a:lnTo>
                  <a:lnTo>
                    <a:pt x="2310" y="1215"/>
                  </a:lnTo>
                  <a:lnTo>
                    <a:pt x="2310" y="596"/>
                  </a:lnTo>
                  <a:close/>
                  <a:moveTo>
                    <a:pt x="4072" y="596"/>
                  </a:moveTo>
                  <a:lnTo>
                    <a:pt x="4072" y="1215"/>
                  </a:lnTo>
                  <a:lnTo>
                    <a:pt x="3453" y="1215"/>
                  </a:lnTo>
                  <a:lnTo>
                    <a:pt x="3453" y="596"/>
                  </a:lnTo>
                  <a:close/>
                  <a:moveTo>
                    <a:pt x="0" y="0"/>
                  </a:moveTo>
                  <a:lnTo>
                    <a:pt x="0" y="1834"/>
                  </a:lnTo>
                  <a:lnTo>
                    <a:pt x="5716" y="1834"/>
                  </a:lnTo>
                  <a:lnTo>
                    <a:pt x="7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7" name="Google Shape;5877;p74"/>
          <p:cNvGrpSpPr/>
          <p:nvPr/>
        </p:nvGrpSpPr>
        <p:grpSpPr>
          <a:xfrm>
            <a:off x="1753367" y="2329124"/>
            <a:ext cx="351277" cy="348085"/>
            <a:chOff x="1760396" y="2481428"/>
            <a:chExt cx="350401" cy="347182"/>
          </a:xfrm>
        </p:grpSpPr>
        <p:sp>
          <p:nvSpPr>
            <p:cNvPr id="5878" name="Google Shape;5878;p74"/>
            <p:cNvSpPr/>
            <p:nvPr/>
          </p:nvSpPr>
          <p:spPr>
            <a:xfrm>
              <a:off x="1868139" y="2639429"/>
              <a:ext cx="132576" cy="189181"/>
            </a:xfrm>
            <a:custGeom>
              <a:avLst/>
              <a:gdLst/>
              <a:ahLst/>
              <a:cxnLst/>
              <a:rect l="l" t="t" r="r" b="b"/>
              <a:pathLst>
                <a:path w="4073" h="5812" extrusionOk="0">
                  <a:moveTo>
                    <a:pt x="3192" y="2763"/>
                  </a:moveTo>
                  <a:lnTo>
                    <a:pt x="3192" y="3383"/>
                  </a:lnTo>
                  <a:lnTo>
                    <a:pt x="882" y="3383"/>
                  </a:lnTo>
                  <a:lnTo>
                    <a:pt x="882" y="2763"/>
                  </a:lnTo>
                  <a:close/>
                  <a:moveTo>
                    <a:pt x="3192" y="4073"/>
                  </a:moveTo>
                  <a:lnTo>
                    <a:pt x="3192" y="4716"/>
                  </a:lnTo>
                  <a:lnTo>
                    <a:pt x="882" y="4716"/>
                  </a:lnTo>
                  <a:lnTo>
                    <a:pt x="882" y="4073"/>
                  </a:lnTo>
                  <a:close/>
                  <a:moveTo>
                    <a:pt x="1739" y="1"/>
                  </a:moveTo>
                  <a:lnTo>
                    <a:pt x="1739" y="1763"/>
                  </a:lnTo>
                  <a:lnTo>
                    <a:pt x="1" y="1763"/>
                  </a:lnTo>
                  <a:lnTo>
                    <a:pt x="1" y="5812"/>
                  </a:lnTo>
                  <a:lnTo>
                    <a:pt x="4073" y="5812"/>
                  </a:lnTo>
                  <a:lnTo>
                    <a:pt x="4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74"/>
            <p:cNvSpPr/>
            <p:nvPr/>
          </p:nvSpPr>
          <p:spPr>
            <a:xfrm>
              <a:off x="1760396" y="2481428"/>
              <a:ext cx="350401" cy="244125"/>
            </a:xfrm>
            <a:custGeom>
              <a:avLst/>
              <a:gdLst/>
              <a:ahLst/>
              <a:cxnLst/>
              <a:rect l="l" t="t" r="r" b="b"/>
              <a:pathLst>
                <a:path w="10765" h="7500" extrusionOk="0">
                  <a:moveTo>
                    <a:pt x="5245" y="1"/>
                  </a:moveTo>
                  <a:cubicBezTo>
                    <a:pt x="5133" y="1"/>
                    <a:pt x="5020" y="7"/>
                    <a:pt x="4906" y="21"/>
                  </a:cubicBezTo>
                  <a:cubicBezTo>
                    <a:pt x="3477" y="187"/>
                    <a:pt x="2382" y="1378"/>
                    <a:pt x="2358" y="2831"/>
                  </a:cubicBezTo>
                  <a:lnTo>
                    <a:pt x="2358" y="2902"/>
                  </a:lnTo>
                  <a:lnTo>
                    <a:pt x="2287" y="2902"/>
                  </a:lnTo>
                  <a:cubicBezTo>
                    <a:pt x="1024" y="2902"/>
                    <a:pt x="0" y="3926"/>
                    <a:pt x="24" y="5212"/>
                  </a:cubicBezTo>
                  <a:cubicBezTo>
                    <a:pt x="24" y="6460"/>
                    <a:pt x="1025" y="7475"/>
                    <a:pt x="2267" y="7475"/>
                  </a:cubicBezTo>
                  <a:cubicBezTo>
                    <a:pt x="2282" y="7475"/>
                    <a:pt x="2296" y="7475"/>
                    <a:pt x="2310" y="7474"/>
                  </a:cubicBezTo>
                  <a:lnTo>
                    <a:pt x="2691" y="7474"/>
                  </a:lnTo>
                  <a:lnTo>
                    <a:pt x="2691" y="5760"/>
                  </a:lnTo>
                  <a:lnTo>
                    <a:pt x="4239" y="4212"/>
                  </a:lnTo>
                  <a:lnTo>
                    <a:pt x="8026" y="4212"/>
                  </a:lnTo>
                  <a:lnTo>
                    <a:pt x="8026" y="7498"/>
                  </a:lnTo>
                  <a:cubicBezTo>
                    <a:pt x="8054" y="7499"/>
                    <a:pt x="8083" y="7500"/>
                    <a:pt x="8111" y="7500"/>
                  </a:cubicBezTo>
                  <a:cubicBezTo>
                    <a:pt x="9573" y="7500"/>
                    <a:pt x="10765" y="6303"/>
                    <a:pt x="10765" y="4831"/>
                  </a:cubicBezTo>
                  <a:cubicBezTo>
                    <a:pt x="10765" y="3359"/>
                    <a:pt x="9573" y="2163"/>
                    <a:pt x="8111" y="2163"/>
                  </a:cubicBezTo>
                  <a:cubicBezTo>
                    <a:pt x="8083" y="2163"/>
                    <a:pt x="8054" y="2163"/>
                    <a:pt x="8026" y="2164"/>
                  </a:cubicBezTo>
                  <a:cubicBezTo>
                    <a:pt x="7697" y="870"/>
                    <a:pt x="6541" y="1"/>
                    <a:pt x="5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74"/>
            <p:cNvSpPr/>
            <p:nvPr/>
          </p:nvSpPr>
          <p:spPr>
            <a:xfrm>
              <a:off x="1870483" y="2641773"/>
              <a:ext cx="34112" cy="34145"/>
            </a:xfrm>
            <a:custGeom>
              <a:avLst/>
              <a:gdLst/>
              <a:ahLst/>
              <a:cxnLst/>
              <a:rect l="l" t="t" r="r" b="b"/>
              <a:pathLst>
                <a:path w="1048" h="1049" extrusionOk="0">
                  <a:moveTo>
                    <a:pt x="1048" y="0"/>
                  </a:moveTo>
                  <a:lnTo>
                    <a:pt x="0" y="1048"/>
                  </a:lnTo>
                  <a:lnTo>
                    <a:pt x="1048" y="1048"/>
                  </a:lnTo>
                  <a:lnTo>
                    <a:pt x="1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1" name="Google Shape;5881;p74"/>
          <p:cNvGrpSpPr/>
          <p:nvPr/>
        </p:nvGrpSpPr>
        <p:grpSpPr>
          <a:xfrm>
            <a:off x="997211" y="2347661"/>
            <a:ext cx="349743" cy="309344"/>
            <a:chOff x="1006125" y="2499916"/>
            <a:chExt cx="348871" cy="308541"/>
          </a:xfrm>
        </p:grpSpPr>
        <p:sp>
          <p:nvSpPr>
            <p:cNvPr id="5882" name="Google Shape;5882;p74"/>
            <p:cNvSpPr/>
            <p:nvPr/>
          </p:nvSpPr>
          <p:spPr>
            <a:xfrm>
              <a:off x="1088316" y="2640210"/>
              <a:ext cx="186056" cy="31053"/>
            </a:xfrm>
            <a:custGeom>
              <a:avLst/>
              <a:gdLst/>
              <a:ahLst/>
              <a:cxnLst/>
              <a:rect l="l" t="t" r="r" b="b"/>
              <a:pathLst>
                <a:path w="5716" h="954" extrusionOk="0">
                  <a:moveTo>
                    <a:pt x="0" y="1"/>
                  </a:moveTo>
                  <a:lnTo>
                    <a:pt x="0" y="953"/>
                  </a:lnTo>
                  <a:lnTo>
                    <a:pt x="5716" y="953"/>
                  </a:lnTo>
                  <a:lnTo>
                    <a:pt x="5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74"/>
            <p:cNvSpPr/>
            <p:nvPr/>
          </p:nvSpPr>
          <p:spPr>
            <a:xfrm>
              <a:off x="1006125" y="2499916"/>
              <a:ext cx="235695" cy="59729"/>
            </a:xfrm>
            <a:custGeom>
              <a:avLst/>
              <a:gdLst/>
              <a:ahLst/>
              <a:cxnLst/>
              <a:rect l="l" t="t" r="r" b="b"/>
              <a:pathLst>
                <a:path w="7241" h="1835" extrusionOk="0">
                  <a:moveTo>
                    <a:pt x="1763" y="619"/>
                  </a:moveTo>
                  <a:lnTo>
                    <a:pt x="1763" y="1239"/>
                  </a:lnTo>
                  <a:lnTo>
                    <a:pt x="1144" y="1239"/>
                  </a:lnTo>
                  <a:lnTo>
                    <a:pt x="1144" y="619"/>
                  </a:lnTo>
                  <a:close/>
                  <a:moveTo>
                    <a:pt x="2930" y="619"/>
                  </a:moveTo>
                  <a:lnTo>
                    <a:pt x="2930" y="1239"/>
                  </a:lnTo>
                  <a:lnTo>
                    <a:pt x="2311" y="1239"/>
                  </a:lnTo>
                  <a:lnTo>
                    <a:pt x="2311" y="619"/>
                  </a:lnTo>
                  <a:close/>
                  <a:moveTo>
                    <a:pt x="4097" y="619"/>
                  </a:moveTo>
                  <a:lnTo>
                    <a:pt x="4097" y="1239"/>
                  </a:lnTo>
                  <a:lnTo>
                    <a:pt x="3454" y="1239"/>
                  </a:lnTo>
                  <a:lnTo>
                    <a:pt x="3454" y="619"/>
                  </a:lnTo>
                  <a:close/>
                  <a:moveTo>
                    <a:pt x="1" y="0"/>
                  </a:moveTo>
                  <a:lnTo>
                    <a:pt x="1" y="1834"/>
                  </a:lnTo>
                  <a:lnTo>
                    <a:pt x="5716" y="1834"/>
                  </a:lnTo>
                  <a:lnTo>
                    <a:pt x="72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74"/>
            <p:cNvSpPr/>
            <p:nvPr/>
          </p:nvSpPr>
          <p:spPr>
            <a:xfrm>
              <a:off x="1006125" y="2499916"/>
              <a:ext cx="348871" cy="308541"/>
            </a:xfrm>
            <a:custGeom>
              <a:avLst/>
              <a:gdLst/>
              <a:ahLst/>
              <a:cxnLst/>
              <a:rect l="l" t="t" r="r" b="b"/>
              <a:pathLst>
                <a:path w="10718" h="9479" extrusionOk="0">
                  <a:moveTo>
                    <a:pt x="8860" y="3692"/>
                  </a:moveTo>
                  <a:lnTo>
                    <a:pt x="8860" y="5906"/>
                  </a:lnTo>
                  <a:lnTo>
                    <a:pt x="1882" y="5906"/>
                  </a:lnTo>
                  <a:lnTo>
                    <a:pt x="1882" y="3692"/>
                  </a:lnTo>
                  <a:close/>
                  <a:moveTo>
                    <a:pt x="8074" y="0"/>
                  </a:moveTo>
                  <a:lnTo>
                    <a:pt x="6026" y="2477"/>
                  </a:lnTo>
                  <a:lnTo>
                    <a:pt x="1" y="2477"/>
                  </a:lnTo>
                  <a:lnTo>
                    <a:pt x="1" y="9478"/>
                  </a:lnTo>
                  <a:lnTo>
                    <a:pt x="10717" y="9478"/>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5" name="Google Shape;5885;p74"/>
          <p:cNvGrpSpPr/>
          <p:nvPr/>
        </p:nvGrpSpPr>
        <p:grpSpPr>
          <a:xfrm>
            <a:off x="5530167" y="4003061"/>
            <a:ext cx="349743" cy="349784"/>
            <a:chOff x="5527778" y="4151023"/>
            <a:chExt cx="348871" cy="348877"/>
          </a:xfrm>
        </p:grpSpPr>
        <p:sp>
          <p:nvSpPr>
            <p:cNvPr id="5886" name="Google Shape;5886;p74"/>
            <p:cNvSpPr/>
            <p:nvPr/>
          </p:nvSpPr>
          <p:spPr>
            <a:xfrm>
              <a:off x="5720707" y="4226606"/>
              <a:ext cx="69885" cy="55335"/>
            </a:xfrm>
            <a:custGeom>
              <a:avLst/>
              <a:gdLst/>
              <a:ahLst/>
              <a:cxnLst/>
              <a:rect l="l" t="t" r="r" b="b"/>
              <a:pathLst>
                <a:path w="2147" h="1700" extrusionOk="0">
                  <a:moveTo>
                    <a:pt x="1218" y="1"/>
                  </a:moveTo>
                  <a:cubicBezTo>
                    <a:pt x="1004" y="1"/>
                    <a:pt x="789" y="84"/>
                    <a:pt x="623" y="251"/>
                  </a:cubicBezTo>
                  <a:cubicBezTo>
                    <a:pt x="0" y="855"/>
                    <a:pt x="561" y="1699"/>
                    <a:pt x="1221" y="1699"/>
                  </a:cubicBezTo>
                  <a:cubicBezTo>
                    <a:pt x="1419" y="1699"/>
                    <a:pt x="1627" y="1623"/>
                    <a:pt x="1814" y="1442"/>
                  </a:cubicBezTo>
                  <a:cubicBezTo>
                    <a:pt x="2147" y="1108"/>
                    <a:pt x="2147" y="560"/>
                    <a:pt x="1814" y="251"/>
                  </a:cubicBezTo>
                  <a:cubicBezTo>
                    <a:pt x="1647" y="84"/>
                    <a:pt x="1432" y="1"/>
                    <a:pt x="1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74"/>
            <p:cNvSpPr/>
            <p:nvPr/>
          </p:nvSpPr>
          <p:spPr>
            <a:xfrm>
              <a:off x="5527778" y="4389784"/>
              <a:ext cx="348871" cy="110117"/>
            </a:xfrm>
            <a:custGeom>
              <a:avLst/>
              <a:gdLst/>
              <a:ahLst/>
              <a:cxnLst/>
              <a:rect l="l" t="t" r="r" b="b"/>
              <a:pathLst>
                <a:path w="10718" h="3383" extrusionOk="0">
                  <a:moveTo>
                    <a:pt x="1" y="1"/>
                  </a:moveTo>
                  <a:lnTo>
                    <a:pt x="1" y="1596"/>
                  </a:lnTo>
                  <a:lnTo>
                    <a:pt x="4002" y="1596"/>
                  </a:lnTo>
                  <a:lnTo>
                    <a:pt x="4002" y="1977"/>
                  </a:lnTo>
                  <a:cubicBezTo>
                    <a:pt x="4002" y="2406"/>
                    <a:pt x="3644" y="2739"/>
                    <a:pt x="3216" y="2739"/>
                  </a:cubicBezTo>
                  <a:lnTo>
                    <a:pt x="2263" y="2739"/>
                  </a:lnTo>
                  <a:lnTo>
                    <a:pt x="2263" y="3382"/>
                  </a:lnTo>
                  <a:lnTo>
                    <a:pt x="8455" y="3382"/>
                  </a:lnTo>
                  <a:lnTo>
                    <a:pt x="8455" y="2763"/>
                  </a:lnTo>
                  <a:lnTo>
                    <a:pt x="7479" y="2763"/>
                  </a:lnTo>
                  <a:cubicBezTo>
                    <a:pt x="7050" y="2763"/>
                    <a:pt x="6716" y="2406"/>
                    <a:pt x="6716" y="1977"/>
                  </a:cubicBezTo>
                  <a:lnTo>
                    <a:pt x="6716" y="1596"/>
                  </a:lnTo>
                  <a:lnTo>
                    <a:pt x="10717" y="1596"/>
                  </a:ln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74"/>
            <p:cNvSpPr/>
            <p:nvPr/>
          </p:nvSpPr>
          <p:spPr>
            <a:xfrm>
              <a:off x="5527778" y="4151023"/>
              <a:ext cx="348871" cy="218638"/>
            </a:xfrm>
            <a:custGeom>
              <a:avLst/>
              <a:gdLst/>
              <a:ahLst/>
              <a:cxnLst/>
              <a:rect l="l" t="t" r="r" b="b"/>
              <a:pathLst>
                <a:path w="10718" h="6717" extrusionOk="0">
                  <a:moveTo>
                    <a:pt x="4907" y="1239"/>
                  </a:moveTo>
                  <a:lnTo>
                    <a:pt x="4907" y="1858"/>
                  </a:lnTo>
                  <a:lnTo>
                    <a:pt x="1763" y="1858"/>
                  </a:lnTo>
                  <a:lnTo>
                    <a:pt x="1763" y="1239"/>
                  </a:lnTo>
                  <a:close/>
                  <a:moveTo>
                    <a:pt x="4907" y="2478"/>
                  </a:moveTo>
                  <a:lnTo>
                    <a:pt x="4907" y="3121"/>
                  </a:lnTo>
                  <a:lnTo>
                    <a:pt x="1763" y="3121"/>
                  </a:lnTo>
                  <a:lnTo>
                    <a:pt x="1763" y="2478"/>
                  </a:lnTo>
                  <a:close/>
                  <a:moveTo>
                    <a:pt x="4907" y="3740"/>
                  </a:moveTo>
                  <a:lnTo>
                    <a:pt x="4907" y="4359"/>
                  </a:lnTo>
                  <a:lnTo>
                    <a:pt x="1763" y="4359"/>
                  </a:lnTo>
                  <a:lnTo>
                    <a:pt x="1763" y="3740"/>
                  </a:lnTo>
                  <a:close/>
                  <a:moveTo>
                    <a:pt x="7113" y="1677"/>
                  </a:moveTo>
                  <a:cubicBezTo>
                    <a:pt x="8146" y="1677"/>
                    <a:pt x="9079" y="2849"/>
                    <a:pt x="8384" y="3954"/>
                  </a:cubicBezTo>
                  <a:lnTo>
                    <a:pt x="9217" y="4788"/>
                  </a:lnTo>
                  <a:lnTo>
                    <a:pt x="8765" y="5240"/>
                  </a:lnTo>
                  <a:lnTo>
                    <a:pt x="7931" y="4383"/>
                  </a:lnTo>
                  <a:cubicBezTo>
                    <a:pt x="7693" y="4549"/>
                    <a:pt x="7431" y="4621"/>
                    <a:pt x="7145" y="4621"/>
                  </a:cubicBezTo>
                  <a:cubicBezTo>
                    <a:pt x="5835" y="4621"/>
                    <a:pt x="5192" y="3049"/>
                    <a:pt x="6097" y="2120"/>
                  </a:cubicBezTo>
                  <a:cubicBezTo>
                    <a:pt x="6409" y="1809"/>
                    <a:pt x="6767" y="1677"/>
                    <a:pt x="7113" y="1677"/>
                  </a:cubicBezTo>
                  <a:close/>
                  <a:moveTo>
                    <a:pt x="4907" y="4978"/>
                  </a:moveTo>
                  <a:lnTo>
                    <a:pt x="4907" y="5597"/>
                  </a:lnTo>
                  <a:lnTo>
                    <a:pt x="1763" y="5597"/>
                  </a:lnTo>
                  <a:lnTo>
                    <a:pt x="1763" y="4978"/>
                  </a:lnTo>
                  <a:close/>
                  <a:moveTo>
                    <a:pt x="1" y="1"/>
                  </a:moveTo>
                  <a:lnTo>
                    <a:pt x="1" y="6717"/>
                  </a:lnTo>
                  <a:lnTo>
                    <a:pt x="10717" y="6717"/>
                  </a:ln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9" name="Google Shape;5889;p74"/>
          <p:cNvGrpSpPr/>
          <p:nvPr/>
        </p:nvGrpSpPr>
        <p:grpSpPr>
          <a:xfrm>
            <a:off x="7831236" y="1768839"/>
            <a:ext cx="281352" cy="349590"/>
            <a:chOff x="7823108" y="1922595"/>
            <a:chExt cx="280651" cy="348683"/>
          </a:xfrm>
        </p:grpSpPr>
        <p:sp>
          <p:nvSpPr>
            <p:cNvPr id="5890" name="Google Shape;5890;p74"/>
            <p:cNvSpPr/>
            <p:nvPr/>
          </p:nvSpPr>
          <p:spPr>
            <a:xfrm>
              <a:off x="7823108" y="2240226"/>
              <a:ext cx="131046" cy="31053"/>
            </a:xfrm>
            <a:custGeom>
              <a:avLst/>
              <a:gdLst/>
              <a:ahLst/>
              <a:cxnLst/>
              <a:rect l="l" t="t" r="r" b="b"/>
              <a:pathLst>
                <a:path w="4026" h="954" extrusionOk="0">
                  <a:moveTo>
                    <a:pt x="1" y="1"/>
                  </a:moveTo>
                  <a:lnTo>
                    <a:pt x="1" y="953"/>
                  </a:lnTo>
                  <a:lnTo>
                    <a:pt x="4025" y="953"/>
                  </a:lnTo>
                  <a:cubicBezTo>
                    <a:pt x="3858" y="405"/>
                    <a:pt x="3358" y="24"/>
                    <a:pt x="2787" y="24"/>
                  </a:cubicBezTo>
                  <a:lnTo>
                    <a:pt x="2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74"/>
            <p:cNvSpPr/>
            <p:nvPr/>
          </p:nvSpPr>
          <p:spPr>
            <a:xfrm>
              <a:off x="7823108" y="2056509"/>
              <a:ext cx="130265" cy="179090"/>
            </a:xfrm>
            <a:custGeom>
              <a:avLst/>
              <a:gdLst/>
              <a:ahLst/>
              <a:cxnLst/>
              <a:rect l="l" t="t" r="r" b="b"/>
              <a:pathLst>
                <a:path w="4002" h="5502" extrusionOk="0">
                  <a:moveTo>
                    <a:pt x="3096" y="1548"/>
                  </a:moveTo>
                  <a:lnTo>
                    <a:pt x="3096" y="2168"/>
                  </a:lnTo>
                  <a:lnTo>
                    <a:pt x="905" y="2168"/>
                  </a:lnTo>
                  <a:lnTo>
                    <a:pt x="905" y="1548"/>
                  </a:lnTo>
                  <a:close/>
                  <a:moveTo>
                    <a:pt x="3096" y="3120"/>
                  </a:moveTo>
                  <a:lnTo>
                    <a:pt x="3096" y="3739"/>
                  </a:lnTo>
                  <a:lnTo>
                    <a:pt x="905" y="3739"/>
                  </a:lnTo>
                  <a:lnTo>
                    <a:pt x="905" y="3120"/>
                  </a:lnTo>
                  <a:close/>
                  <a:moveTo>
                    <a:pt x="1" y="1"/>
                  </a:moveTo>
                  <a:lnTo>
                    <a:pt x="1" y="5025"/>
                  </a:lnTo>
                  <a:lnTo>
                    <a:pt x="2763" y="5025"/>
                  </a:lnTo>
                  <a:cubicBezTo>
                    <a:pt x="3215" y="5025"/>
                    <a:pt x="3668" y="5192"/>
                    <a:pt x="4001" y="5502"/>
                  </a:cubicBezTo>
                  <a:lnTo>
                    <a:pt x="4001" y="1239"/>
                  </a:lnTo>
                  <a:cubicBezTo>
                    <a:pt x="4001" y="548"/>
                    <a:pt x="3454" y="1"/>
                    <a:pt x="2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74"/>
            <p:cNvSpPr/>
            <p:nvPr/>
          </p:nvSpPr>
          <p:spPr>
            <a:xfrm>
              <a:off x="7974274" y="2241007"/>
              <a:ext cx="129484" cy="30272"/>
            </a:xfrm>
            <a:custGeom>
              <a:avLst/>
              <a:gdLst/>
              <a:ahLst/>
              <a:cxnLst/>
              <a:rect l="l" t="t" r="r" b="b"/>
              <a:pathLst>
                <a:path w="3978" h="930" extrusionOk="0">
                  <a:moveTo>
                    <a:pt x="1215" y="0"/>
                  </a:moveTo>
                  <a:cubicBezTo>
                    <a:pt x="620" y="0"/>
                    <a:pt x="143" y="381"/>
                    <a:pt x="0" y="929"/>
                  </a:cubicBezTo>
                  <a:lnTo>
                    <a:pt x="3977" y="929"/>
                  </a:lnTo>
                  <a:lnTo>
                    <a:pt x="3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74"/>
            <p:cNvSpPr/>
            <p:nvPr/>
          </p:nvSpPr>
          <p:spPr>
            <a:xfrm>
              <a:off x="7973493" y="2056509"/>
              <a:ext cx="130265" cy="179090"/>
            </a:xfrm>
            <a:custGeom>
              <a:avLst/>
              <a:gdLst/>
              <a:ahLst/>
              <a:cxnLst/>
              <a:rect l="l" t="t" r="r" b="b"/>
              <a:pathLst>
                <a:path w="4002" h="5502" extrusionOk="0">
                  <a:moveTo>
                    <a:pt x="3120" y="1548"/>
                  </a:moveTo>
                  <a:lnTo>
                    <a:pt x="3120" y="2168"/>
                  </a:lnTo>
                  <a:lnTo>
                    <a:pt x="929" y="2168"/>
                  </a:lnTo>
                  <a:lnTo>
                    <a:pt x="929" y="1548"/>
                  </a:lnTo>
                  <a:close/>
                  <a:moveTo>
                    <a:pt x="3120" y="3096"/>
                  </a:moveTo>
                  <a:lnTo>
                    <a:pt x="3120" y="3739"/>
                  </a:lnTo>
                  <a:lnTo>
                    <a:pt x="929" y="3739"/>
                  </a:lnTo>
                  <a:lnTo>
                    <a:pt x="929" y="3096"/>
                  </a:lnTo>
                  <a:close/>
                  <a:moveTo>
                    <a:pt x="1263" y="1"/>
                  </a:moveTo>
                  <a:cubicBezTo>
                    <a:pt x="572" y="1"/>
                    <a:pt x="24" y="548"/>
                    <a:pt x="1" y="1239"/>
                  </a:cubicBezTo>
                  <a:lnTo>
                    <a:pt x="1" y="5502"/>
                  </a:lnTo>
                  <a:cubicBezTo>
                    <a:pt x="338" y="5209"/>
                    <a:pt x="738" y="5023"/>
                    <a:pt x="1183" y="5023"/>
                  </a:cubicBezTo>
                  <a:cubicBezTo>
                    <a:pt x="1209" y="5023"/>
                    <a:pt x="1236" y="5024"/>
                    <a:pt x="1263" y="5025"/>
                  </a:cubicBezTo>
                  <a:lnTo>
                    <a:pt x="4001" y="5025"/>
                  </a:lnTo>
                  <a:lnTo>
                    <a:pt x="4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74"/>
            <p:cNvSpPr/>
            <p:nvPr/>
          </p:nvSpPr>
          <p:spPr>
            <a:xfrm>
              <a:off x="7934725" y="2003028"/>
              <a:ext cx="58167" cy="27147"/>
            </a:xfrm>
            <a:custGeom>
              <a:avLst/>
              <a:gdLst/>
              <a:ahLst/>
              <a:cxnLst/>
              <a:rect l="l" t="t" r="r" b="b"/>
              <a:pathLst>
                <a:path w="1787" h="834" extrusionOk="0">
                  <a:moveTo>
                    <a:pt x="885" y="0"/>
                  </a:moveTo>
                  <a:cubicBezTo>
                    <a:pt x="543" y="0"/>
                    <a:pt x="203" y="167"/>
                    <a:pt x="1" y="500"/>
                  </a:cubicBezTo>
                  <a:lnTo>
                    <a:pt x="525" y="834"/>
                  </a:lnTo>
                  <a:cubicBezTo>
                    <a:pt x="608" y="703"/>
                    <a:pt x="745" y="637"/>
                    <a:pt x="882" y="637"/>
                  </a:cubicBezTo>
                  <a:cubicBezTo>
                    <a:pt x="1019" y="637"/>
                    <a:pt x="1156" y="703"/>
                    <a:pt x="1239" y="834"/>
                  </a:cubicBezTo>
                  <a:lnTo>
                    <a:pt x="1787" y="500"/>
                  </a:lnTo>
                  <a:cubicBezTo>
                    <a:pt x="1573" y="167"/>
                    <a:pt x="1227"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74"/>
            <p:cNvSpPr/>
            <p:nvPr/>
          </p:nvSpPr>
          <p:spPr>
            <a:xfrm>
              <a:off x="7900612" y="1963479"/>
              <a:ext cx="125610" cy="45765"/>
            </a:xfrm>
            <a:custGeom>
              <a:avLst/>
              <a:gdLst/>
              <a:ahLst/>
              <a:cxnLst/>
              <a:rect l="l" t="t" r="r" b="b"/>
              <a:pathLst>
                <a:path w="3859" h="1406" extrusionOk="0">
                  <a:moveTo>
                    <a:pt x="1939" y="1"/>
                  </a:moveTo>
                  <a:cubicBezTo>
                    <a:pt x="1198" y="1"/>
                    <a:pt x="453" y="358"/>
                    <a:pt x="1" y="1072"/>
                  </a:cubicBezTo>
                  <a:lnTo>
                    <a:pt x="549" y="1406"/>
                  </a:lnTo>
                  <a:cubicBezTo>
                    <a:pt x="870" y="894"/>
                    <a:pt x="1406" y="638"/>
                    <a:pt x="1942" y="638"/>
                  </a:cubicBezTo>
                  <a:cubicBezTo>
                    <a:pt x="2478" y="638"/>
                    <a:pt x="3013" y="894"/>
                    <a:pt x="3335" y="1406"/>
                  </a:cubicBezTo>
                  <a:lnTo>
                    <a:pt x="3859" y="1072"/>
                  </a:lnTo>
                  <a:cubicBezTo>
                    <a:pt x="3418" y="358"/>
                    <a:pt x="2680" y="1"/>
                    <a:pt x="1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74"/>
            <p:cNvSpPr/>
            <p:nvPr/>
          </p:nvSpPr>
          <p:spPr>
            <a:xfrm>
              <a:off x="7864968" y="1922595"/>
              <a:ext cx="196927" cy="64970"/>
            </a:xfrm>
            <a:custGeom>
              <a:avLst/>
              <a:gdLst/>
              <a:ahLst/>
              <a:cxnLst/>
              <a:rect l="l" t="t" r="r" b="b"/>
              <a:pathLst>
                <a:path w="6050" h="1996" extrusionOk="0">
                  <a:moveTo>
                    <a:pt x="3025" y="1"/>
                  </a:moveTo>
                  <a:cubicBezTo>
                    <a:pt x="1864" y="1"/>
                    <a:pt x="703" y="554"/>
                    <a:pt x="0" y="1662"/>
                  </a:cubicBezTo>
                  <a:lnTo>
                    <a:pt x="524" y="1995"/>
                  </a:lnTo>
                  <a:cubicBezTo>
                    <a:pt x="1072" y="1138"/>
                    <a:pt x="2025" y="614"/>
                    <a:pt x="3025" y="614"/>
                  </a:cubicBezTo>
                  <a:cubicBezTo>
                    <a:pt x="4025" y="614"/>
                    <a:pt x="4978" y="1138"/>
                    <a:pt x="5525" y="1995"/>
                  </a:cubicBezTo>
                  <a:lnTo>
                    <a:pt x="6049" y="1662"/>
                  </a:lnTo>
                  <a:cubicBezTo>
                    <a:pt x="5347" y="554"/>
                    <a:pt x="4186" y="1"/>
                    <a:pt x="3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7" name="Google Shape;5897;p74"/>
          <p:cNvGrpSpPr/>
          <p:nvPr/>
        </p:nvGrpSpPr>
        <p:grpSpPr>
          <a:xfrm>
            <a:off x="6286323" y="1768643"/>
            <a:ext cx="348927" cy="349783"/>
            <a:chOff x="6282048" y="1922400"/>
            <a:chExt cx="348057" cy="348876"/>
          </a:xfrm>
        </p:grpSpPr>
        <p:sp>
          <p:nvSpPr>
            <p:cNvPr id="5898" name="Google Shape;5898;p74"/>
            <p:cNvSpPr/>
            <p:nvPr/>
          </p:nvSpPr>
          <p:spPr>
            <a:xfrm>
              <a:off x="6458019" y="2140230"/>
              <a:ext cx="80626" cy="131046"/>
            </a:xfrm>
            <a:custGeom>
              <a:avLst/>
              <a:gdLst/>
              <a:ahLst/>
              <a:cxnLst/>
              <a:rect l="l" t="t" r="r" b="b"/>
              <a:pathLst>
                <a:path w="2477" h="4026" extrusionOk="0">
                  <a:moveTo>
                    <a:pt x="0" y="0"/>
                  </a:moveTo>
                  <a:lnTo>
                    <a:pt x="215" y="3096"/>
                  </a:lnTo>
                  <a:lnTo>
                    <a:pt x="1048" y="2620"/>
                  </a:lnTo>
                  <a:lnTo>
                    <a:pt x="1834" y="4025"/>
                  </a:lnTo>
                  <a:lnTo>
                    <a:pt x="2429" y="3692"/>
                  </a:lnTo>
                  <a:lnTo>
                    <a:pt x="1643" y="2287"/>
                  </a:lnTo>
                  <a:lnTo>
                    <a:pt x="2477" y="183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74"/>
            <p:cNvSpPr/>
            <p:nvPr/>
          </p:nvSpPr>
          <p:spPr>
            <a:xfrm>
              <a:off x="6282048" y="1922400"/>
              <a:ext cx="234913" cy="59729"/>
            </a:xfrm>
            <a:custGeom>
              <a:avLst/>
              <a:gdLst/>
              <a:ahLst/>
              <a:cxnLst/>
              <a:rect l="l" t="t" r="r" b="b"/>
              <a:pathLst>
                <a:path w="7217" h="1835" extrusionOk="0">
                  <a:moveTo>
                    <a:pt x="1739" y="596"/>
                  </a:moveTo>
                  <a:lnTo>
                    <a:pt x="1739" y="1215"/>
                  </a:lnTo>
                  <a:lnTo>
                    <a:pt x="1120" y="1215"/>
                  </a:lnTo>
                  <a:lnTo>
                    <a:pt x="1120" y="596"/>
                  </a:lnTo>
                  <a:close/>
                  <a:moveTo>
                    <a:pt x="2906" y="596"/>
                  </a:moveTo>
                  <a:lnTo>
                    <a:pt x="2906" y="1215"/>
                  </a:lnTo>
                  <a:lnTo>
                    <a:pt x="2286" y="1215"/>
                  </a:lnTo>
                  <a:lnTo>
                    <a:pt x="2286" y="596"/>
                  </a:lnTo>
                  <a:close/>
                  <a:moveTo>
                    <a:pt x="4049" y="596"/>
                  </a:moveTo>
                  <a:lnTo>
                    <a:pt x="4049" y="1215"/>
                  </a:lnTo>
                  <a:lnTo>
                    <a:pt x="3430" y="1215"/>
                  </a:lnTo>
                  <a:lnTo>
                    <a:pt x="3430" y="596"/>
                  </a:lnTo>
                  <a:close/>
                  <a:moveTo>
                    <a:pt x="0" y="1"/>
                  </a:moveTo>
                  <a:lnTo>
                    <a:pt x="0" y="1834"/>
                  </a:lnTo>
                  <a:lnTo>
                    <a:pt x="5692" y="1834"/>
                  </a:lnTo>
                  <a:lnTo>
                    <a:pt x="72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74"/>
            <p:cNvSpPr/>
            <p:nvPr/>
          </p:nvSpPr>
          <p:spPr>
            <a:xfrm>
              <a:off x="6282048" y="1922400"/>
              <a:ext cx="348057" cy="308541"/>
            </a:xfrm>
            <a:custGeom>
              <a:avLst/>
              <a:gdLst/>
              <a:ahLst/>
              <a:cxnLst/>
              <a:rect l="l" t="t" r="r" b="b"/>
              <a:pathLst>
                <a:path w="10693" h="9479" extrusionOk="0">
                  <a:moveTo>
                    <a:pt x="5144" y="3311"/>
                  </a:moveTo>
                  <a:lnTo>
                    <a:pt x="5740" y="3478"/>
                  </a:lnTo>
                  <a:lnTo>
                    <a:pt x="5430" y="4573"/>
                  </a:lnTo>
                  <a:lnTo>
                    <a:pt x="4835" y="4406"/>
                  </a:lnTo>
                  <a:lnTo>
                    <a:pt x="5144" y="3311"/>
                  </a:lnTo>
                  <a:close/>
                  <a:moveTo>
                    <a:pt x="3954" y="3454"/>
                  </a:moveTo>
                  <a:lnTo>
                    <a:pt x="4501" y="4430"/>
                  </a:lnTo>
                  <a:lnTo>
                    <a:pt x="3954" y="4740"/>
                  </a:lnTo>
                  <a:lnTo>
                    <a:pt x="3406" y="3739"/>
                  </a:lnTo>
                  <a:lnTo>
                    <a:pt x="3954" y="3454"/>
                  </a:lnTo>
                  <a:close/>
                  <a:moveTo>
                    <a:pt x="6716" y="4263"/>
                  </a:moveTo>
                  <a:lnTo>
                    <a:pt x="7026" y="4811"/>
                  </a:lnTo>
                  <a:lnTo>
                    <a:pt x="6025" y="5359"/>
                  </a:lnTo>
                  <a:lnTo>
                    <a:pt x="5740" y="4787"/>
                  </a:lnTo>
                  <a:lnTo>
                    <a:pt x="6716" y="4263"/>
                  </a:lnTo>
                  <a:close/>
                  <a:moveTo>
                    <a:pt x="2644" y="4692"/>
                  </a:moveTo>
                  <a:lnTo>
                    <a:pt x="3739" y="5002"/>
                  </a:lnTo>
                  <a:lnTo>
                    <a:pt x="3549" y="5597"/>
                  </a:lnTo>
                  <a:lnTo>
                    <a:pt x="2477" y="5287"/>
                  </a:lnTo>
                  <a:lnTo>
                    <a:pt x="2644" y="4692"/>
                  </a:lnTo>
                  <a:close/>
                  <a:moveTo>
                    <a:pt x="3596" y="5978"/>
                  </a:moveTo>
                  <a:lnTo>
                    <a:pt x="3906" y="6526"/>
                  </a:lnTo>
                  <a:lnTo>
                    <a:pt x="2906" y="7073"/>
                  </a:lnTo>
                  <a:lnTo>
                    <a:pt x="2620" y="6526"/>
                  </a:lnTo>
                  <a:lnTo>
                    <a:pt x="3596" y="5978"/>
                  </a:lnTo>
                  <a:close/>
                  <a:moveTo>
                    <a:pt x="8050" y="1"/>
                  </a:moveTo>
                  <a:lnTo>
                    <a:pt x="6002" y="2477"/>
                  </a:lnTo>
                  <a:lnTo>
                    <a:pt x="0" y="2477"/>
                  </a:lnTo>
                  <a:lnTo>
                    <a:pt x="0" y="9479"/>
                  </a:lnTo>
                  <a:lnTo>
                    <a:pt x="4978" y="9479"/>
                  </a:lnTo>
                  <a:lnTo>
                    <a:pt x="4692" y="5383"/>
                  </a:lnTo>
                  <a:lnTo>
                    <a:pt x="9050" y="8598"/>
                  </a:lnTo>
                  <a:lnTo>
                    <a:pt x="7931" y="9241"/>
                  </a:lnTo>
                  <a:lnTo>
                    <a:pt x="8050" y="9479"/>
                  </a:lnTo>
                  <a:lnTo>
                    <a:pt x="10693" y="9479"/>
                  </a:lnTo>
                  <a:lnTo>
                    <a:pt x="10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1" name="Google Shape;5901;p74"/>
          <p:cNvGrpSpPr/>
          <p:nvPr/>
        </p:nvGrpSpPr>
        <p:grpSpPr>
          <a:xfrm>
            <a:off x="5537183" y="1768643"/>
            <a:ext cx="336497" cy="349778"/>
            <a:chOff x="5534776" y="1922400"/>
            <a:chExt cx="335657" cy="348871"/>
          </a:xfrm>
        </p:grpSpPr>
        <p:sp>
          <p:nvSpPr>
            <p:cNvPr id="5902" name="Google Shape;5902;p74"/>
            <p:cNvSpPr/>
            <p:nvPr/>
          </p:nvSpPr>
          <p:spPr>
            <a:xfrm>
              <a:off x="5596004" y="2068130"/>
              <a:ext cx="274429" cy="134139"/>
            </a:xfrm>
            <a:custGeom>
              <a:avLst/>
              <a:gdLst/>
              <a:ahLst/>
              <a:cxnLst/>
              <a:rect l="l" t="t" r="r" b="b"/>
              <a:pathLst>
                <a:path w="8431" h="4121" extrusionOk="0">
                  <a:moveTo>
                    <a:pt x="2715" y="715"/>
                  </a:moveTo>
                  <a:lnTo>
                    <a:pt x="2715" y="1334"/>
                  </a:lnTo>
                  <a:lnTo>
                    <a:pt x="2049" y="1334"/>
                  </a:lnTo>
                  <a:lnTo>
                    <a:pt x="2049" y="3430"/>
                  </a:lnTo>
                  <a:lnTo>
                    <a:pt x="1429" y="3430"/>
                  </a:lnTo>
                  <a:lnTo>
                    <a:pt x="1429" y="1334"/>
                  </a:lnTo>
                  <a:lnTo>
                    <a:pt x="786" y="1334"/>
                  </a:lnTo>
                  <a:lnTo>
                    <a:pt x="786" y="715"/>
                  </a:lnTo>
                  <a:close/>
                  <a:moveTo>
                    <a:pt x="5311" y="715"/>
                  </a:moveTo>
                  <a:lnTo>
                    <a:pt x="4597" y="2073"/>
                  </a:lnTo>
                  <a:lnTo>
                    <a:pt x="5335" y="3430"/>
                  </a:lnTo>
                  <a:lnTo>
                    <a:pt x="4620" y="3430"/>
                  </a:lnTo>
                  <a:lnTo>
                    <a:pt x="4239" y="2739"/>
                  </a:lnTo>
                  <a:lnTo>
                    <a:pt x="3858" y="3430"/>
                  </a:lnTo>
                  <a:lnTo>
                    <a:pt x="3144" y="3430"/>
                  </a:lnTo>
                  <a:lnTo>
                    <a:pt x="3882" y="2073"/>
                  </a:lnTo>
                  <a:lnTo>
                    <a:pt x="3144" y="715"/>
                  </a:lnTo>
                  <a:lnTo>
                    <a:pt x="3858" y="715"/>
                  </a:lnTo>
                  <a:lnTo>
                    <a:pt x="4239" y="1406"/>
                  </a:lnTo>
                  <a:lnTo>
                    <a:pt x="4620" y="715"/>
                  </a:lnTo>
                  <a:close/>
                  <a:moveTo>
                    <a:pt x="7645" y="715"/>
                  </a:moveTo>
                  <a:lnTo>
                    <a:pt x="7645" y="1334"/>
                  </a:lnTo>
                  <a:lnTo>
                    <a:pt x="7002" y="1334"/>
                  </a:lnTo>
                  <a:lnTo>
                    <a:pt x="7002" y="3430"/>
                  </a:lnTo>
                  <a:lnTo>
                    <a:pt x="6359" y="3430"/>
                  </a:lnTo>
                  <a:lnTo>
                    <a:pt x="6359" y="1334"/>
                  </a:lnTo>
                  <a:lnTo>
                    <a:pt x="5716" y="1334"/>
                  </a:lnTo>
                  <a:lnTo>
                    <a:pt x="5716" y="715"/>
                  </a:lnTo>
                  <a:close/>
                  <a:moveTo>
                    <a:pt x="0" y="1"/>
                  </a:moveTo>
                  <a:lnTo>
                    <a:pt x="0" y="4121"/>
                  </a:lnTo>
                  <a:lnTo>
                    <a:pt x="8431" y="4121"/>
                  </a:lnTo>
                  <a:lnTo>
                    <a:pt x="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74"/>
            <p:cNvSpPr/>
            <p:nvPr/>
          </p:nvSpPr>
          <p:spPr>
            <a:xfrm>
              <a:off x="5534776" y="1922400"/>
              <a:ext cx="75972" cy="76004"/>
            </a:xfrm>
            <a:custGeom>
              <a:avLst/>
              <a:gdLst/>
              <a:ahLst/>
              <a:cxnLst/>
              <a:rect l="l" t="t" r="r" b="b"/>
              <a:pathLst>
                <a:path w="2334" h="2335" extrusionOk="0">
                  <a:moveTo>
                    <a:pt x="2334" y="1"/>
                  </a:moveTo>
                  <a:lnTo>
                    <a:pt x="0" y="2334"/>
                  </a:lnTo>
                  <a:lnTo>
                    <a:pt x="2334" y="2334"/>
                  </a:ln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74"/>
            <p:cNvSpPr/>
            <p:nvPr/>
          </p:nvSpPr>
          <p:spPr>
            <a:xfrm>
              <a:off x="5534776" y="1922400"/>
              <a:ext cx="261246" cy="348871"/>
            </a:xfrm>
            <a:custGeom>
              <a:avLst/>
              <a:gdLst/>
              <a:ahLst/>
              <a:cxnLst/>
              <a:rect l="l" t="t" r="r" b="b"/>
              <a:pathLst>
                <a:path w="8026" h="10718" extrusionOk="0">
                  <a:moveTo>
                    <a:pt x="6597" y="2382"/>
                  </a:moveTo>
                  <a:lnTo>
                    <a:pt x="6597" y="3001"/>
                  </a:lnTo>
                  <a:lnTo>
                    <a:pt x="3739" y="3001"/>
                  </a:lnTo>
                  <a:lnTo>
                    <a:pt x="3739" y="2382"/>
                  </a:lnTo>
                  <a:close/>
                  <a:moveTo>
                    <a:pt x="2953" y="1"/>
                  </a:moveTo>
                  <a:lnTo>
                    <a:pt x="2953" y="2954"/>
                  </a:lnTo>
                  <a:lnTo>
                    <a:pt x="0" y="2954"/>
                  </a:lnTo>
                  <a:lnTo>
                    <a:pt x="0" y="10717"/>
                  </a:lnTo>
                  <a:lnTo>
                    <a:pt x="8026" y="10717"/>
                  </a:lnTo>
                  <a:lnTo>
                    <a:pt x="8026" y="9241"/>
                  </a:lnTo>
                  <a:lnTo>
                    <a:pt x="1262" y="9241"/>
                  </a:lnTo>
                  <a:lnTo>
                    <a:pt x="1262" y="3859"/>
                  </a:lnTo>
                  <a:lnTo>
                    <a:pt x="8026" y="3859"/>
                  </a:lnTo>
                  <a:lnTo>
                    <a:pt x="8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5" name="Google Shape;5905;p74"/>
          <p:cNvGrpSpPr/>
          <p:nvPr/>
        </p:nvGrpSpPr>
        <p:grpSpPr>
          <a:xfrm>
            <a:off x="4774827" y="1768643"/>
            <a:ext cx="349710" cy="349781"/>
            <a:chOff x="4774321" y="1922400"/>
            <a:chExt cx="348838" cy="348874"/>
          </a:xfrm>
        </p:grpSpPr>
        <p:sp>
          <p:nvSpPr>
            <p:cNvPr id="5906" name="Google Shape;5906;p74"/>
            <p:cNvSpPr/>
            <p:nvPr/>
          </p:nvSpPr>
          <p:spPr>
            <a:xfrm>
              <a:off x="4846388" y="2191400"/>
              <a:ext cx="23306" cy="24054"/>
            </a:xfrm>
            <a:custGeom>
              <a:avLst/>
              <a:gdLst/>
              <a:ahLst/>
              <a:cxnLst/>
              <a:rect l="l" t="t" r="r" b="b"/>
              <a:pathLst>
                <a:path w="716" h="739" extrusionOk="0">
                  <a:moveTo>
                    <a:pt x="1" y="0"/>
                  </a:moveTo>
                  <a:lnTo>
                    <a:pt x="1" y="738"/>
                  </a:lnTo>
                  <a:lnTo>
                    <a:pt x="715" y="738"/>
                  </a:lnTo>
                  <a:lnTo>
                    <a:pt x="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74"/>
            <p:cNvSpPr/>
            <p:nvPr/>
          </p:nvSpPr>
          <p:spPr>
            <a:xfrm>
              <a:off x="4774321" y="1947985"/>
              <a:ext cx="348838" cy="77534"/>
            </a:xfrm>
            <a:custGeom>
              <a:avLst/>
              <a:gdLst/>
              <a:ahLst/>
              <a:cxnLst/>
              <a:rect l="l" t="t" r="r" b="b"/>
              <a:pathLst>
                <a:path w="10717" h="2382" extrusionOk="0">
                  <a:moveTo>
                    <a:pt x="0" y="0"/>
                  </a:moveTo>
                  <a:lnTo>
                    <a:pt x="0" y="2382"/>
                  </a:lnTo>
                  <a:lnTo>
                    <a:pt x="10717" y="2382"/>
                  </a:lnTo>
                  <a:lnTo>
                    <a:pt x="10717" y="0"/>
                  </a:lnTo>
                  <a:lnTo>
                    <a:pt x="9288" y="0"/>
                  </a:lnTo>
                  <a:lnTo>
                    <a:pt x="9288" y="310"/>
                  </a:lnTo>
                  <a:cubicBezTo>
                    <a:pt x="9288" y="834"/>
                    <a:pt x="8859" y="1263"/>
                    <a:pt x="8335" y="1263"/>
                  </a:cubicBezTo>
                  <a:lnTo>
                    <a:pt x="8264" y="1263"/>
                  </a:lnTo>
                  <a:cubicBezTo>
                    <a:pt x="7740" y="1263"/>
                    <a:pt x="7311" y="834"/>
                    <a:pt x="7311" y="310"/>
                  </a:cubicBezTo>
                  <a:lnTo>
                    <a:pt x="7311" y="0"/>
                  </a:lnTo>
                  <a:lnTo>
                    <a:pt x="3406" y="0"/>
                  </a:lnTo>
                  <a:lnTo>
                    <a:pt x="3406" y="310"/>
                  </a:lnTo>
                  <a:cubicBezTo>
                    <a:pt x="3406" y="834"/>
                    <a:pt x="2977" y="1263"/>
                    <a:pt x="2453" y="1263"/>
                  </a:cubicBezTo>
                  <a:lnTo>
                    <a:pt x="2382" y="1263"/>
                  </a:lnTo>
                  <a:cubicBezTo>
                    <a:pt x="1858" y="1263"/>
                    <a:pt x="1429" y="834"/>
                    <a:pt x="1429" y="310"/>
                  </a:cubicBez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74"/>
            <p:cNvSpPr/>
            <p:nvPr/>
          </p:nvSpPr>
          <p:spPr>
            <a:xfrm>
              <a:off x="4774321" y="2045670"/>
              <a:ext cx="348838" cy="225604"/>
            </a:xfrm>
            <a:custGeom>
              <a:avLst/>
              <a:gdLst/>
              <a:ahLst/>
              <a:cxnLst/>
              <a:rect l="l" t="t" r="r" b="b"/>
              <a:pathLst>
                <a:path w="10717" h="6931" extrusionOk="0">
                  <a:moveTo>
                    <a:pt x="3572" y="1096"/>
                  </a:moveTo>
                  <a:lnTo>
                    <a:pt x="3572" y="3072"/>
                  </a:lnTo>
                  <a:lnTo>
                    <a:pt x="1596" y="3072"/>
                  </a:lnTo>
                  <a:lnTo>
                    <a:pt x="1596" y="1096"/>
                  </a:lnTo>
                  <a:close/>
                  <a:moveTo>
                    <a:pt x="6382" y="1096"/>
                  </a:moveTo>
                  <a:lnTo>
                    <a:pt x="6382" y="3072"/>
                  </a:lnTo>
                  <a:lnTo>
                    <a:pt x="4406" y="3072"/>
                  </a:lnTo>
                  <a:lnTo>
                    <a:pt x="4406" y="1096"/>
                  </a:lnTo>
                  <a:close/>
                  <a:moveTo>
                    <a:pt x="9169" y="1096"/>
                  </a:moveTo>
                  <a:lnTo>
                    <a:pt x="9169" y="3072"/>
                  </a:lnTo>
                  <a:lnTo>
                    <a:pt x="7168" y="3072"/>
                  </a:lnTo>
                  <a:lnTo>
                    <a:pt x="7168" y="1096"/>
                  </a:lnTo>
                  <a:close/>
                  <a:moveTo>
                    <a:pt x="3572" y="3858"/>
                  </a:moveTo>
                  <a:lnTo>
                    <a:pt x="3572" y="5835"/>
                  </a:lnTo>
                  <a:lnTo>
                    <a:pt x="1596" y="5835"/>
                  </a:lnTo>
                  <a:lnTo>
                    <a:pt x="1596" y="3858"/>
                  </a:lnTo>
                  <a:close/>
                  <a:moveTo>
                    <a:pt x="6382" y="3858"/>
                  </a:moveTo>
                  <a:lnTo>
                    <a:pt x="6382" y="5835"/>
                  </a:lnTo>
                  <a:lnTo>
                    <a:pt x="4406" y="5835"/>
                  </a:lnTo>
                  <a:lnTo>
                    <a:pt x="4406" y="3858"/>
                  </a:lnTo>
                  <a:close/>
                  <a:moveTo>
                    <a:pt x="9169" y="3858"/>
                  </a:moveTo>
                  <a:lnTo>
                    <a:pt x="9169" y="5835"/>
                  </a:lnTo>
                  <a:lnTo>
                    <a:pt x="7168" y="5835"/>
                  </a:lnTo>
                  <a:lnTo>
                    <a:pt x="7168" y="3858"/>
                  </a:lnTo>
                  <a:close/>
                  <a:moveTo>
                    <a:pt x="0" y="0"/>
                  </a:moveTo>
                  <a:lnTo>
                    <a:pt x="0" y="6930"/>
                  </a:lnTo>
                  <a:lnTo>
                    <a:pt x="10717" y="6930"/>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74"/>
            <p:cNvSpPr/>
            <p:nvPr/>
          </p:nvSpPr>
          <p:spPr>
            <a:xfrm>
              <a:off x="4846388" y="2101462"/>
              <a:ext cx="23306" cy="24054"/>
            </a:xfrm>
            <a:custGeom>
              <a:avLst/>
              <a:gdLst/>
              <a:ahLst/>
              <a:cxnLst/>
              <a:rect l="l" t="t" r="r" b="b"/>
              <a:pathLst>
                <a:path w="716" h="739" extrusionOk="0">
                  <a:moveTo>
                    <a:pt x="1" y="1"/>
                  </a:moveTo>
                  <a:lnTo>
                    <a:pt x="1" y="739"/>
                  </a:lnTo>
                  <a:lnTo>
                    <a:pt x="715" y="739"/>
                  </a:lnTo>
                  <a:lnTo>
                    <a:pt x="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74"/>
            <p:cNvSpPr/>
            <p:nvPr/>
          </p:nvSpPr>
          <p:spPr>
            <a:xfrm>
              <a:off x="4840985" y="1922400"/>
              <a:ext cx="24054" cy="46547"/>
            </a:xfrm>
            <a:custGeom>
              <a:avLst/>
              <a:gdLst/>
              <a:ahLst/>
              <a:cxnLst/>
              <a:rect l="l" t="t" r="r" b="b"/>
              <a:pathLst>
                <a:path w="739" h="1430" extrusionOk="0">
                  <a:moveTo>
                    <a:pt x="0" y="1"/>
                  </a:moveTo>
                  <a:lnTo>
                    <a:pt x="0" y="1096"/>
                  </a:lnTo>
                  <a:cubicBezTo>
                    <a:pt x="0" y="1287"/>
                    <a:pt x="167" y="1429"/>
                    <a:pt x="334" y="1429"/>
                  </a:cubicBezTo>
                  <a:lnTo>
                    <a:pt x="405" y="1429"/>
                  </a:lnTo>
                  <a:cubicBezTo>
                    <a:pt x="596" y="1429"/>
                    <a:pt x="738" y="1287"/>
                    <a:pt x="738" y="1096"/>
                  </a:cubicBezTo>
                  <a:lnTo>
                    <a:pt x="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74"/>
            <p:cNvSpPr/>
            <p:nvPr/>
          </p:nvSpPr>
          <p:spPr>
            <a:xfrm>
              <a:off x="5032450" y="1922400"/>
              <a:ext cx="24054" cy="46547"/>
            </a:xfrm>
            <a:custGeom>
              <a:avLst/>
              <a:gdLst/>
              <a:ahLst/>
              <a:cxnLst/>
              <a:rect l="l" t="t" r="r" b="b"/>
              <a:pathLst>
                <a:path w="739" h="1430" extrusionOk="0">
                  <a:moveTo>
                    <a:pt x="0" y="1"/>
                  </a:moveTo>
                  <a:lnTo>
                    <a:pt x="0" y="1096"/>
                  </a:lnTo>
                  <a:cubicBezTo>
                    <a:pt x="0" y="1287"/>
                    <a:pt x="167" y="1429"/>
                    <a:pt x="334" y="1429"/>
                  </a:cubicBezTo>
                  <a:lnTo>
                    <a:pt x="405" y="1429"/>
                  </a:lnTo>
                  <a:cubicBezTo>
                    <a:pt x="596" y="1429"/>
                    <a:pt x="739" y="1287"/>
                    <a:pt x="739" y="1096"/>
                  </a:cubicBezTo>
                  <a:lnTo>
                    <a:pt x="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74"/>
            <p:cNvSpPr/>
            <p:nvPr/>
          </p:nvSpPr>
          <p:spPr>
            <a:xfrm>
              <a:off x="4937108" y="2191400"/>
              <a:ext cx="24054" cy="24054"/>
            </a:xfrm>
            <a:custGeom>
              <a:avLst/>
              <a:gdLst/>
              <a:ahLst/>
              <a:cxnLst/>
              <a:rect l="l" t="t" r="r" b="b"/>
              <a:pathLst>
                <a:path w="739" h="739" extrusionOk="0">
                  <a:moveTo>
                    <a:pt x="0" y="0"/>
                  </a:moveTo>
                  <a:lnTo>
                    <a:pt x="0" y="738"/>
                  </a:lnTo>
                  <a:lnTo>
                    <a:pt x="738" y="738"/>
                  </a:lnTo>
                  <a:lnTo>
                    <a:pt x="7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74"/>
            <p:cNvSpPr/>
            <p:nvPr/>
          </p:nvSpPr>
          <p:spPr>
            <a:xfrm>
              <a:off x="5027795" y="2101462"/>
              <a:ext cx="23273" cy="24054"/>
            </a:xfrm>
            <a:custGeom>
              <a:avLst/>
              <a:gdLst/>
              <a:ahLst/>
              <a:cxnLst/>
              <a:rect l="l" t="t" r="r" b="b"/>
              <a:pathLst>
                <a:path w="715" h="739" extrusionOk="0">
                  <a:moveTo>
                    <a:pt x="0" y="1"/>
                  </a:moveTo>
                  <a:lnTo>
                    <a:pt x="0" y="739"/>
                  </a:lnTo>
                  <a:lnTo>
                    <a:pt x="715" y="739"/>
                  </a:lnTo>
                  <a:lnTo>
                    <a:pt x="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74"/>
            <p:cNvSpPr/>
            <p:nvPr/>
          </p:nvSpPr>
          <p:spPr>
            <a:xfrm>
              <a:off x="5027795" y="2191400"/>
              <a:ext cx="23273" cy="24054"/>
            </a:xfrm>
            <a:custGeom>
              <a:avLst/>
              <a:gdLst/>
              <a:ahLst/>
              <a:cxnLst/>
              <a:rect l="l" t="t" r="r" b="b"/>
              <a:pathLst>
                <a:path w="715" h="739" extrusionOk="0">
                  <a:moveTo>
                    <a:pt x="0" y="0"/>
                  </a:moveTo>
                  <a:lnTo>
                    <a:pt x="0" y="738"/>
                  </a:lnTo>
                  <a:lnTo>
                    <a:pt x="715" y="738"/>
                  </a:lnTo>
                  <a:lnTo>
                    <a:pt x="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74"/>
            <p:cNvSpPr/>
            <p:nvPr/>
          </p:nvSpPr>
          <p:spPr>
            <a:xfrm>
              <a:off x="4937108" y="2101462"/>
              <a:ext cx="24054" cy="24054"/>
            </a:xfrm>
            <a:custGeom>
              <a:avLst/>
              <a:gdLst/>
              <a:ahLst/>
              <a:cxnLst/>
              <a:rect l="l" t="t" r="r" b="b"/>
              <a:pathLst>
                <a:path w="739" h="739" extrusionOk="0">
                  <a:moveTo>
                    <a:pt x="0" y="1"/>
                  </a:moveTo>
                  <a:lnTo>
                    <a:pt x="0" y="739"/>
                  </a:lnTo>
                  <a:lnTo>
                    <a:pt x="738" y="739"/>
                  </a:lnTo>
                  <a:lnTo>
                    <a:pt x="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6" name="Google Shape;5916;p74"/>
          <p:cNvGrpSpPr/>
          <p:nvPr/>
        </p:nvGrpSpPr>
        <p:grpSpPr>
          <a:xfrm>
            <a:off x="4063736" y="1768643"/>
            <a:ext cx="261149" cy="349778"/>
            <a:chOff x="4065003" y="1922400"/>
            <a:chExt cx="260498" cy="348871"/>
          </a:xfrm>
        </p:grpSpPr>
        <p:sp>
          <p:nvSpPr>
            <p:cNvPr id="5917" name="Google Shape;5917;p74"/>
            <p:cNvSpPr/>
            <p:nvPr/>
          </p:nvSpPr>
          <p:spPr>
            <a:xfrm>
              <a:off x="4065003" y="1922400"/>
              <a:ext cx="75223" cy="76004"/>
            </a:xfrm>
            <a:custGeom>
              <a:avLst/>
              <a:gdLst/>
              <a:ahLst/>
              <a:cxnLst/>
              <a:rect l="l" t="t" r="r" b="b"/>
              <a:pathLst>
                <a:path w="2311" h="2335" extrusionOk="0">
                  <a:moveTo>
                    <a:pt x="2311" y="1"/>
                  </a:moveTo>
                  <a:lnTo>
                    <a:pt x="1" y="2334"/>
                  </a:lnTo>
                  <a:lnTo>
                    <a:pt x="2311" y="2334"/>
                  </a:lnTo>
                  <a:lnTo>
                    <a:pt x="2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74"/>
            <p:cNvSpPr/>
            <p:nvPr/>
          </p:nvSpPr>
          <p:spPr>
            <a:xfrm>
              <a:off x="4065003" y="1922400"/>
              <a:ext cx="260498" cy="348871"/>
            </a:xfrm>
            <a:custGeom>
              <a:avLst/>
              <a:gdLst/>
              <a:ahLst/>
              <a:cxnLst/>
              <a:rect l="l" t="t" r="r" b="b"/>
              <a:pathLst>
                <a:path w="8003" h="10718" extrusionOk="0">
                  <a:moveTo>
                    <a:pt x="4311" y="3739"/>
                  </a:moveTo>
                  <a:lnTo>
                    <a:pt x="4311" y="6526"/>
                  </a:lnTo>
                  <a:lnTo>
                    <a:pt x="5240" y="5621"/>
                  </a:lnTo>
                  <a:lnTo>
                    <a:pt x="5693" y="6049"/>
                  </a:lnTo>
                  <a:lnTo>
                    <a:pt x="4002" y="7740"/>
                  </a:lnTo>
                  <a:lnTo>
                    <a:pt x="2335" y="6073"/>
                  </a:lnTo>
                  <a:lnTo>
                    <a:pt x="2787" y="5621"/>
                  </a:lnTo>
                  <a:lnTo>
                    <a:pt x="3692" y="6526"/>
                  </a:lnTo>
                  <a:lnTo>
                    <a:pt x="3692" y="3739"/>
                  </a:lnTo>
                  <a:close/>
                  <a:moveTo>
                    <a:pt x="6312" y="7740"/>
                  </a:moveTo>
                  <a:lnTo>
                    <a:pt x="6312" y="9169"/>
                  </a:lnTo>
                  <a:lnTo>
                    <a:pt x="1668" y="9169"/>
                  </a:lnTo>
                  <a:lnTo>
                    <a:pt x="1668" y="7740"/>
                  </a:lnTo>
                  <a:lnTo>
                    <a:pt x="2287" y="7740"/>
                  </a:lnTo>
                  <a:lnTo>
                    <a:pt x="2287" y="8526"/>
                  </a:lnTo>
                  <a:lnTo>
                    <a:pt x="5693" y="8526"/>
                  </a:lnTo>
                  <a:lnTo>
                    <a:pt x="5693" y="7740"/>
                  </a:lnTo>
                  <a:close/>
                  <a:moveTo>
                    <a:pt x="2954" y="1"/>
                  </a:moveTo>
                  <a:lnTo>
                    <a:pt x="2954" y="2954"/>
                  </a:lnTo>
                  <a:lnTo>
                    <a:pt x="1" y="2954"/>
                  </a:lnTo>
                  <a:lnTo>
                    <a:pt x="1" y="10717"/>
                  </a:lnTo>
                  <a:lnTo>
                    <a:pt x="8003" y="10717"/>
                  </a:lnTo>
                  <a:lnTo>
                    <a:pt x="8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9" name="Google Shape;5919;p74"/>
          <p:cNvGrpSpPr/>
          <p:nvPr/>
        </p:nvGrpSpPr>
        <p:grpSpPr>
          <a:xfrm>
            <a:off x="2508740" y="1781077"/>
            <a:ext cx="349710" cy="325661"/>
            <a:chOff x="2513885" y="1934802"/>
            <a:chExt cx="348838" cy="324816"/>
          </a:xfrm>
        </p:grpSpPr>
        <p:sp>
          <p:nvSpPr>
            <p:cNvPr id="5920" name="Google Shape;5920;p74"/>
            <p:cNvSpPr/>
            <p:nvPr/>
          </p:nvSpPr>
          <p:spPr>
            <a:xfrm>
              <a:off x="2669674" y="2065038"/>
              <a:ext cx="35707" cy="61259"/>
            </a:xfrm>
            <a:custGeom>
              <a:avLst/>
              <a:gdLst/>
              <a:ahLst/>
              <a:cxnLst/>
              <a:rect l="l" t="t" r="r" b="b"/>
              <a:pathLst>
                <a:path w="1097" h="1882" extrusionOk="0">
                  <a:moveTo>
                    <a:pt x="549" y="0"/>
                  </a:moveTo>
                  <a:cubicBezTo>
                    <a:pt x="525" y="0"/>
                    <a:pt x="382" y="120"/>
                    <a:pt x="215" y="572"/>
                  </a:cubicBezTo>
                  <a:cubicBezTo>
                    <a:pt x="96" y="1001"/>
                    <a:pt x="25" y="1429"/>
                    <a:pt x="1" y="1882"/>
                  </a:cubicBezTo>
                  <a:lnTo>
                    <a:pt x="1096" y="1882"/>
                  </a:lnTo>
                  <a:cubicBezTo>
                    <a:pt x="1096" y="1429"/>
                    <a:pt x="1025" y="1001"/>
                    <a:pt x="882" y="572"/>
                  </a:cubicBezTo>
                  <a:cubicBezTo>
                    <a:pt x="739" y="120"/>
                    <a:pt x="596" y="0"/>
                    <a:pt x="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74"/>
            <p:cNvSpPr/>
            <p:nvPr/>
          </p:nvSpPr>
          <p:spPr>
            <a:xfrm>
              <a:off x="2669674" y="2146415"/>
              <a:ext cx="35707" cy="62073"/>
            </a:xfrm>
            <a:custGeom>
              <a:avLst/>
              <a:gdLst/>
              <a:ahLst/>
              <a:cxnLst/>
              <a:rect l="l" t="t" r="r" b="b"/>
              <a:pathLst>
                <a:path w="1097" h="1907" extrusionOk="0">
                  <a:moveTo>
                    <a:pt x="1" y="1"/>
                  </a:moveTo>
                  <a:cubicBezTo>
                    <a:pt x="25" y="453"/>
                    <a:pt x="96" y="906"/>
                    <a:pt x="215" y="1335"/>
                  </a:cubicBezTo>
                  <a:cubicBezTo>
                    <a:pt x="382" y="1763"/>
                    <a:pt x="525" y="1882"/>
                    <a:pt x="549" y="1906"/>
                  </a:cubicBezTo>
                  <a:cubicBezTo>
                    <a:pt x="596" y="1906"/>
                    <a:pt x="739" y="1763"/>
                    <a:pt x="882" y="1335"/>
                  </a:cubicBezTo>
                  <a:cubicBezTo>
                    <a:pt x="1025" y="906"/>
                    <a:pt x="1096" y="453"/>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74"/>
            <p:cNvSpPr/>
            <p:nvPr/>
          </p:nvSpPr>
          <p:spPr>
            <a:xfrm>
              <a:off x="2715408" y="2071222"/>
              <a:ext cx="42673" cy="55075"/>
            </a:xfrm>
            <a:custGeom>
              <a:avLst/>
              <a:gdLst/>
              <a:ahLst/>
              <a:cxnLst/>
              <a:rect l="l" t="t" r="r" b="b"/>
              <a:pathLst>
                <a:path w="1311" h="1692" extrusionOk="0">
                  <a:moveTo>
                    <a:pt x="1" y="1"/>
                  </a:moveTo>
                  <a:lnTo>
                    <a:pt x="1" y="1"/>
                  </a:lnTo>
                  <a:cubicBezTo>
                    <a:pt x="215" y="549"/>
                    <a:pt x="310" y="1120"/>
                    <a:pt x="334" y="1692"/>
                  </a:cubicBezTo>
                  <a:lnTo>
                    <a:pt x="1311" y="1692"/>
                  </a:lnTo>
                  <a:cubicBezTo>
                    <a:pt x="1215" y="930"/>
                    <a:pt x="715" y="28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74"/>
            <p:cNvSpPr/>
            <p:nvPr/>
          </p:nvSpPr>
          <p:spPr>
            <a:xfrm>
              <a:off x="2677421" y="1949547"/>
              <a:ext cx="162066" cy="41892"/>
            </a:xfrm>
            <a:custGeom>
              <a:avLst/>
              <a:gdLst/>
              <a:ahLst/>
              <a:cxnLst/>
              <a:rect l="l" t="t" r="r" b="b"/>
              <a:pathLst>
                <a:path w="4979" h="1287" extrusionOk="0">
                  <a:moveTo>
                    <a:pt x="1" y="0"/>
                  </a:moveTo>
                  <a:lnTo>
                    <a:pt x="739" y="1286"/>
                  </a:lnTo>
                  <a:lnTo>
                    <a:pt x="4978" y="1286"/>
                  </a:lnTo>
                  <a:lnTo>
                    <a:pt x="49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74"/>
            <p:cNvSpPr/>
            <p:nvPr/>
          </p:nvSpPr>
          <p:spPr>
            <a:xfrm>
              <a:off x="2616974" y="2071222"/>
              <a:ext cx="42673" cy="55075"/>
            </a:xfrm>
            <a:custGeom>
              <a:avLst/>
              <a:gdLst/>
              <a:ahLst/>
              <a:cxnLst/>
              <a:rect l="l" t="t" r="r" b="b"/>
              <a:pathLst>
                <a:path w="1311" h="1692" extrusionOk="0">
                  <a:moveTo>
                    <a:pt x="1310" y="1"/>
                  </a:moveTo>
                  <a:lnTo>
                    <a:pt x="1310" y="1"/>
                  </a:lnTo>
                  <a:cubicBezTo>
                    <a:pt x="620" y="287"/>
                    <a:pt x="119" y="930"/>
                    <a:pt x="0" y="1692"/>
                  </a:cubicBezTo>
                  <a:lnTo>
                    <a:pt x="1001" y="1692"/>
                  </a:lnTo>
                  <a:cubicBezTo>
                    <a:pt x="1001" y="1120"/>
                    <a:pt x="1120" y="549"/>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74"/>
            <p:cNvSpPr/>
            <p:nvPr/>
          </p:nvSpPr>
          <p:spPr>
            <a:xfrm>
              <a:off x="2616974" y="2146415"/>
              <a:ext cx="42673" cy="55856"/>
            </a:xfrm>
            <a:custGeom>
              <a:avLst/>
              <a:gdLst/>
              <a:ahLst/>
              <a:cxnLst/>
              <a:rect l="l" t="t" r="r" b="b"/>
              <a:pathLst>
                <a:path w="1311" h="1716" extrusionOk="0">
                  <a:moveTo>
                    <a:pt x="0" y="1"/>
                  </a:moveTo>
                  <a:cubicBezTo>
                    <a:pt x="119" y="763"/>
                    <a:pt x="620" y="1406"/>
                    <a:pt x="1310" y="1716"/>
                  </a:cubicBezTo>
                  <a:cubicBezTo>
                    <a:pt x="1120" y="1168"/>
                    <a:pt x="1001" y="596"/>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74"/>
            <p:cNvSpPr/>
            <p:nvPr/>
          </p:nvSpPr>
          <p:spPr>
            <a:xfrm>
              <a:off x="2513885" y="1934802"/>
              <a:ext cx="348838" cy="324816"/>
            </a:xfrm>
            <a:custGeom>
              <a:avLst/>
              <a:gdLst/>
              <a:ahLst/>
              <a:cxnLst/>
              <a:rect l="l" t="t" r="r" b="b"/>
              <a:pathLst>
                <a:path w="10717" h="9979" extrusionOk="0">
                  <a:moveTo>
                    <a:pt x="5315" y="3371"/>
                  </a:moveTo>
                  <a:cubicBezTo>
                    <a:pt x="6767" y="3371"/>
                    <a:pt x="8168" y="4497"/>
                    <a:pt x="8168" y="6192"/>
                  </a:cubicBezTo>
                  <a:cubicBezTo>
                    <a:pt x="8168" y="7740"/>
                    <a:pt x="6906" y="9002"/>
                    <a:pt x="5335" y="9002"/>
                  </a:cubicBezTo>
                  <a:cubicBezTo>
                    <a:pt x="2834" y="9002"/>
                    <a:pt x="1572" y="5978"/>
                    <a:pt x="3358" y="4192"/>
                  </a:cubicBezTo>
                  <a:cubicBezTo>
                    <a:pt x="3925" y="3625"/>
                    <a:pt x="4626" y="3371"/>
                    <a:pt x="5315" y="3371"/>
                  </a:cubicBezTo>
                  <a:close/>
                  <a:moveTo>
                    <a:pt x="0" y="1"/>
                  </a:moveTo>
                  <a:lnTo>
                    <a:pt x="0" y="9979"/>
                  </a:lnTo>
                  <a:lnTo>
                    <a:pt x="10717" y="9979"/>
                  </a:lnTo>
                  <a:lnTo>
                    <a:pt x="10717" y="2382"/>
                  </a:lnTo>
                  <a:lnTo>
                    <a:pt x="5406" y="2382"/>
                  </a:lnTo>
                  <a:lnTo>
                    <a:pt x="4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74"/>
            <p:cNvSpPr/>
            <p:nvPr/>
          </p:nvSpPr>
          <p:spPr>
            <a:xfrm>
              <a:off x="2715408" y="2146415"/>
              <a:ext cx="42673" cy="55856"/>
            </a:xfrm>
            <a:custGeom>
              <a:avLst/>
              <a:gdLst/>
              <a:ahLst/>
              <a:cxnLst/>
              <a:rect l="l" t="t" r="r" b="b"/>
              <a:pathLst>
                <a:path w="1311" h="1716" extrusionOk="0">
                  <a:moveTo>
                    <a:pt x="334" y="1"/>
                  </a:moveTo>
                  <a:cubicBezTo>
                    <a:pt x="310" y="596"/>
                    <a:pt x="215" y="1168"/>
                    <a:pt x="1" y="1716"/>
                  </a:cubicBezTo>
                  <a:cubicBezTo>
                    <a:pt x="715" y="1406"/>
                    <a:pt x="1215" y="763"/>
                    <a:pt x="1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8" name="Google Shape;5928;p74"/>
          <p:cNvGrpSpPr/>
          <p:nvPr/>
        </p:nvGrpSpPr>
        <p:grpSpPr>
          <a:xfrm>
            <a:off x="1752584" y="1784178"/>
            <a:ext cx="349743" cy="318684"/>
            <a:chOff x="1759614" y="1937894"/>
            <a:chExt cx="348871" cy="317857"/>
          </a:xfrm>
        </p:grpSpPr>
        <p:sp>
          <p:nvSpPr>
            <p:cNvPr id="5929" name="Google Shape;5929;p74"/>
            <p:cNvSpPr/>
            <p:nvPr/>
          </p:nvSpPr>
          <p:spPr>
            <a:xfrm>
              <a:off x="1844898" y="1937894"/>
              <a:ext cx="179090" cy="251188"/>
            </a:xfrm>
            <a:custGeom>
              <a:avLst/>
              <a:gdLst/>
              <a:ahLst/>
              <a:cxnLst/>
              <a:rect l="l" t="t" r="r" b="b"/>
              <a:pathLst>
                <a:path w="5502" h="7717" extrusionOk="0">
                  <a:moveTo>
                    <a:pt x="1858" y="2525"/>
                  </a:moveTo>
                  <a:lnTo>
                    <a:pt x="2310" y="2954"/>
                  </a:lnTo>
                  <a:lnTo>
                    <a:pt x="1286" y="4026"/>
                  </a:lnTo>
                  <a:lnTo>
                    <a:pt x="524" y="3311"/>
                  </a:lnTo>
                  <a:lnTo>
                    <a:pt x="953" y="2859"/>
                  </a:lnTo>
                  <a:lnTo>
                    <a:pt x="1262" y="3144"/>
                  </a:lnTo>
                  <a:lnTo>
                    <a:pt x="1858" y="2525"/>
                  </a:lnTo>
                  <a:close/>
                  <a:moveTo>
                    <a:pt x="4811" y="3406"/>
                  </a:moveTo>
                  <a:lnTo>
                    <a:pt x="4811" y="4026"/>
                  </a:lnTo>
                  <a:lnTo>
                    <a:pt x="2667" y="4026"/>
                  </a:lnTo>
                  <a:lnTo>
                    <a:pt x="2667" y="3406"/>
                  </a:lnTo>
                  <a:close/>
                  <a:moveTo>
                    <a:pt x="1739" y="4692"/>
                  </a:moveTo>
                  <a:lnTo>
                    <a:pt x="1739" y="5312"/>
                  </a:lnTo>
                  <a:lnTo>
                    <a:pt x="1096" y="5312"/>
                  </a:lnTo>
                  <a:lnTo>
                    <a:pt x="1096" y="4692"/>
                  </a:lnTo>
                  <a:close/>
                  <a:moveTo>
                    <a:pt x="4811" y="4692"/>
                  </a:moveTo>
                  <a:lnTo>
                    <a:pt x="4811" y="5312"/>
                  </a:lnTo>
                  <a:lnTo>
                    <a:pt x="2667" y="5312"/>
                  </a:lnTo>
                  <a:lnTo>
                    <a:pt x="2667" y="4692"/>
                  </a:lnTo>
                  <a:close/>
                  <a:moveTo>
                    <a:pt x="1739" y="5954"/>
                  </a:moveTo>
                  <a:lnTo>
                    <a:pt x="1739" y="6597"/>
                  </a:lnTo>
                  <a:lnTo>
                    <a:pt x="1096" y="6597"/>
                  </a:lnTo>
                  <a:lnTo>
                    <a:pt x="1096" y="5954"/>
                  </a:lnTo>
                  <a:close/>
                  <a:moveTo>
                    <a:pt x="4811" y="5954"/>
                  </a:moveTo>
                  <a:lnTo>
                    <a:pt x="4811" y="6597"/>
                  </a:lnTo>
                  <a:lnTo>
                    <a:pt x="2667" y="6597"/>
                  </a:lnTo>
                  <a:lnTo>
                    <a:pt x="2667" y="5954"/>
                  </a:lnTo>
                  <a:close/>
                  <a:moveTo>
                    <a:pt x="1953" y="1"/>
                  </a:moveTo>
                  <a:lnTo>
                    <a:pt x="1953" y="1954"/>
                  </a:lnTo>
                  <a:lnTo>
                    <a:pt x="0" y="1954"/>
                  </a:lnTo>
                  <a:lnTo>
                    <a:pt x="0" y="7717"/>
                  </a:lnTo>
                  <a:lnTo>
                    <a:pt x="5501" y="7717"/>
                  </a:lnTo>
                  <a:lnTo>
                    <a:pt x="5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74"/>
            <p:cNvSpPr/>
            <p:nvPr/>
          </p:nvSpPr>
          <p:spPr>
            <a:xfrm>
              <a:off x="1853426" y="1946422"/>
              <a:ext cx="34894" cy="34145"/>
            </a:xfrm>
            <a:custGeom>
              <a:avLst/>
              <a:gdLst/>
              <a:ahLst/>
              <a:cxnLst/>
              <a:rect l="l" t="t" r="r" b="b"/>
              <a:pathLst>
                <a:path w="1072" h="1049" extrusionOk="0">
                  <a:moveTo>
                    <a:pt x="1072" y="1"/>
                  </a:moveTo>
                  <a:lnTo>
                    <a:pt x="0" y="1049"/>
                  </a:lnTo>
                  <a:lnTo>
                    <a:pt x="1072" y="1049"/>
                  </a:ln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74"/>
            <p:cNvSpPr/>
            <p:nvPr/>
          </p:nvSpPr>
          <p:spPr>
            <a:xfrm>
              <a:off x="2044110" y="2012338"/>
              <a:ext cx="43454" cy="176747"/>
            </a:xfrm>
            <a:custGeom>
              <a:avLst/>
              <a:gdLst/>
              <a:ahLst/>
              <a:cxnLst/>
              <a:rect l="l" t="t" r="r" b="b"/>
              <a:pathLst>
                <a:path w="1335" h="5430" extrusionOk="0">
                  <a:moveTo>
                    <a:pt x="1" y="0"/>
                  </a:moveTo>
                  <a:lnTo>
                    <a:pt x="1" y="5430"/>
                  </a:lnTo>
                  <a:lnTo>
                    <a:pt x="1334" y="5430"/>
                  </a:lnTo>
                  <a:lnTo>
                    <a:pt x="1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74"/>
            <p:cNvSpPr/>
            <p:nvPr/>
          </p:nvSpPr>
          <p:spPr>
            <a:xfrm>
              <a:off x="1780545" y="2012338"/>
              <a:ext cx="44235" cy="176747"/>
            </a:xfrm>
            <a:custGeom>
              <a:avLst/>
              <a:gdLst/>
              <a:ahLst/>
              <a:cxnLst/>
              <a:rect l="l" t="t" r="r" b="b"/>
              <a:pathLst>
                <a:path w="1359" h="5430" extrusionOk="0">
                  <a:moveTo>
                    <a:pt x="1" y="0"/>
                  </a:moveTo>
                  <a:lnTo>
                    <a:pt x="1" y="5430"/>
                  </a:lnTo>
                  <a:lnTo>
                    <a:pt x="1358" y="5430"/>
                  </a:lnTo>
                  <a:lnTo>
                    <a:pt x="1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74"/>
            <p:cNvSpPr/>
            <p:nvPr/>
          </p:nvSpPr>
          <p:spPr>
            <a:xfrm>
              <a:off x="1759614" y="2209205"/>
              <a:ext cx="348871" cy="46547"/>
            </a:xfrm>
            <a:custGeom>
              <a:avLst/>
              <a:gdLst/>
              <a:ahLst/>
              <a:cxnLst/>
              <a:rect l="l" t="t" r="r" b="b"/>
              <a:pathLst>
                <a:path w="10718" h="1430" extrusionOk="0">
                  <a:moveTo>
                    <a:pt x="1" y="1"/>
                  </a:moveTo>
                  <a:lnTo>
                    <a:pt x="1" y="406"/>
                  </a:lnTo>
                  <a:cubicBezTo>
                    <a:pt x="1" y="977"/>
                    <a:pt x="477" y="1430"/>
                    <a:pt x="1025" y="1430"/>
                  </a:cubicBezTo>
                  <a:lnTo>
                    <a:pt x="9693" y="1430"/>
                  </a:lnTo>
                  <a:cubicBezTo>
                    <a:pt x="10265" y="1430"/>
                    <a:pt x="10717" y="977"/>
                    <a:pt x="10717" y="406"/>
                  </a:cubicBez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4" name="Google Shape;5934;p74"/>
          <p:cNvGrpSpPr/>
          <p:nvPr/>
        </p:nvGrpSpPr>
        <p:grpSpPr>
          <a:xfrm>
            <a:off x="1052392" y="1768643"/>
            <a:ext cx="240167" cy="349785"/>
            <a:chOff x="1061169" y="1922400"/>
            <a:chExt cx="239568" cy="348878"/>
          </a:xfrm>
        </p:grpSpPr>
        <p:sp>
          <p:nvSpPr>
            <p:cNvPr id="5935" name="Google Shape;5935;p74"/>
            <p:cNvSpPr/>
            <p:nvPr/>
          </p:nvSpPr>
          <p:spPr>
            <a:xfrm>
              <a:off x="1159635" y="2002247"/>
              <a:ext cx="31801" cy="36456"/>
            </a:xfrm>
            <a:custGeom>
              <a:avLst/>
              <a:gdLst/>
              <a:ahLst/>
              <a:cxnLst/>
              <a:rect l="l" t="t" r="r" b="b"/>
              <a:pathLst>
                <a:path w="977" h="1120" extrusionOk="0">
                  <a:moveTo>
                    <a:pt x="0" y="1"/>
                  </a:moveTo>
                  <a:lnTo>
                    <a:pt x="0" y="1120"/>
                  </a:lnTo>
                  <a:lnTo>
                    <a:pt x="977" y="5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74"/>
            <p:cNvSpPr/>
            <p:nvPr/>
          </p:nvSpPr>
          <p:spPr>
            <a:xfrm>
              <a:off x="1061169" y="1922400"/>
              <a:ext cx="239568" cy="265901"/>
            </a:xfrm>
            <a:custGeom>
              <a:avLst/>
              <a:gdLst/>
              <a:ahLst/>
              <a:cxnLst/>
              <a:rect l="l" t="t" r="r" b="b"/>
              <a:pathLst>
                <a:path w="7360" h="8169" extrusionOk="0">
                  <a:moveTo>
                    <a:pt x="2406" y="1358"/>
                  </a:moveTo>
                  <a:lnTo>
                    <a:pt x="5264" y="3025"/>
                  </a:lnTo>
                  <a:lnTo>
                    <a:pt x="2406" y="4668"/>
                  </a:lnTo>
                  <a:lnTo>
                    <a:pt x="2406" y="1358"/>
                  </a:lnTo>
                  <a:close/>
                  <a:moveTo>
                    <a:pt x="5573" y="5335"/>
                  </a:moveTo>
                  <a:lnTo>
                    <a:pt x="5573" y="5954"/>
                  </a:lnTo>
                  <a:lnTo>
                    <a:pt x="1763" y="5954"/>
                  </a:lnTo>
                  <a:lnTo>
                    <a:pt x="1763" y="5335"/>
                  </a:lnTo>
                  <a:close/>
                  <a:moveTo>
                    <a:pt x="5573" y="6645"/>
                  </a:moveTo>
                  <a:lnTo>
                    <a:pt x="5573" y="7264"/>
                  </a:lnTo>
                  <a:lnTo>
                    <a:pt x="1763" y="7264"/>
                  </a:lnTo>
                  <a:lnTo>
                    <a:pt x="1763" y="6645"/>
                  </a:lnTo>
                  <a:close/>
                  <a:moveTo>
                    <a:pt x="1" y="1"/>
                  </a:moveTo>
                  <a:lnTo>
                    <a:pt x="1" y="8169"/>
                  </a:lnTo>
                  <a:lnTo>
                    <a:pt x="7359" y="8169"/>
                  </a:lnTo>
                  <a:lnTo>
                    <a:pt x="73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74"/>
            <p:cNvSpPr/>
            <p:nvPr/>
          </p:nvSpPr>
          <p:spPr>
            <a:xfrm>
              <a:off x="1061169" y="2208456"/>
              <a:ext cx="239568" cy="62822"/>
            </a:xfrm>
            <a:custGeom>
              <a:avLst/>
              <a:gdLst/>
              <a:ahLst/>
              <a:cxnLst/>
              <a:rect l="l" t="t" r="r" b="b"/>
              <a:pathLst>
                <a:path w="7360" h="1930" extrusionOk="0">
                  <a:moveTo>
                    <a:pt x="4002" y="643"/>
                  </a:moveTo>
                  <a:lnTo>
                    <a:pt x="3978" y="1286"/>
                  </a:lnTo>
                  <a:lnTo>
                    <a:pt x="3382" y="1286"/>
                  </a:lnTo>
                  <a:lnTo>
                    <a:pt x="3382" y="643"/>
                  </a:lnTo>
                  <a:close/>
                  <a:moveTo>
                    <a:pt x="1" y="0"/>
                  </a:moveTo>
                  <a:lnTo>
                    <a:pt x="1" y="1929"/>
                  </a:lnTo>
                  <a:lnTo>
                    <a:pt x="7359" y="1929"/>
                  </a:lnTo>
                  <a:lnTo>
                    <a:pt x="7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8" name="Google Shape;5938;p74"/>
          <p:cNvGrpSpPr/>
          <p:nvPr/>
        </p:nvGrpSpPr>
        <p:grpSpPr>
          <a:xfrm>
            <a:off x="3262547" y="2914996"/>
            <a:ext cx="348927" cy="293026"/>
            <a:chOff x="3265812" y="3065780"/>
            <a:chExt cx="348057" cy="292266"/>
          </a:xfrm>
        </p:grpSpPr>
        <p:sp>
          <p:nvSpPr>
            <p:cNvPr id="5939" name="Google Shape;5939;p74"/>
            <p:cNvSpPr/>
            <p:nvPr/>
          </p:nvSpPr>
          <p:spPr>
            <a:xfrm>
              <a:off x="3327040" y="3127040"/>
              <a:ext cx="225604" cy="126359"/>
            </a:xfrm>
            <a:custGeom>
              <a:avLst/>
              <a:gdLst/>
              <a:ahLst/>
              <a:cxnLst/>
              <a:rect l="l" t="t" r="r" b="b"/>
              <a:pathLst>
                <a:path w="6931" h="3882" extrusionOk="0">
                  <a:moveTo>
                    <a:pt x="4763" y="595"/>
                  </a:moveTo>
                  <a:cubicBezTo>
                    <a:pt x="5263" y="595"/>
                    <a:pt x="5692" y="1000"/>
                    <a:pt x="5692" y="1524"/>
                  </a:cubicBezTo>
                  <a:lnTo>
                    <a:pt x="5692" y="2405"/>
                  </a:lnTo>
                  <a:cubicBezTo>
                    <a:pt x="5692" y="2905"/>
                    <a:pt x="5263" y="3310"/>
                    <a:pt x="4763" y="3310"/>
                  </a:cubicBezTo>
                  <a:lnTo>
                    <a:pt x="3763" y="3310"/>
                  </a:lnTo>
                  <a:lnTo>
                    <a:pt x="3763" y="595"/>
                  </a:lnTo>
                  <a:close/>
                  <a:moveTo>
                    <a:pt x="3168" y="595"/>
                  </a:moveTo>
                  <a:lnTo>
                    <a:pt x="3168" y="3310"/>
                  </a:lnTo>
                  <a:lnTo>
                    <a:pt x="2549" y="3310"/>
                  </a:lnTo>
                  <a:lnTo>
                    <a:pt x="2549" y="2286"/>
                  </a:lnTo>
                  <a:lnTo>
                    <a:pt x="1882" y="2286"/>
                  </a:lnTo>
                  <a:lnTo>
                    <a:pt x="1882" y="3334"/>
                  </a:lnTo>
                  <a:lnTo>
                    <a:pt x="1239" y="3334"/>
                  </a:lnTo>
                  <a:lnTo>
                    <a:pt x="1239" y="595"/>
                  </a:lnTo>
                  <a:lnTo>
                    <a:pt x="1882" y="595"/>
                  </a:lnTo>
                  <a:lnTo>
                    <a:pt x="1882" y="1667"/>
                  </a:lnTo>
                  <a:lnTo>
                    <a:pt x="2549" y="1667"/>
                  </a:lnTo>
                  <a:lnTo>
                    <a:pt x="2549" y="595"/>
                  </a:lnTo>
                  <a:close/>
                  <a:moveTo>
                    <a:pt x="0" y="0"/>
                  </a:moveTo>
                  <a:lnTo>
                    <a:pt x="0" y="3882"/>
                  </a:lnTo>
                  <a:lnTo>
                    <a:pt x="6931" y="3882"/>
                  </a:lnTo>
                  <a:lnTo>
                    <a:pt x="69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74"/>
            <p:cNvSpPr/>
            <p:nvPr/>
          </p:nvSpPr>
          <p:spPr>
            <a:xfrm>
              <a:off x="3265812" y="3065780"/>
              <a:ext cx="348057" cy="292266"/>
            </a:xfrm>
            <a:custGeom>
              <a:avLst/>
              <a:gdLst/>
              <a:ahLst/>
              <a:cxnLst/>
              <a:rect l="l" t="t" r="r" b="b"/>
              <a:pathLst>
                <a:path w="10693" h="8979" extrusionOk="0">
                  <a:moveTo>
                    <a:pt x="9454" y="1239"/>
                  </a:moveTo>
                  <a:lnTo>
                    <a:pt x="9454" y="6407"/>
                  </a:lnTo>
                  <a:lnTo>
                    <a:pt x="1238" y="6407"/>
                  </a:lnTo>
                  <a:lnTo>
                    <a:pt x="1238" y="1239"/>
                  </a:lnTo>
                  <a:close/>
                  <a:moveTo>
                    <a:pt x="0" y="1"/>
                  </a:moveTo>
                  <a:lnTo>
                    <a:pt x="0" y="7645"/>
                  </a:lnTo>
                  <a:lnTo>
                    <a:pt x="3358" y="7645"/>
                  </a:lnTo>
                  <a:lnTo>
                    <a:pt x="3358" y="8979"/>
                  </a:lnTo>
                  <a:lnTo>
                    <a:pt x="7359" y="8979"/>
                  </a:lnTo>
                  <a:lnTo>
                    <a:pt x="7359" y="7645"/>
                  </a:lnTo>
                  <a:lnTo>
                    <a:pt x="10693" y="7645"/>
                  </a:lnTo>
                  <a:lnTo>
                    <a:pt x="10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74"/>
            <p:cNvSpPr/>
            <p:nvPr/>
          </p:nvSpPr>
          <p:spPr>
            <a:xfrm>
              <a:off x="3469679" y="3166557"/>
              <a:ext cx="21743" cy="48109"/>
            </a:xfrm>
            <a:custGeom>
              <a:avLst/>
              <a:gdLst/>
              <a:ahLst/>
              <a:cxnLst/>
              <a:rect l="l" t="t" r="r" b="b"/>
              <a:pathLst>
                <a:path w="668" h="1478" extrusionOk="0">
                  <a:moveTo>
                    <a:pt x="381" y="1"/>
                  </a:moveTo>
                  <a:lnTo>
                    <a:pt x="381" y="24"/>
                  </a:lnTo>
                  <a:lnTo>
                    <a:pt x="0" y="24"/>
                  </a:lnTo>
                  <a:lnTo>
                    <a:pt x="0" y="1477"/>
                  </a:lnTo>
                  <a:lnTo>
                    <a:pt x="381" y="1477"/>
                  </a:lnTo>
                  <a:cubicBezTo>
                    <a:pt x="548" y="1477"/>
                    <a:pt x="667" y="1334"/>
                    <a:pt x="667" y="1191"/>
                  </a:cubicBezTo>
                  <a:lnTo>
                    <a:pt x="667" y="310"/>
                  </a:lnTo>
                  <a:cubicBezTo>
                    <a:pt x="667" y="144"/>
                    <a:pt x="548"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2" name="Google Shape;5942;p74"/>
          <p:cNvGrpSpPr/>
          <p:nvPr/>
        </p:nvGrpSpPr>
        <p:grpSpPr>
          <a:xfrm>
            <a:off x="997211" y="2914996"/>
            <a:ext cx="349749" cy="292249"/>
            <a:chOff x="1006125" y="3065780"/>
            <a:chExt cx="348877" cy="291491"/>
          </a:xfrm>
        </p:grpSpPr>
        <p:sp>
          <p:nvSpPr>
            <p:cNvPr id="5943" name="Google Shape;5943;p74"/>
            <p:cNvSpPr/>
            <p:nvPr/>
          </p:nvSpPr>
          <p:spPr>
            <a:xfrm>
              <a:off x="1027055" y="3113857"/>
              <a:ext cx="307012" cy="176746"/>
            </a:xfrm>
            <a:custGeom>
              <a:avLst/>
              <a:gdLst/>
              <a:ahLst/>
              <a:cxnLst/>
              <a:rect l="l" t="t" r="r" b="b"/>
              <a:pathLst>
                <a:path w="9432" h="5430" extrusionOk="0">
                  <a:moveTo>
                    <a:pt x="1" y="0"/>
                  </a:moveTo>
                  <a:lnTo>
                    <a:pt x="1" y="5430"/>
                  </a:lnTo>
                  <a:lnTo>
                    <a:pt x="882" y="5430"/>
                  </a:lnTo>
                  <a:lnTo>
                    <a:pt x="882" y="5168"/>
                  </a:lnTo>
                  <a:cubicBezTo>
                    <a:pt x="882" y="4430"/>
                    <a:pt x="1287" y="3763"/>
                    <a:pt x="1930" y="3453"/>
                  </a:cubicBezTo>
                  <a:cubicBezTo>
                    <a:pt x="1739" y="3215"/>
                    <a:pt x="1620" y="2882"/>
                    <a:pt x="1644" y="2572"/>
                  </a:cubicBezTo>
                  <a:cubicBezTo>
                    <a:pt x="1682" y="1923"/>
                    <a:pt x="2225" y="1458"/>
                    <a:pt x="2831" y="1458"/>
                  </a:cubicBezTo>
                  <a:cubicBezTo>
                    <a:pt x="2982" y="1458"/>
                    <a:pt x="3136" y="1487"/>
                    <a:pt x="3287" y="1548"/>
                  </a:cubicBezTo>
                  <a:cubicBezTo>
                    <a:pt x="4049" y="1882"/>
                    <a:pt x="4264" y="2834"/>
                    <a:pt x="3716" y="3453"/>
                  </a:cubicBezTo>
                  <a:cubicBezTo>
                    <a:pt x="4359" y="3787"/>
                    <a:pt x="4764" y="4430"/>
                    <a:pt x="4764" y="5168"/>
                  </a:cubicBezTo>
                  <a:lnTo>
                    <a:pt x="4764" y="5430"/>
                  </a:lnTo>
                  <a:lnTo>
                    <a:pt x="9431" y="5430"/>
                  </a:lnTo>
                  <a:lnTo>
                    <a:pt x="9431" y="2263"/>
                  </a:lnTo>
                  <a:lnTo>
                    <a:pt x="7645" y="2263"/>
                  </a:lnTo>
                  <a:lnTo>
                    <a:pt x="5788" y="3477"/>
                  </a:lnTo>
                  <a:lnTo>
                    <a:pt x="5788" y="2263"/>
                  </a:lnTo>
                  <a:lnTo>
                    <a:pt x="5693" y="2263"/>
                  </a:lnTo>
                  <a:cubicBezTo>
                    <a:pt x="5192" y="2263"/>
                    <a:pt x="4788" y="1858"/>
                    <a:pt x="4788" y="1358"/>
                  </a:cubicBezTo>
                  <a:lnTo>
                    <a:pt x="4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74"/>
            <p:cNvSpPr/>
            <p:nvPr/>
          </p:nvSpPr>
          <p:spPr>
            <a:xfrm>
              <a:off x="1203026" y="3065780"/>
              <a:ext cx="151976" cy="123299"/>
            </a:xfrm>
            <a:custGeom>
              <a:avLst/>
              <a:gdLst/>
              <a:ahLst/>
              <a:cxnLst/>
              <a:rect l="l" t="t" r="r" b="b"/>
              <a:pathLst>
                <a:path w="4669" h="3788" extrusionOk="0">
                  <a:moveTo>
                    <a:pt x="1406" y="1168"/>
                  </a:moveTo>
                  <a:lnTo>
                    <a:pt x="1406" y="1763"/>
                  </a:lnTo>
                  <a:lnTo>
                    <a:pt x="763" y="1763"/>
                  </a:lnTo>
                  <a:lnTo>
                    <a:pt x="763" y="1168"/>
                  </a:lnTo>
                  <a:close/>
                  <a:moveTo>
                    <a:pt x="2644" y="1168"/>
                  </a:moveTo>
                  <a:lnTo>
                    <a:pt x="2644" y="1763"/>
                  </a:lnTo>
                  <a:lnTo>
                    <a:pt x="2025" y="1763"/>
                  </a:lnTo>
                  <a:lnTo>
                    <a:pt x="2025" y="1168"/>
                  </a:lnTo>
                  <a:close/>
                  <a:moveTo>
                    <a:pt x="3906" y="1168"/>
                  </a:moveTo>
                  <a:lnTo>
                    <a:pt x="3906" y="1763"/>
                  </a:lnTo>
                  <a:lnTo>
                    <a:pt x="3287" y="1763"/>
                  </a:lnTo>
                  <a:lnTo>
                    <a:pt x="3287" y="1168"/>
                  </a:lnTo>
                  <a:close/>
                  <a:moveTo>
                    <a:pt x="287" y="1"/>
                  </a:moveTo>
                  <a:cubicBezTo>
                    <a:pt x="120" y="1"/>
                    <a:pt x="1" y="120"/>
                    <a:pt x="1" y="287"/>
                  </a:cubicBezTo>
                  <a:lnTo>
                    <a:pt x="1" y="2835"/>
                  </a:lnTo>
                  <a:cubicBezTo>
                    <a:pt x="1" y="2978"/>
                    <a:pt x="120" y="3097"/>
                    <a:pt x="287" y="3097"/>
                  </a:cubicBezTo>
                  <a:lnTo>
                    <a:pt x="1001" y="3097"/>
                  </a:lnTo>
                  <a:lnTo>
                    <a:pt x="1001" y="3787"/>
                  </a:lnTo>
                  <a:lnTo>
                    <a:pt x="2025" y="3097"/>
                  </a:lnTo>
                  <a:lnTo>
                    <a:pt x="4383" y="3097"/>
                  </a:lnTo>
                  <a:cubicBezTo>
                    <a:pt x="4549" y="3097"/>
                    <a:pt x="4668" y="2978"/>
                    <a:pt x="4668" y="2835"/>
                  </a:cubicBezTo>
                  <a:lnTo>
                    <a:pt x="4668" y="287"/>
                  </a:lnTo>
                  <a:cubicBezTo>
                    <a:pt x="4668" y="120"/>
                    <a:pt x="4549" y="1"/>
                    <a:pt x="4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74"/>
            <p:cNvSpPr/>
            <p:nvPr/>
          </p:nvSpPr>
          <p:spPr>
            <a:xfrm>
              <a:off x="1006125" y="3310757"/>
              <a:ext cx="348871" cy="46514"/>
            </a:xfrm>
            <a:custGeom>
              <a:avLst/>
              <a:gdLst/>
              <a:ahLst/>
              <a:cxnLst/>
              <a:rect l="l" t="t" r="r" b="b"/>
              <a:pathLst>
                <a:path w="10718" h="1429" extrusionOk="0">
                  <a:moveTo>
                    <a:pt x="1" y="0"/>
                  </a:moveTo>
                  <a:lnTo>
                    <a:pt x="1" y="405"/>
                  </a:lnTo>
                  <a:cubicBezTo>
                    <a:pt x="1" y="977"/>
                    <a:pt x="453" y="1429"/>
                    <a:pt x="1025" y="1429"/>
                  </a:cubicBezTo>
                  <a:lnTo>
                    <a:pt x="9693" y="1429"/>
                  </a:lnTo>
                  <a:cubicBezTo>
                    <a:pt x="10241" y="1429"/>
                    <a:pt x="10717" y="977"/>
                    <a:pt x="10717" y="405"/>
                  </a:cubicBez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74"/>
            <p:cNvSpPr/>
            <p:nvPr/>
          </p:nvSpPr>
          <p:spPr>
            <a:xfrm>
              <a:off x="1075133" y="3237094"/>
              <a:ext cx="88015" cy="53512"/>
            </a:xfrm>
            <a:custGeom>
              <a:avLst/>
              <a:gdLst/>
              <a:ahLst/>
              <a:cxnLst/>
              <a:rect l="l" t="t" r="r" b="b"/>
              <a:pathLst>
                <a:path w="2704" h="1644" extrusionOk="0">
                  <a:moveTo>
                    <a:pt x="1362" y="1"/>
                  </a:moveTo>
                  <a:cubicBezTo>
                    <a:pt x="682" y="1"/>
                    <a:pt x="0" y="471"/>
                    <a:pt x="48" y="1406"/>
                  </a:cubicBezTo>
                  <a:lnTo>
                    <a:pt x="48" y="1644"/>
                  </a:lnTo>
                  <a:lnTo>
                    <a:pt x="2668" y="1644"/>
                  </a:lnTo>
                  <a:lnTo>
                    <a:pt x="2668" y="1382"/>
                  </a:lnTo>
                  <a:cubicBezTo>
                    <a:pt x="2703" y="459"/>
                    <a:pt x="2033" y="1"/>
                    <a:pt x="13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74"/>
            <p:cNvSpPr/>
            <p:nvPr/>
          </p:nvSpPr>
          <p:spPr>
            <a:xfrm>
              <a:off x="1094501" y="3181335"/>
              <a:ext cx="43454" cy="37205"/>
            </a:xfrm>
            <a:custGeom>
              <a:avLst/>
              <a:gdLst/>
              <a:ahLst/>
              <a:cxnLst/>
              <a:rect l="l" t="t" r="r" b="b"/>
              <a:pathLst>
                <a:path w="1335" h="1143" extrusionOk="0">
                  <a:moveTo>
                    <a:pt x="752" y="1"/>
                  </a:moveTo>
                  <a:cubicBezTo>
                    <a:pt x="613" y="1"/>
                    <a:pt x="472" y="52"/>
                    <a:pt x="358" y="166"/>
                  </a:cubicBezTo>
                  <a:cubicBezTo>
                    <a:pt x="1" y="523"/>
                    <a:pt x="263" y="1142"/>
                    <a:pt x="763" y="1142"/>
                  </a:cubicBezTo>
                  <a:cubicBezTo>
                    <a:pt x="1072" y="1142"/>
                    <a:pt x="1334" y="880"/>
                    <a:pt x="1334" y="571"/>
                  </a:cubicBezTo>
                  <a:cubicBezTo>
                    <a:pt x="1334" y="231"/>
                    <a:pt x="104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8" name="Google Shape;5948;p74"/>
          <p:cNvGrpSpPr/>
          <p:nvPr/>
        </p:nvGrpSpPr>
        <p:grpSpPr>
          <a:xfrm>
            <a:off x="7797037" y="2327460"/>
            <a:ext cx="349752" cy="349750"/>
            <a:chOff x="7788994" y="2479767"/>
            <a:chExt cx="348880" cy="348843"/>
          </a:xfrm>
        </p:grpSpPr>
        <p:sp>
          <p:nvSpPr>
            <p:cNvPr id="5949" name="Google Shape;5949;p74"/>
            <p:cNvSpPr/>
            <p:nvPr/>
          </p:nvSpPr>
          <p:spPr>
            <a:xfrm>
              <a:off x="8109166" y="2698346"/>
              <a:ext cx="28709" cy="29490"/>
            </a:xfrm>
            <a:custGeom>
              <a:avLst/>
              <a:gdLst/>
              <a:ahLst/>
              <a:cxnLst/>
              <a:rect l="l" t="t" r="r" b="b"/>
              <a:pathLst>
                <a:path w="882" h="906" extrusionOk="0">
                  <a:moveTo>
                    <a:pt x="0" y="1"/>
                  </a:moveTo>
                  <a:lnTo>
                    <a:pt x="0" y="906"/>
                  </a:lnTo>
                  <a:lnTo>
                    <a:pt x="881" y="906"/>
                  </a:lnTo>
                  <a:lnTo>
                    <a:pt x="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74"/>
            <p:cNvSpPr/>
            <p:nvPr/>
          </p:nvSpPr>
          <p:spPr>
            <a:xfrm>
              <a:off x="8024663" y="2698346"/>
              <a:ext cx="63603" cy="29490"/>
            </a:xfrm>
            <a:custGeom>
              <a:avLst/>
              <a:gdLst/>
              <a:ahLst/>
              <a:cxnLst/>
              <a:rect l="l" t="t" r="r" b="b"/>
              <a:pathLst>
                <a:path w="1954" h="906" extrusionOk="0">
                  <a:moveTo>
                    <a:pt x="0" y="1"/>
                  </a:moveTo>
                  <a:lnTo>
                    <a:pt x="1072" y="906"/>
                  </a:lnTo>
                  <a:lnTo>
                    <a:pt x="1953" y="906"/>
                  </a:lnTo>
                  <a:lnTo>
                    <a:pt x="1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74"/>
            <p:cNvSpPr/>
            <p:nvPr/>
          </p:nvSpPr>
          <p:spPr>
            <a:xfrm>
              <a:off x="8109166" y="2479767"/>
              <a:ext cx="28709" cy="29490"/>
            </a:xfrm>
            <a:custGeom>
              <a:avLst/>
              <a:gdLst/>
              <a:ahLst/>
              <a:cxnLst/>
              <a:rect l="l" t="t" r="r" b="b"/>
              <a:pathLst>
                <a:path w="882" h="906" extrusionOk="0">
                  <a:moveTo>
                    <a:pt x="0" y="0"/>
                  </a:moveTo>
                  <a:lnTo>
                    <a:pt x="0" y="905"/>
                  </a:lnTo>
                  <a:lnTo>
                    <a:pt x="881" y="905"/>
                  </a:lnTo>
                  <a:lnTo>
                    <a:pt x="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74"/>
            <p:cNvSpPr/>
            <p:nvPr/>
          </p:nvSpPr>
          <p:spPr>
            <a:xfrm>
              <a:off x="8109166" y="2530156"/>
              <a:ext cx="28709" cy="148070"/>
            </a:xfrm>
            <a:custGeom>
              <a:avLst/>
              <a:gdLst/>
              <a:ahLst/>
              <a:cxnLst/>
              <a:rect l="l" t="t" r="r" b="b"/>
              <a:pathLst>
                <a:path w="882" h="4549" extrusionOk="0">
                  <a:moveTo>
                    <a:pt x="0" y="0"/>
                  </a:moveTo>
                  <a:lnTo>
                    <a:pt x="0" y="4549"/>
                  </a:lnTo>
                  <a:lnTo>
                    <a:pt x="881" y="4549"/>
                  </a:lnTo>
                  <a:lnTo>
                    <a:pt x="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74"/>
            <p:cNvSpPr/>
            <p:nvPr/>
          </p:nvSpPr>
          <p:spPr>
            <a:xfrm>
              <a:off x="7968057" y="2678978"/>
              <a:ext cx="87625" cy="149632"/>
            </a:xfrm>
            <a:custGeom>
              <a:avLst/>
              <a:gdLst/>
              <a:ahLst/>
              <a:cxnLst/>
              <a:rect l="l" t="t" r="r" b="b"/>
              <a:pathLst>
                <a:path w="2692" h="4597" extrusionOk="0">
                  <a:moveTo>
                    <a:pt x="1" y="0"/>
                  </a:moveTo>
                  <a:lnTo>
                    <a:pt x="48" y="3477"/>
                  </a:lnTo>
                  <a:lnTo>
                    <a:pt x="1001" y="3025"/>
                  </a:lnTo>
                  <a:lnTo>
                    <a:pt x="1739" y="4597"/>
                  </a:lnTo>
                  <a:lnTo>
                    <a:pt x="2478" y="4239"/>
                  </a:lnTo>
                  <a:lnTo>
                    <a:pt x="1739" y="2668"/>
                  </a:lnTo>
                  <a:lnTo>
                    <a:pt x="2692" y="221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74"/>
            <p:cNvSpPr/>
            <p:nvPr/>
          </p:nvSpPr>
          <p:spPr>
            <a:xfrm>
              <a:off x="7788994" y="2698346"/>
              <a:ext cx="29490" cy="29490"/>
            </a:xfrm>
            <a:custGeom>
              <a:avLst/>
              <a:gdLst/>
              <a:ahLst/>
              <a:cxnLst/>
              <a:rect l="l" t="t" r="r" b="b"/>
              <a:pathLst>
                <a:path w="906" h="906" extrusionOk="0">
                  <a:moveTo>
                    <a:pt x="1" y="1"/>
                  </a:moveTo>
                  <a:lnTo>
                    <a:pt x="1" y="906"/>
                  </a:lnTo>
                  <a:lnTo>
                    <a:pt x="906" y="906"/>
                  </a:lnTo>
                  <a:lnTo>
                    <a:pt x="9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74"/>
            <p:cNvSpPr/>
            <p:nvPr/>
          </p:nvSpPr>
          <p:spPr>
            <a:xfrm>
              <a:off x="7839383" y="2530156"/>
              <a:ext cx="248877" cy="148070"/>
            </a:xfrm>
            <a:custGeom>
              <a:avLst/>
              <a:gdLst/>
              <a:ahLst/>
              <a:cxnLst/>
              <a:rect l="l" t="t" r="r" b="b"/>
              <a:pathLst>
                <a:path w="7646" h="4549" extrusionOk="0">
                  <a:moveTo>
                    <a:pt x="5692" y="881"/>
                  </a:moveTo>
                  <a:lnTo>
                    <a:pt x="5692" y="1500"/>
                  </a:lnTo>
                  <a:lnTo>
                    <a:pt x="2049" y="1500"/>
                  </a:lnTo>
                  <a:lnTo>
                    <a:pt x="2049" y="881"/>
                  </a:lnTo>
                  <a:close/>
                  <a:moveTo>
                    <a:pt x="6359" y="2167"/>
                  </a:moveTo>
                  <a:lnTo>
                    <a:pt x="6359" y="2786"/>
                  </a:lnTo>
                  <a:lnTo>
                    <a:pt x="1382" y="2786"/>
                  </a:lnTo>
                  <a:lnTo>
                    <a:pt x="1382" y="2167"/>
                  </a:lnTo>
                  <a:close/>
                  <a:moveTo>
                    <a:pt x="1" y="0"/>
                  </a:moveTo>
                  <a:lnTo>
                    <a:pt x="1" y="4549"/>
                  </a:lnTo>
                  <a:lnTo>
                    <a:pt x="3335" y="4549"/>
                  </a:lnTo>
                  <a:lnTo>
                    <a:pt x="3335" y="3239"/>
                  </a:lnTo>
                  <a:lnTo>
                    <a:pt x="4930" y="4549"/>
                  </a:lnTo>
                  <a:lnTo>
                    <a:pt x="7645" y="4549"/>
                  </a:lnTo>
                  <a:lnTo>
                    <a:pt x="76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74"/>
            <p:cNvSpPr/>
            <p:nvPr/>
          </p:nvSpPr>
          <p:spPr>
            <a:xfrm>
              <a:off x="7838602" y="2698346"/>
              <a:ext cx="109335" cy="29490"/>
            </a:xfrm>
            <a:custGeom>
              <a:avLst/>
              <a:gdLst/>
              <a:ahLst/>
              <a:cxnLst/>
              <a:rect l="l" t="t" r="r" b="b"/>
              <a:pathLst>
                <a:path w="3359" h="906" extrusionOk="0">
                  <a:moveTo>
                    <a:pt x="1" y="1"/>
                  </a:moveTo>
                  <a:lnTo>
                    <a:pt x="1" y="906"/>
                  </a:lnTo>
                  <a:lnTo>
                    <a:pt x="3359" y="906"/>
                  </a:lnTo>
                  <a:lnTo>
                    <a:pt x="33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74"/>
            <p:cNvSpPr/>
            <p:nvPr/>
          </p:nvSpPr>
          <p:spPr>
            <a:xfrm>
              <a:off x="7788994" y="2530156"/>
              <a:ext cx="29490" cy="148070"/>
            </a:xfrm>
            <a:custGeom>
              <a:avLst/>
              <a:gdLst/>
              <a:ahLst/>
              <a:cxnLst/>
              <a:rect l="l" t="t" r="r" b="b"/>
              <a:pathLst>
                <a:path w="906" h="4549" extrusionOk="0">
                  <a:moveTo>
                    <a:pt x="1" y="0"/>
                  </a:moveTo>
                  <a:lnTo>
                    <a:pt x="1" y="4549"/>
                  </a:lnTo>
                  <a:lnTo>
                    <a:pt x="906" y="4549"/>
                  </a:lnTo>
                  <a:lnTo>
                    <a:pt x="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74"/>
            <p:cNvSpPr/>
            <p:nvPr/>
          </p:nvSpPr>
          <p:spPr>
            <a:xfrm>
              <a:off x="7788994" y="2479767"/>
              <a:ext cx="29490" cy="29490"/>
            </a:xfrm>
            <a:custGeom>
              <a:avLst/>
              <a:gdLst/>
              <a:ahLst/>
              <a:cxnLst/>
              <a:rect l="l" t="t" r="r" b="b"/>
              <a:pathLst>
                <a:path w="906" h="906" extrusionOk="0">
                  <a:moveTo>
                    <a:pt x="1" y="0"/>
                  </a:moveTo>
                  <a:lnTo>
                    <a:pt x="1" y="905"/>
                  </a:lnTo>
                  <a:lnTo>
                    <a:pt x="906" y="905"/>
                  </a:lnTo>
                  <a:lnTo>
                    <a:pt x="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74"/>
            <p:cNvSpPr/>
            <p:nvPr/>
          </p:nvSpPr>
          <p:spPr>
            <a:xfrm>
              <a:off x="7839383" y="2479767"/>
              <a:ext cx="248877" cy="29490"/>
            </a:xfrm>
            <a:custGeom>
              <a:avLst/>
              <a:gdLst/>
              <a:ahLst/>
              <a:cxnLst/>
              <a:rect l="l" t="t" r="r" b="b"/>
              <a:pathLst>
                <a:path w="7646" h="906" extrusionOk="0">
                  <a:moveTo>
                    <a:pt x="1" y="0"/>
                  </a:moveTo>
                  <a:lnTo>
                    <a:pt x="1" y="905"/>
                  </a:lnTo>
                  <a:lnTo>
                    <a:pt x="7645" y="905"/>
                  </a:lnTo>
                  <a:lnTo>
                    <a:pt x="76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0" name="Google Shape;5960;p74"/>
          <p:cNvGrpSpPr/>
          <p:nvPr/>
        </p:nvGrpSpPr>
        <p:grpSpPr>
          <a:xfrm>
            <a:off x="7061113" y="2327460"/>
            <a:ext cx="310096" cy="349426"/>
            <a:chOff x="7054905" y="2479767"/>
            <a:chExt cx="309323" cy="348520"/>
          </a:xfrm>
        </p:grpSpPr>
        <p:sp>
          <p:nvSpPr>
            <p:cNvPr id="5961" name="Google Shape;5961;p74"/>
            <p:cNvSpPr/>
            <p:nvPr/>
          </p:nvSpPr>
          <p:spPr>
            <a:xfrm>
              <a:off x="7155683" y="2595258"/>
              <a:ext cx="105429" cy="105462"/>
            </a:xfrm>
            <a:custGeom>
              <a:avLst/>
              <a:gdLst/>
              <a:ahLst/>
              <a:cxnLst/>
              <a:rect l="l" t="t" r="r" b="b"/>
              <a:pathLst>
                <a:path w="3239" h="3240" extrusionOk="0">
                  <a:moveTo>
                    <a:pt x="1620" y="0"/>
                  </a:moveTo>
                  <a:cubicBezTo>
                    <a:pt x="715" y="0"/>
                    <a:pt x="0" y="715"/>
                    <a:pt x="0" y="1620"/>
                  </a:cubicBezTo>
                  <a:cubicBezTo>
                    <a:pt x="0" y="2525"/>
                    <a:pt x="715" y="3239"/>
                    <a:pt x="1620" y="3239"/>
                  </a:cubicBezTo>
                  <a:cubicBezTo>
                    <a:pt x="2525" y="3239"/>
                    <a:pt x="3239" y="2525"/>
                    <a:pt x="3239" y="1620"/>
                  </a:cubicBezTo>
                  <a:cubicBezTo>
                    <a:pt x="3239" y="715"/>
                    <a:pt x="252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74"/>
            <p:cNvSpPr/>
            <p:nvPr/>
          </p:nvSpPr>
          <p:spPr>
            <a:xfrm>
              <a:off x="7199855" y="2492918"/>
              <a:ext cx="144978" cy="37270"/>
            </a:xfrm>
            <a:custGeom>
              <a:avLst/>
              <a:gdLst/>
              <a:ahLst/>
              <a:cxnLst/>
              <a:rect l="l" t="t" r="r" b="b"/>
              <a:pathLst>
                <a:path w="4454" h="1145" extrusionOk="0">
                  <a:moveTo>
                    <a:pt x="1" y="1"/>
                  </a:moveTo>
                  <a:lnTo>
                    <a:pt x="644" y="1144"/>
                  </a:lnTo>
                  <a:lnTo>
                    <a:pt x="4454" y="1144"/>
                  </a:lnTo>
                  <a:lnTo>
                    <a:pt x="4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74"/>
            <p:cNvSpPr/>
            <p:nvPr/>
          </p:nvSpPr>
          <p:spPr>
            <a:xfrm>
              <a:off x="7054905" y="2479767"/>
              <a:ext cx="309323" cy="288393"/>
            </a:xfrm>
            <a:custGeom>
              <a:avLst/>
              <a:gdLst/>
              <a:ahLst/>
              <a:cxnLst/>
              <a:rect l="l" t="t" r="r" b="b"/>
              <a:pathLst>
                <a:path w="9503" h="8860" extrusionOk="0">
                  <a:moveTo>
                    <a:pt x="0" y="0"/>
                  </a:moveTo>
                  <a:lnTo>
                    <a:pt x="0" y="8859"/>
                  </a:lnTo>
                  <a:lnTo>
                    <a:pt x="3644" y="8859"/>
                  </a:lnTo>
                  <a:lnTo>
                    <a:pt x="3644" y="8049"/>
                  </a:lnTo>
                  <a:lnTo>
                    <a:pt x="4406" y="8049"/>
                  </a:lnTo>
                  <a:lnTo>
                    <a:pt x="4406" y="7406"/>
                  </a:lnTo>
                  <a:cubicBezTo>
                    <a:pt x="3215" y="7240"/>
                    <a:pt x="2358" y="6192"/>
                    <a:pt x="2453" y="5001"/>
                  </a:cubicBezTo>
                  <a:cubicBezTo>
                    <a:pt x="2525" y="3810"/>
                    <a:pt x="3525" y="2905"/>
                    <a:pt x="4716" y="2905"/>
                  </a:cubicBezTo>
                  <a:cubicBezTo>
                    <a:pt x="5906" y="2905"/>
                    <a:pt x="6883" y="3810"/>
                    <a:pt x="6954" y="5001"/>
                  </a:cubicBezTo>
                  <a:cubicBezTo>
                    <a:pt x="7049" y="6192"/>
                    <a:pt x="6192" y="7240"/>
                    <a:pt x="5025" y="7406"/>
                  </a:cubicBezTo>
                  <a:lnTo>
                    <a:pt x="5025" y="8049"/>
                  </a:lnTo>
                  <a:lnTo>
                    <a:pt x="5763" y="8049"/>
                  </a:lnTo>
                  <a:lnTo>
                    <a:pt x="5763" y="8859"/>
                  </a:lnTo>
                  <a:lnTo>
                    <a:pt x="9502" y="8859"/>
                  </a:lnTo>
                  <a:lnTo>
                    <a:pt x="9502" y="2167"/>
                  </a:lnTo>
                  <a:lnTo>
                    <a:pt x="4763" y="2167"/>
                  </a:lnTo>
                  <a:lnTo>
                    <a:pt x="3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74"/>
            <p:cNvSpPr/>
            <p:nvPr/>
          </p:nvSpPr>
          <p:spPr>
            <a:xfrm>
              <a:off x="7194419" y="2761918"/>
              <a:ext cx="28742" cy="66369"/>
            </a:xfrm>
            <a:custGeom>
              <a:avLst/>
              <a:gdLst/>
              <a:ahLst/>
              <a:cxnLst/>
              <a:rect l="l" t="t" r="r" b="b"/>
              <a:pathLst>
                <a:path w="883" h="2039" extrusionOk="0">
                  <a:moveTo>
                    <a:pt x="1" y="1"/>
                  </a:moveTo>
                  <a:lnTo>
                    <a:pt x="1" y="1596"/>
                  </a:lnTo>
                  <a:cubicBezTo>
                    <a:pt x="1" y="1844"/>
                    <a:pt x="199" y="2039"/>
                    <a:pt x="422" y="2039"/>
                  </a:cubicBezTo>
                  <a:cubicBezTo>
                    <a:pt x="456" y="2039"/>
                    <a:pt x="490" y="2034"/>
                    <a:pt x="525" y="2025"/>
                  </a:cubicBezTo>
                  <a:cubicBezTo>
                    <a:pt x="739" y="1977"/>
                    <a:pt x="882" y="1810"/>
                    <a:pt x="882" y="1596"/>
                  </a:cubicBezTo>
                  <a:lnTo>
                    <a:pt x="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5" name="Google Shape;5965;p74"/>
          <p:cNvGrpSpPr/>
          <p:nvPr/>
        </p:nvGrpSpPr>
        <p:grpSpPr>
          <a:xfrm>
            <a:off x="6323622" y="2327460"/>
            <a:ext cx="274332" cy="349751"/>
            <a:chOff x="6319254" y="2479767"/>
            <a:chExt cx="273648" cy="348844"/>
          </a:xfrm>
        </p:grpSpPr>
        <p:sp>
          <p:nvSpPr>
            <p:cNvPr id="5966" name="Google Shape;5966;p74"/>
            <p:cNvSpPr/>
            <p:nvPr/>
          </p:nvSpPr>
          <p:spPr>
            <a:xfrm>
              <a:off x="6319254" y="2479767"/>
              <a:ext cx="273648" cy="260465"/>
            </a:xfrm>
            <a:custGeom>
              <a:avLst/>
              <a:gdLst/>
              <a:ahLst/>
              <a:cxnLst/>
              <a:rect l="l" t="t" r="r" b="b"/>
              <a:pathLst>
                <a:path w="8407" h="8002" extrusionOk="0">
                  <a:moveTo>
                    <a:pt x="4227" y="1237"/>
                  </a:moveTo>
                  <a:cubicBezTo>
                    <a:pt x="4906" y="1237"/>
                    <a:pt x="5600" y="1488"/>
                    <a:pt x="6168" y="2048"/>
                  </a:cubicBezTo>
                  <a:cubicBezTo>
                    <a:pt x="7907" y="3787"/>
                    <a:pt x="6668" y="6763"/>
                    <a:pt x="4192" y="6763"/>
                  </a:cubicBezTo>
                  <a:cubicBezTo>
                    <a:pt x="2668" y="6763"/>
                    <a:pt x="1453" y="5525"/>
                    <a:pt x="1453" y="4025"/>
                  </a:cubicBezTo>
                  <a:cubicBezTo>
                    <a:pt x="1437" y="2346"/>
                    <a:pt x="2799" y="1237"/>
                    <a:pt x="4227" y="1237"/>
                  </a:cubicBezTo>
                  <a:close/>
                  <a:moveTo>
                    <a:pt x="2906" y="0"/>
                  </a:moveTo>
                  <a:lnTo>
                    <a:pt x="2120" y="1119"/>
                  </a:lnTo>
                  <a:lnTo>
                    <a:pt x="810" y="1524"/>
                  </a:lnTo>
                  <a:lnTo>
                    <a:pt x="810" y="2905"/>
                  </a:lnTo>
                  <a:lnTo>
                    <a:pt x="0" y="4001"/>
                  </a:lnTo>
                  <a:lnTo>
                    <a:pt x="810" y="5096"/>
                  </a:lnTo>
                  <a:lnTo>
                    <a:pt x="786" y="6478"/>
                  </a:lnTo>
                  <a:lnTo>
                    <a:pt x="2096" y="6882"/>
                  </a:lnTo>
                  <a:lnTo>
                    <a:pt x="2906" y="8002"/>
                  </a:lnTo>
                  <a:lnTo>
                    <a:pt x="4192" y="7549"/>
                  </a:lnTo>
                  <a:lnTo>
                    <a:pt x="5502" y="8002"/>
                  </a:lnTo>
                  <a:lnTo>
                    <a:pt x="6287" y="6882"/>
                  </a:lnTo>
                  <a:lnTo>
                    <a:pt x="7597" y="6478"/>
                  </a:lnTo>
                  <a:lnTo>
                    <a:pt x="7597" y="5096"/>
                  </a:lnTo>
                  <a:lnTo>
                    <a:pt x="8407" y="4001"/>
                  </a:lnTo>
                  <a:lnTo>
                    <a:pt x="7597" y="2905"/>
                  </a:lnTo>
                  <a:lnTo>
                    <a:pt x="7621" y="1524"/>
                  </a:lnTo>
                  <a:lnTo>
                    <a:pt x="6311" y="1119"/>
                  </a:lnTo>
                  <a:lnTo>
                    <a:pt x="5502" y="0"/>
                  </a:lnTo>
                  <a:lnTo>
                    <a:pt x="4216" y="453"/>
                  </a:lnTo>
                  <a:lnTo>
                    <a:pt x="2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74"/>
            <p:cNvSpPr/>
            <p:nvPr/>
          </p:nvSpPr>
          <p:spPr>
            <a:xfrm>
              <a:off x="6378171" y="2725493"/>
              <a:ext cx="65133" cy="103118"/>
            </a:xfrm>
            <a:custGeom>
              <a:avLst/>
              <a:gdLst/>
              <a:ahLst/>
              <a:cxnLst/>
              <a:rect l="l" t="t" r="r" b="b"/>
              <a:pathLst>
                <a:path w="2001" h="3168" extrusionOk="0">
                  <a:moveTo>
                    <a:pt x="0" y="0"/>
                  </a:moveTo>
                  <a:lnTo>
                    <a:pt x="0" y="3168"/>
                  </a:lnTo>
                  <a:lnTo>
                    <a:pt x="1001" y="2763"/>
                  </a:lnTo>
                  <a:lnTo>
                    <a:pt x="2001" y="3168"/>
                  </a:lnTo>
                  <a:lnTo>
                    <a:pt x="2001" y="810"/>
                  </a:lnTo>
                  <a:lnTo>
                    <a:pt x="858" y="119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74"/>
            <p:cNvSpPr/>
            <p:nvPr/>
          </p:nvSpPr>
          <p:spPr>
            <a:xfrm>
              <a:off x="6363426" y="2540214"/>
              <a:ext cx="162066" cy="139444"/>
            </a:xfrm>
            <a:custGeom>
              <a:avLst/>
              <a:gdLst/>
              <a:ahLst/>
              <a:cxnLst/>
              <a:rect l="l" t="t" r="r" b="b"/>
              <a:pathLst>
                <a:path w="4979" h="4284" extrusionOk="0">
                  <a:moveTo>
                    <a:pt x="3144" y="715"/>
                  </a:moveTo>
                  <a:lnTo>
                    <a:pt x="3144" y="2858"/>
                  </a:lnTo>
                  <a:lnTo>
                    <a:pt x="3621" y="2858"/>
                  </a:lnTo>
                  <a:lnTo>
                    <a:pt x="3621" y="3478"/>
                  </a:lnTo>
                  <a:lnTo>
                    <a:pt x="2073" y="3478"/>
                  </a:lnTo>
                  <a:lnTo>
                    <a:pt x="2073" y="2858"/>
                  </a:lnTo>
                  <a:lnTo>
                    <a:pt x="2525" y="2858"/>
                  </a:lnTo>
                  <a:lnTo>
                    <a:pt x="2525" y="1525"/>
                  </a:lnTo>
                  <a:lnTo>
                    <a:pt x="2144" y="1715"/>
                  </a:lnTo>
                  <a:lnTo>
                    <a:pt x="1858" y="1168"/>
                  </a:lnTo>
                  <a:lnTo>
                    <a:pt x="2692" y="715"/>
                  </a:lnTo>
                  <a:close/>
                  <a:moveTo>
                    <a:pt x="2835" y="1"/>
                  </a:moveTo>
                  <a:cubicBezTo>
                    <a:pt x="953" y="1"/>
                    <a:pt x="1" y="2311"/>
                    <a:pt x="1334" y="3644"/>
                  </a:cubicBezTo>
                  <a:cubicBezTo>
                    <a:pt x="1769" y="4086"/>
                    <a:pt x="2306" y="4283"/>
                    <a:pt x="2834" y="4283"/>
                  </a:cubicBezTo>
                  <a:cubicBezTo>
                    <a:pt x="3927" y="4283"/>
                    <a:pt x="4978" y="3437"/>
                    <a:pt x="4978" y="2168"/>
                  </a:cubicBezTo>
                  <a:cubicBezTo>
                    <a:pt x="4978" y="977"/>
                    <a:pt x="4025" y="1"/>
                    <a:pt x="28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74"/>
            <p:cNvSpPr/>
            <p:nvPr/>
          </p:nvSpPr>
          <p:spPr>
            <a:xfrm>
              <a:off x="6468858" y="2725493"/>
              <a:ext cx="65133" cy="103118"/>
            </a:xfrm>
            <a:custGeom>
              <a:avLst/>
              <a:gdLst/>
              <a:ahLst/>
              <a:cxnLst/>
              <a:rect l="l" t="t" r="r" b="b"/>
              <a:pathLst>
                <a:path w="2001" h="3168" extrusionOk="0">
                  <a:moveTo>
                    <a:pt x="2001" y="0"/>
                  </a:moveTo>
                  <a:lnTo>
                    <a:pt x="1144" y="1191"/>
                  </a:lnTo>
                  <a:lnTo>
                    <a:pt x="1" y="810"/>
                  </a:lnTo>
                  <a:lnTo>
                    <a:pt x="1" y="3168"/>
                  </a:lnTo>
                  <a:lnTo>
                    <a:pt x="1001" y="2763"/>
                  </a:lnTo>
                  <a:lnTo>
                    <a:pt x="2001" y="3168"/>
                  </a:lnTo>
                  <a:lnTo>
                    <a:pt x="2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0" name="Google Shape;5970;p74"/>
          <p:cNvGrpSpPr/>
          <p:nvPr/>
        </p:nvGrpSpPr>
        <p:grpSpPr>
          <a:xfrm>
            <a:off x="5530167" y="2327460"/>
            <a:ext cx="349748" cy="349753"/>
            <a:chOff x="5527778" y="2479767"/>
            <a:chExt cx="348876" cy="348846"/>
          </a:xfrm>
        </p:grpSpPr>
        <p:sp>
          <p:nvSpPr>
            <p:cNvPr id="5971" name="Google Shape;5971;p74"/>
            <p:cNvSpPr/>
            <p:nvPr/>
          </p:nvSpPr>
          <p:spPr>
            <a:xfrm>
              <a:off x="5599097" y="2546431"/>
              <a:ext cx="50420" cy="171343"/>
            </a:xfrm>
            <a:custGeom>
              <a:avLst/>
              <a:gdLst/>
              <a:ahLst/>
              <a:cxnLst/>
              <a:rect l="l" t="t" r="r" b="b"/>
              <a:pathLst>
                <a:path w="1549" h="5264" extrusionOk="0">
                  <a:moveTo>
                    <a:pt x="1" y="0"/>
                  </a:moveTo>
                  <a:lnTo>
                    <a:pt x="1" y="5263"/>
                  </a:lnTo>
                  <a:lnTo>
                    <a:pt x="1549" y="5263"/>
                  </a:lnTo>
                  <a:lnTo>
                    <a:pt x="1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74"/>
            <p:cNvSpPr/>
            <p:nvPr/>
          </p:nvSpPr>
          <p:spPr>
            <a:xfrm>
              <a:off x="5527778" y="2479767"/>
              <a:ext cx="121737" cy="46514"/>
            </a:xfrm>
            <a:custGeom>
              <a:avLst/>
              <a:gdLst/>
              <a:ahLst/>
              <a:cxnLst/>
              <a:rect l="l" t="t" r="r" b="b"/>
              <a:pathLst>
                <a:path w="3740" h="1429" extrusionOk="0">
                  <a:moveTo>
                    <a:pt x="1" y="0"/>
                  </a:moveTo>
                  <a:lnTo>
                    <a:pt x="1" y="1429"/>
                  </a:lnTo>
                  <a:lnTo>
                    <a:pt x="3740" y="1429"/>
                  </a:lnTo>
                  <a:lnTo>
                    <a:pt x="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74"/>
            <p:cNvSpPr/>
            <p:nvPr/>
          </p:nvSpPr>
          <p:spPr>
            <a:xfrm>
              <a:off x="5565764" y="2792939"/>
              <a:ext cx="45765" cy="35675"/>
            </a:xfrm>
            <a:custGeom>
              <a:avLst/>
              <a:gdLst/>
              <a:ahLst/>
              <a:cxnLst/>
              <a:rect l="l" t="t" r="r" b="b"/>
              <a:pathLst>
                <a:path w="1406" h="1096" extrusionOk="0">
                  <a:moveTo>
                    <a:pt x="1" y="0"/>
                  </a:moveTo>
                  <a:lnTo>
                    <a:pt x="691" y="1096"/>
                  </a:lnTo>
                  <a:lnTo>
                    <a:pt x="1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74"/>
            <p:cNvSpPr/>
            <p:nvPr/>
          </p:nvSpPr>
          <p:spPr>
            <a:xfrm>
              <a:off x="5527778" y="2546431"/>
              <a:ext cx="50420" cy="171343"/>
            </a:xfrm>
            <a:custGeom>
              <a:avLst/>
              <a:gdLst/>
              <a:ahLst/>
              <a:cxnLst/>
              <a:rect l="l" t="t" r="r" b="b"/>
              <a:pathLst>
                <a:path w="1549" h="5264" extrusionOk="0">
                  <a:moveTo>
                    <a:pt x="1" y="0"/>
                  </a:moveTo>
                  <a:lnTo>
                    <a:pt x="1" y="5263"/>
                  </a:lnTo>
                  <a:lnTo>
                    <a:pt x="1549" y="5263"/>
                  </a:lnTo>
                  <a:lnTo>
                    <a:pt x="15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74"/>
            <p:cNvSpPr/>
            <p:nvPr/>
          </p:nvSpPr>
          <p:spPr>
            <a:xfrm>
              <a:off x="5529340" y="2737895"/>
              <a:ext cx="118645" cy="34894"/>
            </a:xfrm>
            <a:custGeom>
              <a:avLst/>
              <a:gdLst/>
              <a:ahLst/>
              <a:cxnLst/>
              <a:rect l="l" t="t" r="r" b="b"/>
              <a:pathLst>
                <a:path w="3645" h="1072" extrusionOk="0">
                  <a:moveTo>
                    <a:pt x="0" y="0"/>
                  </a:moveTo>
                  <a:lnTo>
                    <a:pt x="715" y="1072"/>
                  </a:lnTo>
                  <a:lnTo>
                    <a:pt x="2930" y="1072"/>
                  </a:lnTo>
                  <a:lnTo>
                    <a:pt x="3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74"/>
            <p:cNvSpPr/>
            <p:nvPr/>
          </p:nvSpPr>
          <p:spPr>
            <a:xfrm>
              <a:off x="5688254" y="2515411"/>
              <a:ext cx="188399" cy="178309"/>
            </a:xfrm>
            <a:custGeom>
              <a:avLst/>
              <a:gdLst/>
              <a:ahLst/>
              <a:cxnLst/>
              <a:rect l="l" t="t" r="r" b="b"/>
              <a:pathLst>
                <a:path w="5788" h="5478" extrusionOk="0">
                  <a:moveTo>
                    <a:pt x="1953" y="1739"/>
                  </a:moveTo>
                  <a:lnTo>
                    <a:pt x="1953" y="2382"/>
                  </a:lnTo>
                  <a:lnTo>
                    <a:pt x="1334" y="2382"/>
                  </a:lnTo>
                  <a:lnTo>
                    <a:pt x="1334" y="1739"/>
                  </a:lnTo>
                  <a:close/>
                  <a:moveTo>
                    <a:pt x="3192" y="1739"/>
                  </a:moveTo>
                  <a:lnTo>
                    <a:pt x="3192" y="2382"/>
                  </a:lnTo>
                  <a:lnTo>
                    <a:pt x="2572" y="2382"/>
                  </a:lnTo>
                  <a:lnTo>
                    <a:pt x="2572" y="1739"/>
                  </a:lnTo>
                  <a:close/>
                  <a:moveTo>
                    <a:pt x="4430" y="1739"/>
                  </a:moveTo>
                  <a:lnTo>
                    <a:pt x="4454" y="2382"/>
                  </a:lnTo>
                  <a:lnTo>
                    <a:pt x="3811" y="2382"/>
                  </a:lnTo>
                  <a:lnTo>
                    <a:pt x="3811" y="1739"/>
                  </a:lnTo>
                  <a:close/>
                  <a:moveTo>
                    <a:pt x="4906" y="1"/>
                  </a:moveTo>
                  <a:lnTo>
                    <a:pt x="4906" y="24"/>
                  </a:lnTo>
                  <a:lnTo>
                    <a:pt x="882" y="24"/>
                  </a:lnTo>
                  <a:cubicBezTo>
                    <a:pt x="381" y="24"/>
                    <a:pt x="0" y="405"/>
                    <a:pt x="0" y="906"/>
                  </a:cubicBezTo>
                  <a:lnTo>
                    <a:pt x="0" y="3382"/>
                  </a:lnTo>
                  <a:cubicBezTo>
                    <a:pt x="0" y="3859"/>
                    <a:pt x="381" y="4263"/>
                    <a:pt x="882" y="4263"/>
                  </a:cubicBezTo>
                  <a:lnTo>
                    <a:pt x="977" y="4263"/>
                  </a:lnTo>
                  <a:lnTo>
                    <a:pt x="977" y="5478"/>
                  </a:lnTo>
                  <a:lnTo>
                    <a:pt x="2787" y="4263"/>
                  </a:lnTo>
                  <a:lnTo>
                    <a:pt x="4906" y="4263"/>
                  </a:lnTo>
                  <a:cubicBezTo>
                    <a:pt x="5382" y="4263"/>
                    <a:pt x="5787" y="3859"/>
                    <a:pt x="5787" y="3382"/>
                  </a:cubicBezTo>
                  <a:lnTo>
                    <a:pt x="5787" y="906"/>
                  </a:lnTo>
                  <a:cubicBezTo>
                    <a:pt x="5787" y="405"/>
                    <a:pt x="5382" y="1"/>
                    <a:pt x="4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7" name="Google Shape;5977;p74"/>
          <p:cNvGrpSpPr/>
          <p:nvPr/>
        </p:nvGrpSpPr>
        <p:grpSpPr>
          <a:xfrm>
            <a:off x="4774827" y="2327460"/>
            <a:ext cx="349716" cy="349752"/>
            <a:chOff x="4774321" y="2479767"/>
            <a:chExt cx="348844" cy="348845"/>
          </a:xfrm>
        </p:grpSpPr>
        <p:sp>
          <p:nvSpPr>
            <p:cNvPr id="5978" name="Google Shape;5978;p74"/>
            <p:cNvSpPr/>
            <p:nvPr/>
          </p:nvSpPr>
          <p:spPr>
            <a:xfrm>
              <a:off x="4958787" y="2479767"/>
              <a:ext cx="164378" cy="227915"/>
            </a:xfrm>
            <a:custGeom>
              <a:avLst/>
              <a:gdLst/>
              <a:ahLst/>
              <a:cxnLst/>
              <a:rect l="l" t="t" r="r" b="b"/>
              <a:pathLst>
                <a:path w="5050" h="7002" extrusionOk="0">
                  <a:moveTo>
                    <a:pt x="3883" y="1405"/>
                  </a:moveTo>
                  <a:lnTo>
                    <a:pt x="3883" y="2024"/>
                  </a:lnTo>
                  <a:lnTo>
                    <a:pt x="1192" y="2024"/>
                  </a:lnTo>
                  <a:lnTo>
                    <a:pt x="1192" y="1405"/>
                  </a:lnTo>
                  <a:close/>
                  <a:moveTo>
                    <a:pt x="3883" y="2834"/>
                  </a:moveTo>
                  <a:lnTo>
                    <a:pt x="3883" y="3429"/>
                  </a:lnTo>
                  <a:lnTo>
                    <a:pt x="1192" y="3429"/>
                  </a:lnTo>
                  <a:lnTo>
                    <a:pt x="1192" y="2834"/>
                  </a:lnTo>
                  <a:close/>
                  <a:moveTo>
                    <a:pt x="3883" y="4239"/>
                  </a:moveTo>
                  <a:lnTo>
                    <a:pt x="3883" y="4858"/>
                  </a:lnTo>
                  <a:lnTo>
                    <a:pt x="1192" y="4858"/>
                  </a:lnTo>
                  <a:lnTo>
                    <a:pt x="1192" y="4239"/>
                  </a:lnTo>
                  <a:close/>
                  <a:moveTo>
                    <a:pt x="1597" y="0"/>
                  </a:moveTo>
                  <a:cubicBezTo>
                    <a:pt x="715" y="0"/>
                    <a:pt x="1" y="715"/>
                    <a:pt x="1" y="1596"/>
                  </a:cubicBezTo>
                  <a:lnTo>
                    <a:pt x="1" y="7002"/>
                  </a:lnTo>
                  <a:cubicBezTo>
                    <a:pt x="430" y="6549"/>
                    <a:pt x="1001" y="6311"/>
                    <a:pt x="1597" y="6311"/>
                  </a:cubicBezTo>
                  <a:lnTo>
                    <a:pt x="5050" y="6311"/>
                  </a:lnTo>
                  <a:lnTo>
                    <a:pt x="50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74"/>
            <p:cNvSpPr/>
            <p:nvPr/>
          </p:nvSpPr>
          <p:spPr>
            <a:xfrm>
              <a:off x="4774321" y="2479767"/>
              <a:ext cx="164345" cy="227134"/>
            </a:xfrm>
            <a:custGeom>
              <a:avLst/>
              <a:gdLst/>
              <a:ahLst/>
              <a:cxnLst/>
              <a:rect l="l" t="t" r="r" b="b"/>
              <a:pathLst>
                <a:path w="5049" h="6978" extrusionOk="0">
                  <a:moveTo>
                    <a:pt x="3882" y="1405"/>
                  </a:moveTo>
                  <a:lnTo>
                    <a:pt x="3882" y="2024"/>
                  </a:lnTo>
                  <a:lnTo>
                    <a:pt x="1191" y="2024"/>
                  </a:lnTo>
                  <a:lnTo>
                    <a:pt x="1191" y="1405"/>
                  </a:lnTo>
                  <a:close/>
                  <a:moveTo>
                    <a:pt x="3882" y="2834"/>
                  </a:moveTo>
                  <a:lnTo>
                    <a:pt x="3882" y="3429"/>
                  </a:lnTo>
                  <a:lnTo>
                    <a:pt x="1191" y="3429"/>
                  </a:lnTo>
                  <a:lnTo>
                    <a:pt x="1191" y="2834"/>
                  </a:lnTo>
                  <a:close/>
                  <a:moveTo>
                    <a:pt x="3882" y="4239"/>
                  </a:moveTo>
                  <a:lnTo>
                    <a:pt x="3882" y="4858"/>
                  </a:lnTo>
                  <a:lnTo>
                    <a:pt x="1191" y="4858"/>
                  </a:lnTo>
                  <a:lnTo>
                    <a:pt x="1191" y="4239"/>
                  </a:lnTo>
                  <a:close/>
                  <a:moveTo>
                    <a:pt x="0" y="0"/>
                  </a:moveTo>
                  <a:lnTo>
                    <a:pt x="0" y="6287"/>
                  </a:lnTo>
                  <a:lnTo>
                    <a:pt x="3453" y="6287"/>
                  </a:lnTo>
                  <a:cubicBezTo>
                    <a:pt x="4049" y="6311"/>
                    <a:pt x="4620" y="6549"/>
                    <a:pt x="5049" y="6978"/>
                  </a:cubicBezTo>
                  <a:lnTo>
                    <a:pt x="5049" y="1596"/>
                  </a:lnTo>
                  <a:cubicBezTo>
                    <a:pt x="5049" y="715"/>
                    <a:pt x="4334" y="0"/>
                    <a:pt x="3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74"/>
            <p:cNvSpPr/>
            <p:nvPr/>
          </p:nvSpPr>
          <p:spPr>
            <a:xfrm>
              <a:off x="4961131" y="2705345"/>
              <a:ext cx="162034" cy="41892"/>
            </a:xfrm>
            <a:custGeom>
              <a:avLst/>
              <a:gdLst/>
              <a:ahLst/>
              <a:cxnLst/>
              <a:rect l="l" t="t" r="r" b="b"/>
              <a:pathLst>
                <a:path w="4978" h="1287" extrusionOk="0">
                  <a:moveTo>
                    <a:pt x="1548" y="0"/>
                  </a:moveTo>
                  <a:cubicBezTo>
                    <a:pt x="786" y="0"/>
                    <a:pt x="143" y="524"/>
                    <a:pt x="0" y="1286"/>
                  </a:cubicBezTo>
                  <a:lnTo>
                    <a:pt x="4978" y="1286"/>
                  </a:lnTo>
                  <a:lnTo>
                    <a:pt x="49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74"/>
            <p:cNvSpPr/>
            <p:nvPr/>
          </p:nvSpPr>
          <p:spPr>
            <a:xfrm>
              <a:off x="4774321" y="2705345"/>
              <a:ext cx="162034" cy="41892"/>
            </a:xfrm>
            <a:custGeom>
              <a:avLst/>
              <a:gdLst/>
              <a:ahLst/>
              <a:cxnLst/>
              <a:rect l="l" t="t" r="r" b="b"/>
              <a:pathLst>
                <a:path w="4978" h="1287" extrusionOk="0">
                  <a:moveTo>
                    <a:pt x="0" y="0"/>
                  </a:moveTo>
                  <a:lnTo>
                    <a:pt x="0" y="1286"/>
                  </a:lnTo>
                  <a:lnTo>
                    <a:pt x="4977" y="1286"/>
                  </a:lnTo>
                  <a:cubicBezTo>
                    <a:pt x="4834" y="524"/>
                    <a:pt x="4191" y="0"/>
                    <a:pt x="3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74"/>
            <p:cNvSpPr/>
            <p:nvPr/>
          </p:nvSpPr>
          <p:spPr>
            <a:xfrm>
              <a:off x="4847951" y="2767354"/>
              <a:ext cx="201582" cy="61259"/>
            </a:xfrm>
            <a:custGeom>
              <a:avLst/>
              <a:gdLst/>
              <a:ahLst/>
              <a:cxnLst/>
              <a:rect l="l" t="t" r="r" b="b"/>
              <a:pathLst>
                <a:path w="6193" h="1882" extrusionOk="0">
                  <a:moveTo>
                    <a:pt x="1739" y="0"/>
                  </a:moveTo>
                  <a:lnTo>
                    <a:pt x="1739" y="619"/>
                  </a:lnTo>
                  <a:cubicBezTo>
                    <a:pt x="1739" y="977"/>
                    <a:pt x="1453" y="1262"/>
                    <a:pt x="1120" y="1262"/>
                  </a:cubicBezTo>
                  <a:lnTo>
                    <a:pt x="1" y="1262"/>
                  </a:lnTo>
                  <a:lnTo>
                    <a:pt x="1" y="1882"/>
                  </a:lnTo>
                  <a:lnTo>
                    <a:pt x="6192" y="1882"/>
                  </a:lnTo>
                  <a:lnTo>
                    <a:pt x="6192" y="1239"/>
                  </a:lnTo>
                  <a:lnTo>
                    <a:pt x="5073" y="1239"/>
                  </a:lnTo>
                  <a:cubicBezTo>
                    <a:pt x="5059" y="1240"/>
                    <a:pt x="5045" y="1240"/>
                    <a:pt x="5031" y="1240"/>
                  </a:cubicBezTo>
                  <a:cubicBezTo>
                    <a:pt x="4694" y="1240"/>
                    <a:pt x="4430" y="963"/>
                    <a:pt x="4430" y="619"/>
                  </a:cubicBezTo>
                  <a:lnTo>
                    <a:pt x="4430" y="477"/>
                  </a:lnTo>
                  <a:lnTo>
                    <a:pt x="4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3" name="Google Shape;5983;p74"/>
          <p:cNvGrpSpPr/>
          <p:nvPr/>
        </p:nvGrpSpPr>
        <p:grpSpPr>
          <a:xfrm>
            <a:off x="4019454" y="2376413"/>
            <a:ext cx="349719" cy="251846"/>
            <a:chOff x="4020831" y="2528594"/>
            <a:chExt cx="348847" cy="251193"/>
          </a:xfrm>
        </p:grpSpPr>
        <p:sp>
          <p:nvSpPr>
            <p:cNvPr id="5984" name="Google Shape;5984;p74"/>
            <p:cNvSpPr/>
            <p:nvPr/>
          </p:nvSpPr>
          <p:spPr>
            <a:xfrm>
              <a:off x="4169654" y="2596820"/>
              <a:ext cx="40362" cy="46514"/>
            </a:xfrm>
            <a:custGeom>
              <a:avLst/>
              <a:gdLst/>
              <a:ahLst/>
              <a:cxnLst/>
              <a:rect l="l" t="t" r="r" b="b"/>
              <a:pathLst>
                <a:path w="1240" h="1429" extrusionOk="0">
                  <a:moveTo>
                    <a:pt x="1" y="0"/>
                  </a:moveTo>
                  <a:lnTo>
                    <a:pt x="1" y="1429"/>
                  </a:lnTo>
                  <a:lnTo>
                    <a:pt x="1239" y="71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74"/>
            <p:cNvSpPr/>
            <p:nvPr/>
          </p:nvSpPr>
          <p:spPr>
            <a:xfrm>
              <a:off x="4266558" y="2726828"/>
              <a:ext cx="41111" cy="52178"/>
            </a:xfrm>
            <a:custGeom>
              <a:avLst/>
              <a:gdLst/>
              <a:ahLst/>
              <a:cxnLst/>
              <a:rect l="l" t="t" r="r" b="b"/>
              <a:pathLst>
                <a:path w="1263" h="1603" extrusionOk="0">
                  <a:moveTo>
                    <a:pt x="632" y="1"/>
                  </a:moveTo>
                  <a:cubicBezTo>
                    <a:pt x="316" y="1"/>
                    <a:pt x="1" y="209"/>
                    <a:pt x="1" y="626"/>
                  </a:cubicBezTo>
                  <a:lnTo>
                    <a:pt x="1" y="1602"/>
                  </a:lnTo>
                  <a:lnTo>
                    <a:pt x="1263" y="1602"/>
                  </a:lnTo>
                  <a:lnTo>
                    <a:pt x="1263" y="626"/>
                  </a:lnTo>
                  <a:cubicBezTo>
                    <a:pt x="1263" y="209"/>
                    <a:pt x="947"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74"/>
            <p:cNvSpPr/>
            <p:nvPr/>
          </p:nvSpPr>
          <p:spPr>
            <a:xfrm>
              <a:off x="4204549" y="2725103"/>
              <a:ext cx="42673" cy="53903"/>
            </a:xfrm>
            <a:custGeom>
              <a:avLst/>
              <a:gdLst/>
              <a:ahLst/>
              <a:cxnLst/>
              <a:rect l="l" t="t" r="r" b="b"/>
              <a:pathLst>
                <a:path w="1311" h="1656" extrusionOk="0">
                  <a:moveTo>
                    <a:pt x="655" y="0"/>
                  </a:moveTo>
                  <a:cubicBezTo>
                    <a:pt x="328" y="0"/>
                    <a:pt x="0" y="227"/>
                    <a:pt x="24" y="679"/>
                  </a:cubicBezTo>
                  <a:lnTo>
                    <a:pt x="24" y="1655"/>
                  </a:lnTo>
                  <a:lnTo>
                    <a:pt x="1286" y="1655"/>
                  </a:lnTo>
                  <a:lnTo>
                    <a:pt x="1286" y="679"/>
                  </a:lnTo>
                  <a:cubicBezTo>
                    <a:pt x="1310" y="227"/>
                    <a:pt x="983"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74"/>
            <p:cNvSpPr/>
            <p:nvPr/>
          </p:nvSpPr>
          <p:spPr>
            <a:xfrm>
              <a:off x="4020831" y="2528594"/>
              <a:ext cx="348838" cy="191492"/>
            </a:xfrm>
            <a:custGeom>
              <a:avLst/>
              <a:gdLst/>
              <a:ahLst/>
              <a:cxnLst/>
              <a:rect l="l" t="t" r="r" b="b"/>
              <a:pathLst>
                <a:path w="10717" h="5883" extrusionOk="0">
                  <a:moveTo>
                    <a:pt x="3954" y="1024"/>
                  </a:moveTo>
                  <a:lnTo>
                    <a:pt x="7050" y="2811"/>
                  </a:lnTo>
                  <a:lnTo>
                    <a:pt x="3954" y="4597"/>
                  </a:lnTo>
                  <a:lnTo>
                    <a:pt x="3954" y="1024"/>
                  </a:lnTo>
                  <a:close/>
                  <a:moveTo>
                    <a:pt x="0" y="0"/>
                  </a:moveTo>
                  <a:lnTo>
                    <a:pt x="0" y="5621"/>
                  </a:lnTo>
                  <a:cubicBezTo>
                    <a:pt x="191" y="5525"/>
                    <a:pt x="405" y="5454"/>
                    <a:pt x="643" y="5454"/>
                  </a:cubicBezTo>
                  <a:cubicBezTo>
                    <a:pt x="1001" y="5454"/>
                    <a:pt x="1334" y="5621"/>
                    <a:pt x="1572" y="5883"/>
                  </a:cubicBezTo>
                  <a:cubicBezTo>
                    <a:pt x="1822" y="5597"/>
                    <a:pt x="2168" y="5454"/>
                    <a:pt x="2516" y="5454"/>
                  </a:cubicBezTo>
                  <a:cubicBezTo>
                    <a:pt x="2864" y="5454"/>
                    <a:pt x="3215" y="5597"/>
                    <a:pt x="3477" y="5883"/>
                  </a:cubicBezTo>
                  <a:cubicBezTo>
                    <a:pt x="3727" y="5597"/>
                    <a:pt x="4073" y="5454"/>
                    <a:pt x="4418" y="5454"/>
                  </a:cubicBezTo>
                  <a:cubicBezTo>
                    <a:pt x="4763" y="5454"/>
                    <a:pt x="5109" y="5597"/>
                    <a:pt x="5359" y="5883"/>
                  </a:cubicBezTo>
                  <a:cubicBezTo>
                    <a:pt x="5609" y="5597"/>
                    <a:pt x="5954" y="5454"/>
                    <a:pt x="6299" y="5454"/>
                  </a:cubicBezTo>
                  <a:cubicBezTo>
                    <a:pt x="6645" y="5454"/>
                    <a:pt x="6990" y="5597"/>
                    <a:pt x="7240" y="5883"/>
                  </a:cubicBezTo>
                  <a:cubicBezTo>
                    <a:pt x="7490" y="5597"/>
                    <a:pt x="7841" y="5454"/>
                    <a:pt x="8193" y="5454"/>
                  </a:cubicBezTo>
                  <a:cubicBezTo>
                    <a:pt x="8544" y="5454"/>
                    <a:pt x="8895" y="5597"/>
                    <a:pt x="9145" y="5883"/>
                  </a:cubicBezTo>
                  <a:cubicBezTo>
                    <a:pt x="9383" y="5621"/>
                    <a:pt x="9717" y="5454"/>
                    <a:pt x="10098" y="5454"/>
                  </a:cubicBezTo>
                  <a:cubicBezTo>
                    <a:pt x="10312" y="5454"/>
                    <a:pt x="10526" y="5525"/>
                    <a:pt x="10717" y="5644"/>
                  </a:cubicBez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74"/>
            <p:cNvSpPr/>
            <p:nvPr/>
          </p:nvSpPr>
          <p:spPr>
            <a:xfrm>
              <a:off x="4328568" y="2726828"/>
              <a:ext cx="41111" cy="52959"/>
            </a:xfrm>
            <a:custGeom>
              <a:avLst/>
              <a:gdLst/>
              <a:ahLst/>
              <a:cxnLst/>
              <a:rect l="l" t="t" r="r" b="b"/>
              <a:pathLst>
                <a:path w="1263" h="1627" extrusionOk="0">
                  <a:moveTo>
                    <a:pt x="632" y="1"/>
                  </a:moveTo>
                  <a:cubicBezTo>
                    <a:pt x="316" y="1"/>
                    <a:pt x="1" y="209"/>
                    <a:pt x="1" y="626"/>
                  </a:cubicBezTo>
                  <a:lnTo>
                    <a:pt x="1" y="1626"/>
                  </a:lnTo>
                  <a:lnTo>
                    <a:pt x="1263" y="1626"/>
                  </a:lnTo>
                  <a:lnTo>
                    <a:pt x="1263" y="1079"/>
                  </a:lnTo>
                  <a:lnTo>
                    <a:pt x="1263" y="626"/>
                  </a:lnTo>
                  <a:cubicBezTo>
                    <a:pt x="1263" y="209"/>
                    <a:pt x="947"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74"/>
            <p:cNvSpPr/>
            <p:nvPr/>
          </p:nvSpPr>
          <p:spPr>
            <a:xfrm>
              <a:off x="4144069" y="2726828"/>
              <a:ext cx="41143" cy="52178"/>
            </a:xfrm>
            <a:custGeom>
              <a:avLst/>
              <a:gdLst/>
              <a:ahLst/>
              <a:cxnLst/>
              <a:rect l="l" t="t" r="r" b="b"/>
              <a:pathLst>
                <a:path w="1264" h="1603" extrusionOk="0">
                  <a:moveTo>
                    <a:pt x="632" y="1"/>
                  </a:moveTo>
                  <a:cubicBezTo>
                    <a:pt x="316" y="1"/>
                    <a:pt x="1" y="209"/>
                    <a:pt x="1" y="626"/>
                  </a:cubicBezTo>
                  <a:lnTo>
                    <a:pt x="1" y="1602"/>
                  </a:lnTo>
                  <a:lnTo>
                    <a:pt x="1263" y="1602"/>
                  </a:lnTo>
                  <a:lnTo>
                    <a:pt x="1263" y="626"/>
                  </a:lnTo>
                  <a:cubicBezTo>
                    <a:pt x="1263" y="209"/>
                    <a:pt x="948"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74"/>
            <p:cNvSpPr/>
            <p:nvPr/>
          </p:nvSpPr>
          <p:spPr>
            <a:xfrm>
              <a:off x="4020831" y="2726828"/>
              <a:ext cx="41111" cy="52178"/>
            </a:xfrm>
            <a:custGeom>
              <a:avLst/>
              <a:gdLst/>
              <a:ahLst/>
              <a:cxnLst/>
              <a:rect l="l" t="t" r="r" b="b"/>
              <a:pathLst>
                <a:path w="1263" h="1603" extrusionOk="0">
                  <a:moveTo>
                    <a:pt x="632" y="1"/>
                  </a:moveTo>
                  <a:cubicBezTo>
                    <a:pt x="316" y="1"/>
                    <a:pt x="0" y="209"/>
                    <a:pt x="0" y="626"/>
                  </a:cubicBezTo>
                  <a:lnTo>
                    <a:pt x="0" y="1602"/>
                  </a:lnTo>
                  <a:lnTo>
                    <a:pt x="1263" y="1602"/>
                  </a:lnTo>
                  <a:lnTo>
                    <a:pt x="1263" y="626"/>
                  </a:lnTo>
                  <a:cubicBezTo>
                    <a:pt x="1263" y="209"/>
                    <a:pt x="947"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74"/>
            <p:cNvSpPr/>
            <p:nvPr/>
          </p:nvSpPr>
          <p:spPr>
            <a:xfrm>
              <a:off x="4081669" y="2725103"/>
              <a:ext cx="43064" cy="53903"/>
            </a:xfrm>
            <a:custGeom>
              <a:avLst/>
              <a:gdLst/>
              <a:ahLst/>
              <a:cxnLst/>
              <a:rect l="l" t="t" r="r" b="b"/>
              <a:pathLst>
                <a:path w="1323" h="1656" extrusionOk="0">
                  <a:moveTo>
                    <a:pt x="659" y="0"/>
                  </a:moveTo>
                  <a:cubicBezTo>
                    <a:pt x="328" y="0"/>
                    <a:pt x="1" y="227"/>
                    <a:pt x="37" y="679"/>
                  </a:cubicBezTo>
                  <a:lnTo>
                    <a:pt x="37" y="1655"/>
                  </a:lnTo>
                  <a:lnTo>
                    <a:pt x="1299" y="1655"/>
                  </a:lnTo>
                  <a:lnTo>
                    <a:pt x="1299" y="679"/>
                  </a:lnTo>
                  <a:cubicBezTo>
                    <a:pt x="1323" y="227"/>
                    <a:pt x="989" y="0"/>
                    <a:pt x="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2" name="Google Shape;5992;p74"/>
          <p:cNvGrpSpPr/>
          <p:nvPr/>
        </p:nvGrpSpPr>
        <p:grpSpPr>
          <a:xfrm>
            <a:off x="3274980" y="2348445"/>
            <a:ext cx="349710" cy="307784"/>
            <a:chOff x="3278214" y="2500698"/>
            <a:chExt cx="348838" cy="306985"/>
          </a:xfrm>
        </p:grpSpPr>
        <p:sp>
          <p:nvSpPr>
            <p:cNvPr id="5993" name="Google Shape;5993;p74"/>
            <p:cNvSpPr/>
            <p:nvPr/>
          </p:nvSpPr>
          <p:spPr>
            <a:xfrm>
              <a:off x="3340223" y="2561926"/>
              <a:ext cx="225604" cy="120956"/>
            </a:xfrm>
            <a:custGeom>
              <a:avLst/>
              <a:gdLst/>
              <a:ahLst/>
              <a:cxnLst/>
              <a:rect l="l" t="t" r="r" b="b"/>
              <a:pathLst>
                <a:path w="6931" h="3716" extrusionOk="0">
                  <a:moveTo>
                    <a:pt x="5501" y="763"/>
                  </a:moveTo>
                  <a:lnTo>
                    <a:pt x="5501" y="1382"/>
                  </a:lnTo>
                  <a:lnTo>
                    <a:pt x="1405" y="1382"/>
                  </a:lnTo>
                  <a:lnTo>
                    <a:pt x="1405" y="763"/>
                  </a:lnTo>
                  <a:close/>
                  <a:moveTo>
                    <a:pt x="3501" y="2049"/>
                  </a:moveTo>
                  <a:lnTo>
                    <a:pt x="3501" y="2691"/>
                  </a:lnTo>
                  <a:lnTo>
                    <a:pt x="810" y="2691"/>
                  </a:lnTo>
                  <a:lnTo>
                    <a:pt x="810" y="2049"/>
                  </a:lnTo>
                  <a:close/>
                  <a:moveTo>
                    <a:pt x="834" y="0"/>
                  </a:moveTo>
                  <a:cubicBezTo>
                    <a:pt x="762" y="215"/>
                    <a:pt x="667" y="381"/>
                    <a:pt x="524" y="524"/>
                  </a:cubicBezTo>
                  <a:cubicBezTo>
                    <a:pt x="358" y="667"/>
                    <a:pt x="191" y="786"/>
                    <a:pt x="0" y="858"/>
                  </a:cubicBezTo>
                  <a:lnTo>
                    <a:pt x="0" y="2858"/>
                  </a:lnTo>
                  <a:cubicBezTo>
                    <a:pt x="381" y="2977"/>
                    <a:pt x="715" y="3311"/>
                    <a:pt x="834" y="3716"/>
                  </a:cubicBezTo>
                  <a:lnTo>
                    <a:pt x="3811" y="3716"/>
                  </a:lnTo>
                  <a:cubicBezTo>
                    <a:pt x="4000" y="2743"/>
                    <a:pt x="4852" y="2054"/>
                    <a:pt x="5823" y="2049"/>
                  </a:cubicBezTo>
                  <a:lnTo>
                    <a:pt x="5823" y="2049"/>
                  </a:lnTo>
                  <a:cubicBezTo>
                    <a:pt x="6223" y="2051"/>
                    <a:pt x="6600" y="2170"/>
                    <a:pt x="6930" y="2382"/>
                  </a:cubicBezTo>
                  <a:lnTo>
                    <a:pt x="6930" y="858"/>
                  </a:lnTo>
                  <a:cubicBezTo>
                    <a:pt x="6740" y="786"/>
                    <a:pt x="6549" y="667"/>
                    <a:pt x="6406" y="524"/>
                  </a:cubicBezTo>
                  <a:cubicBezTo>
                    <a:pt x="6264" y="381"/>
                    <a:pt x="6144" y="215"/>
                    <a:pt x="6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74"/>
            <p:cNvSpPr/>
            <p:nvPr/>
          </p:nvSpPr>
          <p:spPr>
            <a:xfrm>
              <a:off x="3278214" y="2500698"/>
              <a:ext cx="348838" cy="243409"/>
            </a:xfrm>
            <a:custGeom>
              <a:avLst/>
              <a:gdLst/>
              <a:ahLst/>
              <a:cxnLst/>
              <a:rect l="l" t="t" r="r" b="b"/>
              <a:pathLst>
                <a:path w="10717" h="7478" extrusionOk="0">
                  <a:moveTo>
                    <a:pt x="0" y="0"/>
                  </a:moveTo>
                  <a:lnTo>
                    <a:pt x="0" y="7478"/>
                  </a:lnTo>
                  <a:lnTo>
                    <a:pt x="6311" y="7478"/>
                  </a:lnTo>
                  <a:cubicBezTo>
                    <a:pt x="5954" y="7144"/>
                    <a:pt x="5739" y="6692"/>
                    <a:pt x="5692" y="6216"/>
                  </a:cubicBezTo>
                  <a:lnTo>
                    <a:pt x="2191" y="6216"/>
                  </a:lnTo>
                  <a:lnTo>
                    <a:pt x="2167" y="5906"/>
                  </a:lnTo>
                  <a:cubicBezTo>
                    <a:pt x="2143" y="5597"/>
                    <a:pt x="1882" y="5335"/>
                    <a:pt x="1548" y="5311"/>
                  </a:cubicBezTo>
                  <a:lnTo>
                    <a:pt x="1262" y="5287"/>
                  </a:lnTo>
                  <a:lnTo>
                    <a:pt x="1262" y="2191"/>
                  </a:lnTo>
                  <a:lnTo>
                    <a:pt x="1548" y="2167"/>
                  </a:lnTo>
                  <a:cubicBezTo>
                    <a:pt x="1882" y="2120"/>
                    <a:pt x="2143" y="1881"/>
                    <a:pt x="2167" y="1548"/>
                  </a:cubicBezTo>
                  <a:lnTo>
                    <a:pt x="2191" y="1238"/>
                  </a:lnTo>
                  <a:lnTo>
                    <a:pt x="8526" y="1238"/>
                  </a:lnTo>
                  <a:lnTo>
                    <a:pt x="8550" y="1548"/>
                  </a:lnTo>
                  <a:cubicBezTo>
                    <a:pt x="8573" y="1881"/>
                    <a:pt x="8835" y="2120"/>
                    <a:pt x="9169" y="2167"/>
                  </a:cubicBezTo>
                  <a:lnTo>
                    <a:pt x="9478" y="2191"/>
                  </a:lnTo>
                  <a:lnTo>
                    <a:pt x="9478" y="4906"/>
                  </a:lnTo>
                  <a:cubicBezTo>
                    <a:pt x="9978" y="5716"/>
                    <a:pt x="9859" y="6811"/>
                    <a:pt x="9145" y="7478"/>
                  </a:cubicBezTo>
                  <a:lnTo>
                    <a:pt x="10717" y="7478"/>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74"/>
            <p:cNvSpPr/>
            <p:nvPr/>
          </p:nvSpPr>
          <p:spPr>
            <a:xfrm>
              <a:off x="3483643" y="2648901"/>
              <a:ext cx="107773" cy="92898"/>
            </a:xfrm>
            <a:custGeom>
              <a:avLst/>
              <a:gdLst/>
              <a:ahLst/>
              <a:cxnLst/>
              <a:rect l="l" t="t" r="r" b="b"/>
              <a:pathLst>
                <a:path w="3311" h="2854" extrusionOk="0">
                  <a:moveTo>
                    <a:pt x="1428" y="1"/>
                  </a:moveTo>
                  <a:cubicBezTo>
                    <a:pt x="697" y="1"/>
                    <a:pt x="0" y="571"/>
                    <a:pt x="0" y="1425"/>
                  </a:cubicBezTo>
                  <a:cubicBezTo>
                    <a:pt x="0" y="2210"/>
                    <a:pt x="619" y="2853"/>
                    <a:pt x="1405" y="2853"/>
                  </a:cubicBezTo>
                  <a:cubicBezTo>
                    <a:pt x="2691" y="2853"/>
                    <a:pt x="3310" y="1329"/>
                    <a:pt x="2429" y="424"/>
                  </a:cubicBezTo>
                  <a:cubicBezTo>
                    <a:pt x="2136" y="131"/>
                    <a:pt x="1778" y="1"/>
                    <a:pt x="1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74"/>
            <p:cNvSpPr/>
            <p:nvPr/>
          </p:nvSpPr>
          <p:spPr>
            <a:xfrm>
              <a:off x="3499137" y="2754952"/>
              <a:ext cx="61259" cy="52731"/>
            </a:xfrm>
            <a:custGeom>
              <a:avLst/>
              <a:gdLst/>
              <a:ahLst/>
              <a:cxnLst/>
              <a:rect l="l" t="t" r="r" b="b"/>
              <a:pathLst>
                <a:path w="1882" h="1620" extrusionOk="0">
                  <a:moveTo>
                    <a:pt x="0" y="0"/>
                  </a:moveTo>
                  <a:lnTo>
                    <a:pt x="0" y="1620"/>
                  </a:lnTo>
                  <a:lnTo>
                    <a:pt x="953" y="1191"/>
                  </a:lnTo>
                  <a:lnTo>
                    <a:pt x="1882" y="1620"/>
                  </a:lnTo>
                  <a:lnTo>
                    <a:pt x="1882" y="0"/>
                  </a:lnTo>
                  <a:cubicBezTo>
                    <a:pt x="1596" y="143"/>
                    <a:pt x="1262" y="215"/>
                    <a:pt x="953" y="215"/>
                  </a:cubicBezTo>
                  <a:cubicBezTo>
                    <a:pt x="619" y="215"/>
                    <a:pt x="286" y="14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7" name="Google Shape;5997;p74"/>
          <p:cNvGrpSpPr/>
          <p:nvPr/>
        </p:nvGrpSpPr>
        <p:grpSpPr>
          <a:xfrm>
            <a:off x="2508740" y="2327460"/>
            <a:ext cx="355943" cy="350530"/>
            <a:chOff x="2513885" y="2479767"/>
            <a:chExt cx="355055" cy="349621"/>
          </a:xfrm>
        </p:grpSpPr>
        <p:sp>
          <p:nvSpPr>
            <p:cNvPr id="5998" name="Google Shape;5998;p74"/>
            <p:cNvSpPr/>
            <p:nvPr/>
          </p:nvSpPr>
          <p:spPr>
            <a:xfrm>
              <a:off x="2606134" y="2572765"/>
              <a:ext cx="52731" cy="66695"/>
            </a:xfrm>
            <a:custGeom>
              <a:avLst/>
              <a:gdLst/>
              <a:ahLst/>
              <a:cxnLst/>
              <a:rect l="l" t="t" r="r" b="b"/>
              <a:pathLst>
                <a:path w="1620" h="2049" extrusionOk="0">
                  <a:moveTo>
                    <a:pt x="0" y="1"/>
                  </a:moveTo>
                  <a:cubicBezTo>
                    <a:pt x="119" y="930"/>
                    <a:pt x="738" y="1716"/>
                    <a:pt x="1619" y="2049"/>
                  </a:cubicBezTo>
                  <a:cubicBezTo>
                    <a:pt x="1572" y="1977"/>
                    <a:pt x="1548" y="1882"/>
                    <a:pt x="1524" y="1787"/>
                  </a:cubicBezTo>
                  <a:cubicBezTo>
                    <a:pt x="1334" y="1215"/>
                    <a:pt x="1215" y="596"/>
                    <a:pt x="1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74"/>
            <p:cNvSpPr/>
            <p:nvPr/>
          </p:nvSpPr>
          <p:spPr>
            <a:xfrm>
              <a:off x="2606134" y="2485171"/>
              <a:ext cx="52731" cy="67476"/>
            </a:xfrm>
            <a:custGeom>
              <a:avLst/>
              <a:gdLst/>
              <a:ahLst/>
              <a:cxnLst/>
              <a:rect l="l" t="t" r="r" b="b"/>
              <a:pathLst>
                <a:path w="1620" h="2073" extrusionOk="0">
                  <a:moveTo>
                    <a:pt x="1619" y="1"/>
                  </a:moveTo>
                  <a:lnTo>
                    <a:pt x="1619" y="1"/>
                  </a:lnTo>
                  <a:cubicBezTo>
                    <a:pt x="738" y="334"/>
                    <a:pt x="119" y="1120"/>
                    <a:pt x="0" y="2073"/>
                  </a:cubicBezTo>
                  <a:lnTo>
                    <a:pt x="1215" y="2073"/>
                  </a:lnTo>
                  <a:cubicBezTo>
                    <a:pt x="1215" y="1454"/>
                    <a:pt x="1334" y="834"/>
                    <a:pt x="1500" y="263"/>
                  </a:cubicBezTo>
                  <a:cubicBezTo>
                    <a:pt x="1548" y="168"/>
                    <a:pt x="1572" y="72"/>
                    <a:pt x="1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74"/>
            <p:cNvSpPr/>
            <p:nvPr/>
          </p:nvSpPr>
          <p:spPr>
            <a:xfrm>
              <a:off x="2716970" y="2572765"/>
              <a:ext cx="52731" cy="66695"/>
            </a:xfrm>
            <a:custGeom>
              <a:avLst/>
              <a:gdLst/>
              <a:ahLst/>
              <a:cxnLst/>
              <a:rect l="l" t="t" r="r" b="b"/>
              <a:pathLst>
                <a:path w="1620" h="2049" extrusionOk="0">
                  <a:moveTo>
                    <a:pt x="405" y="1"/>
                  </a:moveTo>
                  <a:cubicBezTo>
                    <a:pt x="382" y="596"/>
                    <a:pt x="286" y="1215"/>
                    <a:pt x="96" y="1787"/>
                  </a:cubicBezTo>
                  <a:cubicBezTo>
                    <a:pt x="72" y="1882"/>
                    <a:pt x="24" y="1977"/>
                    <a:pt x="0" y="2049"/>
                  </a:cubicBezTo>
                  <a:cubicBezTo>
                    <a:pt x="882" y="1716"/>
                    <a:pt x="1501" y="930"/>
                    <a:pt x="1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74"/>
            <p:cNvSpPr/>
            <p:nvPr/>
          </p:nvSpPr>
          <p:spPr>
            <a:xfrm>
              <a:off x="2665800" y="2479767"/>
              <a:ext cx="43454" cy="72098"/>
            </a:xfrm>
            <a:custGeom>
              <a:avLst/>
              <a:gdLst/>
              <a:ahLst/>
              <a:cxnLst/>
              <a:rect l="l" t="t" r="r" b="b"/>
              <a:pathLst>
                <a:path w="1335" h="2215" extrusionOk="0">
                  <a:moveTo>
                    <a:pt x="668" y="0"/>
                  </a:moveTo>
                  <a:cubicBezTo>
                    <a:pt x="620" y="0"/>
                    <a:pt x="429" y="143"/>
                    <a:pt x="263" y="619"/>
                  </a:cubicBezTo>
                  <a:cubicBezTo>
                    <a:pt x="120" y="1143"/>
                    <a:pt x="25" y="1691"/>
                    <a:pt x="1" y="2215"/>
                  </a:cubicBezTo>
                  <a:lnTo>
                    <a:pt x="1334" y="2215"/>
                  </a:lnTo>
                  <a:cubicBezTo>
                    <a:pt x="1334" y="1691"/>
                    <a:pt x="1239" y="1143"/>
                    <a:pt x="1072" y="619"/>
                  </a:cubicBezTo>
                  <a:cubicBezTo>
                    <a:pt x="906" y="167"/>
                    <a:pt x="739"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74"/>
            <p:cNvSpPr/>
            <p:nvPr/>
          </p:nvSpPr>
          <p:spPr>
            <a:xfrm>
              <a:off x="2716970" y="2485171"/>
              <a:ext cx="52731" cy="66695"/>
            </a:xfrm>
            <a:custGeom>
              <a:avLst/>
              <a:gdLst/>
              <a:ahLst/>
              <a:cxnLst/>
              <a:rect l="l" t="t" r="r" b="b"/>
              <a:pathLst>
                <a:path w="1620" h="2049" extrusionOk="0">
                  <a:moveTo>
                    <a:pt x="0" y="1"/>
                  </a:moveTo>
                  <a:cubicBezTo>
                    <a:pt x="24" y="72"/>
                    <a:pt x="72" y="168"/>
                    <a:pt x="96" y="263"/>
                  </a:cubicBezTo>
                  <a:cubicBezTo>
                    <a:pt x="286" y="834"/>
                    <a:pt x="382" y="1454"/>
                    <a:pt x="405" y="2049"/>
                  </a:cubicBezTo>
                  <a:lnTo>
                    <a:pt x="1620" y="2049"/>
                  </a:lnTo>
                  <a:cubicBezTo>
                    <a:pt x="1501" y="1120"/>
                    <a:pt x="882" y="3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74"/>
            <p:cNvSpPr/>
            <p:nvPr/>
          </p:nvSpPr>
          <p:spPr>
            <a:xfrm>
              <a:off x="2665800" y="2572765"/>
              <a:ext cx="43454" cy="72131"/>
            </a:xfrm>
            <a:custGeom>
              <a:avLst/>
              <a:gdLst/>
              <a:ahLst/>
              <a:cxnLst/>
              <a:rect l="l" t="t" r="r" b="b"/>
              <a:pathLst>
                <a:path w="1335" h="2216" extrusionOk="0">
                  <a:moveTo>
                    <a:pt x="1" y="1"/>
                  </a:moveTo>
                  <a:cubicBezTo>
                    <a:pt x="25" y="525"/>
                    <a:pt x="120" y="1073"/>
                    <a:pt x="263" y="1596"/>
                  </a:cubicBezTo>
                  <a:cubicBezTo>
                    <a:pt x="429" y="2049"/>
                    <a:pt x="620" y="2216"/>
                    <a:pt x="668" y="2216"/>
                  </a:cubicBezTo>
                  <a:cubicBezTo>
                    <a:pt x="739" y="2216"/>
                    <a:pt x="906" y="2049"/>
                    <a:pt x="1072" y="1596"/>
                  </a:cubicBezTo>
                  <a:cubicBezTo>
                    <a:pt x="1239" y="1073"/>
                    <a:pt x="1334" y="525"/>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74"/>
            <p:cNvSpPr/>
            <p:nvPr/>
          </p:nvSpPr>
          <p:spPr>
            <a:xfrm>
              <a:off x="2513885" y="2549524"/>
              <a:ext cx="355055" cy="279865"/>
            </a:xfrm>
            <a:custGeom>
              <a:avLst/>
              <a:gdLst/>
              <a:ahLst/>
              <a:cxnLst/>
              <a:rect l="l" t="t" r="r" b="b"/>
              <a:pathLst>
                <a:path w="10908" h="8598" extrusionOk="0">
                  <a:moveTo>
                    <a:pt x="2215" y="4835"/>
                  </a:moveTo>
                  <a:lnTo>
                    <a:pt x="2215" y="5454"/>
                  </a:lnTo>
                  <a:lnTo>
                    <a:pt x="1572" y="5454"/>
                  </a:lnTo>
                  <a:lnTo>
                    <a:pt x="1572" y="4835"/>
                  </a:lnTo>
                  <a:close/>
                  <a:moveTo>
                    <a:pt x="3358" y="4835"/>
                  </a:moveTo>
                  <a:lnTo>
                    <a:pt x="3358" y="5454"/>
                  </a:lnTo>
                  <a:lnTo>
                    <a:pt x="2739" y="5454"/>
                  </a:lnTo>
                  <a:lnTo>
                    <a:pt x="2739" y="4835"/>
                  </a:lnTo>
                  <a:close/>
                  <a:moveTo>
                    <a:pt x="4501" y="4835"/>
                  </a:moveTo>
                  <a:lnTo>
                    <a:pt x="4501" y="5454"/>
                  </a:lnTo>
                  <a:lnTo>
                    <a:pt x="3882" y="5454"/>
                  </a:lnTo>
                  <a:lnTo>
                    <a:pt x="3882" y="4835"/>
                  </a:lnTo>
                  <a:close/>
                  <a:moveTo>
                    <a:pt x="5668" y="4835"/>
                  </a:moveTo>
                  <a:lnTo>
                    <a:pt x="5668" y="5454"/>
                  </a:lnTo>
                  <a:lnTo>
                    <a:pt x="5025" y="5454"/>
                  </a:lnTo>
                  <a:lnTo>
                    <a:pt x="5025" y="4835"/>
                  </a:lnTo>
                  <a:close/>
                  <a:moveTo>
                    <a:pt x="6811" y="4835"/>
                  </a:moveTo>
                  <a:lnTo>
                    <a:pt x="6811" y="5454"/>
                  </a:lnTo>
                  <a:lnTo>
                    <a:pt x="6192" y="5454"/>
                  </a:lnTo>
                  <a:lnTo>
                    <a:pt x="6192" y="4835"/>
                  </a:lnTo>
                  <a:close/>
                  <a:moveTo>
                    <a:pt x="7954" y="4835"/>
                  </a:moveTo>
                  <a:lnTo>
                    <a:pt x="7954" y="5454"/>
                  </a:lnTo>
                  <a:lnTo>
                    <a:pt x="7335" y="5454"/>
                  </a:lnTo>
                  <a:lnTo>
                    <a:pt x="7335" y="4835"/>
                  </a:lnTo>
                  <a:close/>
                  <a:moveTo>
                    <a:pt x="9097" y="4835"/>
                  </a:moveTo>
                  <a:lnTo>
                    <a:pt x="9097" y="5454"/>
                  </a:lnTo>
                  <a:lnTo>
                    <a:pt x="8478" y="5454"/>
                  </a:lnTo>
                  <a:lnTo>
                    <a:pt x="8478" y="4835"/>
                  </a:lnTo>
                  <a:close/>
                  <a:moveTo>
                    <a:pt x="2215" y="5835"/>
                  </a:moveTo>
                  <a:lnTo>
                    <a:pt x="2215" y="6454"/>
                  </a:lnTo>
                  <a:lnTo>
                    <a:pt x="1572" y="6454"/>
                  </a:lnTo>
                  <a:lnTo>
                    <a:pt x="1572" y="5835"/>
                  </a:lnTo>
                  <a:close/>
                  <a:moveTo>
                    <a:pt x="3358" y="5835"/>
                  </a:moveTo>
                  <a:lnTo>
                    <a:pt x="3358" y="6454"/>
                  </a:lnTo>
                  <a:lnTo>
                    <a:pt x="2739" y="6454"/>
                  </a:lnTo>
                  <a:lnTo>
                    <a:pt x="2739" y="5835"/>
                  </a:lnTo>
                  <a:close/>
                  <a:moveTo>
                    <a:pt x="4501" y="5835"/>
                  </a:moveTo>
                  <a:lnTo>
                    <a:pt x="4501" y="6454"/>
                  </a:lnTo>
                  <a:lnTo>
                    <a:pt x="3882" y="6454"/>
                  </a:lnTo>
                  <a:lnTo>
                    <a:pt x="3882" y="5835"/>
                  </a:lnTo>
                  <a:close/>
                  <a:moveTo>
                    <a:pt x="5668" y="5835"/>
                  </a:moveTo>
                  <a:lnTo>
                    <a:pt x="5668" y="6454"/>
                  </a:lnTo>
                  <a:lnTo>
                    <a:pt x="5025" y="6454"/>
                  </a:lnTo>
                  <a:lnTo>
                    <a:pt x="5025" y="5835"/>
                  </a:lnTo>
                  <a:close/>
                  <a:moveTo>
                    <a:pt x="6811" y="5835"/>
                  </a:moveTo>
                  <a:lnTo>
                    <a:pt x="6811" y="6454"/>
                  </a:lnTo>
                  <a:lnTo>
                    <a:pt x="6192" y="6454"/>
                  </a:lnTo>
                  <a:lnTo>
                    <a:pt x="6192" y="5835"/>
                  </a:lnTo>
                  <a:close/>
                  <a:moveTo>
                    <a:pt x="7954" y="5835"/>
                  </a:moveTo>
                  <a:lnTo>
                    <a:pt x="7954" y="6454"/>
                  </a:lnTo>
                  <a:lnTo>
                    <a:pt x="7335" y="6454"/>
                  </a:lnTo>
                  <a:lnTo>
                    <a:pt x="7335" y="5835"/>
                  </a:lnTo>
                  <a:close/>
                  <a:moveTo>
                    <a:pt x="9097" y="5835"/>
                  </a:moveTo>
                  <a:lnTo>
                    <a:pt x="9097" y="6454"/>
                  </a:lnTo>
                  <a:lnTo>
                    <a:pt x="8478" y="6454"/>
                  </a:lnTo>
                  <a:lnTo>
                    <a:pt x="8478" y="5835"/>
                  </a:lnTo>
                  <a:close/>
                  <a:moveTo>
                    <a:pt x="3358" y="6930"/>
                  </a:moveTo>
                  <a:lnTo>
                    <a:pt x="3358" y="7573"/>
                  </a:lnTo>
                  <a:lnTo>
                    <a:pt x="2739" y="7573"/>
                  </a:lnTo>
                  <a:lnTo>
                    <a:pt x="2739" y="6930"/>
                  </a:lnTo>
                  <a:close/>
                  <a:moveTo>
                    <a:pt x="6835" y="6930"/>
                  </a:moveTo>
                  <a:lnTo>
                    <a:pt x="6835" y="7573"/>
                  </a:lnTo>
                  <a:lnTo>
                    <a:pt x="3882" y="7573"/>
                  </a:lnTo>
                  <a:lnTo>
                    <a:pt x="3882" y="6930"/>
                  </a:lnTo>
                  <a:close/>
                  <a:moveTo>
                    <a:pt x="7954" y="6930"/>
                  </a:moveTo>
                  <a:lnTo>
                    <a:pt x="7954" y="7573"/>
                  </a:lnTo>
                  <a:lnTo>
                    <a:pt x="7335" y="7573"/>
                  </a:lnTo>
                  <a:lnTo>
                    <a:pt x="7335" y="6930"/>
                  </a:lnTo>
                  <a:close/>
                  <a:moveTo>
                    <a:pt x="8478" y="0"/>
                  </a:moveTo>
                  <a:cubicBezTo>
                    <a:pt x="8502" y="143"/>
                    <a:pt x="8502" y="262"/>
                    <a:pt x="8502" y="405"/>
                  </a:cubicBezTo>
                  <a:lnTo>
                    <a:pt x="8502" y="620"/>
                  </a:lnTo>
                  <a:lnTo>
                    <a:pt x="9312" y="620"/>
                  </a:lnTo>
                  <a:cubicBezTo>
                    <a:pt x="9621" y="620"/>
                    <a:pt x="9859" y="858"/>
                    <a:pt x="9883" y="1144"/>
                  </a:cubicBezTo>
                  <a:cubicBezTo>
                    <a:pt x="9907" y="1477"/>
                    <a:pt x="9645" y="1763"/>
                    <a:pt x="9335" y="1763"/>
                  </a:cubicBezTo>
                  <a:lnTo>
                    <a:pt x="9264" y="1763"/>
                  </a:lnTo>
                  <a:cubicBezTo>
                    <a:pt x="8597" y="1763"/>
                    <a:pt x="8073" y="2287"/>
                    <a:pt x="8073" y="2953"/>
                  </a:cubicBezTo>
                  <a:lnTo>
                    <a:pt x="8073" y="3739"/>
                  </a:lnTo>
                  <a:lnTo>
                    <a:pt x="0" y="3739"/>
                  </a:lnTo>
                  <a:lnTo>
                    <a:pt x="0" y="8597"/>
                  </a:lnTo>
                  <a:lnTo>
                    <a:pt x="10717" y="8597"/>
                  </a:lnTo>
                  <a:lnTo>
                    <a:pt x="10717" y="3739"/>
                  </a:lnTo>
                  <a:lnTo>
                    <a:pt x="8692" y="3715"/>
                  </a:lnTo>
                  <a:lnTo>
                    <a:pt x="8692" y="2930"/>
                  </a:lnTo>
                  <a:cubicBezTo>
                    <a:pt x="8692" y="2620"/>
                    <a:pt x="8931" y="2382"/>
                    <a:pt x="9240" y="2382"/>
                  </a:cubicBezTo>
                  <a:lnTo>
                    <a:pt x="9312" y="2382"/>
                  </a:lnTo>
                  <a:cubicBezTo>
                    <a:pt x="10883" y="2382"/>
                    <a:pt x="10907" y="0"/>
                    <a:pt x="9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5" name="Google Shape;6005;p74"/>
          <p:cNvGrpSpPr/>
          <p:nvPr/>
        </p:nvGrpSpPr>
        <p:grpSpPr>
          <a:xfrm>
            <a:off x="5530950" y="3445126"/>
            <a:ext cx="331868" cy="348902"/>
            <a:chOff x="5528559" y="3594535"/>
            <a:chExt cx="331041" cy="347997"/>
          </a:xfrm>
        </p:grpSpPr>
        <p:sp>
          <p:nvSpPr>
            <p:cNvPr id="6006" name="Google Shape;6006;p74"/>
            <p:cNvSpPr/>
            <p:nvPr/>
          </p:nvSpPr>
          <p:spPr>
            <a:xfrm>
              <a:off x="5771975" y="3792899"/>
              <a:ext cx="87625" cy="149632"/>
            </a:xfrm>
            <a:custGeom>
              <a:avLst/>
              <a:gdLst/>
              <a:ahLst/>
              <a:cxnLst/>
              <a:rect l="l" t="t" r="r" b="b"/>
              <a:pathLst>
                <a:path w="2692" h="4597" extrusionOk="0">
                  <a:moveTo>
                    <a:pt x="0" y="1"/>
                  </a:moveTo>
                  <a:lnTo>
                    <a:pt x="48" y="3478"/>
                  </a:lnTo>
                  <a:lnTo>
                    <a:pt x="1001" y="3025"/>
                  </a:lnTo>
                  <a:lnTo>
                    <a:pt x="1739" y="4597"/>
                  </a:lnTo>
                  <a:lnTo>
                    <a:pt x="2477" y="4263"/>
                  </a:lnTo>
                  <a:lnTo>
                    <a:pt x="1739" y="2692"/>
                  </a:lnTo>
                  <a:lnTo>
                    <a:pt x="2691" y="2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74"/>
            <p:cNvSpPr/>
            <p:nvPr/>
          </p:nvSpPr>
          <p:spPr>
            <a:xfrm>
              <a:off x="5528559" y="3594535"/>
              <a:ext cx="323905" cy="304766"/>
            </a:xfrm>
            <a:custGeom>
              <a:avLst/>
              <a:gdLst/>
              <a:ahLst/>
              <a:cxnLst/>
              <a:rect l="l" t="t" r="r" b="b"/>
              <a:pathLst>
                <a:path w="9951" h="9363" extrusionOk="0">
                  <a:moveTo>
                    <a:pt x="5215" y="0"/>
                  </a:moveTo>
                  <a:cubicBezTo>
                    <a:pt x="4949" y="0"/>
                    <a:pt x="4679" y="23"/>
                    <a:pt x="4406" y="70"/>
                  </a:cubicBezTo>
                  <a:cubicBezTo>
                    <a:pt x="3740" y="189"/>
                    <a:pt x="3073" y="451"/>
                    <a:pt x="2525" y="856"/>
                  </a:cubicBezTo>
                  <a:cubicBezTo>
                    <a:pt x="596" y="2237"/>
                    <a:pt x="1" y="4809"/>
                    <a:pt x="1120" y="6881"/>
                  </a:cubicBezTo>
                  <a:cubicBezTo>
                    <a:pt x="1949" y="8449"/>
                    <a:pt x="3570" y="9362"/>
                    <a:pt x="5259" y="9362"/>
                  </a:cubicBezTo>
                  <a:cubicBezTo>
                    <a:pt x="5801" y="9362"/>
                    <a:pt x="6351" y="9268"/>
                    <a:pt x="6883" y="9071"/>
                  </a:cubicBezTo>
                  <a:lnTo>
                    <a:pt x="6859" y="7714"/>
                  </a:lnTo>
                  <a:cubicBezTo>
                    <a:pt x="6335" y="8000"/>
                    <a:pt x="5764" y="8143"/>
                    <a:pt x="5168" y="8143"/>
                  </a:cubicBezTo>
                  <a:cubicBezTo>
                    <a:pt x="1739" y="8071"/>
                    <a:pt x="453" y="3618"/>
                    <a:pt x="3335" y="1760"/>
                  </a:cubicBezTo>
                  <a:cubicBezTo>
                    <a:pt x="3949" y="1364"/>
                    <a:pt x="4594" y="1189"/>
                    <a:pt x="5215" y="1189"/>
                  </a:cubicBezTo>
                  <a:cubicBezTo>
                    <a:pt x="7505" y="1189"/>
                    <a:pt x="9470" y="3574"/>
                    <a:pt x="8383" y="6047"/>
                  </a:cubicBezTo>
                  <a:lnTo>
                    <a:pt x="9360" y="6857"/>
                  </a:lnTo>
                  <a:cubicBezTo>
                    <a:pt x="9693" y="6214"/>
                    <a:pt x="9884" y="5499"/>
                    <a:pt x="9907" y="4785"/>
                  </a:cubicBezTo>
                  <a:cubicBezTo>
                    <a:pt x="9951" y="2109"/>
                    <a:pt x="7784" y="0"/>
                    <a:pt x="5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74"/>
            <p:cNvSpPr/>
            <p:nvPr/>
          </p:nvSpPr>
          <p:spPr>
            <a:xfrm>
              <a:off x="5591350" y="3654917"/>
              <a:ext cx="214635" cy="183940"/>
            </a:xfrm>
            <a:custGeom>
              <a:avLst/>
              <a:gdLst/>
              <a:ahLst/>
              <a:cxnLst/>
              <a:rect l="l" t="t" r="r" b="b"/>
              <a:pathLst>
                <a:path w="6594" h="5651" extrusionOk="0">
                  <a:moveTo>
                    <a:pt x="3204" y="760"/>
                  </a:moveTo>
                  <a:cubicBezTo>
                    <a:pt x="3231" y="760"/>
                    <a:pt x="3259" y="761"/>
                    <a:pt x="3287" y="763"/>
                  </a:cubicBezTo>
                  <a:cubicBezTo>
                    <a:pt x="4502" y="810"/>
                    <a:pt x="4930" y="2382"/>
                    <a:pt x="3906" y="3049"/>
                  </a:cubicBezTo>
                  <a:cubicBezTo>
                    <a:pt x="3692" y="3192"/>
                    <a:pt x="3549" y="3454"/>
                    <a:pt x="3549" y="3716"/>
                  </a:cubicBezTo>
                  <a:lnTo>
                    <a:pt x="3549" y="3906"/>
                  </a:lnTo>
                  <a:lnTo>
                    <a:pt x="2930" y="3906"/>
                  </a:lnTo>
                  <a:lnTo>
                    <a:pt x="2930" y="3716"/>
                  </a:lnTo>
                  <a:cubicBezTo>
                    <a:pt x="2906" y="3239"/>
                    <a:pt x="3168" y="2787"/>
                    <a:pt x="3573" y="2525"/>
                  </a:cubicBezTo>
                  <a:cubicBezTo>
                    <a:pt x="4158" y="2129"/>
                    <a:pt x="3741" y="1373"/>
                    <a:pt x="3222" y="1373"/>
                  </a:cubicBezTo>
                  <a:cubicBezTo>
                    <a:pt x="3087" y="1373"/>
                    <a:pt x="2944" y="1425"/>
                    <a:pt x="2811" y="1549"/>
                  </a:cubicBezTo>
                  <a:cubicBezTo>
                    <a:pt x="2692" y="1668"/>
                    <a:pt x="2620" y="1834"/>
                    <a:pt x="2620" y="2001"/>
                  </a:cubicBezTo>
                  <a:lnTo>
                    <a:pt x="2001" y="2001"/>
                  </a:lnTo>
                  <a:cubicBezTo>
                    <a:pt x="1978" y="1315"/>
                    <a:pt x="2527" y="760"/>
                    <a:pt x="3204" y="760"/>
                  </a:cubicBezTo>
                  <a:close/>
                  <a:moveTo>
                    <a:pt x="3549" y="4263"/>
                  </a:moveTo>
                  <a:lnTo>
                    <a:pt x="3549" y="4835"/>
                  </a:lnTo>
                  <a:lnTo>
                    <a:pt x="2930" y="4835"/>
                  </a:lnTo>
                  <a:lnTo>
                    <a:pt x="2930" y="4263"/>
                  </a:lnTo>
                  <a:close/>
                  <a:moveTo>
                    <a:pt x="3322" y="1"/>
                  </a:moveTo>
                  <a:cubicBezTo>
                    <a:pt x="3311" y="1"/>
                    <a:pt x="3299" y="1"/>
                    <a:pt x="3287" y="1"/>
                  </a:cubicBezTo>
                  <a:cubicBezTo>
                    <a:pt x="1358" y="1"/>
                    <a:pt x="1" y="1858"/>
                    <a:pt x="596" y="3692"/>
                  </a:cubicBezTo>
                  <a:cubicBezTo>
                    <a:pt x="983" y="4917"/>
                    <a:pt x="2122" y="5650"/>
                    <a:pt x="3297" y="5650"/>
                  </a:cubicBezTo>
                  <a:cubicBezTo>
                    <a:pt x="3859" y="5650"/>
                    <a:pt x="4430" y="5483"/>
                    <a:pt x="4930" y="5121"/>
                  </a:cubicBezTo>
                  <a:lnTo>
                    <a:pt x="4906" y="2906"/>
                  </a:lnTo>
                  <a:lnTo>
                    <a:pt x="4906" y="2906"/>
                  </a:lnTo>
                  <a:lnTo>
                    <a:pt x="5954" y="3763"/>
                  </a:lnTo>
                  <a:cubicBezTo>
                    <a:pt x="6593" y="1941"/>
                    <a:pt x="5256" y="1"/>
                    <a:pt x="3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9" name="Google Shape;6009;p74"/>
          <p:cNvGrpSpPr/>
          <p:nvPr/>
        </p:nvGrpSpPr>
        <p:grpSpPr>
          <a:xfrm>
            <a:off x="3216698" y="3443886"/>
            <a:ext cx="404531" cy="350142"/>
            <a:chOff x="3220078" y="3593298"/>
            <a:chExt cx="403522" cy="349234"/>
          </a:xfrm>
        </p:grpSpPr>
        <p:sp>
          <p:nvSpPr>
            <p:cNvPr id="6010" name="Google Shape;6010;p74"/>
            <p:cNvSpPr/>
            <p:nvPr/>
          </p:nvSpPr>
          <p:spPr>
            <a:xfrm>
              <a:off x="3504573" y="3792899"/>
              <a:ext cx="87625" cy="149632"/>
            </a:xfrm>
            <a:custGeom>
              <a:avLst/>
              <a:gdLst/>
              <a:ahLst/>
              <a:cxnLst/>
              <a:rect l="l" t="t" r="r" b="b"/>
              <a:pathLst>
                <a:path w="2692" h="4597" extrusionOk="0">
                  <a:moveTo>
                    <a:pt x="0" y="1"/>
                  </a:moveTo>
                  <a:lnTo>
                    <a:pt x="48" y="3478"/>
                  </a:lnTo>
                  <a:lnTo>
                    <a:pt x="1000" y="3025"/>
                  </a:lnTo>
                  <a:lnTo>
                    <a:pt x="1738" y="4597"/>
                  </a:lnTo>
                  <a:lnTo>
                    <a:pt x="2477" y="4263"/>
                  </a:lnTo>
                  <a:lnTo>
                    <a:pt x="1738" y="2692"/>
                  </a:lnTo>
                  <a:lnTo>
                    <a:pt x="2691" y="2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74"/>
            <p:cNvSpPr/>
            <p:nvPr/>
          </p:nvSpPr>
          <p:spPr>
            <a:xfrm>
              <a:off x="3324046" y="3654917"/>
              <a:ext cx="214504" cy="183940"/>
            </a:xfrm>
            <a:custGeom>
              <a:avLst/>
              <a:gdLst/>
              <a:ahLst/>
              <a:cxnLst/>
              <a:rect l="l" t="t" r="r" b="b"/>
              <a:pathLst>
                <a:path w="6590" h="5651" extrusionOk="0">
                  <a:moveTo>
                    <a:pt x="3546" y="906"/>
                  </a:moveTo>
                  <a:lnTo>
                    <a:pt x="3546" y="3740"/>
                  </a:lnTo>
                  <a:lnTo>
                    <a:pt x="2926" y="3740"/>
                  </a:lnTo>
                  <a:lnTo>
                    <a:pt x="2926" y="906"/>
                  </a:lnTo>
                  <a:close/>
                  <a:moveTo>
                    <a:pt x="3546" y="4263"/>
                  </a:moveTo>
                  <a:lnTo>
                    <a:pt x="3546" y="4835"/>
                  </a:lnTo>
                  <a:lnTo>
                    <a:pt x="2926" y="4835"/>
                  </a:lnTo>
                  <a:lnTo>
                    <a:pt x="2926" y="4263"/>
                  </a:lnTo>
                  <a:close/>
                  <a:moveTo>
                    <a:pt x="3248" y="0"/>
                  </a:moveTo>
                  <a:cubicBezTo>
                    <a:pt x="1361" y="0"/>
                    <a:pt x="1" y="1870"/>
                    <a:pt x="593" y="3692"/>
                  </a:cubicBezTo>
                  <a:cubicBezTo>
                    <a:pt x="995" y="4917"/>
                    <a:pt x="2129" y="5650"/>
                    <a:pt x="3299" y="5650"/>
                  </a:cubicBezTo>
                  <a:cubicBezTo>
                    <a:pt x="3858" y="5650"/>
                    <a:pt x="4426" y="5483"/>
                    <a:pt x="4927" y="5121"/>
                  </a:cubicBezTo>
                  <a:lnTo>
                    <a:pt x="4903" y="2906"/>
                  </a:lnTo>
                  <a:lnTo>
                    <a:pt x="5951" y="3763"/>
                  </a:lnTo>
                  <a:cubicBezTo>
                    <a:pt x="6590" y="1941"/>
                    <a:pt x="5253" y="1"/>
                    <a:pt x="3319" y="1"/>
                  </a:cubicBezTo>
                  <a:cubicBezTo>
                    <a:pt x="3307" y="1"/>
                    <a:pt x="3295" y="1"/>
                    <a:pt x="3284" y="1"/>
                  </a:cubicBezTo>
                  <a:cubicBezTo>
                    <a:pt x="3272" y="1"/>
                    <a:pt x="3260" y="0"/>
                    <a:pt x="32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74"/>
            <p:cNvSpPr/>
            <p:nvPr/>
          </p:nvSpPr>
          <p:spPr>
            <a:xfrm>
              <a:off x="3220078" y="3593298"/>
              <a:ext cx="403522" cy="305840"/>
            </a:xfrm>
            <a:custGeom>
              <a:avLst/>
              <a:gdLst/>
              <a:ahLst/>
              <a:cxnLst/>
              <a:rect l="l" t="t" r="r" b="b"/>
              <a:pathLst>
                <a:path w="12397" h="9396" extrusionOk="0">
                  <a:moveTo>
                    <a:pt x="6491" y="0"/>
                  </a:moveTo>
                  <a:cubicBezTo>
                    <a:pt x="5691" y="0"/>
                    <a:pt x="4857" y="216"/>
                    <a:pt x="4049" y="703"/>
                  </a:cubicBezTo>
                  <a:cubicBezTo>
                    <a:pt x="0" y="3156"/>
                    <a:pt x="1739" y="9395"/>
                    <a:pt x="6478" y="9395"/>
                  </a:cubicBezTo>
                  <a:cubicBezTo>
                    <a:pt x="7049" y="9395"/>
                    <a:pt x="7621" y="9300"/>
                    <a:pt x="8145" y="9109"/>
                  </a:cubicBezTo>
                  <a:lnTo>
                    <a:pt x="8145" y="7752"/>
                  </a:lnTo>
                  <a:cubicBezTo>
                    <a:pt x="7564" y="8068"/>
                    <a:pt x="6984" y="8208"/>
                    <a:pt x="6433" y="8208"/>
                  </a:cubicBezTo>
                  <a:cubicBezTo>
                    <a:pt x="3710" y="8208"/>
                    <a:pt x="1707" y="4787"/>
                    <a:pt x="3906" y="2370"/>
                  </a:cubicBezTo>
                  <a:cubicBezTo>
                    <a:pt x="4582" y="1623"/>
                    <a:pt x="5517" y="1235"/>
                    <a:pt x="6459" y="1235"/>
                  </a:cubicBezTo>
                  <a:cubicBezTo>
                    <a:pt x="7109" y="1235"/>
                    <a:pt x="7762" y="1419"/>
                    <a:pt x="8335" y="1798"/>
                  </a:cubicBezTo>
                  <a:cubicBezTo>
                    <a:pt x="9764" y="2703"/>
                    <a:pt x="10336" y="4513"/>
                    <a:pt x="9645" y="6085"/>
                  </a:cubicBezTo>
                  <a:lnTo>
                    <a:pt x="10621" y="6895"/>
                  </a:lnTo>
                  <a:cubicBezTo>
                    <a:pt x="12396" y="3516"/>
                    <a:pt x="9720" y="0"/>
                    <a:pt x="6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3" name="Google Shape;6013;p74"/>
          <p:cNvGrpSpPr/>
          <p:nvPr/>
        </p:nvGrpSpPr>
        <p:grpSpPr>
          <a:xfrm>
            <a:off x="2507957" y="3445061"/>
            <a:ext cx="349710" cy="349752"/>
            <a:chOff x="2513104" y="3594470"/>
            <a:chExt cx="348838" cy="348845"/>
          </a:xfrm>
        </p:grpSpPr>
        <p:sp>
          <p:nvSpPr>
            <p:cNvPr id="6014" name="Google Shape;6014;p74"/>
            <p:cNvSpPr/>
            <p:nvPr/>
          </p:nvSpPr>
          <p:spPr>
            <a:xfrm>
              <a:off x="2661146" y="3856471"/>
              <a:ext cx="53545" cy="86843"/>
            </a:xfrm>
            <a:custGeom>
              <a:avLst/>
              <a:gdLst/>
              <a:ahLst/>
              <a:cxnLst/>
              <a:rect l="l" t="t" r="r" b="b"/>
              <a:pathLst>
                <a:path w="1645" h="2668" extrusionOk="0">
                  <a:moveTo>
                    <a:pt x="1" y="0"/>
                  </a:moveTo>
                  <a:cubicBezTo>
                    <a:pt x="25" y="643"/>
                    <a:pt x="120" y="1286"/>
                    <a:pt x="310" y="1906"/>
                  </a:cubicBezTo>
                  <a:cubicBezTo>
                    <a:pt x="501" y="2453"/>
                    <a:pt x="715" y="2668"/>
                    <a:pt x="811" y="2668"/>
                  </a:cubicBezTo>
                  <a:cubicBezTo>
                    <a:pt x="930" y="2668"/>
                    <a:pt x="1144" y="2453"/>
                    <a:pt x="1334" y="1906"/>
                  </a:cubicBezTo>
                  <a:cubicBezTo>
                    <a:pt x="1525" y="1286"/>
                    <a:pt x="1620" y="643"/>
                    <a:pt x="1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74"/>
            <p:cNvSpPr/>
            <p:nvPr/>
          </p:nvSpPr>
          <p:spPr>
            <a:xfrm>
              <a:off x="2718533" y="3856471"/>
              <a:ext cx="65133" cy="81408"/>
            </a:xfrm>
            <a:custGeom>
              <a:avLst/>
              <a:gdLst/>
              <a:ahLst/>
              <a:cxnLst/>
              <a:rect l="l" t="t" r="r" b="b"/>
              <a:pathLst>
                <a:path w="2001" h="2501" extrusionOk="0">
                  <a:moveTo>
                    <a:pt x="500" y="0"/>
                  </a:moveTo>
                  <a:cubicBezTo>
                    <a:pt x="500" y="715"/>
                    <a:pt x="381" y="1429"/>
                    <a:pt x="143" y="2120"/>
                  </a:cubicBezTo>
                  <a:cubicBezTo>
                    <a:pt x="119" y="2239"/>
                    <a:pt x="48" y="2382"/>
                    <a:pt x="0" y="2501"/>
                  </a:cubicBezTo>
                  <a:cubicBezTo>
                    <a:pt x="1096" y="2120"/>
                    <a:pt x="1881" y="1144"/>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74"/>
            <p:cNvSpPr/>
            <p:nvPr/>
          </p:nvSpPr>
          <p:spPr>
            <a:xfrm>
              <a:off x="2592170" y="3856471"/>
              <a:ext cx="65133" cy="81408"/>
            </a:xfrm>
            <a:custGeom>
              <a:avLst/>
              <a:gdLst/>
              <a:ahLst/>
              <a:cxnLst/>
              <a:rect l="l" t="t" r="r" b="b"/>
              <a:pathLst>
                <a:path w="2001" h="2501" extrusionOk="0">
                  <a:moveTo>
                    <a:pt x="0" y="0"/>
                  </a:moveTo>
                  <a:cubicBezTo>
                    <a:pt x="119" y="1144"/>
                    <a:pt x="905" y="2120"/>
                    <a:pt x="2001" y="2501"/>
                  </a:cubicBezTo>
                  <a:cubicBezTo>
                    <a:pt x="1953" y="2382"/>
                    <a:pt x="1882" y="2263"/>
                    <a:pt x="1834" y="2120"/>
                  </a:cubicBezTo>
                  <a:cubicBezTo>
                    <a:pt x="1620" y="1429"/>
                    <a:pt x="1501" y="715"/>
                    <a:pt x="1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74"/>
            <p:cNvSpPr/>
            <p:nvPr/>
          </p:nvSpPr>
          <p:spPr>
            <a:xfrm>
              <a:off x="2596044" y="3729328"/>
              <a:ext cx="180653" cy="44235"/>
            </a:xfrm>
            <a:custGeom>
              <a:avLst/>
              <a:gdLst/>
              <a:ahLst/>
              <a:cxnLst/>
              <a:rect l="l" t="t" r="r" b="b"/>
              <a:pathLst>
                <a:path w="5550" h="1359" extrusionOk="0">
                  <a:moveTo>
                    <a:pt x="0" y="1"/>
                  </a:moveTo>
                  <a:lnTo>
                    <a:pt x="0" y="1358"/>
                  </a:lnTo>
                  <a:lnTo>
                    <a:pt x="5549" y="1358"/>
                  </a:lnTo>
                  <a:lnTo>
                    <a:pt x="5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74"/>
            <p:cNvSpPr/>
            <p:nvPr/>
          </p:nvSpPr>
          <p:spPr>
            <a:xfrm>
              <a:off x="2730154" y="3792899"/>
              <a:ext cx="53512" cy="43454"/>
            </a:xfrm>
            <a:custGeom>
              <a:avLst/>
              <a:gdLst/>
              <a:ahLst/>
              <a:cxnLst/>
              <a:rect l="l" t="t" r="r" b="b"/>
              <a:pathLst>
                <a:path w="1644" h="1335" extrusionOk="0">
                  <a:moveTo>
                    <a:pt x="0" y="1"/>
                  </a:moveTo>
                  <a:cubicBezTo>
                    <a:pt x="72" y="429"/>
                    <a:pt x="119" y="882"/>
                    <a:pt x="143" y="1334"/>
                  </a:cubicBezTo>
                  <a:lnTo>
                    <a:pt x="1644" y="1334"/>
                  </a:lnTo>
                  <a:cubicBezTo>
                    <a:pt x="1596" y="858"/>
                    <a:pt x="1429" y="382"/>
                    <a:pt x="1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74"/>
            <p:cNvSpPr/>
            <p:nvPr/>
          </p:nvSpPr>
          <p:spPr>
            <a:xfrm>
              <a:off x="2513104" y="3594470"/>
              <a:ext cx="348838" cy="177528"/>
            </a:xfrm>
            <a:custGeom>
              <a:avLst/>
              <a:gdLst/>
              <a:ahLst/>
              <a:cxnLst/>
              <a:rect l="l" t="t" r="r" b="b"/>
              <a:pathLst>
                <a:path w="10717" h="5454" extrusionOk="0">
                  <a:moveTo>
                    <a:pt x="5359" y="0"/>
                  </a:moveTo>
                  <a:lnTo>
                    <a:pt x="0" y="2286"/>
                  </a:lnTo>
                  <a:lnTo>
                    <a:pt x="0" y="2763"/>
                  </a:lnTo>
                  <a:lnTo>
                    <a:pt x="1715" y="3501"/>
                  </a:lnTo>
                  <a:lnTo>
                    <a:pt x="9002" y="3501"/>
                  </a:lnTo>
                  <a:lnTo>
                    <a:pt x="9312" y="3382"/>
                  </a:lnTo>
                  <a:lnTo>
                    <a:pt x="9312" y="5454"/>
                  </a:lnTo>
                  <a:lnTo>
                    <a:pt x="9931" y="5454"/>
                  </a:lnTo>
                  <a:lnTo>
                    <a:pt x="9931" y="3120"/>
                  </a:lnTo>
                  <a:lnTo>
                    <a:pt x="10717" y="2786"/>
                  </a:lnTo>
                  <a:lnTo>
                    <a:pt x="10717" y="2286"/>
                  </a:lnTo>
                  <a:lnTo>
                    <a:pt x="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74"/>
            <p:cNvSpPr/>
            <p:nvPr/>
          </p:nvSpPr>
          <p:spPr>
            <a:xfrm>
              <a:off x="2591389" y="3792899"/>
              <a:ext cx="54293" cy="43454"/>
            </a:xfrm>
            <a:custGeom>
              <a:avLst/>
              <a:gdLst/>
              <a:ahLst/>
              <a:cxnLst/>
              <a:rect l="l" t="t" r="r" b="b"/>
              <a:pathLst>
                <a:path w="1668" h="1335" extrusionOk="0">
                  <a:moveTo>
                    <a:pt x="501" y="1"/>
                  </a:moveTo>
                  <a:cubicBezTo>
                    <a:pt x="239" y="382"/>
                    <a:pt x="72" y="858"/>
                    <a:pt x="1" y="1334"/>
                  </a:cubicBezTo>
                  <a:lnTo>
                    <a:pt x="1525" y="1334"/>
                  </a:lnTo>
                  <a:cubicBezTo>
                    <a:pt x="1525" y="882"/>
                    <a:pt x="1572" y="429"/>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74"/>
            <p:cNvSpPr/>
            <p:nvPr/>
          </p:nvSpPr>
          <p:spPr>
            <a:xfrm>
              <a:off x="2661146" y="3792899"/>
              <a:ext cx="53545" cy="43454"/>
            </a:xfrm>
            <a:custGeom>
              <a:avLst/>
              <a:gdLst/>
              <a:ahLst/>
              <a:cxnLst/>
              <a:rect l="l" t="t" r="r" b="b"/>
              <a:pathLst>
                <a:path w="1645" h="1335" extrusionOk="0">
                  <a:moveTo>
                    <a:pt x="144" y="1"/>
                  </a:moveTo>
                  <a:cubicBezTo>
                    <a:pt x="72" y="429"/>
                    <a:pt x="1" y="882"/>
                    <a:pt x="1" y="1334"/>
                  </a:cubicBezTo>
                  <a:lnTo>
                    <a:pt x="1644" y="1334"/>
                  </a:lnTo>
                  <a:cubicBezTo>
                    <a:pt x="1620" y="882"/>
                    <a:pt x="1573" y="429"/>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2" name="Google Shape;6022;p74"/>
          <p:cNvGrpSpPr/>
          <p:nvPr/>
        </p:nvGrpSpPr>
        <p:grpSpPr>
          <a:xfrm>
            <a:off x="1752584" y="3501781"/>
            <a:ext cx="349751" cy="235526"/>
            <a:chOff x="1759614" y="3651043"/>
            <a:chExt cx="348879" cy="234916"/>
          </a:xfrm>
        </p:grpSpPr>
        <p:sp>
          <p:nvSpPr>
            <p:cNvPr id="6023" name="Google Shape;6023;p74"/>
            <p:cNvSpPr/>
            <p:nvPr/>
          </p:nvSpPr>
          <p:spPr>
            <a:xfrm>
              <a:off x="1759614" y="3651043"/>
              <a:ext cx="262028" cy="95371"/>
            </a:xfrm>
            <a:custGeom>
              <a:avLst/>
              <a:gdLst/>
              <a:ahLst/>
              <a:cxnLst/>
              <a:rect l="l" t="t" r="r" b="b"/>
              <a:pathLst>
                <a:path w="8050" h="2930" extrusionOk="0">
                  <a:moveTo>
                    <a:pt x="1" y="1"/>
                  </a:moveTo>
                  <a:lnTo>
                    <a:pt x="1" y="2930"/>
                  </a:lnTo>
                  <a:lnTo>
                    <a:pt x="5049" y="2930"/>
                  </a:lnTo>
                  <a:lnTo>
                    <a:pt x="5025" y="1477"/>
                  </a:lnTo>
                  <a:lnTo>
                    <a:pt x="6788" y="2930"/>
                  </a:lnTo>
                  <a:lnTo>
                    <a:pt x="8050" y="2930"/>
                  </a:lnTo>
                  <a:lnTo>
                    <a:pt x="80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74"/>
            <p:cNvSpPr/>
            <p:nvPr/>
          </p:nvSpPr>
          <p:spPr>
            <a:xfrm>
              <a:off x="2041799" y="3651043"/>
              <a:ext cx="66695" cy="95371"/>
            </a:xfrm>
            <a:custGeom>
              <a:avLst/>
              <a:gdLst/>
              <a:ahLst/>
              <a:cxnLst/>
              <a:rect l="l" t="t" r="r" b="b"/>
              <a:pathLst>
                <a:path w="2049" h="2930" extrusionOk="0">
                  <a:moveTo>
                    <a:pt x="0" y="1"/>
                  </a:moveTo>
                  <a:lnTo>
                    <a:pt x="0" y="2930"/>
                  </a:lnTo>
                  <a:lnTo>
                    <a:pt x="2048" y="2930"/>
                  </a:lnTo>
                  <a:lnTo>
                    <a:pt x="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74"/>
            <p:cNvSpPr/>
            <p:nvPr/>
          </p:nvSpPr>
          <p:spPr>
            <a:xfrm>
              <a:off x="1944894" y="3742511"/>
              <a:ext cx="82970" cy="143448"/>
            </a:xfrm>
            <a:custGeom>
              <a:avLst/>
              <a:gdLst/>
              <a:ahLst/>
              <a:cxnLst/>
              <a:rect l="l" t="t" r="r" b="b"/>
              <a:pathLst>
                <a:path w="2549" h="4407" extrusionOk="0">
                  <a:moveTo>
                    <a:pt x="0" y="1"/>
                  </a:moveTo>
                  <a:lnTo>
                    <a:pt x="48" y="3335"/>
                  </a:lnTo>
                  <a:lnTo>
                    <a:pt x="953" y="2882"/>
                  </a:lnTo>
                  <a:lnTo>
                    <a:pt x="1667" y="4406"/>
                  </a:lnTo>
                  <a:lnTo>
                    <a:pt x="2358" y="4073"/>
                  </a:lnTo>
                  <a:lnTo>
                    <a:pt x="1643" y="2549"/>
                  </a:lnTo>
                  <a:lnTo>
                    <a:pt x="2548" y="212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6" name="Google Shape;6026;p74"/>
          <p:cNvGrpSpPr/>
          <p:nvPr/>
        </p:nvGrpSpPr>
        <p:grpSpPr>
          <a:xfrm>
            <a:off x="997211" y="3469929"/>
            <a:ext cx="349743" cy="299233"/>
            <a:chOff x="1006125" y="3619273"/>
            <a:chExt cx="348871" cy="298457"/>
          </a:xfrm>
        </p:grpSpPr>
        <p:sp>
          <p:nvSpPr>
            <p:cNvPr id="6027" name="Google Shape;6027;p74"/>
            <p:cNvSpPr/>
            <p:nvPr/>
          </p:nvSpPr>
          <p:spPr>
            <a:xfrm>
              <a:off x="1085972" y="3747361"/>
              <a:ext cx="107806" cy="57190"/>
            </a:xfrm>
            <a:custGeom>
              <a:avLst/>
              <a:gdLst/>
              <a:ahLst/>
              <a:cxnLst/>
              <a:rect l="l" t="t" r="r" b="b"/>
              <a:pathLst>
                <a:path w="3312" h="1757" extrusionOk="0">
                  <a:moveTo>
                    <a:pt x="2442" y="1"/>
                  </a:moveTo>
                  <a:cubicBezTo>
                    <a:pt x="2216" y="1"/>
                    <a:pt x="1989" y="78"/>
                    <a:pt x="1811" y="233"/>
                  </a:cubicBezTo>
                  <a:cubicBezTo>
                    <a:pt x="1525" y="447"/>
                    <a:pt x="1168" y="566"/>
                    <a:pt x="811" y="566"/>
                  </a:cubicBezTo>
                  <a:cubicBezTo>
                    <a:pt x="525" y="566"/>
                    <a:pt x="239" y="495"/>
                    <a:pt x="1" y="352"/>
                  </a:cubicBezTo>
                  <a:lnTo>
                    <a:pt x="1" y="352"/>
                  </a:lnTo>
                  <a:cubicBezTo>
                    <a:pt x="145" y="1287"/>
                    <a:pt x="897" y="1757"/>
                    <a:pt x="1652" y="1757"/>
                  </a:cubicBezTo>
                  <a:cubicBezTo>
                    <a:pt x="2398" y="1757"/>
                    <a:pt x="3145" y="1298"/>
                    <a:pt x="3311" y="376"/>
                  </a:cubicBezTo>
                  <a:cubicBezTo>
                    <a:pt x="3216" y="328"/>
                    <a:pt x="3144" y="280"/>
                    <a:pt x="3073" y="233"/>
                  </a:cubicBezTo>
                  <a:cubicBezTo>
                    <a:pt x="2894" y="78"/>
                    <a:pt x="2668" y="1"/>
                    <a:pt x="2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74"/>
            <p:cNvSpPr/>
            <p:nvPr/>
          </p:nvSpPr>
          <p:spPr>
            <a:xfrm>
              <a:off x="1088316" y="3663445"/>
              <a:ext cx="103900" cy="82026"/>
            </a:xfrm>
            <a:custGeom>
              <a:avLst/>
              <a:gdLst/>
              <a:ahLst/>
              <a:cxnLst/>
              <a:rect l="l" t="t" r="r" b="b"/>
              <a:pathLst>
                <a:path w="3192" h="2520" extrusionOk="0">
                  <a:moveTo>
                    <a:pt x="1072" y="1"/>
                  </a:moveTo>
                  <a:lnTo>
                    <a:pt x="1072" y="1072"/>
                  </a:lnTo>
                  <a:lnTo>
                    <a:pt x="905" y="1144"/>
                  </a:lnTo>
                  <a:cubicBezTo>
                    <a:pt x="453" y="1358"/>
                    <a:pt x="143" y="1739"/>
                    <a:pt x="0" y="2215"/>
                  </a:cubicBezTo>
                  <a:lnTo>
                    <a:pt x="143" y="2287"/>
                  </a:lnTo>
                  <a:cubicBezTo>
                    <a:pt x="322" y="2442"/>
                    <a:pt x="542" y="2519"/>
                    <a:pt x="765" y="2519"/>
                  </a:cubicBezTo>
                  <a:cubicBezTo>
                    <a:pt x="989" y="2519"/>
                    <a:pt x="1215" y="2442"/>
                    <a:pt x="1405" y="2287"/>
                  </a:cubicBezTo>
                  <a:cubicBezTo>
                    <a:pt x="1667" y="2073"/>
                    <a:pt x="2024" y="1953"/>
                    <a:pt x="2382" y="1953"/>
                  </a:cubicBezTo>
                  <a:cubicBezTo>
                    <a:pt x="2667" y="1953"/>
                    <a:pt x="2953" y="2025"/>
                    <a:pt x="3191" y="2168"/>
                  </a:cubicBezTo>
                  <a:cubicBezTo>
                    <a:pt x="3049" y="1715"/>
                    <a:pt x="2715" y="1358"/>
                    <a:pt x="2286" y="1144"/>
                  </a:cubicBezTo>
                  <a:lnTo>
                    <a:pt x="2096" y="1072"/>
                  </a:lnTo>
                  <a:lnTo>
                    <a:pt x="2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74"/>
            <p:cNvSpPr/>
            <p:nvPr/>
          </p:nvSpPr>
          <p:spPr>
            <a:xfrm>
              <a:off x="1123178" y="3619273"/>
              <a:ext cx="33364" cy="24054"/>
            </a:xfrm>
            <a:custGeom>
              <a:avLst/>
              <a:gdLst/>
              <a:ahLst/>
              <a:cxnLst/>
              <a:rect l="l" t="t" r="r" b="b"/>
              <a:pathLst>
                <a:path w="1025" h="739" extrusionOk="0">
                  <a:moveTo>
                    <a:pt x="1" y="0"/>
                  </a:moveTo>
                  <a:lnTo>
                    <a:pt x="1" y="739"/>
                  </a:lnTo>
                  <a:lnTo>
                    <a:pt x="1025" y="739"/>
                  </a:lnTo>
                  <a:lnTo>
                    <a:pt x="1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74"/>
            <p:cNvSpPr/>
            <p:nvPr/>
          </p:nvSpPr>
          <p:spPr>
            <a:xfrm>
              <a:off x="1006125" y="3871184"/>
              <a:ext cx="348871" cy="46546"/>
            </a:xfrm>
            <a:custGeom>
              <a:avLst/>
              <a:gdLst/>
              <a:ahLst/>
              <a:cxnLst/>
              <a:rect l="l" t="t" r="r" b="b"/>
              <a:pathLst>
                <a:path w="10718" h="1430" extrusionOk="0">
                  <a:moveTo>
                    <a:pt x="1" y="1"/>
                  </a:moveTo>
                  <a:lnTo>
                    <a:pt x="1" y="406"/>
                  </a:lnTo>
                  <a:cubicBezTo>
                    <a:pt x="1" y="977"/>
                    <a:pt x="453" y="1430"/>
                    <a:pt x="1025" y="1430"/>
                  </a:cubicBezTo>
                  <a:lnTo>
                    <a:pt x="9693" y="1430"/>
                  </a:lnTo>
                  <a:cubicBezTo>
                    <a:pt x="10241" y="1430"/>
                    <a:pt x="10717" y="953"/>
                    <a:pt x="10717" y="406"/>
                  </a:cubicBez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74"/>
            <p:cNvSpPr/>
            <p:nvPr/>
          </p:nvSpPr>
          <p:spPr>
            <a:xfrm>
              <a:off x="1027055" y="3673536"/>
              <a:ext cx="307012" cy="177528"/>
            </a:xfrm>
            <a:custGeom>
              <a:avLst/>
              <a:gdLst/>
              <a:ahLst/>
              <a:cxnLst/>
              <a:rect l="l" t="t" r="r" b="b"/>
              <a:pathLst>
                <a:path w="9432" h="5454" extrusionOk="0">
                  <a:moveTo>
                    <a:pt x="8241" y="1286"/>
                  </a:moveTo>
                  <a:lnTo>
                    <a:pt x="8241" y="1905"/>
                  </a:lnTo>
                  <a:lnTo>
                    <a:pt x="6621" y="1905"/>
                  </a:lnTo>
                  <a:lnTo>
                    <a:pt x="6621" y="1286"/>
                  </a:lnTo>
                  <a:close/>
                  <a:moveTo>
                    <a:pt x="8241" y="2525"/>
                  </a:moveTo>
                  <a:lnTo>
                    <a:pt x="8241" y="3144"/>
                  </a:lnTo>
                  <a:lnTo>
                    <a:pt x="6621" y="3144"/>
                  </a:lnTo>
                  <a:lnTo>
                    <a:pt x="6621" y="2525"/>
                  </a:lnTo>
                  <a:close/>
                  <a:moveTo>
                    <a:pt x="8241" y="3739"/>
                  </a:moveTo>
                  <a:lnTo>
                    <a:pt x="8241" y="4358"/>
                  </a:lnTo>
                  <a:lnTo>
                    <a:pt x="6621" y="4358"/>
                  </a:lnTo>
                  <a:lnTo>
                    <a:pt x="6621" y="3739"/>
                  </a:lnTo>
                  <a:close/>
                  <a:moveTo>
                    <a:pt x="4621" y="0"/>
                  </a:moveTo>
                  <a:lnTo>
                    <a:pt x="4621" y="381"/>
                  </a:lnTo>
                  <a:cubicBezTo>
                    <a:pt x="6645" y="1548"/>
                    <a:pt x="5812" y="4644"/>
                    <a:pt x="3478" y="4644"/>
                  </a:cubicBezTo>
                  <a:cubicBezTo>
                    <a:pt x="1120" y="4644"/>
                    <a:pt x="310" y="1548"/>
                    <a:pt x="2335" y="381"/>
                  </a:cubicBezTo>
                  <a:lnTo>
                    <a:pt x="2335" y="24"/>
                  </a:lnTo>
                  <a:lnTo>
                    <a:pt x="1" y="24"/>
                  </a:lnTo>
                  <a:lnTo>
                    <a:pt x="1" y="5454"/>
                  </a:lnTo>
                  <a:lnTo>
                    <a:pt x="9431" y="5454"/>
                  </a:lnTo>
                  <a:lnTo>
                    <a:pt x="9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2" name="Google Shape;6032;p74"/>
          <p:cNvGrpSpPr/>
          <p:nvPr/>
        </p:nvGrpSpPr>
        <p:grpSpPr>
          <a:xfrm>
            <a:off x="7797037" y="2937351"/>
            <a:ext cx="349751" cy="248156"/>
            <a:chOff x="7788994" y="3088077"/>
            <a:chExt cx="348878" cy="247513"/>
          </a:xfrm>
        </p:grpSpPr>
        <p:sp>
          <p:nvSpPr>
            <p:cNvPr id="6033" name="Google Shape;6033;p74"/>
            <p:cNvSpPr/>
            <p:nvPr/>
          </p:nvSpPr>
          <p:spPr>
            <a:xfrm>
              <a:off x="7989769" y="3127789"/>
              <a:ext cx="58167" cy="27179"/>
            </a:xfrm>
            <a:custGeom>
              <a:avLst/>
              <a:gdLst/>
              <a:ahLst/>
              <a:cxnLst/>
              <a:rect l="l" t="t" r="r" b="b"/>
              <a:pathLst>
                <a:path w="1787" h="835" extrusionOk="0">
                  <a:moveTo>
                    <a:pt x="903" y="1"/>
                  </a:moveTo>
                  <a:cubicBezTo>
                    <a:pt x="560" y="1"/>
                    <a:pt x="215" y="168"/>
                    <a:pt x="1" y="501"/>
                  </a:cubicBezTo>
                  <a:lnTo>
                    <a:pt x="525" y="834"/>
                  </a:lnTo>
                  <a:cubicBezTo>
                    <a:pt x="620" y="703"/>
                    <a:pt x="763" y="638"/>
                    <a:pt x="903" y="638"/>
                  </a:cubicBezTo>
                  <a:cubicBezTo>
                    <a:pt x="1042" y="638"/>
                    <a:pt x="1179" y="703"/>
                    <a:pt x="1263" y="834"/>
                  </a:cubicBezTo>
                  <a:lnTo>
                    <a:pt x="1787" y="501"/>
                  </a:lnTo>
                  <a:cubicBezTo>
                    <a:pt x="1584" y="168"/>
                    <a:pt x="1245" y="1"/>
                    <a:pt x="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74"/>
            <p:cNvSpPr/>
            <p:nvPr/>
          </p:nvSpPr>
          <p:spPr>
            <a:xfrm>
              <a:off x="7955655" y="3088077"/>
              <a:ext cx="126392" cy="45961"/>
            </a:xfrm>
            <a:custGeom>
              <a:avLst/>
              <a:gdLst/>
              <a:ahLst/>
              <a:cxnLst/>
              <a:rect l="l" t="t" r="r" b="b"/>
              <a:pathLst>
                <a:path w="3883" h="1412" extrusionOk="0">
                  <a:moveTo>
                    <a:pt x="1942" y="0"/>
                  </a:moveTo>
                  <a:cubicBezTo>
                    <a:pt x="1197" y="0"/>
                    <a:pt x="453" y="352"/>
                    <a:pt x="1" y="1054"/>
                  </a:cubicBezTo>
                  <a:lnTo>
                    <a:pt x="549" y="1411"/>
                  </a:lnTo>
                  <a:cubicBezTo>
                    <a:pt x="834" y="911"/>
                    <a:pt x="1382" y="626"/>
                    <a:pt x="1954" y="626"/>
                  </a:cubicBezTo>
                  <a:cubicBezTo>
                    <a:pt x="2525" y="626"/>
                    <a:pt x="3049" y="911"/>
                    <a:pt x="3359" y="1411"/>
                  </a:cubicBezTo>
                  <a:lnTo>
                    <a:pt x="3883" y="1054"/>
                  </a:lnTo>
                  <a:cubicBezTo>
                    <a:pt x="3430" y="352"/>
                    <a:pt x="2686" y="0"/>
                    <a:pt x="1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74"/>
            <p:cNvSpPr/>
            <p:nvPr/>
          </p:nvSpPr>
          <p:spPr>
            <a:xfrm>
              <a:off x="7935506" y="3181368"/>
              <a:ext cx="145759" cy="124764"/>
            </a:xfrm>
            <a:custGeom>
              <a:avLst/>
              <a:gdLst/>
              <a:ahLst/>
              <a:cxnLst/>
              <a:rect l="l" t="t" r="r" b="b"/>
              <a:pathLst>
                <a:path w="4478" h="3833" extrusionOk="0">
                  <a:moveTo>
                    <a:pt x="2544" y="821"/>
                  </a:moveTo>
                  <a:cubicBezTo>
                    <a:pt x="3106" y="821"/>
                    <a:pt x="3644" y="1264"/>
                    <a:pt x="3644" y="1927"/>
                  </a:cubicBezTo>
                  <a:cubicBezTo>
                    <a:pt x="3644" y="2522"/>
                    <a:pt x="3168" y="2999"/>
                    <a:pt x="2573" y="2999"/>
                  </a:cubicBezTo>
                  <a:cubicBezTo>
                    <a:pt x="1596" y="2999"/>
                    <a:pt x="1096" y="1832"/>
                    <a:pt x="1787" y="1141"/>
                  </a:cubicBezTo>
                  <a:cubicBezTo>
                    <a:pt x="2008" y="920"/>
                    <a:pt x="2279" y="821"/>
                    <a:pt x="2544" y="821"/>
                  </a:cubicBezTo>
                  <a:close/>
                  <a:moveTo>
                    <a:pt x="2549" y="0"/>
                  </a:moveTo>
                  <a:cubicBezTo>
                    <a:pt x="2079" y="0"/>
                    <a:pt x="1601" y="176"/>
                    <a:pt x="1215" y="570"/>
                  </a:cubicBezTo>
                  <a:cubicBezTo>
                    <a:pt x="1" y="1784"/>
                    <a:pt x="858" y="3832"/>
                    <a:pt x="2573" y="3832"/>
                  </a:cubicBezTo>
                  <a:cubicBezTo>
                    <a:pt x="3620" y="3832"/>
                    <a:pt x="4478" y="2975"/>
                    <a:pt x="4478" y="1927"/>
                  </a:cubicBezTo>
                  <a:cubicBezTo>
                    <a:pt x="4478" y="768"/>
                    <a:pt x="3530" y="0"/>
                    <a:pt x="2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74"/>
            <p:cNvSpPr/>
            <p:nvPr/>
          </p:nvSpPr>
          <p:spPr>
            <a:xfrm>
              <a:off x="7999078" y="3229347"/>
              <a:ext cx="34926" cy="29621"/>
            </a:xfrm>
            <a:custGeom>
              <a:avLst/>
              <a:gdLst/>
              <a:ahLst/>
              <a:cxnLst/>
              <a:rect l="l" t="t" r="r" b="b"/>
              <a:pathLst>
                <a:path w="1073" h="910" extrusionOk="0">
                  <a:moveTo>
                    <a:pt x="620" y="1"/>
                  </a:moveTo>
                  <a:cubicBezTo>
                    <a:pt x="191" y="1"/>
                    <a:pt x="0" y="477"/>
                    <a:pt x="286" y="763"/>
                  </a:cubicBezTo>
                  <a:cubicBezTo>
                    <a:pt x="381" y="865"/>
                    <a:pt x="498" y="910"/>
                    <a:pt x="614" y="910"/>
                  </a:cubicBezTo>
                  <a:cubicBezTo>
                    <a:pt x="848" y="910"/>
                    <a:pt x="1072" y="724"/>
                    <a:pt x="1072" y="453"/>
                  </a:cubicBezTo>
                  <a:cubicBezTo>
                    <a:pt x="1072" y="191"/>
                    <a:pt x="858" y="1"/>
                    <a:pt x="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74"/>
            <p:cNvSpPr/>
            <p:nvPr/>
          </p:nvSpPr>
          <p:spPr>
            <a:xfrm>
              <a:off x="8044812" y="3184395"/>
              <a:ext cx="93060" cy="150414"/>
            </a:xfrm>
            <a:custGeom>
              <a:avLst/>
              <a:gdLst/>
              <a:ahLst/>
              <a:cxnLst/>
              <a:rect l="l" t="t" r="r" b="b"/>
              <a:pathLst>
                <a:path w="2859" h="4621" extrusionOk="0">
                  <a:moveTo>
                    <a:pt x="953" y="0"/>
                  </a:moveTo>
                  <a:cubicBezTo>
                    <a:pt x="2358" y="1310"/>
                    <a:pt x="1834" y="3668"/>
                    <a:pt x="0" y="4263"/>
                  </a:cubicBezTo>
                  <a:lnTo>
                    <a:pt x="0" y="4620"/>
                  </a:lnTo>
                  <a:lnTo>
                    <a:pt x="1834" y="4620"/>
                  </a:lnTo>
                  <a:lnTo>
                    <a:pt x="1834" y="3692"/>
                  </a:lnTo>
                  <a:lnTo>
                    <a:pt x="2858" y="3692"/>
                  </a:lnTo>
                  <a:lnTo>
                    <a:pt x="28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74"/>
            <p:cNvSpPr/>
            <p:nvPr/>
          </p:nvSpPr>
          <p:spPr>
            <a:xfrm>
              <a:off x="7788994" y="3184395"/>
              <a:ext cx="173687" cy="151195"/>
            </a:xfrm>
            <a:custGeom>
              <a:avLst/>
              <a:gdLst/>
              <a:ahLst/>
              <a:cxnLst/>
              <a:rect l="l" t="t" r="r" b="b"/>
              <a:pathLst>
                <a:path w="5336" h="4645" extrusionOk="0">
                  <a:moveTo>
                    <a:pt x="2692" y="1501"/>
                  </a:moveTo>
                  <a:lnTo>
                    <a:pt x="2692" y="2144"/>
                  </a:lnTo>
                  <a:lnTo>
                    <a:pt x="834" y="2144"/>
                  </a:lnTo>
                  <a:lnTo>
                    <a:pt x="834" y="1501"/>
                  </a:lnTo>
                  <a:close/>
                  <a:moveTo>
                    <a:pt x="3763" y="1501"/>
                  </a:moveTo>
                  <a:lnTo>
                    <a:pt x="3763" y="2144"/>
                  </a:lnTo>
                  <a:lnTo>
                    <a:pt x="3168" y="2144"/>
                  </a:lnTo>
                  <a:lnTo>
                    <a:pt x="3168" y="1501"/>
                  </a:lnTo>
                  <a:close/>
                  <a:moveTo>
                    <a:pt x="1" y="0"/>
                  </a:moveTo>
                  <a:lnTo>
                    <a:pt x="1" y="3692"/>
                  </a:lnTo>
                  <a:lnTo>
                    <a:pt x="1025" y="3692"/>
                  </a:lnTo>
                  <a:lnTo>
                    <a:pt x="1025" y="4644"/>
                  </a:lnTo>
                  <a:lnTo>
                    <a:pt x="2858" y="4644"/>
                  </a:lnTo>
                  <a:lnTo>
                    <a:pt x="2858" y="3692"/>
                  </a:lnTo>
                  <a:lnTo>
                    <a:pt x="5335" y="3692"/>
                  </a:lnTo>
                  <a:cubicBezTo>
                    <a:pt x="4811" y="3215"/>
                    <a:pt x="4525" y="2549"/>
                    <a:pt x="4525" y="1834"/>
                  </a:cubicBezTo>
                  <a:cubicBezTo>
                    <a:pt x="4525" y="1143"/>
                    <a:pt x="4811" y="477"/>
                    <a:pt x="5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9" name="Google Shape;6039;p74"/>
          <p:cNvGrpSpPr/>
          <p:nvPr/>
        </p:nvGrpSpPr>
        <p:grpSpPr>
          <a:xfrm>
            <a:off x="7041664" y="2886244"/>
            <a:ext cx="349748" cy="349784"/>
            <a:chOff x="7035505" y="3037102"/>
            <a:chExt cx="348876" cy="348877"/>
          </a:xfrm>
        </p:grpSpPr>
        <p:sp>
          <p:nvSpPr>
            <p:cNvPr id="6040" name="Google Shape;6040;p74"/>
            <p:cNvSpPr/>
            <p:nvPr/>
          </p:nvSpPr>
          <p:spPr>
            <a:xfrm>
              <a:off x="7220004" y="3037102"/>
              <a:ext cx="164377" cy="218638"/>
            </a:xfrm>
            <a:custGeom>
              <a:avLst/>
              <a:gdLst/>
              <a:ahLst/>
              <a:cxnLst/>
              <a:rect l="l" t="t" r="r" b="b"/>
              <a:pathLst>
                <a:path w="5050" h="6717" extrusionOk="0">
                  <a:moveTo>
                    <a:pt x="2430" y="1406"/>
                  </a:moveTo>
                  <a:cubicBezTo>
                    <a:pt x="3287" y="1406"/>
                    <a:pt x="3764" y="2382"/>
                    <a:pt x="3263" y="3073"/>
                  </a:cubicBezTo>
                  <a:cubicBezTo>
                    <a:pt x="3764" y="3358"/>
                    <a:pt x="4073" y="3906"/>
                    <a:pt x="4073" y="4502"/>
                  </a:cubicBezTo>
                  <a:lnTo>
                    <a:pt x="4073" y="5287"/>
                  </a:lnTo>
                  <a:lnTo>
                    <a:pt x="811" y="5287"/>
                  </a:lnTo>
                  <a:lnTo>
                    <a:pt x="811" y="4502"/>
                  </a:lnTo>
                  <a:cubicBezTo>
                    <a:pt x="811" y="3906"/>
                    <a:pt x="1120" y="3358"/>
                    <a:pt x="1620" y="3073"/>
                  </a:cubicBezTo>
                  <a:cubicBezTo>
                    <a:pt x="1096" y="2382"/>
                    <a:pt x="1573" y="1406"/>
                    <a:pt x="2430" y="1406"/>
                  </a:cubicBezTo>
                  <a:close/>
                  <a:moveTo>
                    <a:pt x="1" y="1"/>
                  </a:moveTo>
                  <a:lnTo>
                    <a:pt x="1" y="6716"/>
                  </a:lnTo>
                  <a:lnTo>
                    <a:pt x="5050" y="6716"/>
                  </a:lnTo>
                  <a:lnTo>
                    <a:pt x="50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74"/>
            <p:cNvSpPr/>
            <p:nvPr/>
          </p:nvSpPr>
          <p:spPr>
            <a:xfrm>
              <a:off x="7281265" y="3103669"/>
              <a:ext cx="31020" cy="26496"/>
            </a:xfrm>
            <a:custGeom>
              <a:avLst/>
              <a:gdLst/>
              <a:ahLst/>
              <a:cxnLst/>
              <a:rect l="l" t="t" r="r" b="b"/>
              <a:pathLst>
                <a:path w="953" h="814" extrusionOk="0">
                  <a:moveTo>
                    <a:pt x="547" y="1"/>
                  </a:moveTo>
                  <a:cubicBezTo>
                    <a:pt x="448" y="1"/>
                    <a:pt x="347" y="38"/>
                    <a:pt x="262" y="123"/>
                  </a:cubicBezTo>
                  <a:cubicBezTo>
                    <a:pt x="0" y="385"/>
                    <a:pt x="191" y="813"/>
                    <a:pt x="548" y="813"/>
                  </a:cubicBezTo>
                  <a:cubicBezTo>
                    <a:pt x="762" y="813"/>
                    <a:pt x="953" y="623"/>
                    <a:pt x="953" y="409"/>
                  </a:cubicBezTo>
                  <a:cubicBezTo>
                    <a:pt x="953" y="166"/>
                    <a:pt x="756"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74"/>
            <p:cNvSpPr/>
            <p:nvPr/>
          </p:nvSpPr>
          <p:spPr>
            <a:xfrm>
              <a:off x="7102951" y="3103669"/>
              <a:ext cx="31053" cy="26496"/>
            </a:xfrm>
            <a:custGeom>
              <a:avLst/>
              <a:gdLst/>
              <a:ahLst/>
              <a:cxnLst/>
              <a:rect l="l" t="t" r="r" b="b"/>
              <a:pathLst>
                <a:path w="954" h="814" extrusionOk="0">
                  <a:moveTo>
                    <a:pt x="538" y="1"/>
                  </a:moveTo>
                  <a:cubicBezTo>
                    <a:pt x="439" y="1"/>
                    <a:pt x="340" y="38"/>
                    <a:pt x="263" y="123"/>
                  </a:cubicBezTo>
                  <a:cubicBezTo>
                    <a:pt x="1" y="385"/>
                    <a:pt x="191" y="813"/>
                    <a:pt x="549" y="813"/>
                  </a:cubicBezTo>
                  <a:cubicBezTo>
                    <a:pt x="763" y="813"/>
                    <a:pt x="953" y="623"/>
                    <a:pt x="953" y="409"/>
                  </a:cubicBezTo>
                  <a:cubicBezTo>
                    <a:pt x="953" y="166"/>
                    <a:pt x="746" y="1"/>
                    <a:pt x="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74"/>
            <p:cNvSpPr/>
            <p:nvPr/>
          </p:nvSpPr>
          <p:spPr>
            <a:xfrm>
              <a:off x="7087456" y="3150477"/>
              <a:ext cx="66695" cy="37823"/>
            </a:xfrm>
            <a:custGeom>
              <a:avLst/>
              <a:gdLst/>
              <a:ahLst/>
              <a:cxnLst/>
              <a:rect l="l" t="t" r="r" b="b"/>
              <a:pathLst>
                <a:path w="2049" h="1162" extrusionOk="0">
                  <a:moveTo>
                    <a:pt x="1016" y="1"/>
                  </a:moveTo>
                  <a:cubicBezTo>
                    <a:pt x="507" y="1"/>
                    <a:pt x="1" y="340"/>
                    <a:pt x="1" y="1019"/>
                  </a:cubicBezTo>
                  <a:lnTo>
                    <a:pt x="1" y="1161"/>
                  </a:lnTo>
                  <a:lnTo>
                    <a:pt x="2049" y="1161"/>
                  </a:lnTo>
                  <a:lnTo>
                    <a:pt x="2049" y="1019"/>
                  </a:lnTo>
                  <a:cubicBezTo>
                    <a:pt x="2037" y="340"/>
                    <a:pt x="1525" y="1"/>
                    <a:pt x="10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74"/>
            <p:cNvSpPr/>
            <p:nvPr/>
          </p:nvSpPr>
          <p:spPr>
            <a:xfrm>
              <a:off x="7035505" y="3037102"/>
              <a:ext cx="164377" cy="218638"/>
            </a:xfrm>
            <a:custGeom>
              <a:avLst/>
              <a:gdLst/>
              <a:ahLst/>
              <a:cxnLst/>
              <a:rect l="l" t="t" r="r" b="b"/>
              <a:pathLst>
                <a:path w="5050" h="6717" extrusionOk="0">
                  <a:moveTo>
                    <a:pt x="2621" y="1406"/>
                  </a:moveTo>
                  <a:cubicBezTo>
                    <a:pt x="3478" y="1406"/>
                    <a:pt x="3954" y="2382"/>
                    <a:pt x="3454" y="3073"/>
                  </a:cubicBezTo>
                  <a:cubicBezTo>
                    <a:pt x="3954" y="3358"/>
                    <a:pt x="4264" y="3906"/>
                    <a:pt x="4264" y="4502"/>
                  </a:cubicBezTo>
                  <a:lnTo>
                    <a:pt x="4264" y="5287"/>
                  </a:lnTo>
                  <a:lnTo>
                    <a:pt x="1001" y="5287"/>
                  </a:lnTo>
                  <a:lnTo>
                    <a:pt x="977" y="4502"/>
                  </a:lnTo>
                  <a:cubicBezTo>
                    <a:pt x="977" y="3906"/>
                    <a:pt x="1287" y="3358"/>
                    <a:pt x="1811" y="3073"/>
                  </a:cubicBezTo>
                  <a:cubicBezTo>
                    <a:pt x="1287" y="2382"/>
                    <a:pt x="1763" y="1406"/>
                    <a:pt x="2621" y="1406"/>
                  </a:cubicBezTo>
                  <a:close/>
                  <a:moveTo>
                    <a:pt x="1" y="1"/>
                  </a:moveTo>
                  <a:lnTo>
                    <a:pt x="1" y="6716"/>
                  </a:lnTo>
                  <a:lnTo>
                    <a:pt x="5050" y="6716"/>
                  </a:lnTo>
                  <a:lnTo>
                    <a:pt x="50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74"/>
            <p:cNvSpPr/>
            <p:nvPr/>
          </p:nvSpPr>
          <p:spPr>
            <a:xfrm>
              <a:off x="7035505" y="3276644"/>
              <a:ext cx="348871" cy="109335"/>
            </a:xfrm>
            <a:custGeom>
              <a:avLst/>
              <a:gdLst/>
              <a:ahLst/>
              <a:cxnLst/>
              <a:rect l="l" t="t" r="r" b="b"/>
              <a:pathLst>
                <a:path w="10718" h="3359" extrusionOk="0">
                  <a:moveTo>
                    <a:pt x="1" y="0"/>
                  </a:moveTo>
                  <a:lnTo>
                    <a:pt x="1" y="1572"/>
                  </a:lnTo>
                  <a:lnTo>
                    <a:pt x="3978" y="1572"/>
                  </a:lnTo>
                  <a:lnTo>
                    <a:pt x="3978" y="1953"/>
                  </a:lnTo>
                  <a:cubicBezTo>
                    <a:pt x="3978" y="2382"/>
                    <a:pt x="3645" y="2739"/>
                    <a:pt x="3216" y="2739"/>
                  </a:cubicBezTo>
                  <a:lnTo>
                    <a:pt x="2240" y="2739"/>
                  </a:lnTo>
                  <a:lnTo>
                    <a:pt x="2240" y="3358"/>
                  </a:lnTo>
                  <a:lnTo>
                    <a:pt x="8431" y="3358"/>
                  </a:lnTo>
                  <a:lnTo>
                    <a:pt x="8431" y="2715"/>
                  </a:lnTo>
                  <a:lnTo>
                    <a:pt x="7479" y="2715"/>
                  </a:lnTo>
                  <a:cubicBezTo>
                    <a:pt x="7050" y="2715"/>
                    <a:pt x="6693" y="2382"/>
                    <a:pt x="6693" y="1953"/>
                  </a:cubicBezTo>
                  <a:lnTo>
                    <a:pt x="6693" y="1572"/>
                  </a:lnTo>
                  <a:lnTo>
                    <a:pt x="10718" y="1572"/>
                  </a:lnTo>
                  <a:lnTo>
                    <a:pt x="10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74"/>
            <p:cNvSpPr/>
            <p:nvPr/>
          </p:nvSpPr>
          <p:spPr>
            <a:xfrm>
              <a:off x="7266128" y="3150477"/>
              <a:ext cx="66304" cy="37823"/>
            </a:xfrm>
            <a:custGeom>
              <a:avLst/>
              <a:gdLst/>
              <a:ahLst/>
              <a:cxnLst/>
              <a:rect l="l" t="t" r="r" b="b"/>
              <a:pathLst>
                <a:path w="2037" h="1162" extrusionOk="0">
                  <a:moveTo>
                    <a:pt x="1007" y="1"/>
                  </a:moveTo>
                  <a:cubicBezTo>
                    <a:pt x="501" y="1"/>
                    <a:pt x="1" y="340"/>
                    <a:pt x="13" y="1019"/>
                  </a:cubicBezTo>
                  <a:lnTo>
                    <a:pt x="13" y="1161"/>
                  </a:lnTo>
                  <a:lnTo>
                    <a:pt x="2037" y="1161"/>
                  </a:lnTo>
                  <a:lnTo>
                    <a:pt x="2037" y="1019"/>
                  </a:lnTo>
                  <a:cubicBezTo>
                    <a:pt x="2025" y="340"/>
                    <a:pt x="1513"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7" name="Google Shape;6047;p74"/>
          <p:cNvGrpSpPr/>
          <p:nvPr/>
        </p:nvGrpSpPr>
        <p:grpSpPr>
          <a:xfrm>
            <a:off x="6285540" y="2886244"/>
            <a:ext cx="349716" cy="349784"/>
            <a:chOff x="6281267" y="3037102"/>
            <a:chExt cx="348844" cy="348877"/>
          </a:xfrm>
        </p:grpSpPr>
        <p:sp>
          <p:nvSpPr>
            <p:cNvPr id="6048" name="Google Shape;6048;p74"/>
            <p:cNvSpPr/>
            <p:nvPr/>
          </p:nvSpPr>
          <p:spPr>
            <a:xfrm>
              <a:off x="6466547" y="3037102"/>
              <a:ext cx="163564" cy="218638"/>
            </a:xfrm>
            <a:custGeom>
              <a:avLst/>
              <a:gdLst/>
              <a:ahLst/>
              <a:cxnLst/>
              <a:rect l="l" t="t" r="r" b="b"/>
              <a:pathLst>
                <a:path w="5025" h="6717" extrusionOk="0">
                  <a:moveTo>
                    <a:pt x="2446" y="1834"/>
                  </a:moveTo>
                  <a:cubicBezTo>
                    <a:pt x="3023" y="1834"/>
                    <a:pt x="3501" y="2324"/>
                    <a:pt x="3501" y="2906"/>
                  </a:cubicBezTo>
                  <a:lnTo>
                    <a:pt x="3501" y="5002"/>
                  </a:lnTo>
                  <a:lnTo>
                    <a:pt x="2882" y="5002"/>
                  </a:lnTo>
                  <a:lnTo>
                    <a:pt x="2882" y="4001"/>
                  </a:lnTo>
                  <a:lnTo>
                    <a:pt x="1977" y="4001"/>
                  </a:lnTo>
                  <a:lnTo>
                    <a:pt x="1977" y="5002"/>
                  </a:lnTo>
                  <a:lnTo>
                    <a:pt x="1358" y="5002"/>
                  </a:lnTo>
                  <a:lnTo>
                    <a:pt x="1358" y="2930"/>
                  </a:lnTo>
                  <a:cubicBezTo>
                    <a:pt x="1358" y="2334"/>
                    <a:pt x="1810" y="1858"/>
                    <a:pt x="2405" y="1834"/>
                  </a:cubicBezTo>
                  <a:cubicBezTo>
                    <a:pt x="2419" y="1834"/>
                    <a:pt x="2433" y="1834"/>
                    <a:pt x="2446" y="1834"/>
                  </a:cubicBezTo>
                  <a:close/>
                  <a:moveTo>
                    <a:pt x="0" y="1"/>
                  </a:moveTo>
                  <a:lnTo>
                    <a:pt x="0" y="6716"/>
                  </a:lnTo>
                  <a:lnTo>
                    <a:pt x="5025" y="6716"/>
                  </a:lnTo>
                  <a:lnTo>
                    <a:pt x="5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74"/>
            <p:cNvSpPr/>
            <p:nvPr/>
          </p:nvSpPr>
          <p:spPr>
            <a:xfrm>
              <a:off x="6349494" y="3116949"/>
              <a:ext cx="29490" cy="63603"/>
            </a:xfrm>
            <a:custGeom>
              <a:avLst/>
              <a:gdLst/>
              <a:ahLst/>
              <a:cxnLst/>
              <a:rect l="l" t="t" r="r" b="b"/>
              <a:pathLst>
                <a:path w="906" h="1954" extrusionOk="0">
                  <a:moveTo>
                    <a:pt x="476" y="1"/>
                  </a:moveTo>
                  <a:cubicBezTo>
                    <a:pt x="214" y="1"/>
                    <a:pt x="0" y="191"/>
                    <a:pt x="0" y="453"/>
                  </a:cubicBezTo>
                  <a:lnTo>
                    <a:pt x="0" y="1501"/>
                  </a:lnTo>
                  <a:cubicBezTo>
                    <a:pt x="0" y="1739"/>
                    <a:pt x="214" y="1953"/>
                    <a:pt x="476" y="1953"/>
                  </a:cubicBezTo>
                  <a:cubicBezTo>
                    <a:pt x="715" y="1930"/>
                    <a:pt x="905" y="1739"/>
                    <a:pt x="905" y="1477"/>
                  </a:cubicBezTo>
                  <a:lnTo>
                    <a:pt x="905" y="477"/>
                  </a:lnTo>
                  <a:cubicBezTo>
                    <a:pt x="905" y="215"/>
                    <a:pt x="715" y="24"/>
                    <a:pt x="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74"/>
            <p:cNvSpPr/>
            <p:nvPr/>
          </p:nvSpPr>
          <p:spPr>
            <a:xfrm>
              <a:off x="6529728" y="3115387"/>
              <a:ext cx="31801" cy="31834"/>
            </a:xfrm>
            <a:custGeom>
              <a:avLst/>
              <a:gdLst/>
              <a:ahLst/>
              <a:cxnLst/>
              <a:rect l="l" t="t" r="r" b="b"/>
              <a:pathLst>
                <a:path w="977" h="978" extrusionOk="0">
                  <a:moveTo>
                    <a:pt x="488" y="1"/>
                  </a:moveTo>
                  <a:cubicBezTo>
                    <a:pt x="244" y="1"/>
                    <a:pt x="0" y="168"/>
                    <a:pt x="36" y="501"/>
                  </a:cubicBezTo>
                  <a:lnTo>
                    <a:pt x="36" y="977"/>
                  </a:lnTo>
                  <a:lnTo>
                    <a:pt x="941" y="977"/>
                  </a:lnTo>
                  <a:lnTo>
                    <a:pt x="941" y="501"/>
                  </a:lnTo>
                  <a:cubicBezTo>
                    <a:pt x="976" y="168"/>
                    <a:pt x="732" y="1"/>
                    <a:pt x="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74"/>
            <p:cNvSpPr/>
            <p:nvPr/>
          </p:nvSpPr>
          <p:spPr>
            <a:xfrm>
              <a:off x="6281267" y="3276644"/>
              <a:ext cx="348838" cy="109335"/>
            </a:xfrm>
            <a:custGeom>
              <a:avLst/>
              <a:gdLst/>
              <a:ahLst/>
              <a:cxnLst/>
              <a:rect l="l" t="t" r="r" b="b"/>
              <a:pathLst>
                <a:path w="10717" h="3359" extrusionOk="0">
                  <a:moveTo>
                    <a:pt x="0" y="0"/>
                  </a:moveTo>
                  <a:lnTo>
                    <a:pt x="0" y="1572"/>
                  </a:lnTo>
                  <a:lnTo>
                    <a:pt x="4001" y="1572"/>
                  </a:lnTo>
                  <a:lnTo>
                    <a:pt x="4001" y="1953"/>
                  </a:lnTo>
                  <a:cubicBezTo>
                    <a:pt x="4001" y="2382"/>
                    <a:pt x="3668" y="2739"/>
                    <a:pt x="3239" y="2739"/>
                  </a:cubicBezTo>
                  <a:lnTo>
                    <a:pt x="2263" y="2739"/>
                  </a:lnTo>
                  <a:lnTo>
                    <a:pt x="2263" y="3358"/>
                  </a:lnTo>
                  <a:lnTo>
                    <a:pt x="8455" y="3358"/>
                  </a:lnTo>
                  <a:lnTo>
                    <a:pt x="8455" y="2715"/>
                  </a:lnTo>
                  <a:lnTo>
                    <a:pt x="7502" y="2715"/>
                  </a:lnTo>
                  <a:cubicBezTo>
                    <a:pt x="7073" y="2715"/>
                    <a:pt x="6716" y="2382"/>
                    <a:pt x="6740" y="1953"/>
                  </a:cubicBezTo>
                  <a:lnTo>
                    <a:pt x="6740" y="1572"/>
                  </a:lnTo>
                  <a:lnTo>
                    <a:pt x="10717" y="1572"/>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74"/>
            <p:cNvSpPr/>
            <p:nvPr/>
          </p:nvSpPr>
          <p:spPr>
            <a:xfrm>
              <a:off x="6282048" y="3037102"/>
              <a:ext cx="163596" cy="218638"/>
            </a:xfrm>
            <a:custGeom>
              <a:avLst/>
              <a:gdLst/>
              <a:ahLst/>
              <a:cxnLst/>
              <a:rect l="l" t="t" r="r" b="b"/>
              <a:pathLst>
                <a:path w="5026" h="6717" extrusionOk="0">
                  <a:moveTo>
                    <a:pt x="2527" y="1831"/>
                  </a:moveTo>
                  <a:cubicBezTo>
                    <a:pt x="2809" y="1831"/>
                    <a:pt x="3115" y="1939"/>
                    <a:pt x="3406" y="2192"/>
                  </a:cubicBezTo>
                  <a:cubicBezTo>
                    <a:pt x="3549" y="2311"/>
                    <a:pt x="3620" y="2477"/>
                    <a:pt x="3620" y="2644"/>
                  </a:cubicBezTo>
                  <a:lnTo>
                    <a:pt x="3620" y="3954"/>
                  </a:lnTo>
                  <a:cubicBezTo>
                    <a:pt x="3620" y="4001"/>
                    <a:pt x="3620" y="4073"/>
                    <a:pt x="3596" y="4144"/>
                  </a:cubicBezTo>
                  <a:lnTo>
                    <a:pt x="4073" y="4525"/>
                  </a:lnTo>
                  <a:lnTo>
                    <a:pt x="3692" y="5002"/>
                  </a:lnTo>
                  <a:lnTo>
                    <a:pt x="3311" y="4716"/>
                  </a:lnTo>
                  <a:cubicBezTo>
                    <a:pt x="3115" y="4911"/>
                    <a:pt x="2844" y="5032"/>
                    <a:pt x="2547" y="5032"/>
                  </a:cubicBezTo>
                  <a:cubicBezTo>
                    <a:pt x="2264" y="5032"/>
                    <a:pt x="1957" y="4923"/>
                    <a:pt x="1667" y="4668"/>
                  </a:cubicBezTo>
                  <a:cubicBezTo>
                    <a:pt x="1524" y="4549"/>
                    <a:pt x="1453" y="4383"/>
                    <a:pt x="1453" y="4216"/>
                  </a:cubicBezTo>
                  <a:lnTo>
                    <a:pt x="1453" y="2906"/>
                  </a:lnTo>
                  <a:cubicBezTo>
                    <a:pt x="1453" y="2308"/>
                    <a:pt x="1935" y="1831"/>
                    <a:pt x="2527" y="1831"/>
                  </a:cubicBezTo>
                  <a:close/>
                  <a:moveTo>
                    <a:pt x="0" y="1"/>
                  </a:moveTo>
                  <a:lnTo>
                    <a:pt x="0" y="6716"/>
                  </a:lnTo>
                  <a:lnTo>
                    <a:pt x="5025" y="6716"/>
                  </a:lnTo>
                  <a:lnTo>
                    <a:pt x="5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3" name="Google Shape;6053;p74"/>
          <p:cNvGrpSpPr/>
          <p:nvPr/>
        </p:nvGrpSpPr>
        <p:grpSpPr>
          <a:xfrm>
            <a:off x="4774827" y="4032596"/>
            <a:ext cx="349716" cy="291498"/>
            <a:chOff x="4774321" y="4180482"/>
            <a:chExt cx="348844" cy="290743"/>
          </a:xfrm>
        </p:grpSpPr>
        <p:sp>
          <p:nvSpPr>
            <p:cNvPr id="6054" name="Google Shape;6054;p74"/>
            <p:cNvSpPr/>
            <p:nvPr/>
          </p:nvSpPr>
          <p:spPr>
            <a:xfrm>
              <a:off x="4833433" y="4180482"/>
              <a:ext cx="201354" cy="172059"/>
            </a:xfrm>
            <a:custGeom>
              <a:avLst/>
              <a:gdLst/>
              <a:ahLst/>
              <a:cxnLst/>
              <a:rect l="l" t="t" r="r" b="b"/>
              <a:pathLst>
                <a:path w="6186" h="5286" extrusionOk="0">
                  <a:moveTo>
                    <a:pt x="2518" y="953"/>
                  </a:moveTo>
                  <a:lnTo>
                    <a:pt x="5495" y="2668"/>
                  </a:lnTo>
                  <a:lnTo>
                    <a:pt x="2518" y="4359"/>
                  </a:lnTo>
                  <a:lnTo>
                    <a:pt x="2518" y="953"/>
                  </a:lnTo>
                  <a:close/>
                  <a:moveTo>
                    <a:pt x="3513" y="1"/>
                  </a:moveTo>
                  <a:cubicBezTo>
                    <a:pt x="1175" y="1"/>
                    <a:pt x="1" y="2842"/>
                    <a:pt x="1661" y="4502"/>
                  </a:cubicBezTo>
                  <a:cubicBezTo>
                    <a:pt x="2202" y="5043"/>
                    <a:pt x="2869" y="5286"/>
                    <a:pt x="3523" y="5286"/>
                  </a:cubicBezTo>
                  <a:cubicBezTo>
                    <a:pt x="4883" y="5286"/>
                    <a:pt x="6186" y="4236"/>
                    <a:pt x="6186" y="2644"/>
                  </a:cubicBezTo>
                  <a:cubicBezTo>
                    <a:pt x="6186" y="1168"/>
                    <a:pt x="4995" y="1"/>
                    <a:pt x="3542" y="1"/>
                  </a:cubicBezTo>
                  <a:cubicBezTo>
                    <a:pt x="3533" y="1"/>
                    <a:pt x="3523" y="1"/>
                    <a:pt x="3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74"/>
            <p:cNvSpPr/>
            <p:nvPr/>
          </p:nvSpPr>
          <p:spPr>
            <a:xfrm>
              <a:off x="4774321" y="4196009"/>
              <a:ext cx="164345" cy="227134"/>
            </a:xfrm>
            <a:custGeom>
              <a:avLst/>
              <a:gdLst/>
              <a:ahLst/>
              <a:cxnLst/>
              <a:rect l="l" t="t" r="r" b="b"/>
              <a:pathLst>
                <a:path w="5049" h="6978" extrusionOk="0">
                  <a:moveTo>
                    <a:pt x="0" y="0"/>
                  </a:moveTo>
                  <a:lnTo>
                    <a:pt x="0" y="6287"/>
                  </a:lnTo>
                  <a:lnTo>
                    <a:pt x="3453" y="6287"/>
                  </a:lnTo>
                  <a:cubicBezTo>
                    <a:pt x="4049" y="6287"/>
                    <a:pt x="4620" y="6549"/>
                    <a:pt x="5049" y="6978"/>
                  </a:cubicBezTo>
                  <a:lnTo>
                    <a:pt x="5049" y="5430"/>
                  </a:lnTo>
                  <a:cubicBezTo>
                    <a:pt x="2382" y="5168"/>
                    <a:pt x="1143" y="2001"/>
                    <a:pt x="2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74"/>
            <p:cNvSpPr/>
            <p:nvPr/>
          </p:nvSpPr>
          <p:spPr>
            <a:xfrm>
              <a:off x="4935546" y="4247146"/>
              <a:ext cx="35675" cy="40362"/>
            </a:xfrm>
            <a:custGeom>
              <a:avLst/>
              <a:gdLst/>
              <a:ahLst/>
              <a:cxnLst/>
              <a:rect l="l" t="t" r="r" b="b"/>
              <a:pathLst>
                <a:path w="1096" h="1240" extrusionOk="0">
                  <a:moveTo>
                    <a:pt x="1" y="1"/>
                  </a:moveTo>
                  <a:lnTo>
                    <a:pt x="1" y="1239"/>
                  </a:lnTo>
                  <a:lnTo>
                    <a:pt x="1096" y="6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74"/>
            <p:cNvSpPr/>
            <p:nvPr/>
          </p:nvSpPr>
          <p:spPr>
            <a:xfrm>
              <a:off x="4775069" y="4420805"/>
              <a:ext cx="164378" cy="50420"/>
            </a:xfrm>
            <a:custGeom>
              <a:avLst/>
              <a:gdLst/>
              <a:ahLst/>
              <a:cxnLst/>
              <a:rect l="l" t="t" r="r" b="b"/>
              <a:pathLst>
                <a:path w="5050" h="1549" extrusionOk="0">
                  <a:moveTo>
                    <a:pt x="1" y="0"/>
                  </a:moveTo>
                  <a:lnTo>
                    <a:pt x="1" y="1548"/>
                  </a:lnTo>
                  <a:lnTo>
                    <a:pt x="5050" y="1548"/>
                  </a:lnTo>
                  <a:cubicBezTo>
                    <a:pt x="5002" y="691"/>
                    <a:pt x="4311" y="24"/>
                    <a:pt x="3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74"/>
            <p:cNvSpPr/>
            <p:nvPr/>
          </p:nvSpPr>
          <p:spPr>
            <a:xfrm>
              <a:off x="4958787" y="4196009"/>
              <a:ext cx="164378" cy="227134"/>
            </a:xfrm>
            <a:custGeom>
              <a:avLst/>
              <a:gdLst/>
              <a:ahLst/>
              <a:cxnLst/>
              <a:rect l="l" t="t" r="r" b="b"/>
              <a:pathLst>
                <a:path w="5050" h="6978" extrusionOk="0">
                  <a:moveTo>
                    <a:pt x="2144" y="0"/>
                  </a:moveTo>
                  <a:cubicBezTo>
                    <a:pt x="3907" y="2001"/>
                    <a:pt x="2668" y="5168"/>
                    <a:pt x="1" y="5430"/>
                  </a:cubicBezTo>
                  <a:lnTo>
                    <a:pt x="1" y="6978"/>
                  </a:lnTo>
                  <a:cubicBezTo>
                    <a:pt x="430" y="6549"/>
                    <a:pt x="1001" y="6287"/>
                    <a:pt x="1597" y="6287"/>
                  </a:cubicBezTo>
                  <a:lnTo>
                    <a:pt x="5050" y="6287"/>
                  </a:lnTo>
                  <a:lnTo>
                    <a:pt x="50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74"/>
            <p:cNvSpPr/>
            <p:nvPr/>
          </p:nvSpPr>
          <p:spPr>
            <a:xfrm>
              <a:off x="4958787" y="4420805"/>
              <a:ext cx="164378" cy="50420"/>
            </a:xfrm>
            <a:custGeom>
              <a:avLst/>
              <a:gdLst/>
              <a:ahLst/>
              <a:cxnLst/>
              <a:rect l="l" t="t" r="r" b="b"/>
              <a:pathLst>
                <a:path w="5050" h="1549" extrusionOk="0">
                  <a:moveTo>
                    <a:pt x="1597" y="0"/>
                  </a:moveTo>
                  <a:cubicBezTo>
                    <a:pt x="739" y="0"/>
                    <a:pt x="25" y="691"/>
                    <a:pt x="1" y="1548"/>
                  </a:cubicBezTo>
                  <a:lnTo>
                    <a:pt x="5050" y="1548"/>
                  </a:lnTo>
                  <a:lnTo>
                    <a:pt x="50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0" name="Google Shape;6060;p74"/>
          <p:cNvGrpSpPr/>
          <p:nvPr/>
        </p:nvGrpSpPr>
        <p:grpSpPr>
          <a:xfrm>
            <a:off x="5571349" y="2886244"/>
            <a:ext cx="267387" cy="349783"/>
            <a:chOff x="5568857" y="3037102"/>
            <a:chExt cx="266720" cy="348876"/>
          </a:xfrm>
        </p:grpSpPr>
        <p:sp>
          <p:nvSpPr>
            <p:cNvPr id="6061" name="Google Shape;6061;p74"/>
            <p:cNvSpPr/>
            <p:nvPr/>
          </p:nvSpPr>
          <p:spPr>
            <a:xfrm>
              <a:off x="5747171" y="3234002"/>
              <a:ext cx="88406" cy="151976"/>
            </a:xfrm>
            <a:custGeom>
              <a:avLst/>
              <a:gdLst/>
              <a:ahLst/>
              <a:cxnLst/>
              <a:rect l="l" t="t" r="r" b="b"/>
              <a:pathLst>
                <a:path w="2716" h="4669" extrusionOk="0">
                  <a:moveTo>
                    <a:pt x="0" y="1"/>
                  </a:moveTo>
                  <a:lnTo>
                    <a:pt x="24" y="3549"/>
                  </a:lnTo>
                  <a:lnTo>
                    <a:pt x="1001" y="3073"/>
                  </a:lnTo>
                  <a:lnTo>
                    <a:pt x="1763" y="4668"/>
                  </a:lnTo>
                  <a:lnTo>
                    <a:pt x="2501" y="4311"/>
                  </a:lnTo>
                  <a:lnTo>
                    <a:pt x="1763" y="2715"/>
                  </a:lnTo>
                  <a:lnTo>
                    <a:pt x="2715" y="226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74"/>
            <p:cNvSpPr/>
            <p:nvPr/>
          </p:nvSpPr>
          <p:spPr>
            <a:xfrm>
              <a:off x="5569638" y="3037884"/>
              <a:ext cx="62821" cy="62822"/>
            </a:xfrm>
            <a:custGeom>
              <a:avLst/>
              <a:gdLst/>
              <a:ahLst/>
              <a:cxnLst/>
              <a:rect l="l" t="t" r="r" b="b"/>
              <a:pathLst>
                <a:path w="1930" h="1930" extrusionOk="0">
                  <a:moveTo>
                    <a:pt x="1930" y="0"/>
                  </a:moveTo>
                  <a:lnTo>
                    <a:pt x="1" y="1929"/>
                  </a:lnTo>
                  <a:lnTo>
                    <a:pt x="1930" y="1929"/>
                  </a:lnTo>
                  <a:lnTo>
                    <a:pt x="1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74"/>
            <p:cNvSpPr/>
            <p:nvPr/>
          </p:nvSpPr>
          <p:spPr>
            <a:xfrm>
              <a:off x="5568857" y="3037102"/>
              <a:ext cx="219420" cy="292266"/>
            </a:xfrm>
            <a:custGeom>
              <a:avLst/>
              <a:gdLst/>
              <a:ahLst/>
              <a:cxnLst/>
              <a:rect l="l" t="t" r="r" b="b"/>
              <a:pathLst>
                <a:path w="6741" h="8979" extrusionOk="0">
                  <a:moveTo>
                    <a:pt x="5454" y="4025"/>
                  </a:moveTo>
                  <a:lnTo>
                    <a:pt x="5454" y="4644"/>
                  </a:lnTo>
                  <a:lnTo>
                    <a:pt x="3311" y="4644"/>
                  </a:lnTo>
                  <a:lnTo>
                    <a:pt x="3311" y="4025"/>
                  </a:lnTo>
                  <a:close/>
                  <a:moveTo>
                    <a:pt x="2478" y="3168"/>
                  </a:moveTo>
                  <a:lnTo>
                    <a:pt x="2930" y="3597"/>
                  </a:lnTo>
                  <a:lnTo>
                    <a:pt x="1930" y="4668"/>
                  </a:lnTo>
                  <a:lnTo>
                    <a:pt x="1168" y="3954"/>
                  </a:lnTo>
                  <a:lnTo>
                    <a:pt x="1597" y="3501"/>
                  </a:lnTo>
                  <a:lnTo>
                    <a:pt x="1882" y="3787"/>
                  </a:lnTo>
                  <a:lnTo>
                    <a:pt x="2478" y="3168"/>
                  </a:lnTo>
                  <a:close/>
                  <a:moveTo>
                    <a:pt x="2359" y="5311"/>
                  </a:moveTo>
                  <a:lnTo>
                    <a:pt x="2359" y="5954"/>
                  </a:lnTo>
                  <a:lnTo>
                    <a:pt x="1716" y="5954"/>
                  </a:lnTo>
                  <a:lnTo>
                    <a:pt x="1716" y="5311"/>
                  </a:lnTo>
                  <a:close/>
                  <a:moveTo>
                    <a:pt x="2359" y="6597"/>
                  </a:moveTo>
                  <a:lnTo>
                    <a:pt x="2359" y="7216"/>
                  </a:lnTo>
                  <a:lnTo>
                    <a:pt x="1716" y="7216"/>
                  </a:lnTo>
                  <a:lnTo>
                    <a:pt x="1716" y="6597"/>
                  </a:lnTo>
                  <a:close/>
                  <a:moveTo>
                    <a:pt x="2573" y="1"/>
                  </a:moveTo>
                  <a:lnTo>
                    <a:pt x="2573" y="2573"/>
                  </a:lnTo>
                  <a:lnTo>
                    <a:pt x="1" y="2573"/>
                  </a:lnTo>
                  <a:lnTo>
                    <a:pt x="1" y="8979"/>
                  </a:lnTo>
                  <a:lnTo>
                    <a:pt x="4883" y="8979"/>
                  </a:lnTo>
                  <a:lnTo>
                    <a:pt x="4859" y="7216"/>
                  </a:lnTo>
                  <a:lnTo>
                    <a:pt x="3311" y="7216"/>
                  </a:lnTo>
                  <a:lnTo>
                    <a:pt x="3311" y="6597"/>
                  </a:lnTo>
                  <a:lnTo>
                    <a:pt x="4859" y="6597"/>
                  </a:lnTo>
                  <a:lnTo>
                    <a:pt x="4859" y="5954"/>
                  </a:lnTo>
                  <a:lnTo>
                    <a:pt x="3311" y="5954"/>
                  </a:lnTo>
                  <a:lnTo>
                    <a:pt x="3311" y="5311"/>
                  </a:lnTo>
                  <a:lnTo>
                    <a:pt x="4835" y="5311"/>
                  </a:lnTo>
                  <a:lnTo>
                    <a:pt x="4835" y="4692"/>
                  </a:lnTo>
                  <a:lnTo>
                    <a:pt x="6740" y="6288"/>
                  </a:lnTo>
                  <a:lnTo>
                    <a:pt x="67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4" name="Google Shape;6064;p74"/>
          <p:cNvGrpSpPr/>
          <p:nvPr/>
        </p:nvGrpSpPr>
        <p:grpSpPr>
          <a:xfrm>
            <a:off x="4774827" y="2887027"/>
            <a:ext cx="349710" cy="348999"/>
            <a:chOff x="4774321" y="3037884"/>
            <a:chExt cx="348838" cy="348094"/>
          </a:xfrm>
        </p:grpSpPr>
        <p:sp>
          <p:nvSpPr>
            <p:cNvPr id="6065" name="Google Shape;6065;p74"/>
            <p:cNvSpPr/>
            <p:nvPr/>
          </p:nvSpPr>
          <p:spPr>
            <a:xfrm>
              <a:off x="4909960" y="3144846"/>
              <a:ext cx="29490" cy="30272"/>
            </a:xfrm>
            <a:custGeom>
              <a:avLst/>
              <a:gdLst/>
              <a:ahLst/>
              <a:cxnLst/>
              <a:rect l="l" t="t" r="r" b="b"/>
              <a:pathLst>
                <a:path w="906" h="930" extrusionOk="0">
                  <a:moveTo>
                    <a:pt x="429" y="1"/>
                  </a:moveTo>
                  <a:cubicBezTo>
                    <a:pt x="191" y="25"/>
                    <a:pt x="1" y="215"/>
                    <a:pt x="1" y="453"/>
                  </a:cubicBezTo>
                  <a:lnTo>
                    <a:pt x="1" y="930"/>
                  </a:lnTo>
                  <a:lnTo>
                    <a:pt x="906" y="930"/>
                  </a:lnTo>
                  <a:lnTo>
                    <a:pt x="906" y="453"/>
                  </a:lnTo>
                  <a:cubicBezTo>
                    <a:pt x="906" y="191"/>
                    <a:pt x="691" y="1"/>
                    <a:pt x="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74"/>
            <p:cNvSpPr/>
            <p:nvPr/>
          </p:nvSpPr>
          <p:spPr>
            <a:xfrm>
              <a:off x="4784379" y="3165776"/>
              <a:ext cx="37237" cy="51982"/>
            </a:xfrm>
            <a:custGeom>
              <a:avLst/>
              <a:gdLst/>
              <a:ahLst/>
              <a:cxnLst/>
              <a:rect l="l" t="t" r="r" b="b"/>
              <a:pathLst>
                <a:path w="1144" h="1597" extrusionOk="0">
                  <a:moveTo>
                    <a:pt x="1144" y="1"/>
                  </a:moveTo>
                  <a:lnTo>
                    <a:pt x="1" y="882"/>
                  </a:lnTo>
                  <a:lnTo>
                    <a:pt x="1144" y="1596"/>
                  </a:lnTo>
                  <a:lnTo>
                    <a:pt x="1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74"/>
            <p:cNvSpPr/>
            <p:nvPr/>
          </p:nvSpPr>
          <p:spPr>
            <a:xfrm>
              <a:off x="5075840" y="3166557"/>
              <a:ext cx="37270" cy="51201"/>
            </a:xfrm>
            <a:custGeom>
              <a:avLst/>
              <a:gdLst/>
              <a:ahLst/>
              <a:cxnLst/>
              <a:rect l="l" t="t" r="r" b="b"/>
              <a:pathLst>
                <a:path w="1145" h="1573" extrusionOk="0">
                  <a:moveTo>
                    <a:pt x="1" y="1"/>
                  </a:moveTo>
                  <a:lnTo>
                    <a:pt x="1" y="1572"/>
                  </a:lnTo>
                  <a:lnTo>
                    <a:pt x="1144" y="8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74"/>
            <p:cNvSpPr/>
            <p:nvPr/>
          </p:nvSpPr>
          <p:spPr>
            <a:xfrm>
              <a:off x="4841734" y="3037884"/>
              <a:ext cx="213984" cy="258935"/>
            </a:xfrm>
            <a:custGeom>
              <a:avLst/>
              <a:gdLst/>
              <a:ahLst/>
              <a:cxnLst/>
              <a:rect l="l" t="t" r="r" b="b"/>
              <a:pathLst>
                <a:path w="6574" h="7955" extrusionOk="0">
                  <a:moveTo>
                    <a:pt x="4740" y="1334"/>
                  </a:moveTo>
                  <a:lnTo>
                    <a:pt x="4740" y="1929"/>
                  </a:lnTo>
                  <a:lnTo>
                    <a:pt x="5335" y="1929"/>
                  </a:lnTo>
                  <a:lnTo>
                    <a:pt x="5335" y="2549"/>
                  </a:lnTo>
                  <a:lnTo>
                    <a:pt x="4788" y="2549"/>
                  </a:lnTo>
                  <a:lnTo>
                    <a:pt x="4788" y="3144"/>
                  </a:lnTo>
                  <a:lnTo>
                    <a:pt x="4145" y="3144"/>
                  </a:lnTo>
                  <a:lnTo>
                    <a:pt x="4145" y="2549"/>
                  </a:lnTo>
                  <a:lnTo>
                    <a:pt x="3549" y="2549"/>
                  </a:lnTo>
                  <a:lnTo>
                    <a:pt x="3549" y="1929"/>
                  </a:lnTo>
                  <a:lnTo>
                    <a:pt x="4145" y="1929"/>
                  </a:lnTo>
                  <a:lnTo>
                    <a:pt x="4145" y="1334"/>
                  </a:lnTo>
                  <a:close/>
                  <a:moveTo>
                    <a:pt x="2547" y="2617"/>
                  </a:moveTo>
                  <a:cubicBezTo>
                    <a:pt x="3101" y="2617"/>
                    <a:pt x="3656" y="2992"/>
                    <a:pt x="3621" y="3739"/>
                  </a:cubicBezTo>
                  <a:lnTo>
                    <a:pt x="3621" y="5835"/>
                  </a:lnTo>
                  <a:lnTo>
                    <a:pt x="3002" y="5835"/>
                  </a:lnTo>
                  <a:lnTo>
                    <a:pt x="3002" y="4835"/>
                  </a:lnTo>
                  <a:lnTo>
                    <a:pt x="2097" y="4835"/>
                  </a:lnTo>
                  <a:lnTo>
                    <a:pt x="2097" y="5835"/>
                  </a:lnTo>
                  <a:lnTo>
                    <a:pt x="1477" y="5835"/>
                  </a:lnTo>
                  <a:lnTo>
                    <a:pt x="1477" y="3763"/>
                  </a:lnTo>
                  <a:cubicBezTo>
                    <a:pt x="1430" y="2998"/>
                    <a:pt x="1988" y="2617"/>
                    <a:pt x="2547" y="2617"/>
                  </a:cubicBezTo>
                  <a:close/>
                  <a:moveTo>
                    <a:pt x="1" y="0"/>
                  </a:moveTo>
                  <a:lnTo>
                    <a:pt x="1" y="5930"/>
                  </a:lnTo>
                  <a:lnTo>
                    <a:pt x="3287" y="7954"/>
                  </a:lnTo>
                  <a:lnTo>
                    <a:pt x="6574" y="5930"/>
                  </a:lnTo>
                  <a:lnTo>
                    <a:pt x="65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74"/>
            <p:cNvSpPr/>
            <p:nvPr/>
          </p:nvSpPr>
          <p:spPr>
            <a:xfrm>
              <a:off x="4774321" y="3212291"/>
              <a:ext cx="348838" cy="173687"/>
            </a:xfrm>
            <a:custGeom>
              <a:avLst/>
              <a:gdLst/>
              <a:ahLst/>
              <a:cxnLst/>
              <a:rect l="l" t="t" r="r" b="b"/>
              <a:pathLst>
                <a:path w="10717" h="5336" extrusionOk="0">
                  <a:moveTo>
                    <a:pt x="0" y="1"/>
                  </a:moveTo>
                  <a:lnTo>
                    <a:pt x="0" y="5335"/>
                  </a:lnTo>
                  <a:lnTo>
                    <a:pt x="10717" y="5335"/>
                  </a:lnTo>
                  <a:lnTo>
                    <a:pt x="10717" y="1"/>
                  </a:lnTo>
                  <a:lnTo>
                    <a:pt x="5358" y="331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0" name="Google Shape;6070;p74"/>
          <p:cNvGrpSpPr/>
          <p:nvPr/>
        </p:nvGrpSpPr>
        <p:grpSpPr>
          <a:xfrm>
            <a:off x="4019454" y="2887027"/>
            <a:ext cx="349710" cy="349002"/>
            <a:chOff x="4020831" y="3037884"/>
            <a:chExt cx="348838" cy="348097"/>
          </a:xfrm>
        </p:grpSpPr>
        <p:sp>
          <p:nvSpPr>
            <p:cNvPr id="6071" name="Google Shape;6071;p74"/>
            <p:cNvSpPr/>
            <p:nvPr/>
          </p:nvSpPr>
          <p:spPr>
            <a:xfrm>
              <a:off x="4127794" y="3037884"/>
              <a:ext cx="136482" cy="182964"/>
            </a:xfrm>
            <a:custGeom>
              <a:avLst/>
              <a:gdLst/>
              <a:ahLst/>
              <a:cxnLst/>
              <a:rect l="l" t="t" r="r" b="b"/>
              <a:pathLst>
                <a:path w="4193" h="5621" extrusionOk="0">
                  <a:moveTo>
                    <a:pt x="2065" y="721"/>
                  </a:moveTo>
                  <a:cubicBezTo>
                    <a:pt x="2763" y="721"/>
                    <a:pt x="3430" y="1265"/>
                    <a:pt x="3430" y="2072"/>
                  </a:cubicBezTo>
                  <a:cubicBezTo>
                    <a:pt x="3430" y="2834"/>
                    <a:pt x="2835" y="3430"/>
                    <a:pt x="2073" y="3430"/>
                  </a:cubicBezTo>
                  <a:cubicBezTo>
                    <a:pt x="882" y="3430"/>
                    <a:pt x="263" y="1977"/>
                    <a:pt x="1120" y="1120"/>
                  </a:cubicBezTo>
                  <a:cubicBezTo>
                    <a:pt x="1396" y="844"/>
                    <a:pt x="1734" y="721"/>
                    <a:pt x="2065" y="721"/>
                  </a:cubicBezTo>
                  <a:close/>
                  <a:moveTo>
                    <a:pt x="2073" y="0"/>
                  </a:moveTo>
                  <a:cubicBezTo>
                    <a:pt x="930" y="0"/>
                    <a:pt x="1" y="929"/>
                    <a:pt x="1" y="2072"/>
                  </a:cubicBezTo>
                  <a:cubicBezTo>
                    <a:pt x="1" y="2715"/>
                    <a:pt x="334" y="3239"/>
                    <a:pt x="739" y="3787"/>
                  </a:cubicBezTo>
                  <a:lnTo>
                    <a:pt x="2097" y="5621"/>
                  </a:lnTo>
                  <a:cubicBezTo>
                    <a:pt x="2120" y="5573"/>
                    <a:pt x="2168" y="5549"/>
                    <a:pt x="2192" y="5502"/>
                  </a:cubicBezTo>
                  <a:cubicBezTo>
                    <a:pt x="2216" y="5454"/>
                    <a:pt x="2311" y="5335"/>
                    <a:pt x="2358" y="5263"/>
                  </a:cubicBezTo>
                  <a:lnTo>
                    <a:pt x="3430" y="3787"/>
                  </a:lnTo>
                  <a:cubicBezTo>
                    <a:pt x="3835" y="3239"/>
                    <a:pt x="4192" y="2715"/>
                    <a:pt x="4192" y="2072"/>
                  </a:cubicBezTo>
                  <a:lnTo>
                    <a:pt x="4168" y="2072"/>
                  </a:lnTo>
                  <a:cubicBezTo>
                    <a:pt x="4168" y="929"/>
                    <a:pt x="3240"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74"/>
            <p:cNvSpPr/>
            <p:nvPr/>
          </p:nvSpPr>
          <p:spPr>
            <a:xfrm>
              <a:off x="4135541" y="3229347"/>
              <a:ext cx="118645" cy="42087"/>
            </a:xfrm>
            <a:custGeom>
              <a:avLst/>
              <a:gdLst/>
              <a:ahLst/>
              <a:cxnLst/>
              <a:rect l="l" t="t" r="r" b="b"/>
              <a:pathLst>
                <a:path w="3645" h="1293" extrusionOk="0">
                  <a:moveTo>
                    <a:pt x="1239" y="1"/>
                  </a:moveTo>
                  <a:cubicBezTo>
                    <a:pt x="954" y="48"/>
                    <a:pt x="692" y="120"/>
                    <a:pt x="453" y="239"/>
                  </a:cubicBezTo>
                  <a:cubicBezTo>
                    <a:pt x="168" y="358"/>
                    <a:pt x="1" y="501"/>
                    <a:pt x="1" y="644"/>
                  </a:cubicBezTo>
                  <a:lnTo>
                    <a:pt x="25" y="644"/>
                  </a:lnTo>
                  <a:cubicBezTo>
                    <a:pt x="25" y="763"/>
                    <a:pt x="192" y="906"/>
                    <a:pt x="453" y="1025"/>
                  </a:cubicBezTo>
                  <a:cubicBezTo>
                    <a:pt x="894" y="1203"/>
                    <a:pt x="1358" y="1293"/>
                    <a:pt x="1826" y="1293"/>
                  </a:cubicBezTo>
                  <a:cubicBezTo>
                    <a:pt x="2293" y="1293"/>
                    <a:pt x="2763" y="1203"/>
                    <a:pt x="3216" y="1025"/>
                  </a:cubicBezTo>
                  <a:cubicBezTo>
                    <a:pt x="3478" y="906"/>
                    <a:pt x="3645" y="763"/>
                    <a:pt x="3645" y="644"/>
                  </a:cubicBezTo>
                  <a:cubicBezTo>
                    <a:pt x="3645" y="501"/>
                    <a:pt x="3478" y="358"/>
                    <a:pt x="3216" y="239"/>
                  </a:cubicBezTo>
                  <a:cubicBezTo>
                    <a:pt x="2954" y="120"/>
                    <a:pt x="2692" y="48"/>
                    <a:pt x="2430" y="24"/>
                  </a:cubicBezTo>
                  <a:cubicBezTo>
                    <a:pt x="2311" y="167"/>
                    <a:pt x="2192" y="310"/>
                    <a:pt x="2073" y="477"/>
                  </a:cubicBezTo>
                  <a:lnTo>
                    <a:pt x="1835" y="810"/>
                  </a:lnTo>
                  <a:lnTo>
                    <a:pt x="1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74"/>
            <p:cNvSpPr/>
            <p:nvPr/>
          </p:nvSpPr>
          <p:spPr>
            <a:xfrm>
              <a:off x="4171217" y="3082055"/>
              <a:ext cx="47328" cy="47328"/>
            </a:xfrm>
            <a:custGeom>
              <a:avLst/>
              <a:gdLst/>
              <a:ahLst/>
              <a:cxnLst/>
              <a:rect l="l" t="t" r="r" b="b"/>
              <a:pathLst>
                <a:path w="1454" h="1454" extrusionOk="0">
                  <a:moveTo>
                    <a:pt x="739" y="1"/>
                  </a:moveTo>
                  <a:cubicBezTo>
                    <a:pt x="334" y="1"/>
                    <a:pt x="0" y="310"/>
                    <a:pt x="0" y="715"/>
                  </a:cubicBezTo>
                  <a:cubicBezTo>
                    <a:pt x="0" y="1120"/>
                    <a:pt x="334" y="1454"/>
                    <a:pt x="739" y="1454"/>
                  </a:cubicBezTo>
                  <a:cubicBezTo>
                    <a:pt x="1144" y="1454"/>
                    <a:pt x="1453" y="1120"/>
                    <a:pt x="1453" y="715"/>
                  </a:cubicBezTo>
                  <a:cubicBezTo>
                    <a:pt x="1453" y="310"/>
                    <a:pt x="1144" y="1"/>
                    <a:pt x="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74"/>
            <p:cNvSpPr/>
            <p:nvPr/>
          </p:nvSpPr>
          <p:spPr>
            <a:xfrm>
              <a:off x="4020831" y="3339434"/>
              <a:ext cx="348838" cy="46546"/>
            </a:xfrm>
            <a:custGeom>
              <a:avLst/>
              <a:gdLst/>
              <a:ahLst/>
              <a:cxnLst/>
              <a:rect l="l" t="t" r="r" b="b"/>
              <a:pathLst>
                <a:path w="10717" h="1430" extrusionOk="0">
                  <a:moveTo>
                    <a:pt x="0" y="0"/>
                  </a:moveTo>
                  <a:lnTo>
                    <a:pt x="0" y="405"/>
                  </a:lnTo>
                  <a:cubicBezTo>
                    <a:pt x="0" y="977"/>
                    <a:pt x="453" y="1429"/>
                    <a:pt x="1024" y="1429"/>
                  </a:cubicBezTo>
                  <a:lnTo>
                    <a:pt x="9693" y="1429"/>
                  </a:lnTo>
                  <a:cubicBezTo>
                    <a:pt x="10241" y="1429"/>
                    <a:pt x="10717" y="977"/>
                    <a:pt x="10717" y="405"/>
                  </a:cubicBez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74"/>
            <p:cNvSpPr/>
            <p:nvPr/>
          </p:nvSpPr>
          <p:spPr>
            <a:xfrm>
              <a:off x="4041762" y="3141753"/>
              <a:ext cx="306979" cy="177560"/>
            </a:xfrm>
            <a:custGeom>
              <a:avLst/>
              <a:gdLst/>
              <a:ahLst/>
              <a:cxnLst/>
              <a:rect l="l" t="t" r="r" b="b"/>
              <a:pathLst>
                <a:path w="9431" h="5455" extrusionOk="0">
                  <a:moveTo>
                    <a:pt x="7169" y="1"/>
                  </a:moveTo>
                  <a:cubicBezTo>
                    <a:pt x="7169" y="1"/>
                    <a:pt x="6788" y="667"/>
                    <a:pt x="6573" y="977"/>
                  </a:cubicBezTo>
                  <a:lnTo>
                    <a:pt x="5716" y="2144"/>
                  </a:lnTo>
                  <a:cubicBezTo>
                    <a:pt x="5930" y="2192"/>
                    <a:pt x="6145" y="2239"/>
                    <a:pt x="6359" y="2334"/>
                  </a:cubicBezTo>
                  <a:cubicBezTo>
                    <a:pt x="6883" y="2573"/>
                    <a:pt x="7169" y="2930"/>
                    <a:pt x="7169" y="3311"/>
                  </a:cubicBezTo>
                  <a:cubicBezTo>
                    <a:pt x="7169" y="3692"/>
                    <a:pt x="6859" y="4049"/>
                    <a:pt x="6359" y="4287"/>
                  </a:cubicBezTo>
                  <a:cubicBezTo>
                    <a:pt x="5823" y="4490"/>
                    <a:pt x="5263" y="4591"/>
                    <a:pt x="4707" y="4591"/>
                  </a:cubicBezTo>
                  <a:cubicBezTo>
                    <a:pt x="4150" y="4591"/>
                    <a:pt x="3596" y="4490"/>
                    <a:pt x="3073" y="4287"/>
                  </a:cubicBezTo>
                  <a:cubicBezTo>
                    <a:pt x="2549" y="4049"/>
                    <a:pt x="2263" y="3692"/>
                    <a:pt x="2263" y="3311"/>
                  </a:cubicBezTo>
                  <a:cubicBezTo>
                    <a:pt x="2263" y="2930"/>
                    <a:pt x="2572" y="2573"/>
                    <a:pt x="3073" y="2334"/>
                  </a:cubicBezTo>
                  <a:cubicBezTo>
                    <a:pt x="3287" y="2239"/>
                    <a:pt x="3501" y="2192"/>
                    <a:pt x="3716" y="2144"/>
                  </a:cubicBezTo>
                  <a:lnTo>
                    <a:pt x="2858" y="977"/>
                  </a:lnTo>
                  <a:cubicBezTo>
                    <a:pt x="2644" y="667"/>
                    <a:pt x="2430" y="358"/>
                    <a:pt x="2263" y="24"/>
                  </a:cubicBezTo>
                  <a:lnTo>
                    <a:pt x="0" y="24"/>
                  </a:lnTo>
                  <a:lnTo>
                    <a:pt x="0" y="5454"/>
                  </a:lnTo>
                  <a:lnTo>
                    <a:pt x="9431" y="5454"/>
                  </a:lnTo>
                  <a:lnTo>
                    <a:pt x="9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6" name="Google Shape;6076;p74"/>
          <p:cNvGrpSpPr/>
          <p:nvPr/>
        </p:nvGrpSpPr>
        <p:grpSpPr>
          <a:xfrm>
            <a:off x="6322839" y="3444277"/>
            <a:ext cx="275898" cy="349749"/>
            <a:chOff x="6318473" y="3593689"/>
            <a:chExt cx="275210" cy="348842"/>
          </a:xfrm>
        </p:grpSpPr>
        <p:sp>
          <p:nvSpPr>
            <p:cNvPr id="6077" name="Google Shape;6077;p74"/>
            <p:cNvSpPr/>
            <p:nvPr/>
          </p:nvSpPr>
          <p:spPr>
            <a:xfrm>
              <a:off x="6318473" y="3593689"/>
              <a:ext cx="275210" cy="128703"/>
            </a:xfrm>
            <a:custGeom>
              <a:avLst/>
              <a:gdLst/>
              <a:ahLst/>
              <a:cxnLst/>
              <a:rect l="l" t="t" r="r" b="b"/>
              <a:pathLst>
                <a:path w="8455" h="3954" extrusionOk="0">
                  <a:moveTo>
                    <a:pt x="4525" y="929"/>
                  </a:moveTo>
                  <a:lnTo>
                    <a:pt x="4525" y="1572"/>
                  </a:lnTo>
                  <a:lnTo>
                    <a:pt x="3906" y="1572"/>
                  </a:lnTo>
                  <a:lnTo>
                    <a:pt x="3906" y="929"/>
                  </a:lnTo>
                  <a:close/>
                  <a:moveTo>
                    <a:pt x="4216" y="0"/>
                  </a:moveTo>
                  <a:cubicBezTo>
                    <a:pt x="2001" y="0"/>
                    <a:pt x="143" y="1715"/>
                    <a:pt x="1" y="3954"/>
                  </a:cubicBezTo>
                  <a:lnTo>
                    <a:pt x="1882" y="3954"/>
                  </a:lnTo>
                  <a:cubicBezTo>
                    <a:pt x="2084" y="2596"/>
                    <a:pt x="3156" y="1917"/>
                    <a:pt x="4228" y="1917"/>
                  </a:cubicBezTo>
                  <a:cubicBezTo>
                    <a:pt x="5299" y="1917"/>
                    <a:pt x="6371" y="2596"/>
                    <a:pt x="6573" y="3954"/>
                  </a:cubicBezTo>
                  <a:lnTo>
                    <a:pt x="8455" y="3954"/>
                  </a:lnTo>
                  <a:cubicBezTo>
                    <a:pt x="8312" y="1715"/>
                    <a:pt x="6454" y="0"/>
                    <a:pt x="4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74"/>
            <p:cNvSpPr/>
            <p:nvPr/>
          </p:nvSpPr>
          <p:spPr>
            <a:xfrm>
              <a:off x="6440962" y="3717707"/>
              <a:ext cx="29490" cy="29490"/>
            </a:xfrm>
            <a:custGeom>
              <a:avLst/>
              <a:gdLst/>
              <a:ahLst/>
              <a:cxnLst/>
              <a:rect l="l" t="t" r="r" b="b"/>
              <a:pathLst>
                <a:path w="906" h="906" extrusionOk="0">
                  <a:moveTo>
                    <a:pt x="453" y="1"/>
                  </a:moveTo>
                  <a:cubicBezTo>
                    <a:pt x="215" y="1"/>
                    <a:pt x="0" y="191"/>
                    <a:pt x="0" y="453"/>
                  </a:cubicBezTo>
                  <a:cubicBezTo>
                    <a:pt x="0" y="691"/>
                    <a:pt x="215" y="906"/>
                    <a:pt x="453" y="906"/>
                  </a:cubicBezTo>
                  <a:cubicBezTo>
                    <a:pt x="715" y="906"/>
                    <a:pt x="905" y="691"/>
                    <a:pt x="905" y="453"/>
                  </a:cubicBezTo>
                  <a:cubicBezTo>
                    <a:pt x="905" y="191"/>
                    <a:pt x="715"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74"/>
            <p:cNvSpPr/>
            <p:nvPr/>
          </p:nvSpPr>
          <p:spPr>
            <a:xfrm>
              <a:off x="6319254" y="3742511"/>
              <a:ext cx="274429" cy="200020"/>
            </a:xfrm>
            <a:custGeom>
              <a:avLst/>
              <a:gdLst/>
              <a:ahLst/>
              <a:cxnLst/>
              <a:rect l="l" t="t" r="r" b="b"/>
              <a:pathLst>
                <a:path w="8431" h="6145" extrusionOk="0">
                  <a:moveTo>
                    <a:pt x="0" y="1"/>
                  </a:moveTo>
                  <a:cubicBezTo>
                    <a:pt x="119" y="1715"/>
                    <a:pt x="1239" y="3168"/>
                    <a:pt x="2858" y="3716"/>
                  </a:cubicBezTo>
                  <a:lnTo>
                    <a:pt x="2858" y="4764"/>
                  </a:lnTo>
                  <a:cubicBezTo>
                    <a:pt x="2858" y="5168"/>
                    <a:pt x="2525" y="5526"/>
                    <a:pt x="2096" y="5526"/>
                  </a:cubicBezTo>
                  <a:lnTo>
                    <a:pt x="1096" y="5526"/>
                  </a:lnTo>
                  <a:lnTo>
                    <a:pt x="1096" y="6145"/>
                  </a:lnTo>
                  <a:lnTo>
                    <a:pt x="7288" y="6145"/>
                  </a:lnTo>
                  <a:lnTo>
                    <a:pt x="7288" y="5526"/>
                  </a:lnTo>
                  <a:lnTo>
                    <a:pt x="6335" y="5526"/>
                  </a:lnTo>
                  <a:cubicBezTo>
                    <a:pt x="5906" y="5526"/>
                    <a:pt x="5549" y="5168"/>
                    <a:pt x="5549" y="4740"/>
                  </a:cubicBezTo>
                  <a:lnTo>
                    <a:pt x="5549" y="4740"/>
                  </a:lnTo>
                  <a:lnTo>
                    <a:pt x="5573" y="4764"/>
                  </a:lnTo>
                  <a:lnTo>
                    <a:pt x="5573" y="3716"/>
                  </a:lnTo>
                  <a:cubicBezTo>
                    <a:pt x="7169" y="3168"/>
                    <a:pt x="8312" y="1715"/>
                    <a:pt x="8431" y="1"/>
                  </a:cubicBezTo>
                  <a:lnTo>
                    <a:pt x="6549" y="1"/>
                  </a:lnTo>
                  <a:cubicBezTo>
                    <a:pt x="6323" y="1322"/>
                    <a:pt x="5263" y="1983"/>
                    <a:pt x="4204" y="1983"/>
                  </a:cubicBezTo>
                  <a:cubicBezTo>
                    <a:pt x="3144" y="1983"/>
                    <a:pt x="2084" y="1322"/>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74"/>
            <p:cNvSpPr/>
            <p:nvPr/>
          </p:nvSpPr>
          <p:spPr>
            <a:xfrm>
              <a:off x="6379701" y="3675847"/>
              <a:ext cx="133390" cy="113534"/>
            </a:xfrm>
            <a:custGeom>
              <a:avLst/>
              <a:gdLst/>
              <a:ahLst/>
              <a:cxnLst/>
              <a:rect l="l" t="t" r="r" b="b"/>
              <a:pathLst>
                <a:path w="4098" h="3488" extrusionOk="0">
                  <a:moveTo>
                    <a:pt x="2344" y="651"/>
                  </a:moveTo>
                  <a:cubicBezTo>
                    <a:pt x="2901" y="651"/>
                    <a:pt x="3430" y="1081"/>
                    <a:pt x="3430" y="1739"/>
                  </a:cubicBezTo>
                  <a:cubicBezTo>
                    <a:pt x="3430" y="2335"/>
                    <a:pt x="2930" y="2811"/>
                    <a:pt x="2335" y="2811"/>
                  </a:cubicBezTo>
                  <a:cubicBezTo>
                    <a:pt x="1382" y="2811"/>
                    <a:pt x="906" y="1644"/>
                    <a:pt x="1573" y="977"/>
                  </a:cubicBezTo>
                  <a:cubicBezTo>
                    <a:pt x="1798" y="752"/>
                    <a:pt x="2074" y="651"/>
                    <a:pt x="2344" y="651"/>
                  </a:cubicBezTo>
                  <a:close/>
                  <a:moveTo>
                    <a:pt x="2335" y="1"/>
                  </a:moveTo>
                  <a:cubicBezTo>
                    <a:pt x="787" y="1"/>
                    <a:pt x="1" y="1882"/>
                    <a:pt x="1096" y="2978"/>
                  </a:cubicBezTo>
                  <a:cubicBezTo>
                    <a:pt x="1457" y="3330"/>
                    <a:pt x="1896" y="3488"/>
                    <a:pt x="2326" y="3488"/>
                  </a:cubicBezTo>
                  <a:cubicBezTo>
                    <a:pt x="3232" y="3488"/>
                    <a:pt x="4097" y="2789"/>
                    <a:pt x="4097" y="1739"/>
                  </a:cubicBezTo>
                  <a:cubicBezTo>
                    <a:pt x="4097" y="763"/>
                    <a:pt x="3311" y="1"/>
                    <a:pt x="2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1" name="Google Shape;6081;p74"/>
          <p:cNvGrpSpPr/>
          <p:nvPr/>
        </p:nvGrpSpPr>
        <p:grpSpPr>
          <a:xfrm>
            <a:off x="7041664" y="3445061"/>
            <a:ext cx="348960" cy="348967"/>
            <a:chOff x="7035505" y="3594470"/>
            <a:chExt cx="348090" cy="348062"/>
          </a:xfrm>
        </p:grpSpPr>
        <p:sp>
          <p:nvSpPr>
            <p:cNvPr id="6082" name="Google Shape;6082;p74"/>
            <p:cNvSpPr/>
            <p:nvPr/>
          </p:nvSpPr>
          <p:spPr>
            <a:xfrm>
              <a:off x="7116915" y="3731671"/>
              <a:ext cx="182182" cy="57386"/>
            </a:xfrm>
            <a:custGeom>
              <a:avLst/>
              <a:gdLst/>
              <a:ahLst/>
              <a:cxnLst/>
              <a:rect l="l" t="t" r="r" b="b"/>
              <a:pathLst>
                <a:path w="5597" h="1763" extrusionOk="0">
                  <a:moveTo>
                    <a:pt x="1" y="0"/>
                  </a:moveTo>
                  <a:lnTo>
                    <a:pt x="1" y="1763"/>
                  </a:lnTo>
                  <a:lnTo>
                    <a:pt x="3192" y="1763"/>
                  </a:lnTo>
                  <a:lnTo>
                    <a:pt x="3168" y="524"/>
                  </a:lnTo>
                  <a:lnTo>
                    <a:pt x="4668" y="1763"/>
                  </a:lnTo>
                  <a:lnTo>
                    <a:pt x="5597" y="1763"/>
                  </a:lnTo>
                  <a:lnTo>
                    <a:pt x="5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74"/>
            <p:cNvSpPr/>
            <p:nvPr/>
          </p:nvSpPr>
          <p:spPr>
            <a:xfrm>
              <a:off x="7240934" y="3792899"/>
              <a:ext cx="87625" cy="149632"/>
            </a:xfrm>
            <a:custGeom>
              <a:avLst/>
              <a:gdLst/>
              <a:ahLst/>
              <a:cxnLst/>
              <a:rect l="l" t="t" r="r" b="b"/>
              <a:pathLst>
                <a:path w="2692" h="4597" extrusionOk="0">
                  <a:moveTo>
                    <a:pt x="1" y="1"/>
                  </a:moveTo>
                  <a:lnTo>
                    <a:pt x="48" y="3478"/>
                  </a:lnTo>
                  <a:lnTo>
                    <a:pt x="1001" y="3025"/>
                  </a:lnTo>
                  <a:lnTo>
                    <a:pt x="1739" y="4597"/>
                  </a:lnTo>
                  <a:lnTo>
                    <a:pt x="2478" y="4240"/>
                  </a:lnTo>
                  <a:lnTo>
                    <a:pt x="1739" y="2668"/>
                  </a:lnTo>
                  <a:lnTo>
                    <a:pt x="2692" y="221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74"/>
            <p:cNvSpPr/>
            <p:nvPr/>
          </p:nvSpPr>
          <p:spPr>
            <a:xfrm>
              <a:off x="7035505" y="3594470"/>
              <a:ext cx="348090" cy="176746"/>
            </a:xfrm>
            <a:custGeom>
              <a:avLst/>
              <a:gdLst/>
              <a:ahLst/>
              <a:cxnLst/>
              <a:rect l="l" t="t" r="r" b="b"/>
              <a:pathLst>
                <a:path w="10694" h="5430" extrusionOk="0">
                  <a:moveTo>
                    <a:pt x="5359" y="0"/>
                  </a:moveTo>
                  <a:lnTo>
                    <a:pt x="1" y="2286"/>
                  </a:lnTo>
                  <a:lnTo>
                    <a:pt x="1" y="2763"/>
                  </a:lnTo>
                  <a:lnTo>
                    <a:pt x="1906" y="3596"/>
                  </a:lnTo>
                  <a:lnTo>
                    <a:pt x="8765" y="3596"/>
                  </a:lnTo>
                  <a:lnTo>
                    <a:pt x="9289" y="3382"/>
                  </a:lnTo>
                  <a:lnTo>
                    <a:pt x="9289" y="5430"/>
                  </a:lnTo>
                  <a:lnTo>
                    <a:pt x="9908" y="5430"/>
                  </a:lnTo>
                  <a:lnTo>
                    <a:pt x="9908" y="3120"/>
                  </a:lnTo>
                  <a:lnTo>
                    <a:pt x="10694" y="2786"/>
                  </a:lnTo>
                  <a:lnTo>
                    <a:pt x="10694" y="2310"/>
                  </a:lnTo>
                  <a:lnTo>
                    <a:pt x="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5" name="Google Shape;6085;p74"/>
          <p:cNvGrpSpPr/>
          <p:nvPr/>
        </p:nvGrpSpPr>
        <p:grpSpPr>
          <a:xfrm>
            <a:off x="7797037" y="3445061"/>
            <a:ext cx="349743" cy="348968"/>
            <a:chOff x="7788994" y="3594470"/>
            <a:chExt cx="348871" cy="348063"/>
          </a:xfrm>
        </p:grpSpPr>
        <p:sp>
          <p:nvSpPr>
            <p:cNvPr id="6086" name="Google Shape;6086;p74"/>
            <p:cNvSpPr/>
            <p:nvPr/>
          </p:nvSpPr>
          <p:spPr>
            <a:xfrm>
              <a:off x="7788994" y="3833230"/>
              <a:ext cx="348871" cy="109303"/>
            </a:xfrm>
            <a:custGeom>
              <a:avLst/>
              <a:gdLst/>
              <a:ahLst/>
              <a:cxnLst/>
              <a:rect l="l" t="t" r="r" b="b"/>
              <a:pathLst>
                <a:path w="10718" h="3358" extrusionOk="0">
                  <a:moveTo>
                    <a:pt x="1" y="0"/>
                  </a:moveTo>
                  <a:lnTo>
                    <a:pt x="1" y="1596"/>
                  </a:lnTo>
                  <a:lnTo>
                    <a:pt x="4001" y="1596"/>
                  </a:lnTo>
                  <a:lnTo>
                    <a:pt x="4001" y="1953"/>
                  </a:lnTo>
                  <a:cubicBezTo>
                    <a:pt x="4001" y="2381"/>
                    <a:pt x="3644" y="2739"/>
                    <a:pt x="3216" y="2739"/>
                  </a:cubicBezTo>
                  <a:lnTo>
                    <a:pt x="2263" y="2739"/>
                  </a:lnTo>
                  <a:lnTo>
                    <a:pt x="2263" y="3358"/>
                  </a:lnTo>
                  <a:lnTo>
                    <a:pt x="8455" y="3358"/>
                  </a:lnTo>
                  <a:lnTo>
                    <a:pt x="8455" y="2739"/>
                  </a:lnTo>
                  <a:lnTo>
                    <a:pt x="7478" y="2739"/>
                  </a:lnTo>
                  <a:cubicBezTo>
                    <a:pt x="7074" y="2739"/>
                    <a:pt x="6716" y="2381"/>
                    <a:pt x="6716" y="1953"/>
                  </a:cubicBezTo>
                  <a:lnTo>
                    <a:pt x="6716" y="1596"/>
                  </a:lnTo>
                  <a:lnTo>
                    <a:pt x="10717" y="1596"/>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74"/>
            <p:cNvSpPr/>
            <p:nvPr/>
          </p:nvSpPr>
          <p:spPr>
            <a:xfrm>
              <a:off x="7852566" y="3651043"/>
              <a:ext cx="101589" cy="70568"/>
            </a:xfrm>
            <a:custGeom>
              <a:avLst/>
              <a:gdLst/>
              <a:ahLst/>
              <a:cxnLst/>
              <a:rect l="l" t="t" r="r" b="b"/>
              <a:pathLst>
                <a:path w="3121" h="2168" extrusionOk="0">
                  <a:moveTo>
                    <a:pt x="1858" y="286"/>
                  </a:moveTo>
                  <a:lnTo>
                    <a:pt x="1858" y="787"/>
                  </a:lnTo>
                  <a:lnTo>
                    <a:pt x="2358" y="787"/>
                  </a:lnTo>
                  <a:lnTo>
                    <a:pt x="2358" y="1406"/>
                  </a:lnTo>
                  <a:lnTo>
                    <a:pt x="1858" y="1406"/>
                  </a:lnTo>
                  <a:lnTo>
                    <a:pt x="1858" y="1906"/>
                  </a:lnTo>
                  <a:lnTo>
                    <a:pt x="1239" y="1906"/>
                  </a:lnTo>
                  <a:lnTo>
                    <a:pt x="1239" y="1406"/>
                  </a:lnTo>
                  <a:lnTo>
                    <a:pt x="739" y="1406"/>
                  </a:lnTo>
                  <a:lnTo>
                    <a:pt x="739" y="787"/>
                  </a:lnTo>
                  <a:lnTo>
                    <a:pt x="1239" y="787"/>
                  </a:lnTo>
                  <a:lnTo>
                    <a:pt x="1239" y="286"/>
                  </a:lnTo>
                  <a:close/>
                  <a:moveTo>
                    <a:pt x="24" y="1"/>
                  </a:moveTo>
                  <a:lnTo>
                    <a:pt x="0" y="2168"/>
                  </a:lnTo>
                  <a:lnTo>
                    <a:pt x="3120" y="2168"/>
                  </a:lnTo>
                  <a:lnTo>
                    <a:pt x="3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74"/>
            <p:cNvSpPr/>
            <p:nvPr/>
          </p:nvSpPr>
          <p:spPr>
            <a:xfrm>
              <a:off x="7853348" y="3741730"/>
              <a:ext cx="100807" cy="71350"/>
            </a:xfrm>
            <a:custGeom>
              <a:avLst/>
              <a:gdLst/>
              <a:ahLst/>
              <a:cxnLst/>
              <a:rect l="l" t="t" r="r" b="b"/>
              <a:pathLst>
                <a:path w="3097" h="2192" extrusionOk="0">
                  <a:moveTo>
                    <a:pt x="2334" y="763"/>
                  </a:moveTo>
                  <a:lnTo>
                    <a:pt x="2334" y="1382"/>
                  </a:lnTo>
                  <a:lnTo>
                    <a:pt x="715" y="1382"/>
                  </a:lnTo>
                  <a:lnTo>
                    <a:pt x="715" y="763"/>
                  </a:lnTo>
                  <a:close/>
                  <a:moveTo>
                    <a:pt x="0" y="1"/>
                  </a:moveTo>
                  <a:lnTo>
                    <a:pt x="0" y="2192"/>
                  </a:lnTo>
                  <a:lnTo>
                    <a:pt x="3096" y="2192"/>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74"/>
            <p:cNvSpPr/>
            <p:nvPr/>
          </p:nvSpPr>
          <p:spPr>
            <a:xfrm>
              <a:off x="7973493" y="3651043"/>
              <a:ext cx="100807" cy="70568"/>
            </a:xfrm>
            <a:custGeom>
              <a:avLst/>
              <a:gdLst/>
              <a:ahLst/>
              <a:cxnLst/>
              <a:rect l="l" t="t" r="r" b="b"/>
              <a:pathLst>
                <a:path w="3097" h="2168" extrusionOk="0">
                  <a:moveTo>
                    <a:pt x="1906" y="263"/>
                  </a:moveTo>
                  <a:lnTo>
                    <a:pt x="2358" y="715"/>
                  </a:lnTo>
                  <a:lnTo>
                    <a:pt x="2001" y="1072"/>
                  </a:lnTo>
                  <a:lnTo>
                    <a:pt x="2358" y="1430"/>
                  </a:lnTo>
                  <a:lnTo>
                    <a:pt x="1906" y="1882"/>
                  </a:lnTo>
                  <a:lnTo>
                    <a:pt x="1548" y="1525"/>
                  </a:lnTo>
                  <a:lnTo>
                    <a:pt x="1191" y="1882"/>
                  </a:lnTo>
                  <a:lnTo>
                    <a:pt x="763" y="1430"/>
                  </a:lnTo>
                  <a:lnTo>
                    <a:pt x="1120" y="1072"/>
                  </a:lnTo>
                  <a:lnTo>
                    <a:pt x="763" y="715"/>
                  </a:lnTo>
                  <a:lnTo>
                    <a:pt x="1191" y="263"/>
                  </a:lnTo>
                  <a:lnTo>
                    <a:pt x="1548" y="620"/>
                  </a:lnTo>
                  <a:lnTo>
                    <a:pt x="1906" y="263"/>
                  </a:lnTo>
                  <a:close/>
                  <a:moveTo>
                    <a:pt x="1" y="1"/>
                  </a:moveTo>
                  <a:lnTo>
                    <a:pt x="1" y="2168"/>
                  </a:lnTo>
                  <a:lnTo>
                    <a:pt x="3096" y="2168"/>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74"/>
            <p:cNvSpPr/>
            <p:nvPr/>
          </p:nvSpPr>
          <p:spPr>
            <a:xfrm>
              <a:off x="7973493" y="3741730"/>
              <a:ext cx="100807" cy="71350"/>
            </a:xfrm>
            <a:custGeom>
              <a:avLst/>
              <a:gdLst/>
              <a:ahLst/>
              <a:cxnLst/>
              <a:rect l="l" t="t" r="r" b="b"/>
              <a:pathLst>
                <a:path w="3097" h="2192" extrusionOk="0">
                  <a:moveTo>
                    <a:pt x="1906" y="287"/>
                  </a:moveTo>
                  <a:lnTo>
                    <a:pt x="2334" y="739"/>
                  </a:lnTo>
                  <a:lnTo>
                    <a:pt x="1191" y="1906"/>
                  </a:lnTo>
                  <a:lnTo>
                    <a:pt x="739" y="1454"/>
                  </a:lnTo>
                  <a:lnTo>
                    <a:pt x="1906" y="287"/>
                  </a:lnTo>
                  <a:close/>
                  <a:moveTo>
                    <a:pt x="1" y="1"/>
                  </a:moveTo>
                  <a:lnTo>
                    <a:pt x="1" y="2192"/>
                  </a:lnTo>
                  <a:lnTo>
                    <a:pt x="3096" y="2192"/>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74"/>
            <p:cNvSpPr/>
            <p:nvPr/>
          </p:nvSpPr>
          <p:spPr>
            <a:xfrm>
              <a:off x="7788994" y="3594470"/>
              <a:ext cx="348871" cy="218606"/>
            </a:xfrm>
            <a:custGeom>
              <a:avLst/>
              <a:gdLst/>
              <a:ahLst/>
              <a:cxnLst/>
              <a:rect l="l" t="t" r="r" b="b"/>
              <a:pathLst>
                <a:path w="10718" h="6716" extrusionOk="0">
                  <a:moveTo>
                    <a:pt x="1" y="0"/>
                  </a:moveTo>
                  <a:lnTo>
                    <a:pt x="1" y="6716"/>
                  </a:lnTo>
                  <a:lnTo>
                    <a:pt x="1334" y="6716"/>
                  </a:lnTo>
                  <a:lnTo>
                    <a:pt x="1334" y="1072"/>
                  </a:lnTo>
                  <a:lnTo>
                    <a:pt x="9407" y="1072"/>
                  </a:lnTo>
                  <a:lnTo>
                    <a:pt x="9407" y="6716"/>
                  </a:lnTo>
                  <a:lnTo>
                    <a:pt x="10717" y="6716"/>
                  </a:lnTo>
                  <a:lnTo>
                    <a:pt x="10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2" name="Google Shape;6092;p74"/>
          <p:cNvSpPr/>
          <p:nvPr/>
        </p:nvSpPr>
        <p:spPr>
          <a:xfrm>
            <a:off x="997289" y="4003001"/>
            <a:ext cx="348999" cy="349782"/>
          </a:xfrm>
          <a:custGeom>
            <a:avLst/>
            <a:gdLst/>
            <a:ahLst/>
            <a:cxnLst/>
            <a:rect l="l" t="t" r="r" b="b"/>
            <a:pathLst>
              <a:path w="10694" h="10718" extrusionOk="0">
                <a:moveTo>
                  <a:pt x="9598" y="1311"/>
                </a:moveTo>
                <a:cubicBezTo>
                  <a:pt x="9860" y="1311"/>
                  <a:pt x="10074" y="1525"/>
                  <a:pt x="10074" y="1787"/>
                </a:cubicBezTo>
                <a:lnTo>
                  <a:pt x="10074" y="2882"/>
                </a:lnTo>
                <a:cubicBezTo>
                  <a:pt x="10074" y="3144"/>
                  <a:pt x="9860" y="3359"/>
                  <a:pt x="9598" y="3359"/>
                </a:cubicBezTo>
                <a:lnTo>
                  <a:pt x="9003" y="3359"/>
                </a:lnTo>
                <a:cubicBezTo>
                  <a:pt x="9122" y="3073"/>
                  <a:pt x="9169" y="2763"/>
                  <a:pt x="9169" y="2478"/>
                </a:cubicBezTo>
                <a:lnTo>
                  <a:pt x="9169" y="2216"/>
                </a:lnTo>
                <a:lnTo>
                  <a:pt x="1525" y="2216"/>
                </a:lnTo>
                <a:lnTo>
                  <a:pt x="1525" y="2454"/>
                </a:lnTo>
                <a:cubicBezTo>
                  <a:pt x="1525" y="2763"/>
                  <a:pt x="1596" y="3073"/>
                  <a:pt x="1692" y="3359"/>
                </a:cubicBezTo>
                <a:lnTo>
                  <a:pt x="1096" y="3359"/>
                </a:lnTo>
                <a:cubicBezTo>
                  <a:pt x="834" y="3359"/>
                  <a:pt x="620" y="3144"/>
                  <a:pt x="620" y="2882"/>
                </a:cubicBezTo>
                <a:lnTo>
                  <a:pt x="620" y="1787"/>
                </a:lnTo>
                <a:cubicBezTo>
                  <a:pt x="620" y="1525"/>
                  <a:pt x="834" y="1311"/>
                  <a:pt x="1096" y="1311"/>
                </a:cubicBezTo>
                <a:lnTo>
                  <a:pt x="1525" y="1311"/>
                </a:lnTo>
                <a:lnTo>
                  <a:pt x="1525" y="1596"/>
                </a:lnTo>
                <a:lnTo>
                  <a:pt x="9169" y="1596"/>
                </a:lnTo>
                <a:lnTo>
                  <a:pt x="9169" y="1311"/>
                </a:lnTo>
                <a:close/>
                <a:moveTo>
                  <a:pt x="7241" y="7907"/>
                </a:moveTo>
                <a:lnTo>
                  <a:pt x="7241" y="10074"/>
                </a:lnTo>
                <a:lnTo>
                  <a:pt x="6598" y="10074"/>
                </a:lnTo>
                <a:lnTo>
                  <a:pt x="6598" y="8526"/>
                </a:lnTo>
                <a:lnTo>
                  <a:pt x="4049" y="8526"/>
                </a:lnTo>
                <a:lnTo>
                  <a:pt x="4049" y="10074"/>
                </a:lnTo>
                <a:lnTo>
                  <a:pt x="3430" y="10074"/>
                </a:lnTo>
                <a:lnTo>
                  <a:pt x="3430" y="7907"/>
                </a:lnTo>
                <a:close/>
                <a:moveTo>
                  <a:pt x="1525" y="1"/>
                </a:moveTo>
                <a:lnTo>
                  <a:pt x="1525" y="668"/>
                </a:lnTo>
                <a:lnTo>
                  <a:pt x="1120" y="668"/>
                </a:lnTo>
                <a:cubicBezTo>
                  <a:pt x="501" y="668"/>
                  <a:pt x="1" y="1168"/>
                  <a:pt x="1" y="1763"/>
                </a:cubicBezTo>
                <a:lnTo>
                  <a:pt x="1" y="2882"/>
                </a:lnTo>
                <a:cubicBezTo>
                  <a:pt x="1" y="3478"/>
                  <a:pt x="501" y="3978"/>
                  <a:pt x="1120" y="3978"/>
                </a:cubicBezTo>
                <a:lnTo>
                  <a:pt x="2001" y="3978"/>
                </a:lnTo>
                <a:cubicBezTo>
                  <a:pt x="2239" y="4287"/>
                  <a:pt x="2549" y="4549"/>
                  <a:pt x="2906" y="4740"/>
                </a:cubicBezTo>
                <a:lnTo>
                  <a:pt x="4097" y="5359"/>
                </a:lnTo>
                <a:lnTo>
                  <a:pt x="4097" y="6717"/>
                </a:lnTo>
                <a:lnTo>
                  <a:pt x="2216" y="6717"/>
                </a:lnTo>
                <a:lnTo>
                  <a:pt x="2216" y="10074"/>
                </a:lnTo>
                <a:lnTo>
                  <a:pt x="1263" y="10074"/>
                </a:lnTo>
                <a:lnTo>
                  <a:pt x="1263" y="10717"/>
                </a:lnTo>
                <a:lnTo>
                  <a:pt x="9408" y="10717"/>
                </a:lnTo>
                <a:lnTo>
                  <a:pt x="9408" y="10098"/>
                </a:lnTo>
                <a:lnTo>
                  <a:pt x="8455" y="10098"/>
                </a:lnTo>
                <a:lnTo>
                  <a:pt x="8455" y="6717"/>
                </a:lnTo>
                <a:lnTo>
                  <a:pt x="6598" y="6717"/>
                </a:lnTo>
                <a:lnTo>
                  <a:pt x="6598" y="5359"/>
                </a:lnTo>
                <a:lnTo>
                  <a:pt x="7788" y="4740"/>
                </a:lnTo>
                <a:cubicBezTo>
                  <a:pt x="8145" y="4549"/>
                  <a:pt x="8455" y="4287"/>
                  <a:pt x="8693" y="3978"/>
                </a:cubicBezTo>
                <a:lnTo>
                  <a:pt x="9598" y="3978"/>
                </a:lnTo>
                <a:cubicBezTo>
                  <a:pt x="10194" y="3978"/>
                  <a:pt x="10694" y="3478"/>
                  <a:pt x="10694" y="2882"/>
                </a:cubicBezTo>
                <a:lnTo>
                  <a:pt x="10694" y="1787"/>
                </a:lnTo>
                <a:cubicBezTo>
                  <a:pt x="10694" y="1192"/>
                  <a:pt x="10194" y="692"/>
                  <a:pt x="9598" y="692"/>
                </a:cubicBezTo>
                <a:lnTo>
                  <a:pt x="9622" y="668"/>
                </a:lnTo>
                <a:lnTo>
                  <a:pt x="9193" y="668"/>
                </a:lnTo>
                <a:lnTo>
                  <a:pt x="9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3" name="Google Shape;6093;p74"/>
          <p:cNvGrpSpPr/>
          <p:nvPr/>
        </p:nvGrpSpPr>
        <p:grpSpPr>
          <a:xfrm>
            <a:off x="1752584" y="4003061"/>
            <a:ext cx="349743" cy="350108"/>
            <a:chOff x="1759614" y="4151023"/>
            <a:chExt cx="348871" cy="349200"/>
          </a:xfrm>
        </p:grpSpPr>
        <p:sp>
          <p:nvSpPr>
            <p:cNvPr id="6094" name="Google Shape;6094;p74"/>
            <p:cNvSpPr/>
            <p:nvPr/>
          </p:nvSpPr>
          <p:spPr>
            <a:xfrm>
              <a:off x="1854956" y="4330867"/>
              <a:ext cx="138793" cy="118970"/>
            </a:xfrm>
            <a:custGeom>
              <a:avLst/>
              <a:gdLst/>
              <a:ahLst/>
              <a:cxnLst/>
              <a:rect l="l" t="t" r="r" b="b"/>
              <a:pathLst>
                <a:path w="4264" h="3655" extrusionOk="0">
                  <a:moveTo>
                    <a:pt x="2739" y="620"/>
                  </a:moveTo>
                  <a:lnTo>
                    <a:pt x="2739" y="1501"/>
                  </a:lnTo>
                  <a:lnTo>
                    <a:pt x="3430" y="1501"/>
                  </a:lnTo>
                  <a:lnTo>
                    <a:pt x="3430" y="2144"/>
                  </a:lnTo>
                  <a:lnTo>
                    <a:pt x="2120" y="2144"/>
                  </a:lnTo>
                  <a:lnTo>
                    <a:pt x="2120" y="620"/>
                  </a:lnTo>
                  <a:close/>
                  <a:moveTo>
                    <a:pt x="2430" y="1"/>
                  </a:moveTo>
                  <a:cubicBezTo>
                    <a:pt x="810" y="1"/>
                    <a:pt x="1" y="1954"/>
                    <a:pt x="1144" y="3121"/>
                  </a:cubicBezTo>
                  <a:cubicBezTo>
                    <a:pt x="1513" y="3489"/>
                    <a:pt x="1968" y="3655"/>
                    <a:pt x="2416" y="3655"/>
                  </a:cubicBezTo>
                  <a:cubicBezTo>
                    <a:pt x="3356" y="3655"/>
                    <a:pt x="4264" y="2924"/>
                    <a:pt x="4264" y="1811"/>
                  </a:cubicBezTo>
                  <a:cubicBezTo>
                    <a:pt x="4264" y="811"/>
                    <a:pt x="3430"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74"/>
            <p:cNvSpPr/>
            <p:nvPr/>
          </p:nvSpPr>
          <p:spPr>
            <a:xfrm>
              <a:off x="1759614" y="4151023"/>
              <a:ext cx="235695" cy="59729"/>
            </a:xfrm>
            <a:custGeom>
              <a:avLst/>
              <a:gdLst/>
              <a:ahLst/>
              <a:cxnLst/>
              <a:rect l="l" t="t" r="r" b="b"/>
              <a:pathLst>
                <a:path w="7241" h="1835" extrusionOk="0">
                  <a:moveTo>
                    <a:pt x="1763" y="596"/>
                  </a:moveTo>
                  <a:lnTo>
                    <a:pt x="1763" y="1215"/>
                  </a:lnTo>
                  <a:lnTo>
                    <a:pt x="1144" y="1215"/>
                  </a:lnTo>
                  <a:lnTo>
                    <a:pt x="1144" y="596"/>
                  </a:lnTo>
                  <a:close/>
                  <a:moveTo>
                    <a:pt x="2930" y="596"/>
                  </a:moveTo>
                  <a:lnTo>
                    <a:pt x="2930" y="1215"/>
                  </a:lnTo>
                  <a:lnTo>
                    <a:pt x="2311" y="1215"/>
                  </a:lnTo>
                  <a:lnTo>
                    <a:pt x="2311" y="596"/>
                  </a:lnTo>
                  <a:close/>
                  <a:moveTo>
                    <a:pt x="4097" y="596"/>
                  </a:moveTo>
                  <a:lnTo>
                    <a:pt x="4097" y="1215"/>
                  </a:lnTo>
                  <a:lnTo>
                    <a:pt x="3454" y="1215"/>
                  </a:lnTo>
                  <a:lnTo>
                    <a:pt x="3454" y="596"/>
                  </a:lnTo>
                  <a:close/>
                  <a:moveTo>
                    <a:pt x="1" y="1"/>
                  </a:moveTo>
                  <a:lnTo>
                    <a:pt x="1" y="1835"/>
                  </a:lnTo>
                  <a:lnTo>
                    <a:pt x="5716" y="1835"/>
                  </a:lnTo>
                  <a:lnTo>
                    <a:pt x="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74"/>
            <p:cNvSpPr/>
            <p:nvPr/>
          </p:nvSpPr>
          <p:spPr>
            <a:xfrm>
              <a:off x="1759614" y="4151023"/>
              <a:ext cx="348871" cy="308574"/>
            </a:xfrm>
            <a:custGeom>
              <a:avLst/>
              <a:gdLst/>
              <a:ahLst/>
              <a:cxnLst/>
              <a:rect l="l" t="t" r="r" b="b"/>
              <a:pathLst>
                <a:path w="10718" h="9480" extrusionOk="0">
                  <a:moveTo>
                    <a:pt x="8074" y="1"/>
                  </a:moveTo>
                  <a:lnTo>
                    <a:pt x="6026" y="2478"/>
                  </a:lnTo>
                  <a:lnTo>
                    <a:pt x="1" y="2478"/>
                  </a:lnTo>
                  <a:lnTo>
                    <a:pt x="1" y="9479"/>
                  </a:lnTo>
                  <a:lnTo>
                    <a:pt x="2001" y="9479"/>
                  </a:lnTo>
                  <a:cubicBezTo>
                    <a:pt x="310" y="6812"/>
                    <a:pt x="2215" y="3335"/>
                    <a:pt x="5359" y="3335"/>
                  </a:cubicBezTo>
                  <a:cubicBezTo>
                    <a:pt x="8502" y="3335"/>
                    <a:pt x="10431" y="6812"/>
                    <a:pt x="8741" y="9479"/>
                  </a:cubicBezTo>
                  <a:lnTo>
                    <a:pt x="10717" y="9479"/>
                  </a:ln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74"/>
            <p:cNvSpPr/>
            <p:nvPr/>
          </p:nvSpPr>
          <p:spPr>
            <a:xfrm>
              <a:off x="1787511" y="4280478"/>
              <a:ext cx="256624" cy="219745"/>
            </a:xfrm>
            <a:custGeom>
              <a:avLst/>
              <a:gdLst/>
              <a:ahLst/>
              <a:cxnLst/>
              <a:rect l="l" t="t" r="r" b="b"/>
              <a:pathLst>
                <a:path w="7884" h="6751" extrusionOk="0">
                  <a:moveTo>
                    <a:pt x="4486" y="919"/>
                  </a:moveTo>
                  <a:cubicBezTo>
                    <a:pt x="5747" y="919"/>
                    <a:pt x="6955" y="1894"/>
                    <a:pt x="6955" y="3359"/>
                  </a:cubicBezTo>
                  <a:cubicBezTo>
                    <a:pt x="6955" y="4716"/>
                    <a:pt x="5859" y="5812"/>
                    <a:pt x="4502" y="5812"/>
                  </a:cubicBezTo>
                  <a:cubicBezTo>
                    <a:pt x="2311" y="5812"/>
                    <a:pt x="1239" y="3168"/>
                    <a:pt x="2763" y="1644"/>
                  </a:cubicBezTo>
                  <a:cubicBezTo>
                    <a:pt x="3265" y="1143"/>
                    <a:pt x="3881" y="919"/>
                    <a:pt x="4486" y="919"/>
                  </a:cubicBezTo>
                  <a:close/>
                  <a:moveTo>
                    <a:pt x="4502" y="1"/>
                  </a:moveTo>
                  <a:cubicBezTo>
                    <a:pt x="1501" y="1"/>
                    <a:pt x="1" y="3621"/>
                    <a:pt x="2120" y="5764"/>
                  </a:cubicBezTo>
                  <a:cubicBezTo>
                    <a:pt x="2802" y="6446"/>
                    <a:pt x="3641" y="6750"/>
                    <a:pt x="4466" y="6750"/>
                  </a:cubicBezTo>
                  <a:cubicBezTo>
                    <a:pt x="6207" y="6750"/>
                    <a:pt x="7884" y="5394"/>
                    <a:pt x="7884" y="3359"/>
                  </a:cubicBezTo>
                  <a:cubicBezTo>
                    <a:pt x="7860" y="1501"/>
                    <a:pt x="6359" y="1"/>
                    <a:pt x="4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8" name="Google Shape;6098;p74"/>
          <p:cNvGrpSpPr/>
          <p:nvPr/>
        </p:nvGrpSpPr>
        <p:grpSpPr>
          <a:xfrm>
            <a:off x="2506390" y="4003224"/>
            <a:ext cx="352843" cy="349228"/>
            <a:chOff x="2511541" y="4151186"/>
            <a:chExt cx="351963" cy="348323"/>
          </a:xfrm>
        </p:grpSpPr>
        <p:sp>
          <p:nvSpPr>
            <p:cNvPr id="6099" name="Google Shape;6099;p74"/>
            <p:cNvSpPr/>
            <p:nvPr/>
          </p:nvSpPr>
          <p:spPr>
            <a:xfrm>
              <a:off x="2603010" y="4361888"/>
              <a:ext cx="172124" cy="137621"/>
            </a:xfrm>
            <a:custGeom>
              <a:avLst/>
              <a:gdLst/>
              <a:ahLst/>
              <a:cxnLst/>
              <a:rect l="l" t="t" r="r" b="b"/>
              <a:pathLst>
                <a:path w="5288" h="4228" extrusionOk="0">
                  <a:moveTo>
                    <a:pt x="1525" y="0"/>
                  </a:moveTo>
                  <a:cubicBezTo>
                    <a:pt x="1215" y="0"/>
                    <a:pt x="906" y="119"/>
                    <a:pt x="668" y="286"/>
                  </a:cubicBezTo>
                  <a:cubicBezTo>
                    <a:pt x="310" y="548"/>
                    <a:pt x="96" y="929"/>
                    <a:pt x="48" y="1358"/>
                  </a:cubicBezTo>
                  <a:cubicBezTo>
                    <a:pt x="1" y="1882"/>
                    <a:pt x="72" y="2406"/>
                    <a:pt x="287" y="2882"/>
                  </a:cubicBezTo>
                  <a:cubicBezTo>
                    <a:pt x="453" y="3406"/>
                    <a:pt x="810" y="3835"/>
                    <a:pt x="1263" y="4120"/>
                  </a:cubicBezTo>
                  <a:cubicBezTo>
                    <a:pt x="1406" y="4192"/>
                    <a:pt x="1567" y="4227"/>
                    <a:pt x="1727" y="4227"/>
                  </a:cubicBezTo>
                  <a:cubicBezTo>
                    <a:pt x="1888" y="4227"/>
                    <a:pt x="2049" y="4192"/>
                    <a:pt x="2192" y="4120"/>
                  </a:cubicBezTo>
                  <a:lnTo>
                    <a:pt x="2644" y="3906"/>
                  </a:lnTo>
                  <a:lnTo>
                    <a:pt x="3097" y="4120"/>
                  </a:lnTo>
                  <a:cubicBezTo>
                    <a:pt x="3240" y="4192"/>
                    <a:pt x="3400" y="4227"/>
                    <a:pt x="3561" y="4227"/>
                  </a:cubicBezTo>
                  <a:cubicBezTo>
                    <a:pt x="3722" y="4227"/>
                    <a:pt x="3883" y="4192"/>
                    <a:pt x="4025" y="4120"/>
                  </a:cubicBezTo>
                  <a:cubicBezTo>
                    <a:pt x="4478" y="3835"/>
                    <a:pt x="4835" y="3406"/>
                    <a:pt x="5026" y="2882"/>
                  </a:cubicBezTo>
                  <a:cubicBezTo>
                    <a:pt x="5216" y="2406"/>
                    <a:pt x="5288" y="1882"/>
                    <a:pt x="5240" y="1358"/>
                  </a:cubicBezTo>
                  <a:cubicBezTo>
                    <a:pt x="5192" y="929"/>
                    <a:pt x="4978" y="548"/>
                    <a:pt x="4621" y="286"/>
                  </a:cubicBezTo>
                  <a:cubicBezTo>
                    <a:pt x="4373" y="110"/>
                    <a:pt x="4087" y="12"/>
                    <a:pt x="3790" y="12"/>
                  </a:cubicBezTo>
                  <a:cubicBezTo>
                    <a:pt x="3687" y="12"/>
                    <a:pt x="3582" y="23"/>
                    <a:pt x="3478" y="48"/>
                  </a:cubicBezTo>
                  <a:cubicBezTo>
                    <a:pt x="3263" y="96"/>
                    <a:pt x="3073" y="167"/>
                    <a:pt x="2882" y="262"/>
                  </a:cubicBezTo>
                  <a:lnTo>
                    <a:pt x="2644" y="524"/>
                  </a:lnTo>
                  <a:lnTo>
                    <a:pt x="2430" y="262"/>
                  </a:lnTo>
                  <a:cubicBezTo>
                    <a:pt x="2239" y="167"/>
                    <a:pt x="2025" y="96"/>
                    <a:pt x="1834" y="48"/>
                  </a:cubicBezTo>
                  <a:cubicBezTo>
                    <a:pt x="1739" y="24"/>
                    <a:pt x="1620" y="0"/>
                    <a:pt x="1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74"/>
            <p:cNvSpPr/>
            <p:nvPr/>
          </p:nvSpPr>
          <p:spPr>
            <a:xfrm>
              <a:off x="2511541" y="4151186"/>
              <a:ext cx="351963" cy="245622"/>
            </a:xfrm>
            <a:custGeom>
              <a:avLst/>
              <a:gdLst/>
              <a:ahLst/>
              <a:cxnLst/>
              <a:rect l="l" t="t" r="r" b="b"/>
              <a:pathLst>
                <a:path w="10813" h="7546" extrusionOk="0">
                  <a:moveTo>
                    <a:pt x="5309" y="0"/>
                  </a:moveTo>
                  <a:cubicBezTo>
                    <a:pt x="5200" y="0"/>
                    <a:pt x="5089" y="7"/>
                    <a:pt x="4978" y="20"/>
                  </a:cubicBezTo>
                  <a:cubicBezTo>
                    <a:pt x="3525" y="186"/>
                    <a:pt x="2430" y="1425"/>
                    <a:pt x="2430" y="2877"/>
                  </a:cubicBezTo>
                  <a:lnTo>
                    <a:pt x="2430" y="2949"/>
                  </a:lnTo>
                  <a:lnTo>
                    <a:pt x="2358" y="2949"/>
                  </a:lnTo>
                  <a:cubicBezTo>
                    <a:pt x="2344" y="2949"/>
                    <a:pt x="2329" y="2948"/>
                    <a:pt x="2314" y="2948"/>
                  </a:cubicBezTo>
                  <a:cubicBezTo>
                    <a:pt x="1072" y="2948"/>
                    <a:pt x="48" y="3940"/>
                    <a:pt x="24" y="5211"/>
                  </a:cubicBezTo>
                  <a:cubicBezTo>
                    <a:pt x="1" y="6473"/>
                    <a:pt x="1001" y="7521"/>
                    <a:pt x="2287" y="7545"/>
                  </a:cubicBezTo>
                  <a:cubicBezTo>
                    <a:pt x="2382" y="7021"/>
                    <a:pt x="2692" y="6569"/>
                    <a:pt x="3097" y="6259"/>
                  </a:cubicBezTo>
                  <a:cubicBezTo>
                    <a:pt x="3461" y="6004"/>
                    <a:pt x="3895" y="5860"/>
                    <a:pt x="4335" y="5860"/>
                  </a:cubicBezTo>
                  <a:cubicBezTo>
                    <a:pt x="4470" y="5860"/>
                    <a:pt x="4606" y="5874"/>
                    <a:pt x="4740" y="5902"/>
                  </a:cubicBezTo>
                  <a:cubicBezTo>
                    <a:pt x="4883" y="5926"/>
                    <a:pt x="5002" y="5973"/>
                    <a:pt x="5145" y="6021"/>
                  </a:cubicBezTo>
                  <a:lnTo>
                    <a:pt x="5145" y="5711"/>
                  </a:lnTo>
                  <a:cubicBezTo>
                    <a:pt x="5145" y="4973"/>
                    <a:pt x="4549" y="4378"/>
                    <a:pt x="3811" y="4378"/>
                  </a:cubicBezTo>
                  <a:lnTo>
                    <a:pt x="3811" y="3759"/>
                  </a:lnTo>
                  <a:cubicBezTo>
                    <a:pt x="4287" y="3759"/>
                    <a:pt x="4764" y="3925"/>
                    <a:pt x="5121" y="4259"/>
                  </a:cubicBezTo>
                  <a:cubicBezTo>
                    <a:pt x="5240" y="3663"/>
                    <a:pt x="5764" y="3235"/>
                    <a:pt x="6359" y="3235"/>
                  </a:cubicBezTo>
                  <a:lnTo>
                    <a:pt x="7455" y="3235"/>
                  </a:lnTo>
                  <a:lnTo>
                    <a:pt x="7455" y="3901"/>
                  </a:lnTo>
                  <a:cubicBezTo>
                    <a:pt x="7455" y="4616"/>
                    <a:pt x="6883" y="5164"/>
                    <a:pt x="6169" y="5187"/>
                  </a:cubicBezTo>
                  <a:lnTo>
                    <a:pt x="5692" y="5187"/>
                  </a:lnTo>
                  <a:cubicBezTo>
                    <a:pt x="5740" y="5354"/>
                    <a:pt x="5764" y="5521"/>
                    <a:pt x="5764" y="5711"/>
                  </a:cubicBezTo>
                  <a:lnTo>
                    <a:pt x="5764" y="6021"/>
                  </a:lnTo>
                  <a:cubicBezTo>
                    <a:pt x="5907" y="5973"/>
                    <a:pt x="6026" y="5926"/>
                    <a:pt x="6169" y="5902"/>
                  </a:cubicBezTo>
                  <a:cubicBezTo>
                    <a:pt x="6311" y="5872"/>
                    <a:pt x="6456" y="5857"/>
                    <a:pt x="6599" y="5857"/>
                  </a:cubicBezTo>
                  <a:cubicBezTo>
                    <a:pt x="7030" y="5857"/>
                    <a:pt x="7455" y="5991"/>
                    <a:pt x="7812" y="6259"/>
                  </a:cubicBezTo>
                  <a:cubicBezTo>
                    <a:pt x="8217" y="6569"/>
                    <a:pt x="8502" y="6997"/>
                    <a:pt x="8621" y="7497"/>
                  </a:cubicBezTo>
                  <a:cubicBezTo>
                    <a:pt x="9931" y="7188"/>
                    <a:pt x="10812" y="5949"/>
                    <a:pt x="10693" y="4616"/>
                  </a:cubicBezTo>
                  <a:cubicBezTo>
                    <a:pt x="10550" y="3282"/>
                    <a:pt x="9455" y="2234"/>
                    <a:pt x="8098" y="2211"/>
                  </a:cubicBezTo>
                  <a:cubicBezTo>
                    <a:pt x="7790" y="893"/>
                    <a:pt x="6612" y="0"/>
                    <a:pt x="5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74"/>
            <p:cNvSpPr/>
            <p:nvPr/>
          </p:nvSpPr>
          <p:spPr>
            <a:xfrm>
              <a:off x="2697603" y="4277386"/>
              <a:ext cx="35675" cy="22525"/>
            </a:xfrm>
            <a:custGeom>
              <a:avLst/>
              <a:gdLst/>
              <a:ahLst/>
              <a:cxnLst/>
              <a:rect l="l" t="t" r="r" b="b"/>
              <a:pathLst>
                <a:path w="1096" h="692" extrusionOk="0">
                  <a:moveTo>
                    <a:pt x="667" y="1"/>
                  </a:moveTo>
                  <a:cubicBezTo>
                    <a:pt x="310" y="1"/>
                    <a:pt x="0" y="286"/>
                    <a:pt x="0" y="644"/>
                  </a:cubicBezTo>
                  <a:lnTo>
                    <a:pt x="0" y="691"/>
                  </a:lnTo>
                  <a:lnTo>
                    <a:pt x="453" y="691"/>
                  </a:lnTo>
                  <a:cubicBezTo>
                    <a:pt x="810" y="691"/>
                    <a:pt x="1096" y="405"/>
                    <a:pt x="1096" y="48"/>
                  </a:cubicBezTo>
                  <a:lnTo>
                    <a:pt x="1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2" name="Google Shape;6102;p74"/>
          <p:cNvGrpSpPr/>
          <p:nvPr/>
        </p:nvGrpSpPr>
        <p:grpSpPr>
          <a:xfrm>
            <a:off x="3288196" y="4003551"/>
            <a:ext cx="286770" cy="349293"/>
            <a:chOff x="3291397" y="4151512"/>
            <a:chExt cx="286055" cy="348388"/>
          </a:xfrm>
        </p:grpSpPr>
        <p:sp>
          <p:nvSpPr>
            <p:cNvPr id="6103" name="Google Shape;6103;p74"/>
            <p:cNvSpPr/>
            <p:nvPr/>
          </p:nvSpPr>
          <p:spPr>
            <a:xfrm>
              <a:off x="3490609" y="4350267"/>
              <a:ext cx="86843" cy="149632"/>
            </a:xfrm>
            <a:custGeom>
              <a:avLst/>
              <a:gdLst/>
              <a:ahLst/>
              <a:cxnLst/>
              <a:rect l="l" t="t" r="r" b="b"/>
              <a:pathLst>
                <a:path w="2668" h="4597" extrusionOk="0">
                  <a:moveTo>
                    <a:pt x="0" y="0"/>
                  </a:moveTo>
                  <a:lnTo>
                    <a:pt x="24" y="3477"/>
                  </a:lnTo>
                  <a:lnTo>
                    <a:pt x="977" y="3025"/>
                  </a:lnTo>
                  <a:lnTo>
                    <a:pt x="1739" y="4596"/>
                  </a:lnTo>
                  <a:lnTo>
                    <a:pt x="2477" y="4239"/>
                  </a:lnTo>
                  <a:lnTo>
                    <a:pt x="1715" y="2667"/>
                  </a:lnTo>
                  <a:lnTo>
                    <a:pt x="2668" y="22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74"/>
            <p:cNvSpPr/>
            <p:nvPr/>
          </p:nvSpPr>
          <p:spPr>
            <a:xfrm>
              <a:off x="3414765" y="4261892"/>
              <a:ext cx="35545" cy="33461"/>
            </a:xfrm>
            <a:custGeom>
              <a:avLst/>
              <a:gdLst/>
              <a:ahLst/>
              <a:cxnLst/>
              <a:rect l="l" t="t" r="r" b="b"/>
              <a:pathLst>
                <a:path w="1092" h="1028" extrusionOk="0">
                  <a:moveTo>
                    <a:pt x="616" y="0"/>
                  </a:moveTo>
                  <a:cubicBezTo>
                    <a:pt x="449" y="24"/>
                    <a:pt x="258" y="119"/>
                    <a:pt x="187" y="286"/>
                  </a:cubicBezTo>
                  <a:cubicBezTo>
                    <a:pt x="0" y="639"/>
                    <a:pt x="265" y="1028"/>
                    <a:pt x="636" y="1028"/>
                  </a:cubicBezTo>
                  <a:cubicBezTo>
                    <a:pt x="691" y="1028"/>
                    <a:pt x="748" y="1019"/>
                    <a:pt x="806" y="1001"/>
                  </a:cubicBezTo>
                  <a:cubicBezTo>
                    <a:pt x="973" y="953"/>
                    <a:pt x="1092" y="786"/>
                    <a:pt x="1092" y="596"/>
                  </a:cubicBezTo>
                  <a:lnTo>
                    <a:pt x="1092" y="167"/>
                  </a:lnTo>
                  <a:cubicBezTo>
                    <a:pt x="1092" y="72"/>
                    <a:pt x="1044" y="0"/>
                    <a:pt x="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74"/>
            <p:cNvSpPr/>
            <p:nvPr/>
          </p:nvSpPr>
          <p:spPr>
            <a:xfrm>
              <a:off x="3291397" y="4151512"/>
              <a:ext cx="282957" cy="256754"/>
            </a:xfrm>
            <a:custGeom>
              <a:avLst/>
              <a:gdLst/>
              <a:ahLst/>
              <a:cxnLst/>
              <a:rect l="l" t="t" r="r" b="b"/>
              <a:pathLst>
                <a:path w="8693" h="7888" extrusionOk="0">
                  <a:moveTo>
                    <a:pt x="5787" y="1486"/>
                  </a:moveTo>
                  <a:cubicBezTo>
                    <a:pt x="6311" y="1486"/>
                    <a:pt x="6740" y="1915"/>
                    <a:pt x="6740" y="2439"/>
                  </a:cubicBezTo>
                  <a:lnTo>
                    <a:pt x="6740" y="4153"/>
                  </a:lnTo>
                  <a:cubicBezTo>
                    <a:pt x="6740" y="4272"/>
                    <a:pt x="6692" y="4368"/>
                    <a:pt x="6597" y="4463"/>
                  </a:cubicBezTo>
                  <a:cubicBezTo>
                    <a:pt x="6396" y="4692"/>
                    <a:pt x="6118" y="4809"/>
                    <a:pt x="5835" y="4809"/>
                  </a:cubicBezTo>
                  <a:cubicBezTo>
                    <a:pt x="5647" y="4809"/>
                    <a:pt x="5458" y="4758"/>
                    <a:pt x="5287" y="4654"/>
                  </a:cubicBezTo>
                  <a:cubicBezTo>
                    <a:pt x="5073" y="4915"/>
                    <a:pt x="4763" y="5058"/>
                    <a:pt x="4430" y="5058"/>
                  </a:cubicBezTo>
                  <a:cubicBezTo>
                    <a:pt x="3477" y="5058"/>
                    <a:pt x="2810" y="3891"/>
                    <a:pt x="3739" y="2915"/>
                  </a:cubicBezTo>
                  <a:cubicBezTo>
                    <a:pt x="3834" y="2820"/>
                    <a:pt x="3953" y="2748"/>
                    <a:pt x="4096" y="2748"/>
                  </a:cubicBezTo>
                  <a:lnTo>
                    <a:pt x="5215" y="2748"/>
                  </a:lnTo>
                  <a:cubicBezTo>
                    <a:pt x="5382" y="2748"/>
                    <a:pt x="5525" y="2891"/>
                    <a:pt x="5525" y="3058"/>
                  </a:cubicBezTo>
                  <a:lnTo>
                    <a:pt x="5525" y="3939"/>
                  </a:lnTo>
                  <a:cubicBezTo>
                    <a:pt x="5525" y="3987"/>
                    <a:pt x="5525" y="4011"/>
                    <a:pt x="5549" y="4034"/>
                  </a:cubicBezTo>
                  <a:cubicBezTo>
                    <a:pt x="5612" y="4134"/>
                    <a:pt x="5710" y="4178"/>
                    <a:pt x="5805" y="4178"/>
                  </a:cubicBezTo>
                  <a:cubicBezTo>
                    <a:pt x="5961" y="4178"/>
                    <a:pt x="6111" y="4060"/>
                    <a:pt x="6097" y="3868"/>
                  </a:cubicBezTo>
                  <a:lnTo>
                    <a:pt x="6097" y="3653"/>
                  </a:lnTo>
                  <a:cubicBezTo>
                    <a:pt x="6097" y="2796"/>
                    <a:pt x="5406" y="2129"/>
                    <a:pt x="4572" y="2129"/>
                  </a:cubicBezTo>
                  <a:lnTo>
                    <a:pt x="4239" y="2129"/>
                  </a:lnTo>
                  <a:cubicBezTo>
                    <a:pt x="3405" y="2129"/>
                    <a:pt x="2715" y="2796"/>
                    <a:pt x="2715" y="3653"/>
                  </a:cubicBezTo>
                  <a:lnTo>
                    <a:pt x="2715" y="4058"/>
                  </a:lnTo>
                  <a:cubicBezTo>
                    <a:pt x="2715" y="4939"/>
                    <a:pt x="3429" y="5678"/>
                    <a:pt x="4334" y="5678"/>
                  </a:cubicBezTo>
                  <a:lnTo>
                    <a:pt x="4691" y="5678"/>
                  </a:lnTo>
                  <a:lnTo>
                    <a:pt x="4691" y="6297"/>
                  </a:lnTo>
                  <a:lnTo>
                    <a:pt x="4334" y="6297"/>
                  </a:lnTo>
                  <a:cubicBezTo>
                    <a:pt x="3096" y="6297"/>
                    <a:pt x="2096" y="5297"/>
                    <a:pt x="2096" y="4058"/>
                  </a:cubicBezTo>
                  <a:lnTo>
                    <a:pt x="2096" y="2439"/>
                  </a:lnTo>
                  <a:cubicBezTo>
                    <a:pt x="2096" y="1915"/>
                    <a:pt x="2501" y="1486"/>
                    <a:pt x="3024" y="1486"/>
                  </a:cubicBezTo>
                  <a:close/>
                  <a:moveTo>
                    <a:pt x="4393" y="0"/>
                  </a:moveTo>
                  <a:cubicBezTo>
                    <a:pt x="3632" y="0"/>
                    <a:pt x="2864" y="221"/>
                    <a:pt x="2191" y="677"/>
                  </a:cubicBezTo>
                  <a:cubicBezTo>
                    <a:pt x="572" y="1748"/>
                    <a:pt x="0" y="3844"/>
                    <a:pt x="810" y="5630"/>
                  </a:cubicBezTo>
                  <a:cubicBezTo>
                    <a:pt x="1477" y="7041"/>
                    <a:pt x="2893" y="7887"/>
                    <a:pt x="4384" y="7887"/>
                  </a:cubicBezTo>
                  <a:cubicBezTo>
                    <a:pt x="4755" y="7887"/>
                    <a:pt x="5131" y="7835"/>
                    <a:pt x="5501" y="7726"/>
                  </a:cubicBezTo>
                  <a:lnTo>
                    <a:pt x="5477" y="4749"/>
                  </a:lnTo>
                  <a:lnTo>
                    <a:pt x="7454" y="6416"/>
                  </a:lnTo>
                  <a:cubicBezTo>
                    <a:pt x="8692" y="4892"/>
                    <a:pt x="8597" y="2701"/>
                    <a:pt x="7287" y="1272"/>
                  </a:cubicBezTo>
                  <a:cubicBezTo>
                    <a:pt x="6522" y="437"/>
                    <a:pt x="5464" y="0"/>
                    <a:pt x="4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6" name="Google Shape;6106;p74"/>
          <p:cNvGrpSpPr/>
          <p:nvPr/>
        </p:nvGrpSpPr>
        <p:grpSpPr>
          <a:xfrm>
            <a:off x="4019454" y="4003061"/>
            <a:ext cx="349710" cy="349784"/>
            <a:chOff x="4020831" y="4151023"/>
            <a:chExt cx="348838" cy="348877"/>
          </a:xfrm>
        </p:grpSpPr>
        <p:sp>
          <p:nvSpPr>
            <p:cNvPr id="6107" name="Google Shape;6107;p74"/>
            <p:cNvSpPr/>
            <p:nvPr/>
          </p:nvSpPr>
          <p:spPr>
            <a:xfrm>
              <a:off x="4094462" y="4234712"/>
              <a:ext cx="82221" cy="69852"/>
            </a:xfrm>
            <a:custGeom>
              <a:avLst/>
              <a:gdLst/>
              <a:ahLst/>
              <a:cxnLst/>
              <a:rect l="l" t="t" r="r" b="b"/>
              <a:pathLst>
                <a:path w="2526" h="2146" extrusionOk="0">
                  <a:moveTo>
                    <a:pt x="1092" y="1"/>
                  </a:moveTo>
                  <a:cubicBezTo>
                    <a:pt x="540" y="1"/>
                    <a:pt x="8" y="428"/>
                    <a:pt x="25" y="1074"/>
                  </a:cubicBezTo>
                  <a:cubicBezTo>
                    <a:pt x="1" y="1669"/>
                    <a:pt x="501" y="2145"/>
                    <a:pt x="1096" y="2145"/>
                  </a:cubicBezTo>
                  <a:cubicBezTo>
                    <a:pt x="2049" y="2145"/>
                    <a:pt x="2525" y="978"/>
                    <a:pt x="1835" y="311"/>
                  </a:cubicBezTo>
                  <a:cubicBezTo>
                    <a:pt x="1620" y="97"/>
                    <a:pt x="1353"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74"/>
            <p:cNvSpPr/>
            <p:nvPr/>
          </p:nvSpPr>
          <p:spPr>
            <a:xfrm>
              <a:off x="4225479" y="4234712"/>
              <a:ext cx="82189" cy="69852"/>
            </a:xfrm>
            <a:custGeom>
              <a:avLst/>
              <a:gdLst/>
              <a:ahLst/>
              <a:cxnLst/>
              <a:rect l="l" t="t" r="r" b="b"/>
              <a:pathLst>
                <a:path w="2525" h="2146" extrusionOk="0">
                  <a:moveTo>
                    <a:pt x="1090" y="1"/>
                  </a:moveTo>
                  <a:cubicBezTo>
                    <a:pt x="537" y="1"/>
                    <a:pt x="0" y="428"/>
                    <a:pt x="0" y="1074"/>
                  </a:cubicBezTo>
                  <a:cubicBezTo>
                    <a:pt x="0" y="1669"/>
                    <a:pt x="501" y="2145"/>
                    <a:pt x="1072" y="2145"/>
                  </a:cubicBezTo>
                  <a:cubicBezTo>
                    <a:pt x="2025" y="2145"/>
                    <a:pt x="2525" y="978"/>
                    <a:pt x="1834" y="311"/>
                  </a:cubicBezTo>
                  <a:cubicBezTo>
                    <a:pt x="1620" y="97"/>
                    <a:pt x="1353" y="1"/>
                    <a:pt x="10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74"/>
            <p:cNvSpPr/>
            <p:nvPr/>
          </p:nvSpPr>
          <p:spPr>
            <a:xfrm>
              <a:off x="4020831" y="4151023"/>
              <a:ext cx="348838" cy="218638"/>
            </a:xfrm>
            <a:custGeom>
              <a:avLst/>
              <a:gdLst/>
              <a:ahLst/>
              <a:cxnLst/>
              <a:rect l="l" t="t" r="r" b="b"/>
              <a:pathLst>
                <a:path w="10717" h="6717" extrusionOk="0">
                  <a:moveTo>
                    <a:pt x="7362" y="1951"/>
                  </a:moveTo>
                  <a:cubicBezTo>
                    <a:pt x="7955" y="1951"/>
                    <a:pt x="8545" y="2254"/>
                    <a:pt x="8859" y="2859"/>
                  </a:cubicBezTo>
                  <a:lnTo>
                    <a:pt x="9526" y="2859"/>
                  </a:lnTo>
                  <a:lnTo>
                    <a:pt x="9526" y="3478"/>
                  </a:lnTo>
                  <a:lnTo>
                    <a:pt x="9074" y="3478"/>
                  </a:lnTo>
                  <a:cubicBezTo>
                    <a:pt x="9098" y="3978"/>
                    <a:pt x="8955" y="4454"/>
                    <a:pt x="8645" y="4835"/>
                  </a:cubicBezTo>
                  <a:cubicBezTo>
                    <a:pt x="8597" y="4883"/>
                    <a:pt x="8574" y="4930"/>
                    <a:pt x="8526" y="4954"/>
                  </a:cubicBezTo>
                  <a:cubicBezTo>
                    <a:pt x="8136" y="5223"/>
                    <a:pt x="7738" y="5340"/>
                    <a:pt x="7368" y="5340"/>
                  </a:cubicBezTo>
                  <a:cubicBezTo>
                    <a:pt x="6429" y="5340"/>
                    <a:pt x="5668" y="4584"/>
                    <a:pt x="5668" y="3645"/>
                  </a:cubicBezTo>
                  <a:lnTo>
                    <a:pt x="5668" y="3478"/>
                  </a:lnTo>
                  <a:cubicBezTo>
                    <a:pt x="5668" y="3454"/>
                    <a:pt x="5668" y="3430"/>
                    <a:pt x="5644" y="3406"/>
                  </a:cubicBezTo>
                  <a:cubicBezTo>
                    <a:pt x="5572" y="3307"/>
                    <a:pt x="5472" y="3262"/>
                    <a:pt x="5375" y="3262"/>
                  </a:cubicBezTo>
                  <a:cubicBezTo>
                    <a:pt x="5216" y="3262"/>
                    <a:pt x="5064" y="3381"/>
                    <a:pt x="5049" y="3573"/>
                  </a:cubicBezTo>
                  <a:lnTo>
                    <a:pt x="5049" y="4264"/>
                  </a:lnTo>
                  <a:cubicBezTo>
                    <a:pt x="5049" y="4383"/>
                    <a:pt x="5001" y="4502"/>
                    <a:pt x="4906" y="4597"/>
                  </a:cubicBezTo>
                  <a:cubicBezTo>
                    <a:pt x="4401" y="5119"/>
                    <a:pt x="3852" y="5336"/>
                    <a:pt x="3351" y="5336"/>
                  </a:cubicBezTo>
                  <a:cubicBezTo>
                    <a:pt x="2413" y="5336"/>
                    <a:pt x="1644" y="4576"/>
                    <a:pt x="1644" y="3645"/>
                  </a:cubicBezTo>
                  <a:cubicBezTo>
                    <a:pt x="1644" y="3597"/>
                    <a:pt x="1644" y="3525"/>
                    <a:pt x="1644" y="3478"/>
                  </a:cubicBezTo>
                  <a:lnTo>
                    <a:pt x="1191" y="3478"/>
                  </a:lnTo>
                  <a:lnTo>
                    <a:pt x="1191" y="2859"/>
                  </a:lnTo>
                  <a:lnTo>
                    <a:pt x="1834" y="2859"/>
                  </a:lnTo>
                  <a:cubicBezTo>
                    <a:pt x="2161" y="2254"/>
                    <a:pt x="2757" y="1951"/>
                    <a:pt x="3349" y="1951"/>
                  </a:cubicBezTo>
                  <a:cubicBezTo>
                    <a:pt x="3924" y="1951"/>
                    <a:pt x="4494" y="2236"/>
                    <a:pt x="4811" y="2811"/>
                  </a:cubicBezTo>
                  <a:cubicBezTo>
                    <a:pt x="4978" y="2692"/>
                    <a:pt x="5168" y="2632"/>
                    <a:pt x="5356" y="2632"/>
                  </a:cubicBezTo>
                  <a:cubicBezTo>
                    <a:pt x="5543" y="2632"/>
                    <a:pt x="5728" y="2692"/>
                    <a:pt x="5883" y="2811"/>
                  </a:cubicBezTo>
                  <a:cubicBezTo>
                    <a:pt x="6211" y="2236"/>
                    <a:pt x="6788" y="1951"/>
                    <a:pt x="7362" y="1951"/>
                  </a:cubicBezTo>
                  <a:close/>
                  <a:moveTo>
                    <a:pt x="0" y="1"/>
                  </a:moveTo>
                  <a:lnTo>
                    <a:pt x="0" y="6717"/>
                  </a:lnTo>
                  <a:lnTo>
                    <a:pt x="10717" y="6717"/>
                  </a:ln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74"/>
            <p:cNvSpPr/>
            <p:nvPr/>
          </p:nvSpPr>
          <p:spPr>
            <a:xfrm>
              <a:off x="4020831" y="4389784"/>
              <a:ext cx="348838" cy="110117"/>
            </a:xfrm>
            <a:custGeom>
              <a:avLst/>
              <a:gdLst/>
              <a:ahLst/>
              <a:cxnLst/>
              <a:rect l="l" t="t" r="r" b="b"/>
              <a:pathLst>
                <a:path w="10717" h="3383" extrusionOk="0">
                  <a:moveTo>
                    <a:pt x="0" y="1"/>
                  </a:moveTo>
                  <a:lnTo>
                    <a:pt x="0" y="1596"/>
                  </a:lnTo>
                  <a:lnTo>
                    <a:pt x="4001" y="1596"/>
                  </a:lnTo>
                  <a:lnTo>
                    <a:pt x="4001" y="1977"/>
                  </a:lnTo>
                  <a:cubicBezTo>
                    <a:pt x="4001" y="2406"/>
                    <a:pt x="3644" y="2739"/>
                    <a:pt x="3215" y="2739"/>
                  </a:cubicBezTo>
                  <a:lnTo>
                    <a:pt x="2263" y="2739"/>
                  </a:lnTo>
                  <a:lnTo>
                    <a:pt x="2263" y="3382"/>
                  </a:lnTo>
                  <a:lnTo>
                    <a:pt x="8455" y="3382"/>
                  </a:lnTo>
                  <a:lnTo>
                    <a:pt x="8455" y="2763"/>
                  </a:lnTo>
                  <a:lnTo>
                    <a:pt x="7478" y="2763"/>
                  </a:lnTo>
                  <a:cubicBezTo>
                    <a:pt x="7050" y="2763"/>
                    <a:pt x="6716" y="2406"/>
                    <a:pt x="6716" y="1977"/>
                  </a:cubicBezTo>
                  <a:lnTo>
                    <a:pt x="6716" y="1596"/>
                  </a:lnTo>
                  <a:lnTo>
                    <a:pt x="10717" y="1596"/>
                  </a:lnTo>
                  <a:lnTo>
                    <a:pt x="10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1" name="Google Shape;6111;p74"/>
          <p:cNvSpPr txBox="1"/>
          <p:nvPr/>
        </p:nvSpPr>
        <p:spPr>
          <a:xfrm>
            <a:off x="713225" y="1187975"/>
            <a:ext cx="3171000" cy="4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Inter"/>
                <a:ea typeface="Inter"/>
                <a:cs typeface="Inter"/>
                <a:sym typeface="Inter"/>
              </a:rPr>
              <a:t>Online learning</a:t>
            </a:r>
            <a:endParaRPr sz="1600">
              <a:solidFill>
                <a:schemeClr val="lt1"/>
              </a:solidFill>
              <a:latin typeface="Inter"/>
              <a:ea typeface="Inter"/>
              <a:cs typeface="Inter"/>
              <a:sym typeface="Inter"/>
            </a:endParaRPr>
          </a:p>
        </p:txBody>
      </p:sp>
      <p:sp>
        <p:nvSpPr>
          <p:cNvPr id="6112" name="Google Shape;6112;p74"/>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icons</a:t>
            </a:r>
            <a:endParaRPr/>
          </a:p>
        </p:txBody>
      </p:sp>
      <p:grpSp>
        <p:nvGrpSpPr>
          <p:cNvPr id="6113" name="Google Shape;6113;p74"/>
          <p:cNvGrpSpPr/>
          <p:nvPr/>
        </p:nvGrpSpPr>
        <p:grpSpPr>
          <a:xfrm>
            <a:off x="8430787" y="228418"/>
            <a:ext cx="346490" cy="311075"/>
            <a:chOff x="5655285" y="1922218"/>
            <a:chExt cx="2946347" cy="2645192"/>
          </a:xfrm>
        </p:grpSpPr>
        <p:sp>
          <p:nvSpPr>
            <p:cNvPr id="6114" name="Google Shape;6114;p74"/>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5" name="Google Shape;6115;p74"/>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6" name="Google Shape;6116;p74"/>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7" name="Google Shape;6117;p74"/>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21"/>
        <p:cNvGrpSpPr/>
        <p:nvPr/>
      </p:nvGrpSpPr>
      <p:grpSpPr>
        <a:xfrm>
          <a:off x="0" y="0"/>
          <a:ext cx="0" cy="0"/>
          <a:chOff x="0" y="0"/>
          <a:chExt cx="0" cy="0"/>
        </a:xfrm>
      </p:grpSpPr>
      <p:grpSp>
        <p:nvGrpSpPr>
          <p:cNvPr id="6122" name="Google Shape;6122;p75"/>
          <p:cNvGrpSpPr/>
          <p:nvPr/>
        </p:nvGrpSpPr>
        <p:grpSpPr>
          <a:xfrm>
            <a:off x="1034263" y="1766172"/>
            <a:ext cx="298736" cy="349479"/>
            <a:chOff x="1034263" y="1766172"/>
            <a:chExt cx="298736" cy="349479"/>
          </a:xfrm>
        </p:grpSpPr>
        <p:sp>
          <p:nvSpPr>
            <p:cNvPr id="6123" name="Google Shape;6123;p75"/>
            <p:cNvSpPr/>
            <p:nvPr/>
          </p:nvSpPr>
          <p:spPr>
            <a:xfrm>
              <a:off x="1251489" y="1766172"/>
              <a:ext cx="54339" cy="53440"/>
            </a:xfrm>
            <a:custGeom>
              <a:avLst/>
              <a:gdLst/>
              <a:ahLst/>
              <a:cxnLst/>
              <a:rect l="l" t="t" r="r" b="b"/>
              <a:pathLst>
                <a:path w="1668" h="1638" extrusionOk="0">
                  <a:moveTo>
                    <a:pt x="432" y="1"/>
                  </a:moveTo>
                  <a:cubicBezTo>
                    <a:pt x="352" y="1"/>
                    <a:pt x="274" y="31"/>
                    <a:pt x="215" y="90"/>
                  </a:cubicBezTo>
                  <a:lnTo>
                    <a:pt x="1" y="304"/>
                  </a:lnTo>
                  <a:lnTo>
                    <a:pt x="1310" y="1638"/>
                  </a:lnTo>
                  <a:lnTo>
                    <a:pt x="1548" y="1424"/>
                  </a:lnTo>
                  <a:cubicBezTo>
                    <a:pt x="1668" y="1305"/>
                    <a:pt x="1668" y="1090"/>
                    <a:pt x="1548" y="971"/>
                  </a:cubicBezTo>
                  <a:lnTo>
                    <a:pt x="667" y="90"/>
                  </a:lnTo>
                  <a:cubicBezTo>
                    <a:pt x="596" y="31"/>
                    <a:pt x="513"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75"/>
            <p:cNvSpPr/>
            <p:nvPr/>
          </p:nvSpPr>
          <p:spPr>
            <a:xfrm>
              <a:off x="1110299" y="1906623"/>
              <a:ext cx="54339" cy="53440"/>
            </a:xfrm>
            <a:custGeom>
              <a:avLst/>
              <a:gdLst/>
              <a:ahLst/>
              <a:cxnLst/>
              <a:rect l="l" t="t" r="r" b="b"/>
              <a:pathLst>
                <a:path w="1668" h="1638" extrusionOk="0">
                  <a:moveTo>
                    <a:pt x="358" y="0"/>
                  </a:moveTo>
                  <a:lnTo>
                    <a:pt x="119" y="215"/>
                  </a:lnTo>
                  <a:cubicBezTo>
                    <a:pt x="0" y="334"/>
                    <a:pt x="0" y="524"/>
                    <a:pt x="119" y="667"/>
                  </a:cubicBezTo>
                  <a:lnTo>
                    <a:pt x="1024" y="1548"/>
                  </a:lnTo>
                  <a:cubicBezTo>
                    <a:pt x="1084" y="1608"/>
                    <a:pt x="1161" y="1637"/>
                    <a:pt x="1239" y="1637"/>
                  </a:cubicBezTo>
                  <a:cubicBezTo>
                    <a:pt x="1316" y="1637"/>
                    <a:pt x="1393" y="1608"/>
                    <a:pt x="1453" y="1548"/>
                  </a:cubicBezTo>
                  <a:lnTo>
                    <a:pt x="1667" y="1334"/>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75"/>
            <p:cNvSpPr/>
            <p:nvPr/>
          </p:nvSpPr>
          <p:spPr>
            <a:xfrm>
              <a:off x="1125024" y="1780168"/>
              <a:ext cx="166829" cy="165115"/>
            </a:xfrm>
            <a:custGeom>
              <a:avLst/>
              <a:gdLst/>
              <a:ahLst/>
              <a:cxnLst/>
              <a:rect l="l" t="t" r="r" b="b"/>
              <a:pathLst>
                <a:path w="5121" h="5061" extrusionOk="0">
                  <a:moveTo>
                    <a:pt x="3001" y="0"/>
                  </a:moveTo>
                  <a:cubicBezTo>
                    <a:pt x="2924" y="0"/>
                    <a:pt x="2847" y="30"/>
                    <a:pt x="2787" y="90"/>
                  </a:cubicBezTo>
                  <a:lnTo>
                    <a:pt x="144" y="2757"/>
                  </a:lnTo>
                  <a:cubicBezTo>
                    <a:pt x="1" y="2876"/>
                    <a:pt x="1" y="3090"/>
                    <a:pt x="144" y="3209"/>
                  </a:cubicBezTo>
                  <a:lnTo>
                    <a:pt x="1882" y="4972"/>
                  </a:lnTo>
                  <a:cubicBezTo>
                    <a:pt x="1942" y="5031"/>
                    <a:pt x="2025" y="5061"/>
                    <a:pt x="2108" y="5061"/>
                  </a:cubicBezTo>
                  <a:cubicBezTo>
                    <a:pt x="2192" y="5061"/>
                    <a:pt x="2275" y="5031"/>
                    <a:pt x="2335" y="4972"/>
                  </a:cubicBezTo>
                  <a:lnTo>
                    <a:pt x="5002" y="2328"/>
                  </a:lnTo>
                  <a:cubicBezTo>
                    <a:pt x="5121" y="2185"/>
                    <a:pt x="5121" y="1995"/>
                    <a:pt x="5002" y="1876"/>
                  </a:cubicBezTo>
                  <a:lnTo>
                    <a:pt x="3216" y="90"/>
                  </a:lnTo>
                  <a:cubicBezTo>
                    <a:pt x="3156" y="30"/>
                    <a:pt x="3079" y="0"/>
                    <a:pt x="3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75"/>
            <p:cNvSpPr/>
            <p:nvPr/>
          </p:nvSpPr>
          <p:spPr>
            <a:xfrm>
              <a:off x="1034263" y="1878630"/>
              <a:ext cx="298736" cy="237021"/>
            </a:xfrm>
            <a:custGeom>
              <a:avLst/>
              <a:gdLst/>
              <a:ahLst/>
              <a:cxnLst/>
              <a:rect l="l" t="t" r="r" b="b"/>
              <a:pathLst>
                <a:path w="9170" h="7265" extrusionOk="0">
                  <a:moveTo>
                    <a:pt x="7955" y="1"/>
                  </a:moveTo>
                  <a:lnTo>
                    <a:pt x="6597" y="1358"/>
                  </a:lnTo>
                  <a:cubicBezTo>
                    <a:pt x="7216" y="2382"/>
                    <a:pt x="6907" y="3692"/>
                    <a:pt x="5930" y="4335"/>
                  </a:cubicBezTo>
                  <a:cubicBezTo>
                    <a:pt x="5549" y="4156"/>
                    <a:pt x="5138" y="4067"/>
                    <a:pt x="4728" y="4067"/>
                  </a:cubicBezTo>
                  <a:cubicBezTo>
                    <a:pt x="4317" y="4067"/>
                    <a:pt x="3906" y="4156"/>
                    <a:pt x="3525" y="4335"/>
                  </a:cubicBezTo>
                  <a:cubicBezTo>
                    <a:pt x="3192" y="4121"/>
                    <a:pt x="2906" y="3811"/>
                    <a:pt x="2739" y="3454"/>
                  </a:cubicBezTo>
                  <a:lnTo>
                    <a:pt x="3001" y="3454"/>
                  </a:lnTo>
                  <a:cubicBezTo>
                    <a:pt x="3168" y="3454"/>
                    <a:pt x="3287" y="3335"/>
                    <a:pt x="3335" y="3192"/>
                  </a:cubicBezTo>
                  <a:cubicBezTo>
                    <a:pt x="3358" y="3001"/>
                    <a:pt x="3215" y="2835"/>
                    <a:pt x="3025" y="2811"/>
                  </a:cubicBezTo>
                  <a:lnTo>
                    <a:pt x="358" y="2811"/>
                  </a:lnTo>
                  <a:cubicBezTo>
                    <a:pt x="191" y="2811"/>
                    <a:pt x="72" y="2930"/>
                    <a:pt x="24" y="3073"/>
                  </a:cubicBezTo>
                  <a:cubicBezTo>
                    <a:pt x="0" y="3263"/>
                    <a:pt x="143" y="3430"/>
                    <a:pt x="334" y="3454"/>
                  </a:cubicBezTo>
                  <a:lnTo>
                    <a:pt x="763" y="3454"/>
                  </a:lnTo>
                  <a:cubicBezTo>
                    <a:pt x="929" y="4145"/>
                    <a:pt x="1286" y="4811"/>
                    <a:pt x="1787" y="5335"/>
                  </a:cubicBezTo>
                  <a:lnTo>
                    <a:pt x="953" y="5335"/>
                  </a:lnTo>
                  <a:cubicBezTo>
                    <a:pt x="786" y="5335"/>
                    <a:pt x="643" y="5478"/>
                    <a:pt x="643" y="5645"/>
                  </a:cubicBezTo>
                  <a:lnTo>
                    <a:pt x="643" y="6931"/>
                  </a:lnTo>
                  <a:cubicBezTo>
                    <a:pt x="643" y="7121"/>
                    <a:pt x="786" y="7264"/>
                    <a:pt x="953" y="7264"/>
                  </a:cubicBezTo>
                  <a:lnTo>
                    <a:pt x="8478" y="7264"/>
                  </a:lnTo>
                  <a:cubicBezTo>
                    <a:pt x="8645" y="7264"/>
                    <a:pt x="8788" y="7121"/>
                    <a:pt x="8788" y="6931"/>
                  </a:cubicBezTo>
                  <a:lnTo>
                    <a:pt x="8788" y="5645"/>
                  </a:lnTo>
                  <a:cubicBezTo>
                    <a:pt x="8788" y="5454"/>
                    <a:pt x="8645" y="5311"/>
                    <a:pt x="8455" y="5311"/>
                  </a:cubicBezTo>
                  <a:lnTo>
                    <a:pt x="7645" y="5311"/>
                  </a:lnTo>
                  <a:cubicBezTo>
                    <a:pt x="9050" y="3859"/>
                    <a:pt x="9169" y="1620"/>
                    <a:pt x="7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7" name="Google Shape;6127;p75"/>
          <p:cNvGrpSpPr/>
          <p:nvPr/>
        </p:nvGrpSpPr>
        <p:grpSpPr>
          <a:xfrm>
            <a:off x="1818599" y="1765976"/>
            <a:ext cx="214490" cy="349446"/>
            <a:chOff x="1818599" y="1765976"/>
            <a:chExt cx="214490" cy="349446"/>
          </a:xfrm>
        </p:grpSpPr>
        <p:sp>
          <p:nvSpPr>
            <p:cNvPr id="6128" name="Google Shape;6128;p75"/>
            <p:cNvSpPr/>
            <p:nvPr/>
          </p:nvSpPr>
          <p:spPr>
            <a:xfrm>
              <a:off x="1893853" y="2016177"/>
              <a:ext cx="39614" cy="34615"/>
            </a:xfrm>
            <a:custGeom>
              <a:avLst/>
              <a:gdLst/>
              <a:ahLst/>
              <a:cxnLst/>
              <a:rect l="l" t="t" r="r" b="b"/>
              <a:pathLst>
                <a:path w="1216" h="1061" extrusionOk="0">
                  <a:moveTo>
                    <a:pt x="692" y="0"/>
                  </a:moveTo>
                  <a:cubicBezTo>
                    <a:pt x="239" y="0"/>
                    <a:pt x="1" y="572"/>
                    <a:pt x="334" y="905"/>
                  </a:cubicBezTo>
                  <a:cubicBezTo>
                    <a:pt x="442" y="1012"/>
                    <a:pt x="571" y="1060"/>
                    <a:pt x="698" y="1060"/>
                  </a:cubicBezTo>
                  <a:cubicBezTo>
                    <a:pt x="964" y="1060"/>
                    <a:pt x="1215" y="847"/>
                    <a:pt x="1215" y="524"/>
                  </a:cubicBezTo>
                  <a:cubicBezTo>
                    <a:pt x="1215" y="238"/>
                    <a:pt x="977" y="0"/>
                    <a:pt x="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75"/>
            <p:cNvSpPr/>
            <p:nvPr/>
          </p:nvSpPr>
          <p:spPr>
            <a:xfrm>
              <a:off x="1818599" y="1765976"/>
              <a:ext cx="180023" cy="349446"/>
            </a:xfrm>
            <a:custGeom>
              <a:avLst/>
              <a:gdLst/>
              <a:ahLst/>
              <a:cxnLst/>
              <a:rect l="l" t="t" r="r" b="b"/>
              <a:pathLst>
                <a:path w="5526" h="10711" extrusionOk="0">
                  <a:moveTo>
                    <a:pt x="3013" y="1287"/>
                  </a:moveTo>
                  <a:cubicBezTo>
                    <a:pt x="3162" y="1287"/>
                    <a:pt x="3311" y="1382"/>
                    <a:pt x="3335" y="1573"/>
                  </a:cubicBezTo>
                  <a:lnTo>
                    <a:pt x="3335" y="7097"/>
                  </a:lnTo>
                  <a:cubicBezTo>
                    <a:pt x="4621" y="7455"/>
                    <a:pt x="4359" y="9360"/>
                    <a:pt x="3002" y="9360"/>
                  </a:cubicBezTo>
                  <a:cubicBezTo>
                    <a:pt x="1668" y="9360"/>
                    <a:pt x="1406" y="7455"/>
                    <a:pt x="2692" y="7097"/>
                  </a:cubicBezTo>
                  <a:lnTo>
                    <a:pt x="2692" y="1573"/>
                  </a:lnTo>
                  <a:cubicBezTo>
                    <a:pt x="2716" y="1382"/>
                    <a:pt x="2865" y="1287"/>
                    <a:pt x="3013" y="1287"/>
                  </a:cubicBezTo>
                  <a:close/>
                  <a:moveTo>
                    <a:pt x="3013" y="1"/>
                  </a:moveTo>
                  <a:cubicBezTo>
                    <a:pt x="2234" y="1"/>
                    <a:pt x="1454" y="525"/>
                    <a:pt x="1454" y="1573"/>
                  </a:cubicBezTo>
                  <a:lnTo>
                    <a:pt x="1454" y="6240"/>
                  </a:lnTo>
                  <a:cubicBezTo>
                    <a:pt x="1" y="7407"/>
                    <a:pt x="263" y="9669"/>
                    <a:pt x="1930" y="10455"/>
                  </a:cubicBezTo>
                  <a:cubicBezTo>
                    <a:pt x="2290" y="10630"/>
                    <a:pt x="2662" y="10711"/>
                    <a:pt x="3024" y="10711"/>
                  </a:cubicBezTo>
                  <a:cubicBezTo>
                    <a:pt x="4340" y="10711"/>
                    <a:pt x="5526" y="9649"/>
                    <a:pt x="5526" y="8193"/>
                  </a:cubicBezTo>
                  <a:cubicBezTo>
                    <a:pt x="5526" y="7431"/>
                    <a:pt x="5169" y="6716"/>
                    <a:pt x="4573" y="6240"/>
                  </a:cubicBezTo>
                  <a:lnTo>
                    <a:pt x="4573" y="1573"/>
                  </a:lnTo>
                  <a:cubicBezTo>
                    <a:pt x="4573" y="525"/>
                    <a:pt x="3793" y="1"/>
                    <a:pt x="3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75"/>
            <p:cNvSpPr/>
            <p:nvPr/>
          </p:nvSpPr>
          <p:spPr>
            <a:xfrm>
              <a:off x="1984646" y="1828910"/>
              <a:ext cx="47335" cy="20228"/>
            </a:xfrm>
            <a:custGeom>
              <a:avLst/>
              <a:gdLst/>
              <a:ahLst/>
              <a:cxnLst/>
              <a:rect l="l" t="t" r="r" b="b"/>
              <a:pathLst>
                <a:path w="1453" h="620" extrusionOk="0">
                  <a:moveTo>
                    <a:pt x="429" y="1"/>
                  </a:moveTo>
                  <a:cubicBezTo>
                    <a:pt x="0" y="1"/>
                    <a:pt x="0" y="620"/>
                    <a:pt x="429" y="620"/>
                  </a:cubicBezTo>
                  <a:lnTo>
                    <a:pt x="1048" y="620"/>
                  </a:lnTo>
                  <a:cubicBezTo>
                    <a:pt x="1453" y="620"/>
                    <a:pt x="1453"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75"/>
            <p:cNvSpPr/>
            <p:nvPr/>
          </p:nvSpPr>
          <p:spPr>
            <a:xfrm>
              <a:off x="1983571" y="1870017"/>
              <a:ext cx="49518" cy="20391"/>
            </a:xfrm>
            <a:custGeom>
              <a:avLst/>
              <a:gdLst/>
              <a:ahLst/>
              <a:cxnLst/>
              <a:rect l="l" t="t" r="r" b="b"/>
              <a:pathLst>
                <a:path w="1520" h="625" extrusionOk="0">
                  <a:moveTo>
                    <a:pt x="417" y="1"/>
                  </a:moveTo>
                  <a:cubicBezTo>
                    <a:pt x="0" y="1"/>
                    <a:pt x="0" y="624"/>
                    <a:pt x="417" y="624"/>
                  </a:cubicBezTo>
                  <a:cubicBezTo>
                    <a:pt x="432" y="624"/>
                    <a:pt x="447" y="624"/>
                    <a:pt x="462" y="622"/>
                  </a:cubicBezTo>
                  <a:lnTo>
                    <a:pt x="1081" y="622"/>
                  </a:lnTo>
                  <a:cubicBezTo>
                    <a:pt x="1096" y="624"/>
                    <a:pt x="1110" y="624"/>
                    <a:pt x="1123" y="624"/>
                  </a:cubicBezTo>
                  <a:cubicBezTo>
                    <a:pt x="1519" y="624"/>
                    <a:pt x="1519" y="1"/>
                    <a:pt x="1123" y="1"/>
                  </a:cubicBezTo>
                  <a:cubicBezTo>
                    <a:pt x="1110" y="1"/>
                    <a:pt x="1096" y="1"/>
                    <a:pt x="1081" y="3"/>
                  </a:cubicBezTo>
                  <a:lnTo>
                    <a:pt x="462" y="3"/>
                  </a:lnTo>
                  <a:cubicBezTo>
                    <a:pt x="447" y="1"/>
                    <a:pt x="432"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75"/>
            <p:cNvSpPr/>
            <p:nvPr/>
          </p:nvSpPr>
          <p:spPr>
            <a:xfrm>
              <a:off x="1984646" y="1910505"/>
              <a:ext cx="47335" cy="21010"/>
            </a:xfrm>
            <a:custGeom>
              <a:avLst/>
              <a:gdLst/>
              <a:ahLst/>
              <a:cxnLst/>
              <a:rect l="l" t="t" r="r" b="b"/>
              <a:pathLst>
                <a:path w="1453" h="644" extrusionOk="0">
                  <a:moveTo>
                    <a:pt x="429" y="0"/>
                  </a:moveTo>
                  <a:cubicBezTo>
                    <a:pt x="0" y="0"/>
                    <a:pt x="0" y="643"/>
                    <a:pt x="429" y="643"/>
                  </a:cubicBezTo>
                  <a:lnTo>
                    <a:pt x="1048" y="643"/>
                  </a:lnTo>
                  <a:cubicBezTo>
                    <a:pt x="1453" y="643"/>
                    <a:pt x="1453"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3" name="Google Shape;6133;p75"/>
          <p:cNvGrpSpPr/>
          <p:nvPr/>
        </p:nvGrpSpPr>
        <p:grpSpPr>
          <a:xfrm>
            <a:off x="2553319" y="1765976"/>
            <a:ext cx="266126" cy="348892"/>
            <a:chOff x="2553319" y="1765976"/>
            <a:chExt cx="266126" cy="348892"/>
          </a:xfrm>
        </p:grpSpPr>
        <p:sp>
          <p:nvSpPr>
            <p:cNvPr id="6134" name="Google Shape;6134;p75"/>
            <p:cNvSpPr/>
            <p:nvPr/>
          </p:nvSpPr>
          <p:spPr>
            <a:xfrm>
              <a:off x="2553319" y="1766759"/>
              <a:ext cx="183118" cy="158525"/>
            </a:xfrm>
            <a:custGeom>
              <a:avLst/>
              <a:gdLst/>
              <a:ahLst/>
              <a:cxnLst/>
              <a:rect l="l" t="t" r="r" b="b"/>
              <a:pathLst>
                <a:path w="5621" h="4859" extrusionOk="0">
                  <a:moveTo>
                    <a:pt x="310" y="1"/>
                  </a:moveTo>
                  <a:cubicBezTo>
                    <a:pt x="143" y="24"/>
                    <a:pt x="0" y="144"/>
                    <a:pt x="0" y="334"/>
                  </a:cubicBezTo>
                  <a:cubicBezTo>
                    <a:pt x="0" y="1953"/>
                    <a:pt x="1239" y="3525"/>
                    <a:pt x="2406" y="4859"/>
                  </a:cubicBezTo>
                  <a:cubicBezTo>
                    <a:pt x="2834" y="4359"/>
                    <a:pt x="3239" y="3930"/>
                    <a:pt x="3668" y="3454"/>
                  </a:cubicBezTo>
                  <a:cubicBezTo>
                    <a:pt x="3477" y="3239"/>
                    <a:pt x="3310" y="3025"/>
                    <a:pt x="3144" y="2835"/>
                  </a:cubicBezTo>
                  <a:lnTo>
                    <a:pt x="4215" y="2835"/>
                  </a:lnTo>
                  <a:cubicBezTo>
                    <a:pt x="4406" y="2620"/>
                    <a:pt x="4573" y="2406"/>
                    <a:pt x="4716" y="2192"/>
                  </a:cubicBezTo>
                  <a:lnTo>
                    <a:pt x="2667" y="2192"/>
                  </a:lnTo>
                  <a:cubicBezTo>
                    <a:pt x="2477" y="1906"/>
                    <a:pt x="2286" y="1572"/>
                    <a:pt x="2144" y="1263"/>
                  </a:cubicBezTo>
                  <a:lnTo>
                    <a:pt x="5335" y="1263"/>
                  </a:lnTo>
                  <a:cubicBezTo>
                    <a:pt x="5454" y="1048"/>
                    <a:pt x="5549" y="834"/>
                    <a:pt x="5620" y="620"/>
                  </a:cubicBezTo>
                  <a:lnTo>
                    <a:pt x="1905" y="620"/>
                  </a:lnTo>
                  <a:cubicBezTo>
                    <a:pt x="1905" y="525"/>
                    <a:pt x="1882" y="429"/>
                    <a:pt x="1882" y="334"/>
                  </a:cubicBezTo>
                  <a:cubicBezTo>
                    <a:pt x="1882" y="144"/>
                    <a:pt x="1739" y="24"/>
                    <a:pt x="1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75"/>
            <p:cNvSpPr/>
            <p:nvPr/>
          </p:nvSpPr>
          <p:spPr>
            <a:xfrm>
              <a:off x="2637108" y="1957126"/>
              <a:ext cx="182336" cy="157742"/>
            </a:xfrm>
            <a:custGeom>
              <a:avLst/>
              <a:gdLst/>
              <a:ahLst/>
              <a:cxnLst/>
              <a:rect l="l" t="t" r="r" b="b"/>
              <a:pathLst>
                <a:path w="5597" h="4835" extrusionOk="0">
                  <a:moveTo>
                    <a:pt x="3191" y="0"/>
                  </a:moveTo>
                  <a:cubicBezTo>
                    <a:pt x="2763" y="476"/>
                    <a:pt x="2358" y="929"/>
                    <a:pt x="1929" y="1405"/>
                  </a:cubicBezTo>
                  <a:cubicBezTo>
                    <a:pt x="2120" y="1620"/>
                    <a:pt x="2286" y="1810"/>
                    <a:pt x="2453" y="2024"/>
                  </a:cubicBezTo>
                  <a:lnTo>
                    <a:pt x="1381" y="2024"/>
                  </a:lnTo>
                  <a:cubicBezTo>
                    <a:pt x="1215" y="2239"/>
                    <a:pt x="1048" y="2453"/>
                    <a:pt x="881" y="2667"/>
                  </a:cubicBezTo>
                  <a:lnTo>
                    <a:pt x="2906" y="2667"/>
                  </a:lnTo>
                  <a:cubicBezTo>
                    <a:pt x="3120" y="2953"/>
                    <a:pt x="3310" y="3263"/>
                    <a:pt x="3477" y="3596"/>
                  </a:cubicBezTo>
                  <a:lnTo>
                    <a:pt x="262" y="3596"/>
                  </a:lnTo>
                  <a:cubicBezTo>
                    <a:pt x="143" y="3787"/>
                    <a:pt x="48" y="4001"/>
                    <a:pt x="0" y="4215"/>
                  </a:cubicBezTo>
                  <a:lnTo>
                    <a:pt x="3668" y="4215"/>
                  </a:lnTo>
                  <a:cubicBezTo>
                    <a:pt x="3691" y="4334"/>
                    <a:pt x="3715" y="4430"/>
                    <a:pt x="3715" y="4549"/>
                  </a:cubicBezTo>
                  <a:cubicBezTo>
                    <a:pt x="3715" y="4715"/>
                    <a:pt x="3858" y="4834"/>
                    <a:pt x="4025" y="4834"/>
                  </a:cubicBezTo>
                  <a:lnTo>
                    <a:pt x="5263" y="4834"/>
                  </a:lnTo>
                  <a:cubicBezTo>
                    <a:pt x="5454" y="4834"/>
                    <a:pt x="5597" y="4715"/>
                    <a:pt x="5597" y="4549"/>
                  </a:cubicBezTo>
                  <a:cubicBezTo>
                    <a:pt x="5597" y="2882"/>
                    <a:pt x="4334" y="1286"/>
                    <a:pt x="3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75"/>
            <p:cNvSpPr/>
            <p:nvPr/>
          </p:nvSpPr>
          <p:spPr>
            <a:xfrm>
              <a:off x="2553319" y="1765976"/>
              <a:ext cx="266126" cy="348892"/>
            </a:xfrm>
            <a:custGeom>
              <a:avLst/>
              <a:gdLst/>
              <a:ahLst/>
              <a:cxnLst/>
              <a:rect l="l" t="t" r="r" b="b"/>
              <a:pathLst>
                <a:path w="8169" h="10694" extrusionOk="0">
                  <a:moveTo>
                    <a:pt x="6597" y="1"/>
                  </a:moveTo>
                  <a:cubicBezTo>
                    <a:pt x="6430" y="1"/>
                    <a:pt x="6287" y="144"/>
                    <a:pt x="6287" y="310"/>
                  </a:cubicBezTo>
                  <a:cubicBezTo>
                    <a:pt x="6311" y="2168"/>
                    <a:pt x="2882" y="4930"/>
                    <a:pt x="1167" y="7407"/>
                  </a:cubicBezTo>
                  <a:cubicBezTo>
                    <a:pt x="381" y="8526"/>
                    <a:pt x="0" y="9479"/>
                    <a:pt x="0" y="10384"/>
                  </a:cubicBezTo>
                  <a:cubicBezTo>
                    <a:pt x="0" y="10574"/>
                    <a:pt x="143" y="10693"/>
                    <a:pt x="334" y="10693"/>
                  </a:cubicBezTo>
                  <a:lnTo>
                    <a:pt x="1572" y="10693"/>
                  </a:lnTo>
                  <a:cubicBezTo>
                    <a:pt x="1739" y="10693"/>
                    <a:pt x="1882" y="10574"/>
                    <a:pt x="1882" y="10384"/>
                  </a:cubicBezTo>
                  <a:cubicBezTo>
                    <a:pt x="1882" y="8550"/>
                    <a:pt x="5311" y="5788"/>
                    <a:pt x="7002" y="3335"/>
                  </a:cubicBezTo>
                  <a:cubicBezTo>
                    <a:pt x="7811" y="2192"/>
                    <a:pt x="8169" y="1263"/>
                    <a:pt x="8169" y="310"/>
                  </a:cubicBezTo>
                  <a:cubicBezTo>
                    <a:pt x="8169" y="144"/>
                    <a:pt x="8026" y="1"/>
                    <a:pt x="7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7" name="Google Shape;6137;p75"/>
          <p:cNvSpPr/>
          <p:nvPr/>
        </p:nvSpPr>
        <p:spPr>
          <a:xfrm>
            <a:off x="3296542" y="1765976"/>
            <a:ext cx="285542" cy="349675"/>
          </a:xfrm>
          <a:custGeom>
            <a:avLst/>
            <a:gdLst/>
            <a:ahLst/>
            <a:cxnLst/>
            <a:rect l="l" t="t" r="r" b="b"/>
            <a:pathLst>
              <a:path w="8765" h="10718" extrusionOk="0">
                <a:moveTo>
                  <a:pt x="2477" y="1"/>
                </a:moveTo>
                <a:cubicBezTo>
                  <a:pt x="2096" y="25"/>
                  <a:pt x="2096" y="572"/>
                  <a:pt x="2477" y="620"/>
                </a:cubicBezTo>
                <a:lnTo>
                  <a:pt x="2811" y="620"/>
                </a:lnTo>
                <a:lnTo>
                  <a:pt x="2811" y="4668"/>
                </a:lnTo>
                <a:lnTo>
                  <a:pt x="429" y="9003"/>
                </a:lnTo>
                <a:cubicBezTo>
                  <a:pt x="1" y="9765"/>
                  <a:pt x="548" y="10717"/>
                  <a:pt x="1429" y="10717"/>
                </a:cubicBezTo>
                <a:lnTo>
                  <a:pt x="7335" y="10717"/>
                </a:lnTo>
                <a:cubicBezTo>
                  <a:pt x="8217" y="10717"/>
                  <a:pt x="8764" y="9765"/>
                  <a:pt x="8336" y="9003"/>
                </a:cubicBezTo>
                <a:lnTo>
                  <a:pt x="5930" y="4668"/>
                </a:lnTo>
                <a:lnTo>
                  <a:pt x="5930" y="4430"/>
                </a:lnTo>
                <a:lnTo>
                  <a:pt x="5002" y="4430"/>
                </a:lnTo>
                <a:cubicBezTo>
                  <a:pt x="4835" y="4430"/>
                  <a:pt x="4692" y="4311"/>
                  <a:pt x="4692" y="4168"/>
                </a:cubicBezTo>
                <a:cubicBezTo>
                  <a:pt x="4668" y="3978"/>
                  <a:pt x="4811" y="3811"/>
                  <a:pt x="5002" y="3811"/>
                </a:cubicBezTo>
                <a:lnTo>
                  <a:pt x="5930" y="3811"/>
                </a:lnTo>
                <a:lnTo>
                  <a:pt x="5930" y="3192"/>
                </a:lnTo>
                <a:lnTo>
                  <a:pt x="4382" y="3192"/>
                </a:lnTo>
                <a:cubicBezTo>
                  <a:pt x="4375" y="3192"/>
                  <a:pt x="4367" y="3193"/>
                  <a:pt x="4359" y="3193"/>
                </a:cubicBezTo>
                <a:cubicBezTo>
                  <a:pt x="3921" y="3193"/>
                  <a:pt x="3914" y="2547"/>
                  <a:pt x="4338" y="2547"/>
                </a:cubicBezTo>
                <a:cubicBezTo>
                  <a:pt x="4352" y="2547"/>
                  <a:pt x="4367" y="2547"/>
                  <a:pt x="4382" y="2549"/>
                </a:cubicBezTo>
                <a:lnTo>
                  <a:pt x="5954" y="2549"/>
                </a:lnTo>
                <a:lnTo>
                  <a:pt x="5954" y="1930"/>
                </a:lnTo>
                <a:lnTo>
                  <a:pt x="5002" y="1930"/>
                </a:lnTo>
                <a:cubicBezTo>
                  <a:pt x="4859" y="1930"/>
                  <a:pt x="4716" y="1811"/>
                  <a:pt x="4692" y="1644"/>
                </a:cubicBezTo>
                <a:cubicBezTo>
                  <a:pt x="4670" y="1466"/>
                  <a:pt x="4793" y="1308"/>
                  <a:pt x="4965" y="1308"/>
                </a:cubicBezTo>
                <a:cubicBezTo>
                  <a:pt x="4977" y="1308"/>
                  <a:pt x="4989" y="1309"/>
                  <a:pt x="5002" y="1311"/>
                </a:cubicBezTo>
                <a:lnTo>
                  <a:pt x="5954" y="1311"/>
                </a:lnTo>
                <a:lnTo>
                  <a:pt x="5954" y="620"/>
                </a:lnTo>
                <a:lnTo>
                  <a:pt x="6264" y="620"/>
                </a:lnTo>
                <a:cubicBezTo>
                  <a:pt x="6383" y="620"/>
                  <a:pt x="6526" y="549"/>
                  <a:pt x="6550" y="406"/>
                </a:cubicBezTo>
                <a:cubicBezTo>
                  <a:pt x="6621" y="191"/>
                  <a:pt x="6478" y="1"/>
                  <a:pt x="6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8" name="Google Shape;6138;p75"/>
          <p:cNvGrpSpPr/>
          <p:nvPr/>
        </p:nvGrpSpPr>
        <p:grpSpPr>
          <a:xfrm>
            <a:off x="4031230" y="1765585"/>
            <a:ext cx="337112" cy="350066"/>
            <a:chOff x="4031230" y="1765585"/>
            <a:chExt cx="337112" cy="350066"/>
          </a:xfrm>
        </p:grpSpPr>
        <p:sp>
          <p:nvSpPr>
            <p:cNvPr id="6139" name="Google Shape;6139;p75"/>
            <p:cNvSpPr/>
            <p:nvPr/>
          </p:nvSpPr>
          <p:spPr>
            <a:xfrm>
              <a:off x="4064589" y="1910962"/>
              <a:ext cx="136597" cy="102116"/>
            </a:xfrm>
            <a:custGeom>
              <a:avLst/>
              <a:gdLst/>
              <a:ahLst/>
              <a:cxnLst/>
              <a:rect l="l" t="t" r="r" b="b"/>
              <a:pathLst>
                <a:path w="4193" h="3130" extrusionOk="0">
                  <a:moveTo>
                    <a:pt x="306" y="1"/>
                  </a:moveTo>
                  <a:cubicBezTo>
                    <a:pt x="263" y="1"/>
                    <a:pt x="233" y="23"/>
                    <a:pt x="215" y="58"/>
                  </a:cubicBezTo>
                  <a:cubicBezTo>
                    <a:pt x="1" y="248"/>
                    <a:pt x="144" y="605"/>
                    <a:pt x="430" y="629"/>
                  </a:cubicBezTo>
                  <a:lnTo>
                    <a:pt x="525" y="629"/>
                  </a:lnTo>
                  <a:lnTo>
                    <a:pt x="525" y="2439"/>
                  </a:lnTo>
                  <a:lnTo>
                    <a:pt x="144" y="3130"/>
                  </a:lnTo>
                  <a:lnTo>
                    <a:pt x="4049" y="3130"/>
                  </a:lnTo>
                  <a:lnTo>
                    <a:pt x="3668" y="2439"/>
                  </a:lnTo>
                  <a:lnTo>
                    <a:pt x="3668" y="629"/>
                  </a:lnTo>
                  <a:lnTo>
                    <a:pt x="3859" y="629"/>
                  </a:lnTo>
                  <a:cubicBezTo>
                    <a:pt x="3906" y="629"/>
                    <a:pt x="3954" y="605"/>
                    <a:pt x="3978" y="558"/>
                  </a:cubicBezTo>
                  <a:cubicBezTo>
                    <a:pt x="4192" y="367"/>
                    <a:pt x="4073" y="10"/>
                    <a:pt x="3764" y="10"/>
                  </a:cubicBezTo>
                  <a:lnTo>
                    <a:pt x="358" y="10"/>
                  </a:lnTo>
                  <a:cubicBezTo>
                    <a:pt x="339" y="4"/>
                    <a:pt x="322"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75"/>
            <p:cNvSpPr/>
            <p:nvPr/>
          </p:nvSpPr>
          <p:spPr>
            <a:xfrm>
              <a:off x="4031230" y="2033240"/>
              <a:ext cx="203316" cy="82411"/>
            </a:xfrm>
            <a:custGeom>
              <a:avLst/>
              <a:gdLst/>
              <a:ahLst/>
              <a:cxnLst/>
              <a:rect l="l" t="t" r="r" b="b"/>
              <a:pathLst>
                <a:path w="6241" h="2526" extrusionOk="0">
                  <a:moveTo>
                    <a:pt x="834" y="1"/>
                  </a:moveTo>
                  <a:lnTo>
                    <a:pt x="477" y="668"/>
                  </a:lnTo>
                  <a:cubicBezTo>
                    <a:pt x="1" y="1501"/>
                    <a:pt x="620" y="2525"/>
                    <a:pt x="1573" y="2525"/>
                  </a:cubicBezTo>
                  <a:lnTo>
                    <a:pt x="4668" y="2525"/>
                  </a:lnTo>
                  <a:cubicBezTo>
                    <a:pt x="5621" y="2525"/>
                    <a:pt x="6240" y="1501"/>
                    <a:pt x="5764" y="668"/>
                  </a:cubicBezTo>
                  <a:lnTo>
                    <a:pt x="5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75"/>
            <p:cNvSpPr/>
            <p:nvPr/>
          </p:nvSpPr>
          <p:spPr>
            <a:xfrm>
              <a:off x="4119678" y="1870017"/>
              <a:ext cx="24075" cy="20228"/>
            </a:xfrm>
            <a:custGeom>
              <a:avLst/>
              <a:gdLst/>
              <a:ahLst/>
              <a:cxnLst/>
              <a:rect l="l" t="t" r="r" b="b"/>
              <a:pathLst>
                <a:path w="739" h="620" extrusionOk="0">
                  <a:moveTo>
                    <a:pt x="447" y="0"/>
                  </a:moveTo>
                  <a:cubicBezTo>
                    <a:pt x="433" y="0"/>
                    <a:pt x="420" y="1"/>
                    <a:pt x="406" y="3"/>
                  </a:cubicBezTo>
                  <a:cubicBezTo>
                    <a:pt x="144" y="3"/>
                    <a:pt x="1" y="336"/>
                    <a:pt x="191" y="527"/>
                  </a:cubicBezTo>
                  <a:cubicBezTo>
                    <a:pt x="255" y="590"/>
                    <a:pt x="337" y="619"/>
                    <a:pt x="418" y="619"/>
                  </a:cubicBezTo>
                  <a:cubicBezTo>
                    <a:pt x="580" y="619"/>
                    <a:pt x="739" y="503"/>
                    <a:pt x="739" y="313"/>
                  </a:cubicBezTo>
                  <a:cubicBezTo>
                    <a:pt x="739" y="136"/>
                    <a:pt x="616" y="0"/>
                    <a:pt x="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75"/>
            <p:cNvSpPr/>
            <p:nvPr/>
          </p:nvSpPr>
          <p:spPr>
            <a:xfrm>
              <a:off x="4098730" y="1828845"/>
              <a:ext cx="24824" cy="20554"/>
            </a:xfrm>
            <a:custGeom>
              <a:avLst/>
              <a:gdLst/>
              <a:ahLst/>
              <a:cxnLst/>
              <a:rect l="l" t="t" r="r" b="b"/>
              <a:pathLst>
                <a:path w="762" h="630" extrusionOk="0">
                  <a:moveTo>
                    <a:pt x="466" y="0"/>
                  </a:moveTo>
                  <a:cubicBezTo>
                    <a:pt x="454" y="0"/>
                    <a:pt x="442" y="1"/>
                    <a:pt x="429" y="3"/>
                  </a:cubicBezTo>
                  <a:cubicBezTo>
                    <a:pt x="144" y="3"/>
                    <a:pt x="1" y="336"/>
                    <a:pt x="215" y="527"/>
                  </a:cubicBezTo>
                  <a:cubicBezTo>
                    <a:pt x="279" y="598"/>
                    <a:pt x="358" y="630"/>
                    <a:pt x="436" y="630"/>
                  </a:cubicBezTo>
                  <a:cubicBezTo>
                    <a:pt x="591" y="630"/>
                    <a:pt x="739" y="503"/>
                    <a:pt x="739" y="312"/>
                  </a:cubicBezTo>
                  <a:cubicBezTo>
                    <a:pt x="761" y="156"/>
                    <a:pt x="638"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75"/>
            <p:cNvSpPr/>
            <p:nvPr/>
          </p:nvSpPr>
          <p:spPr>
            <a:xfrm>
              <a:off x="4149160" y="1765585"/>
              <a:ext cx="155981" cy="82802"/>
            </a:xfrm>
            <a:custGeom>
              <a:avLst/>
              <a:gdLst/>
              <a:ahLst/>
              <a:cxnLst/>
              <a:rect l="l" t="t" r="r" b="b"/>
              <a:pathLst>
                <a:path w="4788" h="2538" extrusionOk="0">
                  <a:moveTo>
                    <a:pt x="2537" y="1"/>
                  </a:moveTo>
                  <a:cubicBezTo>
                    <a:pt x="2460" y="1"/>
                    <a:pt x="2380" y="32"/>
                    <a:pt x="2311" y="108"/>
                  </a:cubicBezTo>
                  <a:lnTo>
                    <a:pt x="120" y="2299"/>
                  </a:lnTo>
                  <a:cubicBezTo>
                    <a:pt x="48" y="2370"/>
                    <a:pt x="1" y="2466"/>
                    <a:pt x="24" y="2537"/>
                  </a:cubicBezTo>
                  <a:lnTo>
                    <a:pt x="4787" y="2537"/>
                  </a:lnTo>
                  <a:lnTo>
                    <a:pt x="2763" y="537"/>
                  </a:lnTo>
                  <a:cubicBezTo>
                    <a:pt x="2979" y="303"/>
                    <a:pt x="2773" y="1"/>
                    <a:pt x="25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75"/>
            <p:cNvSpPr/>
            <p:nvPr/>
          </p:nvSpPr>
          <p:spPr>
            <a:xfrm>
              <a:off x="4180989" y="1869332"/>
              <a:ext cx="187353" cy="94971"/>
            </a:xfrm>
            <a:custGeom>
              <a:avLst/>
              <a:gdLst/>
              <a:ahLst/>
              <a:cxnLst/>
              <a:rect l="l" t="t" r="r" b="b"/>
              <a:pathLst>
                <a:path w="5751" h="2911" extrusionOk="0">
                  <a:moveTo>
                    <a:pt x="0" y="0"/>
                  </a:moveTo>
                  <a:lnTo>
                    <a:pt x="2453" y="2453"/>
                  </a:lnTo>
                  <a:cubicBezTo>
                    <a:pt x="2791" y="2775"/>
                    <a:pt x="3165" y="2911"/>
                    <a:pt x="3522" y="2911"/>
                  </a:cubicBezTo>
                  <a:cubicBezTo>
                    <a:pt x="4725" y="2911"/>
                    <a:pt x="5751" y="1376"/>
                    <a:pt x="4668" y="238"/>
                  </a:cubicBezTo>
                  <a:lnTo>
                    <a:pt x="4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5" name="Google Shape;6145;p75"/>
          <p:cNvGrpSpPr/>
          <p:nvPr/>
        </p:nvGrpSpPr>
        <p:grpSpPr>
          <a:xfrm>
            <a:off x="4765168" y="1807867"/>
            <a:ext cx="361545" cy="265829"/>
            <a:chOff x="4765168" y="1807867"/>
            <a:chExt cx="361545" cy="265829"/>
          </a:xfrm>
        </p:grpSpPr>
        <p:sp>
          <p:nvSpPr>
            <p:cNvPr id="6146" name="Google Shape;6146;p75"/>
            <p:cNvSpPr/>
            <p:nvPr/>
          </p:nvSpPr>
          <p:spPr>
            <a:xfrm>
              <a:off x="4819475" y="1807932"/>
              <a:ext cx="134252" cy="143778"/>
            </a:xfrm>
            <a:custGeom>
              <a:avLst/>
              <a:gdLst/>
              <a:ahLst/>
              <a:cxnLst/>
              <a:rect l="l" t="t" r="r" b="b"/>
              <a:pathLst>
                <a:path w="4121" h="4407" extrusionOk="0">
                  <a:moveTo>
                    <a:pt x="500" y="1"/>
                  </a:moveTo>
                  <a:cubicBezTo>
                    <a:pt x="334" y="1"/>
                    <a:pt x="191" y="120"/>
                    <a:pt x="167" y="287"/>
                  </a:cubicBezTo>
                  <a:cubicBezTo>
                    <a:pt x="143" y="477"/>
                    <a:pt x="286" y="620"/>
                    <a:pt x="477" y="644"/>
                  </a:cubicBezTo>
                  <a:lnTo>
                    <a:pt x="477" y="3573"/>
                  </a:lnTo>
                  <a:lnTo>
                    <a:pt x="0" y="4406"/>
                  </a:lnTo>
                  <a:lnTo>
                    <a:pt x="4120" y="4406"/>
                  </a:lnTo>
                  <a:cubicBezTo>
                    <a:pt x="4025" y="4240"/>
                    <a:pt x="3715" y="3740"/>
                    <a:pt x="3620" y="3573"/>
                  </a:cubicBezTo>
                  <a:lnTo>
                    <a:pt x="3620" y="644"/>
                  </a:lnTo>
                  <a:cubicBezTo>
                    <a:pt x="3811" y="620"/>
                    <a:pt x="3954" y="477"/>
                    <a:pt x="3930" y="287"/>
                  </a:cubicBezTo>
                  <a:cubicBezTo>
                    <a:pt x="3906" y="120"/>
                    <a:pt x="3763" y="1"/>
                    <a:pt x="3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75"/>
            <p:cNvSpPr/>
            <p:nvPr/>
          </p:nvSpPr>
          <p:spPr>
            <a:xfrm>
              <a:off x="5008001" y="2012262"/>
              <a:ext cx="110177" cy="61433"/>
            </a:xfrm>
            <a:custGeom>
              <a:avLst/>
              <a:gdLst/>
              <a:ahLst/>
              <a:cxnLst/>
              <a:rect l="l" t="t" r="r" b="b"/>
              <a:pathLst>
                <a:path w="3382" h="1883" extrusionOk="0">
                  <a:moveTo>
                    <a:pt x="191" y="1"/>
                  </a:moveTo>
                  <a:cubicBezTo>
                    <a:pt x="453" y="596"/>
                    <a:pt x="381" y="1263"/>
                    <a:pt x="0" y="1787"/>
                  </a:cubicBezTo>
                  <a:cubicBezTo>
                    <a:pt x="240" y="1852"/>
                    <a:pt x="481" y="1883"/>
                    <a:pt x="719" y="1883"/>
                  </a:cubicBezTo>
                  <a:cubicBezTo>
                    <a:pt x="1880" y="1883"/>
                    <a:pt x="2967" y="1147"/>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75"/>
            <p:cNvSpPr/>
            <p:nvPr/>
          </p:nvSpPr>
          <p:spPr>
            <a:xfrm>
              <a:off x="4765168" y="1971090"/>
              <a:ext cx="242865" cy="102606"/>
            </a:xfrm>
            <a:custGeom>
              <a:avLst/>
              <a:gdLst/>
              <a:ahLst/>
              <a:cxnLst/>
              <a:rect l="l" t="t" r="r" b="b"/>
              <a:pathLst>
                <a:path w="7455" h="3145" extrusionOk="0">
                  <a:moveTo>
                    <a:pt x="3102" y="660"/>
                  </a:moveTo>
                  <a:cubicBezTo>
                    <a:pt x="3258" y="660"/>
                    <a:pt x="3406" y="787"/>
                    <a:pt x="3406" y="977"/>
                  </a:cubicBezTo>
                  <a:cubicBezTo>
                    <a:pt x="3406" y="1144"/>
                    <a:pt x="3263" y="1287"/>
                    <a:pt x="3096" y="1287"/>
                  </a:cubicBezTo>
                  <a:cubicBezTo>
                    <a:pt x="2810" y="1287"/>
                    <a:pt x="2668" y="953"/>
                    <a:pt x="2882" y="763"/>
                  </a:cubicBezTo>
                  <a:cubicBezTo>
                    <a:pt x="2945" y="691"/>
                    <a:pt x="3025" y="660"/>
                    <a:pt x="3102" y="660"/>
                  </a:cubicBezTo>
                  <a:close/>
                  <a:moveTo>
                    <a:pt x="4358" y="1279"/>
                  </a:moveTo>
                  <a:cubicBezTo>
                    <a:pt x="4520" y="1279"/>
                    <a:pt x="4668" y="1406"/>
                    <a:pt x="4668" y="1596"/>
                  </a:cubicBezTo>
                  <a:cubicBezTo>
                    <a:pt x="4668" y="1763"/>
                    <a:pt x="4525" y="1906"/>
                    <a:pt x="4358" y="1906"/>
                  </a:cubicBezTo>
                  <a:cubicBezTo>
                    <a:pt x="4073" y="1906"/>
                    <a:pt x="3930" y="1573"/>
                    <a:pt x="4120" y="1382"/>
                  </a:cubicBezTo>
                  <a:cubicBezTo>
                    <a:pt x="4192" y="1311"/>
                    <a:pt x="4276" y="1279"/>
                    <a:pt x="4358" y="1279"/>
                  </a:cubicBezTo>
                  <a:close/>
                  <a:moveTo>
                    <a:pt x="1286" y="1"/>
                  </a:moveTo>
                  <a:lnTo>
                    <a:pt x="453" y="1406"/>
                  </a:lnTo>
                  <a:cubicBezTo>
                    <a:pt x="0" y="2168"/>
                    <a:pt x="548" y="3144"/>
                    <a:pt x="1453" y="3144"/>
                  </a:cubicBezTo>
                  <a:lnTo>
                    <a:pt x="6025" y="3144"/>
                  </a:lnTo>
                  <a:cubicBezTo>
                    <a:pt x="6907" y="3144"/>
                    <a:pt x="7454" y="2168"/>
                    <a:pt x="7002" y="1406"/>
                  </a:cubicBezTo>
                  <a:lnTo>
                    <a:pt x="6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75"/>
            <p:cNvSpPr/>
            <p:nvPr/>
          </p:nvSpPr>
          <p:spPr>
            <a:xfrm>
              <a:off x="4961448" y="1807867"/>
              <a:ext cx="165266" cy="184233"/>
            </a:xfrm>
            <a:custGeom>
              <a:avLst/>
              <a:gdLst/>
              <a:ahLst/>
              <a:cxnLst/>
              <a:rect l="l" t="t" r="r" b="b"/>
              <a:pathLst>
                <a:path w="5073" h="5647" extrusionOk="0">
                  <a:moveTo>
                    <a:pt x="2786" y="3924"/>
                  </a:moveTo>
                  <a:cubicBezTo>
                    <a:pt x="2948" y="3924"/>
                    <a:pt x="3096" y="4051"/>
                    <a:pt x="3096" y="4242"/>
                  </a:cubicBezTo>
                  <a:cubicBezTo>
                    <a:pt x="3096" y="4408"/>
                    <a:pt x="2953" y="4551"/>
                    <a:pt x="2787" y="4551"/>
                  </a:cubicBezTo>
                  <a:cubicBezTo>
                    <a:pt x="2501" y="4551"/>
                    <a:pt x="2358" y="4218"/>
                    <a:pt x="2549" y="4027"/>
                  </a:cubicBezTo>
                  <a:cubicBezTo>
                    <a:pt x="2620" y="3956"/>
                    <a:pt x="2705" y="3924"/>
                    <a:pt x="2786" y="3924"/>
                  </a:cubicBezTo>
                  <a:close/>
                  <a:moveTo>
                    <a:pt x="1480" y="4382"/>
                  </a:moveTo>
                  <a:cubicBezTo>
                    <a:pt x="1494" y="4382"/>
                    <a:pt x="1509" y="4383"/>
                    <a:pt x="1525" y="4385"/>
                  </a:cubicBezTo>
                  <a:cubicBezTo>
                    <a:pt x="1906" y="4432"/>
                    <a:pt x="1906" y="4980"/>
                    <a:pt x="1525" y="5004"/>
                  </a:cubicBezTo>
                  <a:cubicBezTo>
                    <a:pt x="1509" y="5005"/>
                    <a:pt x="1494" y="5006"/>
                    <a:pt x="1480" y="5006"/>
                  </a:cubicBezTo>
                  <a:cubicBezTo>
                    <a:pt x="1063" y="5006"/>
                    <a:pt x="1063" y="4382"/>
                    <a:pt x="1480" y="4382"/>
                  </a:cubicBezTo>
                  <a:close/>
                  <a:moveTo>
                    <a:pt x="551" y="1"/>
                  </a:moveTo>
                  <a:cubicBezTo>
                    <a:pt x="134" y="1"/>
                    <a:pt x="134" y="624"/>
                    <a:pt x="551" y="624"/>
                  </a:cubicBezTo>
                  <a:cubicBezTo>
                    <a:pt x="566" y="624"/>
                    <a:pt x="580" y="623"/>
                    <a:pt x="596" y="622"/>
                  </a:cubicBezTo>
                  <a:lnTo>
                    <a:pt x="596" y="2980"/>
                  </a:lnTo>
                  <a:cubicBezTo>
                    <a:pt x="358" y="3122"/>
                    <a:pt x="167" y="3313"/>
                    <a:pt x="0" y="3527"/>
                  </a:cubicBezTo>
                  <a:lnTo>
                    <a:pt x="1263" y="5647"/>
                  </a:lnTo>
                  <a:lnTo>
                    <a:pt x="4954" y="5647"/>
                  </a:lnTo>
                  <a:cubicBezTo>
                    <a:pt x="5073" y="4599"/>
                    <a:pt x="4597" y="3575"/>
                    <a:pt x="3715" y="2980"/>
                  </a:cubicBezTo>
                  <a:lnTo>
                    <a:pt x="3715" y="622"/>
                  </a:lnTo>
                  <a:cubicBezTo>
                    <a:pt x="3730" y="623"/>
                    <a:pt x="3744" y="624"/>
                    <a:pt x="3758" y="624"/>
                  </a:cubicBezTo>
                  <a:cubicBezTo>
                    <a:pt x="4154" y="624"/>
                    <a:pt x="4154" y="1"/>
                    <a:pt x="3758" y="1"/>
                  </a:cubicBezTo>
                  <a:cubicBezTo>
                    <a:pt x="3744" y="1"/>
                    <a:pt x="3730" y="1"/>
                    <a:pt x="3715" y="3"/>
                  </a:cubicBezTo>
                  <a:lnTo>
                    <a:pt x="596" y="3"/>
                  </a:lnTo>
                  <a:cubicBezTo>
                    <a:pt x="580" y="1"/>
                    <a:pt x="566" y="1"/>
                    <a:pt x="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0" name="Google Shape;6150;p75"/>
          <p:cNvSpPr/>
          <p:nvPr/>
        </p:nvSpPr>
        <p:spPr>
          <a:xfrm>
            <a:off x="5608469" y="1765976"/>
            <a:ext cx="188559" cy="346575"/>
          </a:xfrm>
          <a:custGeom>
            <a:avLst/>
            <a:gdLst/>
            <a:ahLst/>
            <a:cxnLst/>
            <a:rect l="l" t="t" r="r" b="b"/>
            <a:pathLst>
              <a:path w="5788" h="10623" extrusionOk="0">
                <a:moveTo>
                  <a:pt x="382" y="1"/>
                </a:moveTo>
                <a:cubicBezTo>
                  <a:pt x="1" y="25"/>
                  <a:pt x="1" y="572"/>
                  <a:pt x="382" y="620"/>
                </a:cubicBezTo>
                <a:lnTo>
                  <a:pt x="715" y="620"/>
                </a:lnTo>
                <a:lnTo>
                  <a:pt x="715" y="8503"/>
                </a:lnTo>
                <a:cubicBezTo>
                  <a:pt x="739" y="9693"/>
                  <a:pt x="1715" y="10622"/>
                  <a:pt x="2906" y="10622"/>
                </a:cubicBezTo>
                <a:cubicBezTo>
                  <a:pt x="4073" y="10622"/>
                  <a:pt x="5049" y="9693"/>
                  <a:pt x="5097" y="8503"/>
                </a:cubicBezTo>
                <a:lnTo>
                  <a:pt x="5097" y="7526"/>
                </a:lnTo>
                <a:lnTo>
                  <a:pt x="3740" y="7526"/>
                </a:lnTo>
                <a:cubicBezTo>
                  <a:pt x="3335" y="7526"/>
                  <a:pt x="3335" y="6907"/>
                  <a:pt x="3740" y="6907"/>
                </a:cubicBezTo>
                <a:lnTo>
                  <a:pt x="5097" y="6907"/>
                </a:lnTo>
                <a:lnTo>
                  <a:pt x="5097" y="6288"/>
                </a:lnTo>
                <a:lnTo>
                  <a:pt x="4168" y="6288"/>
                </a:lnTo>
                <a:cubicBezTo>
                  <a:pt x="3787" y="6240"/>
                  <a:pt x="3787" y="5692"/>
                  <a:pt x="4168" y="5645"/>
                </a:cubicBezTo>
                <a:lnTo>
                  <a:pt x="5097" y="5645"/>
                </a:lnTo>
                <a:lnTo>
                  <a:pt x="5097" y="5026"/>
                </a:lnTo>
                <a:lnTo>
                  <a:pt x="3740" y="5026"/>
                </a:lnTo>
                <a:cubicBezTo>
                  <a:pt x="3335" y="5026"/>
                  <a:pt x="3335" y="4383"/>
                  <a:pt x="3740" y="4383"/>
                </a:cubicBezTo>
                <a:lnTo>
                  <a:pt x="5097" y="4383"/>
                </a:lnTo>
                <a:lnTo>
                  <a:pt x="5097" y="3763"/>
                </a:lnTo>
                <a:lnTo>
                  <a:pt x="4168" y="3763"/>
                </a:lnTo>
                <a:cubicBezTo>
                  <a:pt x="3787" y="3740"/>
                  <a:pt x="3787" y="3168"/>
                  <a:pt x="4168" y="3144"/>
                </a:cubicBezTo>
                <a:lnTo>
                  <a:pt x="5097" y="3144"/>
                </a:lnTo>
                <a:lnTo>
                  <a:pt x="5097" y="2501"/>
                </a:lnTo>
                <a:lnTo>
                  <a:pt x="3740" y="2501"/>
                </a:lnTo>
                <a:cubicBezTo>
                  <a:pt x="3335" y="2501"/>
                  <a:pt x="3335" y="1882"/>
                  <a:pt x="3740" y="1882"/>
                </a:cubicBezTo>
                <a:lnTo>
                  <a:pt x="5097" y="1882"/>
                </a:lnTo>
                <a:lnTo>
                  <a:pt x="5097" y="620"/>
                </a:lnTo>
                <a:lnTo>
                  <a:pt x="5407" y="620"/>
                </a:lnTo>
                <a:cubicBezTo>
                  <a:pt x="5788" y="572"/>
                  <a:pt x="5788" y="25"/>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1" name="Google Shape;6151;p75"/>
          <p:cNvGrpSpPr/>
          <p:nvPr/>
        </p:nvGrpSpPr>
        <p:grpSpPr>
          <a:xfrm>
            <a:off x="6268685" y="1765976"/>
            <a:ext cx="376661" cy="349675"/>
            <a:chOff x="6268685" y="1765976"/>
            <a:chExt cx="376661" cy="349675"/>
          </a:xfrm>
        </p:grpSpPr>
        <p:sp>
          <p:nvSpPr>
            <p:cNvPr id="6152" name="Google Shape;6152;p75"/>
            <p:cNvSpPr/>
            <p:nvPr/>
          </p:nvSpPr>
          <p:spPr>
            <a:xfrm>
              <a:off x="6523148" y="1924469"/>
              <a:ext cx="122198" cy="109685"/>
            </a:xfrm>
            <a:custGeom>
              <a:avLst/>
              <a:gdLst/>
              <a:ahLst/>
              <a:cxnLst/>
              <a:rect l="l" t="t" r="r" b="b"/>
              <a:pathLst>
                <a:path w="3751" h="3362" extrusionOk="0">
                  <a:moveTo>
                    <a:pt x="1335" y="1"/>
                  </a:moveTo>
                  <a:cubicBezTo>
                    <a:pt x="1049" y="596"/>
                    <a:pt x="573" y="1049"/>
                    <a:pt x="1" y="1335"/>
                  </a:cubicBezTo>
                  <a:lnTo>
                    <a:pt x="1739" y="3073"/>
                  </a:lnTo>
                  <a:cubicBezTo>
                    <a:pt x="1943" y="3277"/>
                    <a:pt x="2171" y="3362"/>
                    <a:pt x="2390" y="3362"/>
                  </a:cubicBezTo>
                  <a:cubicBezTo>
                    <a:pt x="3119" y="3362"/>
                    <a:pt x="3751" y="2417"/>
                    <a:pt x="3073" y="1739"/>
                  </a:cubicBezTo>
                  <a:lnTo>
                    <a:pt x="1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75"/>
            <p:cNvSpPr/>
            <p:nvPr/>
          </p:nvSpPr>
          <p:spPr>
            <a:xfrm>
              <a:off x="6405999" y="1807932"/>
              <a:ext cx="175397" cy="149683"/>
            </a:xfrm>
            <a:custGeom>
              <a:avLst/>
              <a:gdLst/>
              <a:ahLst/>
              <a:cxnLst/>
              <a:rect l="l" t="t" r="r" b="b"/>
              <a:pathLst>
                <a:path w="5384" h="4588" extrusionOk="0">
                  <a:moveTo>
                    <a:pt x="2311" y="1"/>
                  </a:moveTo>
                  <a:cubicBezTo>
                    <a:pt x="1049" y="1"/>
                    <a:pt x="1" y="1025"/>
                    <a:pt x="1" y="2287"/>
                  </a:cubicBezTo>
                  <a:cubicBezTo>
                    <a:pt x="1" y="3671"/>
                    <a:pt x="1133" y="4588"/>
                    <a:pt x="2315" y="4588"/>
                  </a:cubicBezTo>
                  <a:cubicBezTo>
                    <a:pt x="2881" y="4588"/>
                    <a:pt x="3460" y="4377"/>
                    <a:pt x="3930" y="3906"/>
                  </a:cubicBezTo>
                  <a:cubicBezTo>
                    <a:pt x="5383" y="2454"/>
                    <a:pt x="4359" y="1"/>
                    <a:pt x="2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75"/>
            <p:cNvSpPr/>
            <p:nvPr/>
          </p:nvSpPr>
          <p:spPr>
            <a:xfrm>
              <a:off x="6326119" y="1765976"/>
              <a:ext cx="152072" cy="205146"/>
            </a:xfrm>
            <a:custGeom>
              <a:avLst/>
              <a:gdLst/>
              <a:ahLst/>
              <a:cxnLst/>
              <a:rect l="l" t="t" r="r" b="b"/>
              <a:pathLst>
                <a:path w="4668" h="6288" extrusionOk="0">
                  <a:moveTo>
                    <a:pt x="810" y="1"/>
                  </a:moveTo>
                  <a:cubicBezTo>
                    <a:pt x="786" y="1"/>
                    <a:pt x="762" y="1"/>
                    <a:pt x="738" y="25"/>
                  </a:cubicBezTo>
                  <a:cubicBezTo>
                    <a:pt x="500" y="215"/>
                    <a:pt x="619" y="596"/>
                    <a:pt x="929" y="620"/>
                  </a:cubicBezTo>
                  <a:lnTo>
                    <a:pt x="1024" y="620"/>
                  </a:lnTo>
                  <a:lnTo>
                    <a:pt x="1024" y="4645"/>
                  </a:lnTo>
                  <a:lnTo>
                    <a:pt x="0" y="6288"/>
                  </a:lnTo>
                  <a:lnTo>
                    <a:pt x="3691" y="6288"/>
                  </a:lnTo>
                  <a:cubicBezTo>
                    <a:pt x="1000" y="5240"/>
                    <a:pt x="1310" y="1334"/>
                    <a:pt x="4144" y="715"/>
                  </a:cubicBezTo>
                  <a:lnTo>
                    <a:pt x="4144" y="620"/>
                  </a:lnTo>
                  <a:lnTo>
                    <a:pt x="4358" y="620"/>
                  </a:lnTo>
                  <a:cubicBezTo>
                    <a:pt x="4382" y="620"/>
                    <a:pt x="4406" y="620"/>
                    <a:pt x="4430" y="596"/>
                  </a:cubicBezTo>
                  <a:cubicBezTo>
                    <a:pt x="4668" y="406"/>
                    <a:pt x="4549" y="25"/>
                    <a:pt x="4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75"/>
            <p:cNvSpPr/>
            <p:nvPr/>
          </p:nvSpPr>
          <p:spPr>
            <a:xfrm>
              <a:off x="6268685" y="1992068"/>
              <a:ext cx="283229" cy="123583"/>
            </a:xfrm>
            <a:custGeom>
              <a:avLst/>
              <a:gdLst/>
              <a:ahLst/>
              <a:cxnLst/>
              <a:rect l="l" t="t" r="r" b="b"/>
              <a:pathLst>
                <a:path w="8694" h="3788" extrusionOk="0">
                  <a:moveTo>
                    <a:pt x="5461" y="623"/>
                  </a:moveTo>
                  <a:cubicBezTo>
                    <a:pt x="5616" y="623"/>
                    <a:pt x="5764" y="739"/>
                    <a:pt x="5764" y="930"/>
                  </a:cubicBezTo>
                  <a:cubicBezTo>
                    <a:pt x="5764" y="1096"/>
                    <a:pt x="5645" y="1239"/>
                    <a:pt x="5478" y="1263"/>
                  </a:cubicBezTo>
                  <a:lnTo>
                    <a:pt x="5454" y="1263"/>
                  </a:lnTo>
                  <a:cubicBezTo>
                    <a:pt x="5169" y="1263"/>
                    <a:pt x="5026" y="906"/>
                    <a:pt x="5240" y="715"/>
                  </a:cubicBezTo>
                  <a:cubicBezTo>
                    <a:pt x="5304" y="652"/>
                    <a:pt x="5383" y="623"/>
                    <a:pt x="5461" y="623"/>
                  </a:cubicBezTo>
                  <a:close/>
                  <a:moveTo>
                    <a:pt x="3575" y="953"/>
                  </a:moveTo>
                  <a:cubicBezTo>
                    <a:pt x="3889" y="953"/>
                    <a:pt x="4192" y="1203"/>
                    <a:pt x="4192" y="1573"/>
                  </a:cubicBezTo>
                  <a:cubicBezTo>
                    <a:pt x="4192" y="1906"/>
                    <a:pt x="3930" y="2192"/>
                    <a:pt x="3597" y="2192"/>
                  </a:cubicBezTo>
                  <a:cubicBezTo>
                    <a:pt x="3025" y="2192"/>
                    <a:pt x="2763" y="1525"/>
                    <a:pt x="3144" y="1144"/>
                  </a:cubicBezTo>
                  <a:cubicBezTo>
                    <a:pt x="3269" y="1012"/>
                    <a:pt x="3423" y="953"/>
                    <a:pt x="3575" y="953"/>
                  </a:cubicBezTo>
                  <a:close/>
                  <a:moveTo>
                    <a:pt x="1382" y="1"/>
                  </a:moveTo>
                  <a:lnTo>
                    <a:pt x="715" y="1072"/>
                  </a:lnTo>
                  <a:cubicBezTo>
                    <a:pt x="1" y="2263"/>
                    <a:pt x="834" y="3763"/>
                    <a:pt x="2239" y="3787"/>
                  </a:cubicBezTo>
                  <a:lnTo>
                    <a:pt x="6455" y="3787"/>
                  </a:lnTo>
                  <a:cubicBezTo>
                    <a:pt x="7836" y="3763"/>
                    <a:pt x="8693" y="2239"/>
                    <a:pt x="7979" y="1072"/>
                  </a:cubicBezTo>
                  <a:lnTo>
                    <a:pt x="7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6" name="Google Shape;6156;p75"/>
          <p:cNvGrpSpPr/>
          <p:nvPr/>
        </p:nvGrpSpPr>
        <p:grpSpPr>
          <a:xfrm>
            <a:off x="7059504" y="1766368"/>
            <a:ext cx="300788" cy="348500"/>
            <a:chOff x="7059504" y="1766368"/>
            <a:chExt cx="300788" cy="348500"/>
          </a:xfrm>
        </p:grpSpPr>
        <p:sp>
          <p:nvSpPr>
            <p:cNvPr id="6157" name="Google Shape;6157;p75"/>
            <p:cNvSpPr/>
            <p:nvPr/>
          </p:nvSpPr>
          <p:spPr>
            <a:xfrm>
              <a:off x="7177174" y="1951580"/>
              <a:ext cx="183118" cy="163288"/>
            </a:xfrm>
            <a:custGeom>
              <a:avLst/>
              <a:gdLst/>
              <a:ahLst/>
              <a:cxnLst/>
              <a:rect l="l" t="t" r="r" b="b"/>
              <a:pathLst>
                <a:path w="5621" h="5005" extrusionOk="0">
                  <a:moveTo>
                    <a:pt x="5270" y="1"/>
                  </a:moveTo>
                  <a:cubicBezTo>
                    <a:pt x="5104" y="1"/>
                    <a:pt x="5002" y="136"/>
                    <a:pt x="5002" y="313"/>
                  </a:cubicBezTo>
                  <a:lnTo>
                    <a:pt x="5002" y="2385"/>
                  </a:lnTo>
                  <a:cubicBezTo>
                    <a:pt x="5002" y="3480"/>
                    <a:pt x="4097" y="4385"/>
                    <a:pt x="3001" y="4385"/>
                  </a:cubicBezTo>
                  <a:lnTo>
                    <a:pt x="1858" y="4385"/>
                  </a:lnTo>
                  <a:cubicBezTo>
                    <a:pt x="1263" y="4385"/>
                    <a:pt x="763" y="3980"/>
                    <a:pt x="644" y="3409"/>
                  </a:cubicBezTo>
                  <a:cubicBezTo>
                    <a:pt x="536" y="3421"/>
                    <a:pt x="429" y="3427"/>
                    <a:pt x="322" y="3427"/>
                  </a:cubicBezTo>
                  <a:cubicBezTo>
                    <a:pt x="215" y="3427"/>
                    <a:pt x="108" y="3421"/>
                    <a:pt x="1" y="3409"/>
                  </a:cubicBezTo>
                  <a:lnTo>
                    <a:pt x="1" y="3409"/>
                  </a:lnTo>
                  <a:cubicBezTo>
                    <a:pt x="143" y="4338"/>
                    <a:pt x="929" y="5004"/>
                    <a:pt x="1858" y="5004"/>
                  </a:cubicBezTo>
                  <a:lnTo>
                    <a:pt x="3001" y="5004"/>
                  </a:lnTo>
                  <a:cubicBezTo>
                    <a:pt x="4454" y="5004"/>
                    <a:pt x="5621" y="3838"/>
                    <a:pt x="5621" y="2385"/>
                  </a:cubicBezTo>
                  <a:lnTo>
                    <a:pt x="5621" y="313"/>
                  </a:lnTo>
                  <a:cubicBezTo>
                    <a:pt x="5621" y="136"/>
                    <a:pt x="5498" y="1"/>
                    <a:pt x="5347" y="1"/>
                  </a:cubicBezTo>
                  <a:cubicBezTo>
                    <a:pt x="5336" y="1"/>
                    <a:pt x="5323" y="2"/>
                    <a:pt x="5311" y="3"/>
                  </a:cubicBezTo>
                  <a:cubicBezTo>
                    <a:pt x="5297" y="2"/>
                    <a:pt x="5284" y="1"/>
                    <a:pt x="5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75"/>
            <p:cNvSpPr/>
            <p:nvPr/>
          </p:nvSpPr>
          <p:spPr>
            <a:xfrm>
              <a:off x="7278816" y="1951613"/>
              <a:ext cx="34467" cy="20358"/>
            </a:xfrm>
            <a:custGeom>
              <a:avLst/>
              <a:gdLst/>
              <a:ahLst/>
              <a:cxnLst/>
              <a:rect l="l" t="t" r="r" b="b"/>
              <a:pathLst>
                <a:path w="1058" h="624" extrusionOk="0">
                  <a:moveTo>
                    <a:pt x="662" y="0"/>
                  </a:moveTo>
                  <a:cubicBezTo>
                    <a:pt x="648" y="0"/>
                    <a:pt x="634" y="1"/>
                    <a:pt x="619" y="2"/>
                  </a:cubicBezTo>
                  <a:lnTo>
                    <a:pt x="0" y="2"/>
                  </a:lnTo>
                  <a:lnTo>
                    <a:pt x="0" y="622"/>
                  </a:lnTo>
                  <a:lnTo>
                    <a:pt x="619" y="622"/>
                  </a:lnTo>
                  <a:cubicBezTo>
                    <a:pt x="634" y="623"/>
                    <a:pt x="648" y="624"/>
                    <a:pt x="662" y="624"/>
                  </a:cubicBezTo>
                  <a:cubicBezTo>
                    <a:pt x="1058" y="624"/>
                    <a:pt x="1058"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75"/>
            <p:cNvSpPr/>
            <p:nvPr/>
          </p:nvSpPr>
          <p:spPr>
            <a:xfrm>
              <a:off x="7226822" y="2044137"/>
              <a:ext cx="29450" cy="29982"/>
            </a:xfrm>
            <a:custGeom>
              <a:avLst/>
              <a:gdLst/>
              <a:ahLst/>
              <a:cxnLst/>
              <a:rect l="l" t="t" r="r" b="b"/>
              <a:pathLst>
                <a:path w="904" h="919" extrusionOk="0">
                  <a:moveTo>
                    <a:pt x="525" y="0"/>
                  </a:moveTo>
                  <a:cubicBezTo>
                    <a:pt x="358" y="119"/>
                    <a:pt x="191" y="238"/>
                    <a:pt x="1" y="334"/>
                  </a:cubicBezTo>
                  <a:lnTo>
                    <a:pt x="263" y="786"/>
                  </a:lnTo>
                  <a:cubicBezTo>
                    <a:pt x="327" y="879"/>
                    <a:pt x="415" y="918"/>
                    <a:pt x="501" y="918"/>
                  </a:cubicBezTo>
                  <a:cubicBezTo>
                    <a:pt x="705" y="918"/>
                    <a:pt x="903" y="703"/>
                    <a:pt x="787" y="453"/>
                  </a:cubicBezTo>
                  <a:lnTo>
                    <a:pt x="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75"/>
            <p:cNvSpPr/>
            <p:nvPr/>
          </p:nvSpPr>
          <p:spPr>
            <a:xfrm>
              <a:off x="7264058" y="2002181"/>
              <a:ext cx="34956" cy="30374"/>
            </a:xfrm>
            <a:custGeom>
              <a:avLst/>
              <a:gdLst/>
              <a:ahLst/>
              <a:cxnLst/>
              <a:rect l="l" t="t" r="r" b="b"/>
              <a:pathLst>
                <a:path w="1073" h="931" extrusionOk="0">
                  <a:moveTo>
                    <a:pt x="263" y="0"/>
                  </a:moveTo>
                  <a:cubicBezTo>
                    <a:pt x="191" y="215"/>
                    <a:pt x="120" y="405"/>
                    <a:pt x="1" y="572"/>
                  </a:cubicBezTo>
                  <a:lnTo>
                    <a:pt x="549" y="882"/>
                  </a:lnTo>
                  <a:cubicBezTo>
                    <a:pt x="598" y="914"/>
                    <a:pt x="655" y="930"/>
                    <a:pt x="712" y="930"/>
                  </a:cubicBezTo>
                  <a:cubicBezTo>
                    <a:pt x="822" y="930"/>
                    <a:pt x="930" y="872"/>
                    <a:pt x="977" y="762"/>
                  </a:cubicBezTo>
                  <a:cubicBezTo>
                    <a:pt x="1072" y="620"/>
                    <a:pt x="1025" y="429"/>
                    <a:pt x="858" y="334"/>
                  </a:cubicBezTo>
                  <a:lnTo>
                    <a:pt x="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75"/>
            <p:cNvSpPr/>
            <p:nvPr/>
          </p:nvSpPr>
          <p:spPr>
            <a:xfrm>
              <a:off x="7278816" y="1888679"/>
              <a:ext cx="34695" cy="21108"/>
            </a:xfrm>
            <a:custGeom>
              <a:avLst/>
              <a:gdLst/>
              <a:ahLst/>
              <a:cxnLst/>
              <a:rect l="l" t="t" r="r" b="b"/>
              <a:pathLst>
                <a:path w="1065" h="647" extrusionOk="0">
                  <a:moveTo>
                    <a:pt x="662" y="0"/>
                  </a:moveTo>
                  <a:cubicBezTo>
                    <a:pt x="648" y="0"/>
                    <a:pt x="634" y="1"/>
                    <a:pt x="619" y="2"/>
                  </a:cubicBezTo>
                  <a:lnTo>
                    <a:pt x="0" y="2"/>
                  </a:lnTo>
                  <a:lnTo>
                    <a:pt x="0" y="645"/>
                  </a:lnTo>
                  <a:lnTo>
                    <a:pt x="619" y="645"/>
                  </a:lnTo>
                  <a:cubicBezTo>
                    <a:pt x="627" y="646"/>
                    <a:pt x="634" y="646"/>
                    <a:pt x="641" y="646"/>
                  </a:cubicBezTo>
                  <a:cubicBezTo>
                    <a:pt x="1058" y="646"/>
                    <a:pt x="1065" y="0"/>
                    <a:pt x="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75"/>
            <p:cNvSpPr/>
            <p:nvPr/>
          </p:nvSpPr>
          <p:spPr>
            <a:xfrm>
              <a:off x="7176392" y="1766368"/>
              <a:ext cx="20198" cy="31516"/>
            </a:xfrm>
            <a:custGeom>
              <a:avLst/>
              <a:gdLst/>
              <a:ahLst/>
              <a:cxnLst/>
              <a:rect l="l" t="t" r="r" b="b"/>
              <a:pathLst>
                <a:path w="620" h="966" extrusionOk="0">
                  <a:moveTo>
                    <a:pt x="310" y="1"/>
                  </a:moveTo>
                  <a:cubicBezTo>
                    <a:pt x="156" y="1"/>
                    <a:pt x="1" y="108"/>
                    <a:pt x="1" y="322"/>
                  </a:cubicBezTo>
                  <a:lnTo>
                    <a:pt x="1" y="965"/>
                  </a:lnTo>
                  <a:cubicBezTo>
                    <a:pt x="152" y="948"/>
                    <a:pt x="292" y="932"/>
                    <a:pt x="437" y="932"/>
                  </a:cubicBezTo>
                  <a:cubicBezTo>
                    <a:pt x="496" y="932"/>
                    <a:pt x="557" y="934"/>
                    <a:pt x="620" y="941"/>
                  </a:cubicBezTo>
                  <a:lnTo>
                    <a:pt x="620" y="322"/>
                  </a:lnTo>
                  <a:cubicBezTo>
                    <a:pt x="620" y="108"/>
                    <a:pt x="465"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75"/>
            <p:cNvSpPr/>
            <p:nvPr/>
          </p:nvSpPr>
          <p:spPr>
            <a:xfrm>
              <a:off x="7226822" y="1783431"/>
              <a:ext cx="31763" cy="33082"/>
            </a:xfrm>
            <a:custGeom>
              <a:avLst/>
              <a:gdLst/>
              <a:ahLst/>
              <a:cxnLst/>
              <a:rect l="l" t="t" r="r" b="b"/>
              <a:pathLst>
                <a:path w="975" h="1014" extrusionOk="0">
                  <a:moveTo>
                    <a:pt x="565" y="1"/>
                  </a:moveTo>
                  <a:cubicBezTo>
                    <a:pt x="474" y="1"/>
                    <a:pt x="382" y="40"/>
                    <a:pt x="310" y="133"/>
                  </a:cubicBezTo>
                  <a:lnTo>
                    <a:pt x="1" y="680"/>
                  </a:lnTo>
                  <a:cubicBezTo>
                    <a:pt x="191" y="776"/>
                    <a:pt x="358" y="895"/>
                    <a:pt x="525" y="1014"/>
                  </a:cubicBezTo>
                  <a:lnTo>
                    <a:pt x="858" y="466"/>
                  </a:lnTo>
                  <a:cubicBezTo>
                    <a:pt x="975" y="216"/>
                    <a:pt x="776" y="1"/>
                    <a:pt x="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75"/>
            <p:cNvSpPr/>
            <p:nvPr/>
          </p:nvSpPr>
          <p:spPr>
            <a:xfrm>
              <a:off x="7264840" y="1828845"/>
              <a:ext cx="36682" cy="29624"/>
            </a:xfrm>
            <a:custGeom>
              <a:avLst/>
              <a:gdLst/>
              <a:ahLst/>
              <a:cxnLst/>
              <a:rect l="l" t="t" r="r" b="b"/>
              <a:pathLst>
                <a:path w="1126" h="908" extrusionOk="0">
                  <a:moveTo>
                    <a:pt x="679" y="0"/>
                  </a:moveTo>
                  <a:cubicBezTo>
                    <a:pt x="637" y="0"/>
                    <a:pt x="594" y="8"/>
                    <a:pt x="548" y="27"/>
                  </a:cubicBezTo>
                  <a:lnTo>
                    <a:pt x="1" y="336"/>
                  </a:lnTo>
                  <a:cubicBezTo>
                    <a:pt x="120" y="503"/>
                    <a:pt x="191" y="693"/>
                    <a:pt x="263" y="908"/>
                  </a:cubicBezTo>
                  <a:lnTo>
                    <a:pt x="834" y="574"/>
                  </a:lnTo>
                  <a:cubicBezTo>
                    <a:pt x="1125" y="387"/>
                    <a:pt x="962" y="0"/>
                    <a:pt x="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75"/>
            <p:cNvSpPr/>
            <p:nvPr/>
          </p:nvSpPr>
          <p:spPr>
            <a:xfrm>
              <a:off x="7059699" y="1951613"/>
              <a:ext cx="35281" cy="20358"/>
            </a:xfrm>
            <a:custGeom>
              <a:avLst/>
              <a:gdLst/>
              <a:ahLst/>
              <a:cxnLst/>
              <a:rect l="l" t="t" r="r" b="b"/>
              <a:pathLst>
                <a:path w="1083" h="624" extrusionOk="0">
                  <a:moveTo>
                    <a:pt x="397" y="0"/>
                  </a:moveTo>
                  <a:cubicBezTo>
                    <a:pt x="1" y="0"/>
                    <a:pt x="1" y="624"/>
                    <a:pt x="397" y="624"/>
                  </a:cubicBezTo>
                  <a:cubicBezTo>
                    <a:pt x="411" y="624"/>
                    <a:pt x="425" y="623"/>
                    <a:pt x="439" y="622"/>
                  </a:cubicBezTo>
                  <a:lnTo>
                    <a:pt x="1058" y="622"/>
                  </a:lnTo>
                  <a:lnTo>
                    <a:pt x="1082" y="2"/>
                  </a:lnTo>
                  <a:lnTo>
                    <a:pt x="439" y="2"/>
                  </a:lnTo>
                  <a:cubicBezTo>
                    <a:pt x="425" y="1"/>
                    <a:pt x="411" y="0"/>
                    <a:pt x="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75"/>
            <p:cNvSpPr/>
            <p:nvPr/>
          </p:nvSpPr>
          <p:spPr>
            <a:xfrm>
              <a:off x="7116743" y="2044137"/>
              <a:ext cx="29417" cy="29982"/>
            </a:xfrm>
            <a:custGeom>
              <a:avLst/>
              <a:gdLst/>
              <a:ahLst/>
              <a:cxnLst/>
              <a:rect l="l" t="t" r="r" b="b"/>
              <a:pathLst>
                <a:path w="903" h="919" extrusionOk="0">
                  <a:moveTo>
                    <a:pt x="379" y="0"/>
                  </a:moveTo>
                  <a:lnTo>
                    <a:pt x="117" y="453"/>
                  </a:lnTo>
                  <a:cubicBezTo>
                    <a:pt x="0" y="703"/>
                    <a:pt x="199" y="918"/>
                    <a:pt x="411" y="918"/>
                  </a:cubicBezTo>
                  <a:cubicBezTo>
                    <a:pt x="501" y="918"/>
                    <a:pt x="594" y="879"/>
                    <a:pt x="665" y="786"/>
                  </a:cubicBezTo>
                  <a:lnTo>
                    <a:pt x="903" y="334"/>
                  </a:lnTo>
                  <a:cubicBezTo>
                    <a:pt x="712" y="238"/>
                    <a:pt x="546" y="119"/>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75"/>
            <p:cNvSpPr/>
            <p:nvPr/>
          </p:nvSpPr>
          <p:spPr>
            <a:xfrm>
              <a:off x="7071623" y="2002964"/>
              <a:ext cx="36552" cy="29069"/>
            </a:xfrm>
            <a:custGeom>
              <a:avLst/>
              <a:gdLst/>
              <a:ahLst/>
              <a:cxnLst/>
              <a:rect l="l" t="t" r="r" b="b"/>
              <a:pathLst>
                <a:path w="1122" h="891" extrusionOk="0">
                  <a:moveTo>
                    <a:pt x="859" y="0"/>
                  </a:moveTo>
                  <a:lnTo>
                    <a:pt x="288" y="310"/>
                  </a:lnTo>
                  <a:cubicBezTo>
                    <a:pt x="0" y="494"/>
                    <a:pt x="155" y="891"/>
                    <a:pt x="432" y="891"/>
                  </a:cubicBezTo>
                  <a:cubicBezTo>
                    <a:pt x="476" y="891"/>
                    <a:pt x="524" y="881"/>
                    <a:pt x="573" y="858"/>
                  </a:cubicBezTo>
                  <a:lnTo>
                    <a:pt x="1121" y="572"/>
                  </a:lnTo>
                  <a:cubicBezTo>
                    <a:pt x="1002" y="381"/>
                    <a:pt x="931" y="191"/>
                    <a:pt x="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75"/>
            <p:cNvSpPr/>
            <p:nvPr/>
          </p:nvSpPr>
          <p:spPr>
            <a:xfrm>
              <a:off x="7059504" y="1888679"/>
              <a:ext cx="34695" cy="21108"/>
            </a:xfrm>
            <a:custGeom>
              <a:avLst/>
              <a:gdLst/>
              <a:ahLst/>
              <a:cxnLst/>
              <a:rect l="l" t="t" r="r" b="b"/>
              <a:pathLst>
                <a:path w="1065" h="647" extrusionOk="0">
                  <a:moveTo>
                    <a:pt x="403" y="0"/>
                  </a:moveTo>
                  <a:cubicBezTo>
                    <a:pt x="0" y="0"/>
                    <a:pt x="7" y="646"/>
                    <a:pt x="423" y="646"/>
                  </a:cubicBezTo>
                  <a:cubicBezTo>
                    <a:pt x="431" y="646"/>
                    <a:pt x="438" y="646"/>
                    <a:pt x="445" y="645"/>
                  </a:cubicBezTo>
                  <a:lnTo>
                    <a:pt x="1064" y="645"/>
                  </a:lnTo>
                  <a:lnTo>
                    <a:pt x="1064" y="2"/>
                  </a:lnTo>
                  <a:lnTo>
                    <a:pt x="445" y="2"/>
                  </a:lnTo>
                  <a:cubicBezTo>
                    <a:pt x="431" y="1"/>
                    <a:pt x="417" y="0"/>
                    <a:pt x="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75"/>
            <p:cNvSpPr/>
            <p:nvPr/>
          </p:nvSpPr>
          <p:spPr>
            <a:xfrm>
              <a:off x="7114397" y="1783431"/>
              <a:ext cx="31763" cy="33865"/>
            </a:xfrm>
            <a:custGeom>
              <a:avLst/>
              <a:gdLst/>
              <a:ahLst/>
              <a:cxnLst/>
              <a:rect l="l" t="t" r="r" b="b"/>
              <a:pathLst>
                <a:path w="975" h="1038" extrusionOk="0">
                  <a:moveTo>
                    <a:pt x="411" y="1"/>
                  </a:moveTo>
                  <a:cubicBezTo>
                    <a:pt x="200" y="1"/>
                    <a:pt x="1" y="216"/>
                    <a:pt x="118" y="466"/>
                  </a:cubicBezTo>
                  <a:lnTo>
                    <a:pt x="451" y="1038"/>
                  </a:lnTo>
                  <a:cubicBezTo>
                    <a:pt x="618" y="895"/>
                    <a:pt x="784" y="776"/>
                    <a:pt x="975" y="680"/>
                  </a:cubicBezTo>
                  <a:lnTo>
                    <a:pt x="665" y="133"/>
                  </a:lnTo>
                  <a:cubicBezTo>
                    <a:pt x="594" y="40"/>
                    <a:pt x="501" y="1"/>
                    <a:pt x="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75"/>
            <p:cNvSpPr/>
            <p:nvPr/>
          </p:nvSpPr>
          <p:spPr>
            <a:xfrm>
              <a:off x="7074001" y="1828845"/>
              <a:ext cx="34923" cy="29624"/>
            </a:xfrm>
            <a:custGeom>
              <a:avLst/>
              <a:gdLst/>
              <a:ahLst/>
              <a:cxnLst/>
              <a:rect l="l" t="t" r="r" b="b"/>
              <a:pathLst>
                <a:path w="1072" h="908" extrusionOk="0">
                  <a:moveTo>
                    <a:pt x="344" y="1"/>
                  </a:moveTo>
                  <a:cubicBezTo>
                    <a:pt x="237" y="1"/>
                    <a:pt x="142" y="53"/>
                    <a:pt x="96" y="146"/>
                  </a:cubicBezTo>
                  <a:cubicBezTo>
                    <a:pt x="0" y="312"/>
                    <a:pt x="48" y="503"/>
                    <a:pt x="215" y="574"/>
                  </a:cubicBezTo>
                  <a:lnTo>
                    <a:pt x="786" y="908"/>
                  </a:lnTo>
                  <a:cubicBezTo>
                    <a:pt x="858" y="717"/>
                    <a:pt x="953" y="527"/>
                    <a:pt x="1072" y="336"/>
                  </a:cubicBezTo>
                  <a:lnTo>
                    <a:pt x="524" y="50"/>
                  </a:lnTo>
                  <a:cubicBezTo>
                    <a:pt x="465" y="17"/>
                    <a:pt x="403" y="1"/>
                    <a:pt x="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75"/>
            <p:cNvSpPr/>
            <p:nvPr/>
          </p:nvSpPr>
          <p:spPr>
            <a:xfrm>
              <a:off x="7115114" y="1817263"/>
              <a:ext cx="142787" cy="226907"/>
            </a:xfrm>
            <a:custGeom>
              <a:avLst/>
              <a:gdLst/>
              <a:ahLst/>
              <a:cxnLst/>
              <a:rect l="l" t="t" r="r" b="b"/>
              <a:pathLst>
                <a:path w="4383" h="6955" extrusionOk="0">
                  <a:moveTo>
                    <a:pt x="1790" y="1143"/>
                  </a:moveTo>
                  <a:cubicBezTo>
                    <a:pt x="2320" y="1143"/>
                    <a:pt x="2589" y="1817"/>
                    <a:pt x="2191" y="2215"/>
                  </a:cubicBezTo>
                  <a:cubicBezTo>
                    <a:pt x="2071" y="2336"/>
                    <a:pt x="1920" y="2390"/>
                    <a:pt x="1769" y="2390"/>
                  </a:cubicBezTo>
                  <a:cubicBezTo>
                    <a:pt x="1443" y="2390"/>
                    <a:pt x="1120" y="2137"/>
                    <a:pt x="1120" y="1763"/>
                  </a:cubicBezTo>
                  <a:cubicBezTo>
                    <a:pt x="1120" y="1406"/>
                    <a:pt x="1405" y="1144"/>
                    <a:pt x="1763" y="1144"/>
                  </a:cubicBezTo>
                  <a:cubicBezTo>
                    <a:pt x="1772" y="1143"/>
                    <a:pt x="1781" y="1143"/>
                    <a:pt x="1790" y="1143"/>
                  </a:cubicBezTo>
                  <a:close/>
                  <a:moveTo>
                    <a:pt x="3477" y="2858"/>
                  </a:moveTo>
                  <a:cubicBezTo>
                    <a:pt x="3739" y="2858"/>
                    <a:pt x="3882" y="3192"/>
                    <a:pt x="3692" y="3406"/>
                  </a:cubicBezTo>
                  <a:cubicBezTo>
                    <a:pt x="3624" y="3466"/>
                    <a:pt x="3545" y="3493"/>
                    <a:pt x="3469" y="3493"/>
                  </a:cubicBezTo>
                  <a:cubicBezTo>
                    <a:pt x="3301" y="3493"/>
                    <a:pt x="3144" y="3364"/>
                    <a:pt x="3144" y="3168"/>
                  </a:cubicBezTo>
                  <a:cubicBezTo>
                    <a:pt x="3144" y="3001"/>
                    <a:pt x="3287" y="2858"/>
                    <a:pt x="3477" y="2858"/>
                  </a:cubicBezTo>
                  <a:close/>
                  <a:moveTo>
                    <a:pt x="921" y="3499"/>
                  </a:moveTo>
                  <a:cubicBezTo>
                    <a:pt x="932" y="3499"/>
                    <a:pt x="942" y="3500"/>
                    <a:pt x="953" y="3501"/>
                  </a:cubicBezTo>
                  <a:cubicBezTo>
                    <a:pt x="1239" y="3501"/>
                    <a:pt x="1382" y="3835"/>
                    <a:pt x="1191" y="4025"/>
                  </a:cubicBezTo>
                  <a:cubicBezTo>
                    <a:pt x="1120" y="4097"/>
                    <a:pt x="1035" y="4128"/>
                    <a:pt x="954" y="4128"/>
                  </a:cubicBezTo>
                  <a:cubicBezTo>
                    <a:pt x="792" y="4128"/>
                    <a:pt x="643" y="4001"/>
                    <a:pt x="643" y="3811"/>
                  </a:cubicBezTo>
                  <a:cubicBezTo>
                    <a:pt x="643" y="3655"/>
                    <a:pt x="768" y="3499"/>
                    <a:pt x="921" y="3499"/>
                  </a:cubicBezTo>
                  <a:close/>
                  <a:moveTo>
                    <a:pt x="2739" y="4430"/>
                  </a:moveTo>
                  <a:cubicBezTo>
                    <a:pt x="3073" y="4430"/>
                    <a:pt x="3358" y="4716"/>
                    <a:pt x="3358" y="5049"/>
                  </a:cubicBezTo>
                  <a:cubicBezTo>
                    <a:pt x="3358" y="5436"/>
                    <a:pt x="3053" y="5691"/>
                    <a:pt x="2731" y="5691"/>
                  </a:cubicBezTo>
                  <a:cubicBezTo>
                    <a:pt x="2576" y="5691"/>
                    <a:pt x="2418" y="5633"/>
                    <a:pt x="2287" y="5502"/>
                  </a:cubicBezTo>
                  <a:cubicBezTo>
                    <a:pt x="1882" y="5097"/>
                    <a:pt x="2168" y="4430"/>
                    <a:pt x="2739" y="4430"/>
                  </a:cubicBezTo>
                  <a:close/>
                  <a:moveTo>
                    <a:pt x="2191" y="1"/>
                  </a:moveTo>
                  <a:cubicBezTo>
                    <a:pt x="977" y="1"/>
                    <a:pt x="0" y="977"/>
                    <a:pt x="0" y="2191"/>
                  </a:cubicBezTo>
                  <a:lnTo>
                    <a:pt x="0" y="4740"/>
                  </a:lnTo>
                  <a:cubicBezTo>
                    <a:pt x="0" y="5954"/>
                    <a:pt x="977" y="6931"/>
                    <a:pt x="2191" y="6954"/>
                  </a:cubicBezTo>
                  <a:cubicBezTo>
                    <a:pt x="3406" y="6931"/>
                    <a:pt x="4382" y="5954"/>
                    <a:pt x="4382" y="4740"/>
                  </a:cubicBezTo>
                  <a:lnTo>
                    <a:pt x="4382" y="2191"/>
                  </a:lnTo>
                  <a:cubicBezTo>
                    <a:pt x="4382" y="977"/>
                    <a:pt x="3406" y="1"/>
                    <a:pt x="2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2" name="Google Shape;6172;p75"/>
          <p:cNvGrpSpPr/>
          <p:nvPr/>
        </p:nvGrpSpPr>
        <p:grpSpPr>
          <a:xfrm>
            <a:off x="7776795" y="1766009"/>
            <a:ext cx="371742" cy="349120"/>
            <a:chOff x="7776795" y="1766009"/>
            <a:chExt cx="371742" cy="349120"/>
          </a:xfrm>
        </p:grpSpPr>
        <p:sp>
          <p:nvSpPr>
            <p:cNvPr id="6173" name="Google Shape;6173;p75"/>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75"/>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5" name="Google Shape;6175;p75"/>
          <p:cNvGrpSpPr/>
          <p:nvPr/>
        </p:nvGrpSpPr>
        <p:grpSpPr>
          <a:xfrm>
            <a:off x="7833513" y="2325397"/>
            <a:ext cx="265376" cy="348859"/>
            <a:chOff x="7833513" y="2325397"/>
            <a:chExt cx="265376" cy="348859"/>
          </a:xfrm>
        </p:grpSpPr>
        <p:sp>
          <p:nvSpPr>
            <p:cNvPr id="6176" name="Google Shape;6176;p75"/>
            <p:cNvSpPr/>
            <p:nvPr/>
          </p:nvSpPr>
          <p:spPr>
            <a:xfrm>
              <a:off x="7853678" y="2325397"/>
              <a:ext cx="225045" cy="81595"/>
            </a:xfrm>
            <a:custGeom>
              <a:avLst/>
              <a:gdLst/>
              <a:ahLst/>
              <a:cxnLst/>
              <a:rect l="l" t="t" r="r" b="b"/>
              <a:pathLst>
                <a:path w="6908" h="2501" extrusionOk="0">
                  <a:moveTo>
                    <a:pt x="310" y="0"/>
                  </a:moveTo>
                  <a:cubicBezTo>
                    <a:pt x="144" y="0"/>
                    <a:pt x="1" y="143"/>
                    <a:pt x="1" y="310"/>
                  </a:cubicBezTo>
                  <a:lnTo>
                    <a:pt x="1" y="2191"/>
                  </a:lnTo>
                  <a:cubicBezTo>
                    <a:pt x="1" y="2358"/>
                    <a:pt x="144" y="2501"/>
                    <a:pt x="310" y="2501"/>
                  </a:cubicBezTo>
                  <a:lnTo>
                    <a:pt x="6597" y="2501"/>
                  </a:lnTo>
                  <a:cubicBezTo>
                    <a:pt x="6764" y="2501"/>
                    <a:pt x="6907" y="2358"/>
                    <a:pt x="6907" y="2191"/>
                  </a:cubicBezTo>
                  <a:lnTo>
                    <a:pt x="6907" y="310"/>
                  </a:lnTo>
                  <a:cubicBezTo>
                    <a:pt x="6883" y="143"/>
                    <a:pt x="6764" y="0"/>
                    <a:pt x="6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75"/>
            <p:cNvSpPr/>
            <p:nvPr/>
          </p:nvSpPr>
          <p:spPr>
            <a:xfrm>
              <a:off x="7833513" y="2427155"/>
              <a:ext cx="265376" cy="247102"/>
            </a:xfrm>
            <a:custGeom>
              <a:avLst/>
              <a:gdLst/>
              <a:ahLst/>
              <a:cxnLst/>
              <a:rect l="l" t="t" r="r" b="b"/>
              <a:pathLst>
                <a:path w="8146" h="7574" extrusionOk="0">
                  <a:moveTo>
                    <a:pt x="4049" y="1192"/>
                  </a:moveTo>
                  <a:cubicBezTo>
                    <a:pt x="5311" y="1192"/>
                    <a:pt x="6311" y="2216"/>
                    <a:pt x="6264" y="3454"/>
                  </a:cubicBezTo>
                  <a:lnTo>
                    <a:pt x="6264" y="4073"/>
                  </a:lnTo>
                  <a:cubicBezTo>
                    <a:pt x="6264" y="4478"/>
                    <a:pt x="6002" y="4835"/>
                    <a:pt x="5645" y="4978"/>
                  </a:cubicBezTo>
                  <a:lnTo>
                    <a:pt x="5645" y="5335"/>
                  </a:lnTo>
                  <a:cubicBezTo>
                    <a:pt x="5645" y="5859"/>
                    <a:pt x="5216" y="6288"/>
                    <a:pt x="4692" y="6288"/>
                  </a:cubicBezTo>
                  <a:lnTo>
                    <a:pt x="3454" y="6288"/>
                  </a:lnTo>
                  <a:cubicBezTo>
                    <a:pt x="2930" y="6288"/>
                    <a:pt x="2501" y="5859"/>
                    <a:pt x="2501" y="5335"/>
                  </a:cubicBezTo>
                  <a:lnTo>
                    <a:pt x="2501" y="4978"/>
                  </a:lnTo>
                  <a:cubicBezTo>
                    <a:pt x="2120" y="4835"/>
                    <a:pt x="1882" y="4478"/>
                    <a:pt x="1882" y="4073"/>
                  </a:cubicBezTo>
                  <a:lnTo>
                    <a:pt x="1882" y="3478"/>
                  </a:lnTo>
                  <a:cubicBezTo>
                    <a:pt x="1811" y="2239"/>
                    <a:pt x="2811" y="1192"/>
                    <a:pt x="4049" y="1192"/>
                  </a:cubicBezTo>
                  <a:close/>
                  <a:moveTo>
                    <a:pt x="1144" y="1"/>
                  </a:moveTo>
                  <a:cubicBezTo>
                    <a:pt x="501" y="1"/>
                    <a:pt x="1" y="525"/>
                    <a:pt x="1" y="1144"/>
                  </a:cubicBezTo>
                  <a:lnTo>
                    <a:pt x="1" y="6431"/>
                  </a:lnTo>
                  <a:cubicBezTo>
                    <a:pt x="1" y="7050"/>
                    <a:pt x="501" y="7574"/>
                    <a:pt x="1144" y="7574"/>
                  </a:cubicBezTo>
                  <a:lnTo>
                    <a:pt x="7002" y="7574"/>
                  </a:lnTo>
                  <a:cubicBezTo>
                    <a:pt x="7621" y="7574"/>
                    <a:pt x="8145" y="7050"/>
                    <a:pt x="8145" y="6431"/>
                  </a:cubicBezTo>
                  <a:lnTo>
                    <a:pt x="8145" y="1168"/>
                  </a:lnTo>
                  <a:cubicBezTo>
                    <a:pt x="8145" y="525"/>
                    <a:pt x="7621" y="1"/>
                    <a:pt x="7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75"/>
            <p:cNvSpPr/>
            <p:nvPr/>
          </p:nvSpPr>
          <p:spPr>
            <a:xfrm>
              <a:off x="7912643" y="2486956"/>
              <a:ext cx="104737" cy="123616"/>
            </a:xfrm>
            <a:custGeom>
              <a:avLst/>
              <a:gdLst/>
              <a:ahLst/>
              <a:cxnLst/>
              <a:rect l="l" t="t" r="r" b="b"/>
              <a:pathLst>
                <a:path w="3215" h="3789" extrusionOk="0">
                  <a:moveTo>
                    <a:pt x="986" y="1320"/>
                  </a:moveTo>
                  <a:cubicBezTo>
                    <a:pt x="1154" y="1320"/>
                    <a:pt x="1311" y="1449"/>
                    <a:pt x="1311" y="1645"/>
                  </a:cubicBezTo>
                  <a:cubicBezTo>
                    <a:pt x="1311" y="1788"/>
                    <a:pt x="1168" y="1930"/>
                    <a:pt x="1025" y="1930"/>
                  </a:cubicBezTo>
                  <a:lnTo>
                    <a:pt x="1025" y="1954"/>
                  </a:lnTo>
                  <a:cubicBezTo>
                    <a:pt x="739" y="1954"/>
                    <a:pt x="572" y="1621"/>
                    <a:pt x="763" y="1407"/>
                  </a:cubicBezTo>
                  <a:cubicBezTo>
                    <a:pt x="830" y="1347"/>
                    <a:pt x="909" y="1320"/>
                    <a:pt x="986" y="1320"/>
                  </a:cubicBezTo>
                  <a:close/>
                  <a:moveTo>
                    <a:pt x="2256" y="1320"/>
                  </a:moveTo>
                  <a:cubicBezTo>
                    <a:pt x="2416" y="1320"/>
                    <a:pt x="2573" y="1449"/>
                    <a:pt x="2573" y="1645"/>
                  </a:cubicBezTo>
                  <a:cubicBezTo>
                    <a:pt x="2595" y="1799"/>
                    <a:pt x="2453" y="1933"/>
                    <a:pt x="2300" y="1933"/>
                  </a:cubicBezTo>
                  <a:cubicBezTo>
                    <a:pt x="2288" y="1933"/>
                    <a:pt x="2275" y="1932"/>
                    <a:pt x="2263" y="1930"/>
                  </a:cubicBezTo>
                  <a:lnTo>
                    <a:pt x="2263" y="1954"/>
                  </a:lnTo>
                  <a:cubicBezTo>
                    <a:pt x="1977" y="1954"/>
                    <a:pt x="1858" y="1597"/>
                    <a:pt x="2049" y="1407"/>
                  </a:cubicBezTo>
                  <a:cubicBezTo>
                    <a:pt x="2109" y="1347"/>
                    <a:pt x="2182" y="1320"/>
                    <a:pt x="2256" y="1320"/>
                  </a:cubicBezTo>
                  <a:close/>
                  <a:moveTo>
                    <a:pt x="1643" y="2566"/>
                  </a:moveTo>
                  <a:cubicBezTo>
                    <a:pt x="1805" y="2566"/>
                    <a:pt x="1954" y="2693"/>
                    <a:pt x="1954" y="2883"/>
                  </a:cubicBezTo>
                  <a:cubicBezTo>
                    <a:pt x="1954" y="3050"/>
                    <a:pt x="1811" y="3193"/>
                    <a:pt x="1644" y="3193"/>
                  </a:cubicBezTo>
                  <a:cubicBezTo>
                    <a:pt x="1358" y="3193"/>
                    <a:pt x="1215" y="2859"/>
                    <a:pt x="1406" y="2669"/>
                  </a:cubicBezTo>
                  <a:cubicBezTo>
                    <a:pt x="1477" y="2597"/>
                    <a:pt x="1562" y="2566"/>
                    <a:pt x="1643" y="2566"/>
                  </a:cubicBezTo>
                  <a:close/>
                  <a:moveTo>
                    <a:pt x="1639" y="1"/>
                  </a:moveTo>
                  <a:cubicBezTo>
                    <a:pt x="1625" y="1"/>
                    <a:pt x="1611" y="1"/>
                    <a:pt x="1596" y="2"/>
                  </a:cubicBezTo>
                  <a:cubicBezTo>
                    <a:pt x="715" y="2"/>
                    <a:pt x="1" y="740"/>
                    <a:pt x="48" y="1645"/>
                  </a:cubicBezTo>
                  <a:lnTo>
                    <a:pt x="72" y="1645"/>
                  </a:lnTo>
                  <a:lnTo>
                    <a:pt x="72" y="2240"/>
                  </a:lnTo>
                  <a:cubicBezTo>
                    <a:pt x="72" y="2407"/>
                    <a:pt x="215" y="2550"/>
                    <a:pt x="382" y="2550"/>
                  </a:cubicBezTo>
                  <a:cubicBezTo>
                    <a:pt x="548" y="2550"/>
                    <a:pt x="691" y="2693"/>
                    <a:pt x="691" y="2859"/>
                  </a:cubicBezTo>
                  <a:lnTo>
                    <a:pt x="691" y="3478"/>
                  </a:lnTo>
                  <a:cubicBezTo>
                    <a:pt x="691" y="3645"/>
                    <a:pt x="834" y="3788"/>
                    <a:pt x="1001" y="3788"/>
                  </a:cubicBezTo>
                  <a:lnTo>
                    <a:pt x="2263" y="3788"/>
                  </a:lnTo>
                  <a:cubicBezTo>
                    <a:pt x="2430" y="3788"/>
                    <a:pt x="2573" y="3645"/>
                    <a:pt x="2573" y="3478"/>
                  </a:cubicBezTo>
                  <a:lnTo>
                    <a:pt x="2573" y="2859"/>
                  </a:lnTo>
                  <a:cubicBezTo>
                    <a:pt x="2573" y="2693"/>
                    <a:pt x="2716" y="2550"/>
                    <a:pt x="2882" y="2550"/>
                  </a:cubicBezTo>
                  <a:cubicBezTo>
                    <a:pt x="3049" y="2550"/>
                    <a:pt x="3168" y="2407"/>
                    <a:pt x="3168" y="2240"/>
                  </a:cubicBezTo>
                  <a:lnTo>
                    <a:pt x="3168" y="1621"/>
                  </a:lnTo>
                  <a:cubicBezTo>
                    <a:pt x="3215" y="730"/>
                    <a:pt x="2524" y="1"/>
                    <a:pt x="1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9" name="Google Shape;6179;p75"/>
          <p:cNvGrpSpPr/>
          <p:nvPr/>
        </p:nvGrpSpPr>
        <p:grpSpPr>
          <a:xfrm>
            <a:off x="7079409" y="2324614"/>
            <a:ext cx="265376" cy="349642"/>
            <a:chOff x="7079409" y="2324614"/>
            <a:chExt cx="265376" cy="349642"/>
          </a:xfrm>
        </p:grpSpPr>
        <p:sp>
          <p:nvSpPr>
            <p:cNvPr id="6180" name="Google Shape;6180;p75"/>
            <p:cNvSpPr/>
            <p:nvPr/>
          </p:nvSpPr>
          <p:spPr>
            <a:xfrm>
              <a:off x="7079409" y="2510283"/>
              <a:ext cx="61343" cy="40455"/>
            </a:xfrm>
            <a:custGeom>
              <a:avLst/>
              <a:gdLst/>
              <a:ahLst/>
              <a:cxnLst/>
              <a:rect l="l" t="t" r="r" b="b"/>
              <a:pathLst>
                <a:path w="1883" h="1240" extrusionOk="0">
                  <a:moveTo>
                    <a:pt x="1" y="1"/>
                  </a:moveTo>
                  <a:lnTo>
                    <a:pt x="1" y="1239"/>
                  </a:lnTo>
                  <a:lnTo>
                    <a:pt x="1882" y="1239"/>
                  </a:lnTo>
                  <a:lnTo>
                    <a:pt x="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75"/>
            <p:cNvSpPr/>
            <p:nvPr/>
          </p:nvSpPr>
          <p:spPr>
            <a:xfrm>
              <a:off x="7161667" y="2570900"/>
              <a:ext cx="40364" cy="41205"/>
            </a:xfrm>
            <a:custGeom>
              <a:avLst/>
              <a:gdLst/>
              <a:ahLst/>
              <a:cxnLst/>
              <a:rect l="l" t="t" r="r" b="b"/>
              <a:pathLst>
                <a:path w="1239" h="1263" extrusionOk="0">
                  <a:moveTo>
                    <a:pt x="0" y="0"/>
                  </a:moveTo>
                  <a:lnTo>
                    <a:pt x="0" y="1263"/>
                  </a:lnTo>
                  <a:lnTo>
                    <a:pt x="1239" y="1263"/>
                  </a:lnTo>
                  <a:lnTo>
                    <a:pt x="1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75"/>
            <p:cNvSpPr/>
            <p:nvPr/>
          </p:nvSpPr>
          <p:spPr>
            <a:xfrm>
              <a:off x="7079409" y="2570900"/>
              <a:ext cx="61343" cy="41205"/>
            </a:xfrm>
            <a:custGeom>
              <a:avLst/>
              <a:gdLst/>
              <a:ahLst/>
              <a:cxnLst/>
              <a:rect l="l" t="t" r="r" b="b"/>
              <a:pathLst>
                <a:path w="1883" h="1263" extrusionOk="0">
                  <a:moveTo>
                    <a:pt x="1" y="0"/>
                  </a:moveTo>
                  <a:lnTo>
                    <a:pt x="1" y="1263"/>
                  </a:lnTo>
                  <a:lnTo>
                    <a:pt x="1882" y="1263"/>
                  </a:ln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75"/>
            <p:cNvSpPr/>
            <p:nvPr/>
          </p:nvSpPr>
          <p:spPr>
            <a:xfrm>
              <a:off x="7283474" y="2510283"/>
              <a:ext cx="61311" cy="40455"/>
            </a:xfrm>
            <a:custGeom>
              <a:avLst/>
              <a:gdLst/>
              <a:ahLst/>
              <a:cxnLst/>
              <a:rect l="l" t="t" r="r" b="b"/>
              <a:pathLst>
                <a:path w="1882" h="1240" extrusionOk="0">
                  <a:moveTo>
                    <a:pt x="0" y="1"/>
                  </a:moveTo>
                  <a:lnTo>
                    <a:pt x="0" y="1239"/>
                  </a:lnTo>
                  <a:lnTo>
                    <a:pt x="1882" y="1239"/>
                  </a:lnTo>
                  <a:lnTo>
                    <a:pt x="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75"/>
            <p:cNvSpPr/>
            <p:nvPr/>
          </p:nvSpPr>
          <p:spPr>
            <a:xfrm>
              <a:off x="7263276" y="2386765"/>
              <a:ext cx="20980" cy="41205"/>
            </a:xfrm>
            <a:custGeom>
              <a:avLst/>
              <a:gdLst/>
              <a:ahLst/>
              <a:cxnLst/>
              <a:rect l="l" t="t" r="r" b="b"/>
              <a:pathLst>
                <a:path w="644" h="1263" extrusionOk="0">
                  <a:moveTo>
                    <a:pt x="192" y="0"/>
                  </a:moveTo>
                  <a:cubicBezTo>
                    <a:pt x="72" y="0"/>
                    <a:pt x="1" y="96"/>
                    <a:pt x="1" y="215"/>
                  </a:cubicBezTo>
                  <a:lnTo>
                    <a:pt x="1" y="1072"/>
                  </a:lnTo>
                  <a:cubicBezTo>
                    <a:pt x="1" y="1167"/>
                    <a:pt x="72" y="1263"/>
                    <a:pt x="192" y="1263"/>
                  </a:cubicBezTo>
                  <a:lnTo>
                    <a:pt x="453" y="1263"/>
                  </a:lnTo>
                  <a:cubicBezTo>
                    <a:pt x="549" y="1263"/>
                    <a:pt x="644" y="1167"/>
                    <a:pt x="644" y="1072"/>
                  </a:cubicBezTo>
                  <a:lnTo>
                    <a:pt x="644" y="215"/>
                  </a:lnTo>
                  <a:cubicBezTo>
                    <a:pt x="644" y="96"/>
                    <a:pt x="549" y="0"/>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75"/>
            <p:cNvSpPr/>
            <p:nvPr/>
          </p:nvSpPr>
          <p:spPr>
            <a:xfrm>
              <a:off x="7079409" y="2324614"/>
              <a:ext cx="265376" cy="164724"/>
            </a:xfrm>
            <a:custGeom>
              <a:avLst/>
              <a:gdLst/>
              <a:ahLst/>
              <a:cxnLst/>
              <a:rect l="l" t="t" r="r" b="b"/>
              <a:pathLst>
                <a:path w="8146" h="5049" extrusionOk="0">
                  <a:moveTo>
                    <a:pt x="6097" y="1286"/>
                  </a:moveTo>
                  <a:cubicBezTo>
                    <a:pt x="6550" y="1286"/>
                    <a:pt x="6907" y="1667"/>
                    <a:pt x="6907" y="2120"/>
                  </a:cubicBezTo>
                  <a:lnTo>
                    <a:pt x="6907" y="2977"/>
                  </a:lnTo>
                  <a:cubicBezTo>
                    <a:pt x="6907" y="3430"/>
                    <a:pt x="6550" y="3787"/>
                    <a:pt x="6097" y="3811"/>
                  </a:cubicBezTo>
                  <a:lnTo>
                    <a:pt x="5836" y="3811"/>
                  </a:lnTo>
                  <a:cubicBezTo>
                    <a:pt x="5383" y="3787"/>
                    <a:pt x="5002" y="3430"/>
                    <a:pt x="5002" y="2977"/>
                  </a:cubicBezTo>
                  <a:lnTo>
                    <a:pt x="5026" y="2120"/>
                  </a:lnTo>
                  <a:cubicBezTo>
                    <a:pt x="5026" y="1667"/>
                    <a:pt x="5383" y="1286"/>
                    <a:pt x="5836" y="1286"/>
                  </a:cubicBezTo>
                  <a:close/>
                  <a:moveTo>
                    <a:pt x="930" y="0"/>
                  </a:moveTo>
                  <a:cubicBezTo>
                    <a:pt x="406" y="24"/>
                    <a:pt x="1" y="429"/>
                    <a:pt x="1" y="953"/>
                  </a:cubicBezTo>
                  <a:lnTo>
                    <a:pt x="1" y="5049"/>
                  </a:lnTo>
                  <a:lnTo>
                    <a:pt x="8146" y="5049"/>
                  </a:lnTo>
                  <a:lnTo>
                    <a:pt x="8146" y="953"/>
                  </a:lnTo>
                  <a:cubicBezTo>
                    <a:pt x="8146" y="429"/>
                    <a:pt x="7717" y="0"/>
                    <a:pt x="7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75"/>
            <p:cNvSpPr/>
            <p:nvPr/>
          </p:nvSpPr>
          <p:spPr>
            <a:xfrm>
              <a:off x="7222163" y="2570900"/>
              <a:ext cx="41145" cy="41205"/>
            </a:xfrm>
            <a:custGeom>
              <a:avLst/>
              <a:gdLst/>
              <a:ahLst/>
              <a:cxnLst/>
              <a:rect l="l" t="t" r="r" b="b"/>
              <a:pathLst>
                <a:path w="1263" h="1263" extrusionOk="0">
                  <a:moveTo>
                    <a:pt x="1" y="0"/>
                  </a:moveTo>
                  <a:lnTo>
                    <a:pt x="1" y="1263"/>
                  </a:lnTo>
                  <a:lnTo>
                    <a:pt x="1263" y="1263"/>
                  </a:lnTo>
                  <a:lnTo>
                    <a:pt x="1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75"/>
            <p:cNvSpPr/>
            <p:nvPr/>
          </p:nvSpPr>
          <p:spPr>
            <a:xfrm>
              <a:off x="7222163" y="2510283"/>
              <a:ext cx="41145" cy="40455"/>
            </a:xfrm>
            <a:custGeom>
              <a:avLst/>
              <a:gdLst/>
              <a:ahLst/>
              <a:cxnLst/>
              <a:rect l="l" t="t" r="r" b="b"/>
              <a:pathLst>
                <a:path w="1263" h="1240" extrusionOk="0">
                  <a:moveTo>
                    <a:pt x="1" y="1"/>
                  </a:moveTo>
                  <a:lnTo>
                    <a:pt x="1" y="1239"/>
                  </a:lnTo>
                  <a:lnTo>
                    <a:pt x="1263" y="1239"/>
                  </a:lnTo>
                  <a:lnTo>
                    <a:pt x="1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75"/>
            <p:cNvSpPr/>
            <p:nvPr/>
          </p:nvSpPr>
          <p:spPr>
            <a:xfrm>
              <a:off x="7079409" y="2633051"/>
              <a:ext cx="61343" cy="41205"/>
            </a:xfrm>
            <a:custGeom>
              <a:avLst/>
              <a:gdLst/>
              <a:ahLst/>
              <a:cxnLst/>
              <a:rect l="l" t="t" r="r" b="b"/>
              <a:pathLst>
                <a:path w="1883" h="1263" extrusionOk="0">
                  <a:moveTo>
                    <a:pt x="1" y="1"/>
                  </a:moveTo>
                  <a:lnTo>
                    <a:pt x="1" y="334"/>
                  </a:lnTo>
                  <a:cubicBezTo>
                    <a:pt x="1" y="834"/>
                    <a:pt x="406" y="1263"/>
                    <a:pt x="930" y="1263"/>
                  </a:cubicBezTo>
                  <a:lnTo>
                    <a:pt x="1882" y="1263"/>
                  </a:lnTo>
                  <a:lnTo>
                    <a:pt x="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75"/>
            <p:cNvSpPr/>
            <p:nvPr/>
          </p:nvSpPr>
          <p:spPr>
            <a:xfrm>
              <a:off x="7161667" y="2510283"/>
              <a:ext cx="40364" cy="40455"/>
            </a:xfrm>
            <a:custGeom>
              <a:avLst/>
              <a:gdLst/>
              <a:ahLst/>
              <a:cxnLst/>
              <a:rect l="l" t="t" r="r" b="b"/>
              <a:pathLst>
                <a:path w="1239" h="1240" extrusionOk="0">
                  <a:moveTo>
                    <a:pt x="0" y="1"/>
                  </a:moveTo>
                  <a:lnTo>
                    <a:pt x="0" y="1239"/>
                  </a:lnTo>
                  <a:lnTo>
                    <a:pt x="1239" y="1239"/>
                  </a:lnTo>
                  <a:lnTo>
                    <a:pt x="1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75"/>
            <p:cNvSpPr/>
            <p:nvPr/>
          </p:nvSpPr>
          <p:spPr>
            <a:xfrm>
              <a:off x="7283474" y="2570900"/>
              <a:ext cx="61311" cy="103356"/>
            </a:xfrm>
            <a:custGeom>
              <a:avLst/>
              <a:gdLst/>
              <a:ahLst/>
              <a:cxnLst/>
              <a:rect l="l" t="t" r="r" b="b"/>
              <a:pathLst>
                <a:path w="1882" h="3168" extrusionOk="0">
                  <a:moveTo>
                    <a:pt x="0" y="0"/>
                  </a:moveTo>
                  <a:lnTo>
                    <a:pt x="0" y="3168"/>
                  </a:lnTo>
                  <a:lnTo>
                    <a:pt x="953" y="3168"/>
                  </a:lnTo>
                  <a:cubicBezTo>
                    <a:pt x="1453" y="3168"/>
                    <a:pt x="1882" y="2739"/>
                    <a:pt x="1882" y="2239"/>
                  </a:cubicBez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75"/>
            <p:cNvSpPr/>
            <p:nvPr/>
          </p:nvSpPr>
          <p:spPr>
            <a:xfrm>
              <a:off x="7222163" y="2633051"/>
              <a:ext cx="41145" cy="41205"/>
            </a:xfrm>
            <a:custGeom>
              <a:avLst/>
              <a:gdLst/>
              <a:ahLst/>
              <a:cxnLst/>
              <a:rect l="l" t="t" r="r" b="b"/>
              <a:pathLst>
                <a:path w="1263" h="1263" extrusionOk="0">
                  <a:moveTo>
                    <a:pt x="1" y="1"/>
                  </a:moveTo>
                  <a:lnTo>
                    <a:pt x="1" y="1263"/>
                  </a:lnTo>
                  <a:lnTo>
                    <a:pt x="1263" y="1263"/>
                  </a:lnTo>
                  <a:lnTo>
                    <a:pt x="1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5"/>
            <p:cNvSpPr/>
            <p:nvPr/>
          </p:nvSpPr>
          <p:spPr>
            <a:xfrm>
              <a:off x="7161667" y="2633051"/>
              <a:ext cx="40364" cy="41205"/>
            </a:xfrm>
            <a:custGeom>
              <a:avLst/>
              <a:gdLst/>
              <a:ahLst/>
              <a:cxnLst/>
              <a:rect l="l" t="t" r="r" b="b"/>
              <a:pathLst>
                <a:path w="1239" h="1263" extrusionOk="0">
                  <a:moveTo>
                    <a:pt x="0" y="1"/>
                  </a:moveTo>
                  <a:lnTo>
                    <a:pt x="0" y="1263"/>
                  </a:lnTo>
                  <a:lnTo>
                    <a:pt x="1239" y="1263"/>
                  </a:lnTo>
                  <a:lnTo>
                    <a:pt x="1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3" name="Google Shape;6193;p75"/>
          <p:cNvGrpSpPr/>
          <p:nvPr/>
        </p:nvGrpSpPr>
        <p:grpSpPr>
          <a:xfrm>
            <a:off x="6281293" y="2325332"/>
            <a:ext cx="353433" cy="349120"/>
            <a:chOff x="6281293" y="2325332"/>
            <a:chExt cx="353433" cy="349120"/>
          </a:xfrm>
        </p:grpSpPr>
        <p:sp>
          <p:nvSpPr>
            <p:cNvPr id="6194" name="Google Shape;6194;p75"/>
            <p:cNvSpPr/>
            <p:nvPr/>
          </p:nvSpPr>
          <p:spPr>
            <a:xfrm>
              <a:off x="6416880" y="2509533"/>
              <a:ext cx="81476" cy="164919"/>
            </a:xfrm>
            <a:custGeom>
              <a:avLst/>
              <a:gdLst/>
              <a:ahLst/>
              <a:cxnLst/>
              <a:rect l="l" t="t" r="r" b="b"/>
              <a:pathLst>
                <a:path w="2501" h="5055" extrusionOk="0">
                  <a:moveTo>
                    <a:pt x="0" y="0"/>
                  </a:moveTo>
                  <a:lnTo>
                    <a:pt x="0" y="4739"/>
                  </a:lnTo>
                  <a:cubicBezTo>
                    <a:pt x="0" y="4926"/>
                    <a:pt x="148" y="5055"/>
                    <a:pt x="315" y="5055"/>
                  </a:cubicBezTo>
                  <a:cubicBezTo>
                    <a:pt x="360" y="5055"/>
                    <a:pt x="407" y="5045"/>
                    <a:pt x="453" y="5025"/>
                  </a:cubicBezTo>
                  <a:lnTo>
                    <a:pt x="2334" y="4072"/>
                  </a:lnTo>
                  <a:cubicBezTo>
                    <a:pt x="2429" y="4025"/>
                    <a:pt x="2501" y="3906"/>
                    <a:pt x="2501" y="3787"/>
                  </a:cubicBezTo>
                  <a:lnTo>
                    <a:pt x="2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5"/>
            <p:cNvSpPr/>
            <p:nvPr/>
          </p:nvSpPr>
          <p:spPr>
            <a:xfrm>
              <a:off x="6281293" y="2325332"/>
              <a:ext cx="353433" cy="163256"/>
            </a:xfrm>
            <a:custGeom>
              <a:avLst/>
              <a:gdLst/>
              <a:ahLst/>
              <a:cxnLst/>
              <a:rect l="l" t="t" r="r" b="b"/>
              <a:pathLst>
                <a:path w="10849" h="5004" extrusionOk="0">
                  <a:moveTo>
                    <a:pt x="371" y="1"/>
                  </a:moveTo>
                  <a:cubicBezTo>
                    <a:pt x="128" y="1"/>
                    <a:pt x="1" y="296"/>
                    <a:pt x="162" y="502"/>
                  </a:cubicBezTo>
                  <a:lnTo>
                    <a:pt x="3805" y="5003"/>
                  </a:lnTo>
                  <a:lnTo>
                    <a:pt x="7020" y="5003"/>
                  </a:lnTo>
                  <a:lnTo>
                    <a:pt x="10688" y="502"/>
                  </a:lnTo>
                  <a:cubicBezTo>
                    <a:pt x="10848" y="296"/>
                    <a:pt x="10699" y="1"/>
                    <a:pt x="10454" y="1"/>
                  </a:cubicBezTo>
                  <a:cubicBezTo>
                    <a:pt x="10445" y="1"/>
                    <a:pt x="10435" y="1"/>
                    <a:pt x="10426" y="2"/>
                  </a:cubicBezTo>
                  <a:lnTo>
                    <a:pt x="400" y="2"/>
                  </a:lnTo>
                  <a:cubicBezTo>
                    <a:pt x="390" y="1"/>
                    <a:pt x="381"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6" name="Google Shape;6196;p75"/>
          <p:cNvGrpSpPr/>
          <p:nvPr/>
        </p:nvGrpSpPr>
        <p:grpSpPr>
          <a:xfrm>
            <a:off x="5522139" y="2324810"/>
            <a:ext cx="376466" cy="350425"/>
            <a:chOff x="5522139" y="2324810"/>
            <a:chExt cx="376466" cy="350425"/>
          </a:xfrm>
        </p:grpSpPr>
        <p:sp>
          <p:nvSpPr>
            <p:cNvPr id="6197" name="Google Shape;6197;p75"/>
            <p:cNvSpPr/>
            <p:nvPr/>
          </p:nvSpPr>
          <p:spPr>
            <a:xfrm>
              <a:off x="5655023" y="2428721"/>
              <a:ext cx="119494" cy="102475"/>
            </a:xfrm>
            <a:custGeom>
              <a:avLst/>
              <a:gdLst/>
              <a:ahLst/>
              <a:cxnLst/>
              <a:rect l="l" t="t" r="r" b="b"/>
              <a:pathLst>
                <a:path w="3668" h="3141" extrusionOk="0">
                  <a:moveTo>
                    <a:pt x="2096" y="0"/>
                  </a:moveTo>
                  <a:cubicBezTo>
                    <a:pt x="691" y="0"/>
                    <a:pt x="1" y="1691"/>
                    <a:pt x="1001" y="2668"/>
                  </a:cubicBezTo>
                  <a:cubicBezTo>
                    <a:pt x="1320" y="2994"/>
                    <a:pt x="1715" y="3141"/>
                    <a:pt x="2102" y="3141"/>
                  </a:cubicBezTo>
                  <a:cubicBezTo>
                    <a:pt x="2901" y="3141"/>
                    <a:pt x="3668" y="2518"/>
                    <a:pt x="3668" y="1572"/>
                  </a:cubicBezTo>
                  <a:cubicBezTo>
                    <a:pt x="3668" y="715"/>
                    <a:pt x="2954"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5"/>
            <p:cNvSpPr/>
            <p:nvPr/>
          </p:nvSpPr>
          <p:spPr>
            <a:xfrm>
              <a:off x="5573449" y="2532827"/>
              <a:ext cx="118843" cy="121887"/>
            </a:xfrm>
            <a:custGeom>
              <a:avLst/>
              <a:gdLst/>
              <a:ahLst/>
              <a:cxnLst/>
              <a:rect l="l" t="t" r="r" b="b"/>
              <a:pathLst>
                <a:path w="3648" h="3736" extrusionOk="0">
                  <a:moveTo>
                    <a:pt x="3124" y="1"/>
                  </a:moveTo>
                  <a:lnTo>
                    <a:pt x="2219" y="1287"/>
                  </a:lnTo>
                  <a:cubicBezTo>
                    <a:pt x="2061" y="1229"/>
                    <a:pt x="1908" y="1203"/>
                    <a:pt x="1763" y="1203"/>
                  </a:cubicBezTo>
                  <a:cubicBezTo>
                    <a:pt x="643" y="1203"/>
                    <a:pt x="0" y="2763"/>
                    <a:pt x="1076" y="3501"/>
                  </a:cubicBezTo>
                  <a:cubicBezTo>
                    <a:pt x="1314" y="3665"/>
                    <a:pt x="1560" y="3736"/>
                    <a:pt x="1795" y="3736"/>
                  </a:cubicBezTo>
                  <a:cubicBezTo>
                    <a:pt x="2758" y="3736"/>
                    <a:pt x="3528" y="2544"/>
                    <a:pt x="2743" y="1644"/>
                  </a:cubicBezTo>
                  <a:lnTo>
                    <a:pt x="3648" y="358"/>
                  </a:lnTo>
                  <a:cubicBezTo>
                    <a:pt x="3457" y="263"/>
                    <a:pt x="3267" y="143"/>
                    <a:pt x="3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5"/>
            <p:cNvSpPr/>
            <p:nvPr/>
          </p:nvSpPr>
          <p:spPr>
            <a:xfrm>
              <a:off x="5763636" y="2324810"/>
              <a:ext cx="120081" cy="109392"/>
            </a:xfrm>
            <a:custGeom>
              <a:avLst/>
              <a:gdLst/>
              <a:ahLst/>
              <a:cxnLst/>
              <a:rect l="l" t="t" r="r" b="b"/>
              <a:pathLst>
                <a:path w="3686" h="3353" extrusionOk="0">
                  <a:moveTo>
                    <a:pt x="1923" y="1"/>
                  </a:moveTo>
                  <a:cubicBezTo>
                    <a:pt x="1029" y="1"/>
                    <a:pt x="244" y="1042"/>
                    <a:pt x="882" y="1971"/>
                  </a:cubicBezTo>
                  <a:lnTo>
                    <a:pt x="1" y="2947"/>
                  </a:lnTo>
                  <a:cubicBezTo>
                    <a:pt x="191" y="3066"/>
                    <a:pt x="334" y="3185"/>
                    <a:pt x="453" y="3352"/>
                  </a:cubicBezTo>
                  <a:lnTo>
                    <a:pt x="1358" y="2376"/>
                  </a:lnTo>
                  <a:cubicBezTo>
                    <a:pt x="1560" y="2479"/>
                    <a:pt x="1759" y="2524"/>
                    <a:pt x="1948" y="2524"/>
                  </a:cubicBezTo>
                  <a:cubicBezTo>
                    <a:pt x="2980" y="2524"/>
                    <a:pt x="3686" y="1153"/>
                    <a:pt x="2739" y="328"/>
                  </a:cubicBezTo>
                  <a:cubicBezTo>
                    <a:pt x="2482" y="99"/>
                    <a:pt x="2197" y="1"/>
                    <a:pt x="1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5"/>
            <p:cNvSpPr/>
            <p:nvPr/>
          </p:nvSpPr>
          <p:spPr>
            <a:xfrm>
              <a:off x="5522139" y="2387841"/>
              <a:ext cx="137575" cy="102540"/>
            </a:xfrm>
            <a:custGeom>
              <a:avLst/>
              <a:gdLst/>
              <a:ahLst/>
              <a:cxnLst/>
              <a:rect l="l" t="t" r="r" b="b"/>
              <a:pathLst>
                <a:path w="4223" h="3143" extrusionOk="0">
                  <a:moveTo>
                    <a:pt x="1773" y="1"/>
                  </a:moveTo>
                  <a:cubicBezTo>
                    <a:pt x="1116" y="1"/>
                    <a:pt x="462" y="382"/>
                    <a:pt x="269" y="1206"/>
                  </a:cubicBezTo>
                  <a:cubicBezTo>
                    <a:pt x="0" y="2358"/>
                    <a:pt x="915" y="3143"/>
                    <a:pt x="1833" y="3143"/>
                  </a:cubicBezTo>
                  <a:cubicBezTo>
                    <a:pt x="2376" y="3143"/>
                    <a:pt x="2921" y="2868"/>
                    <a:pt x="3222" y="2230"/>
                  </a:cubicBezTo>
                  <a:lnTo>
                    <a:pt x="4032" y="2420"/>
                  </a:lnTo>
                  <a:cubicBezTo>
                    <a:pt x="4056" y="2206"/>
                    <a:pt x="4127" y="1992"/>
                    <a:pt x="4222" y="1825"/>
                  </a:cubicBezTo>
                  <a:lnTo>
                    <a:pt x="3365" y="1611"/>
                  </a:lnTo>
                  <a:cubicBezTo>
                    <a:pt x="3391" y="574"/>
                    <a:pt x="2579" y="1"/>
                    <a:pt x="1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5"/>
            <p:cNvSpPr/>
            <p:nvPr/>
          </p:nvSpPr>
          <p:spPr>
            <a:xfrm>
              <a:off x="5753081" y="2528162"/>
              <a:ext cx="145524" cy="147074"/>
            </a:xfrm>
            <a:custGeom>
              <a:avLst/>
              <a:gdLst/>
              <a:ahLst/>
              <a:cxnLst/>
              <a:rect l="l" t="t" r="r" b="b"/>
              <a:pathLst>
                <a:path w="4467" h="4508" extrusionOk="0">
                  <a:moveTo>
                    <a:pt x="706" y="1"/>
                  </a:moveTo>
                  <a:cubicBezTo>
                    <a:pt x="563" y="144"/>
                    <a:pt x="396" y="286"/>
                    <a:pt x="229" y="406"/>
                  </a:cubicBezTo>
                  <a:lnTo>
                    <a:pt x="1110" y="1787"/>
                  </a:lnTo>
                  <a:cubicBezTo>
                    <a:pt x="1" y="2877"/>
                    <a:pt x="944" y="4508"/>
                    <a:pt x="2197" y="4508"/>
                  </a:cubicBezTo>
                  <a:cubicBezTo>
                    <a:pt x="2477" y="4508"/>
                    <a:pt x="2772" y="4427"/>
                    <a:pt x="3063" y="4240"/>
                  </a:cubicBezTo>
                  <a:cubicBezTo>
                    <a:pt x="4467" y="3339"/>
                    <a:pt x="3678" y="1333"/>
                    <a:pt x="2268" y="1333"/>
                  </a:cubicBezTo>
                  <a:cubicBezTo>
                    <a:pt x="2075" y="1333"/>
                    <a:pt x="1870" y="1370"/>
                    <a:pt x="1658" y="1453"/>
                  </a:cubicBez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2" name="Google Shape;6202;p75"/>
          <p:cNvGrpSpPr/>
          <p:nvPr/>
        </p:nvGrpSpPr>
        <p:grpSpPr>
          <a:xfrm>
            <a:off x="4715520" y="2325397"/>
            <a:ext cx="408098" cy="349610"/>
            <a:chOff x="4715520" y="2325397"/>
            <a:chExt cx="408098" cy="349610"/>
          </a:xfrm>
        </p:grpSpPr>
        <p:sp>
          <p:nvSpPr>
            <p:cNvPr id="6203" name="Google Shape;6203;p75"/>
            <p:cNvSpPr/>
            <p:nvPr/>
          </p:nvSpPr>
          <p:spPr>
            <a:xfrm>
              <a:off x="4901701" y="2387156"/>
              <a:ext cx="94703" cy="73439"/>
            </a:xfrm>
            <a:custGeom>
              <a:avLst/>
              <a:gdLst/>
              <a:ahLst/>
              <a:cxnLst/>
              <a:rect l="l" t="t" r="r" b="b"/>
              <a:pathLst>
                <a:path w="2907" h="2251" extrusionOk="0">
                  <a:moveTo>
                    <a:pt x="1453" y="0"/>
                  </a:moveTo>
                  <a:cubicBezTo>
                    <a:pt x="959" y="0"/>
                    <a:pt x="465" y="108"/>
                    <a:pt x="1" y="322"/>
                  </a:cubicBezTo>
                  <a:lnTo>
                    <a:pt x="1120" y="2251"/>
                  </a:lnTo>
                  <a:cubicBezTo>
                    <a:pt x="1227" y="2215"/>
                    <a:pt x="1340" y="2197"/>
                    <a:pt x="1453" y="2197"/>
                  </a:cubicBezTo>
                  <a:cubicBezTo>
                    <a:pt x="1567" y="2197"/>
                    <a:pt x="1680" y="2215"/>
                    <a:pt x="1787" y="2251"/>
                  </a:cubicBezTo>
                  <a:lnTo>
                    <a:pt x="2906" y="322"/>
                  </a:lnTo>
                  <a:cubicBezTo>
                    <a:pt x="2442" y="108"/>
                    <a:pt x="1948" y="0"/>
                    <a:pt x="1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5"/>
            <p:cNvSpPr/>
            <p:nvPr/>
          </p:nvSpPr>
          <p:spPr>
            <a:xfrm>
              <a:off x="4837327" y="2509533"/>
              <a:ext cx="83040" cy="82378"/>
            </a:xfrm>
            <a:custGeom>
              <a:avLst/>
              <a:gdLst/>
              <a:ahLst/>
              <a:cxnLst/>
              <a:rect l="l" t="t" r="r" b="b"/>
              <a:pathLst>
                <a:path w="2549" h="2525" extrusionOk="0">
                  <a:moveTo>
                    <a:pt x="2215" y="0"/>
                  </a:moveTo>
                  <a:lnTo>
                    <a:pt x="0" y="24"/>
                  </a:lnTo>
                  <a:cubicBezTo>
                    <a:pt x="95" y="1024"/>
                    <a:pt x="619" y="1929"/>
                    <a:pt x="1429" y="2524"/>
                  </a:cubicBezTo>
                  <a:lnTo>
                    <a:pt x="2548" y="596"/>
                  </a:lnTo>
                  <a:cubicBezTo>
                    <a:pt x="2382" y="429"/>
                    <a:pt x="2262" y="214"/>
                    <a:pt x="2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5"/>
            <p:cNvSpPr/>
            <p:nvPr/>
          </p:nvSpPr>
          <p:spPr>
            <a:xfrm>
              <a:off x="4921866" y="2479224"/>
              <a:ext cx="47368" cy="41173"/>
            </a:xfrm>
            <a:custGeom>
              <a:avLst/>
              <a:gdLst/>
              <a:ahLst/>
              <a:cxnLst/>
              <a:rect l="l" t="t" r="r" b="b"/>
              <a:pathLst>
                <a:path w="1454" h="1262" extrusionOk="0">
                  <a:moveTo>
                    <a:pt x="834" y="0"/>
                  </a:moveTo>
                  <a:cubicBezTo>
                    <a:pt x="263" y="0"/>
                    <a:pt x="1" y="667"/>
                    <a:pt x="382" y="1072"/>
                  </a:cubicBezTo>
                  <a:cubicBezTo>
                    <a:pt x="513" y="1203"/>
                    <a:pt x="672" y="1262"/>
                    <a:pt x="826" y="1262"/>
                  </a:cubicBezTo>
                  <a:cubicBezTo>
                    <a:pt x="1149" y="1262"/>
                    <a:pt x="1454" y="1006"/>
                    <a:pt x="1454" y="620"/>
                  </a:cubicBezTo>
                  <a:cubicBezTo>
                    <a:pt x="1454" y="286"/>
                    <a:pt x="1168"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5"/>
            <p:cNvSpPr/>
            <p:nvPr/>
          </p:nvSpPr>
          <p:spPr>
            <a:xfrm>
              <a:off x="4977736" y="2510283"/>
              <a:ext cx="83040" cy="81628"/>
            </a:xfrm>
            <a:custGeom>
              <a:avLst/>
              <a:gdLst/>
              <a:ahLst/>
              <a:cxnLst/>
              <a:rect l="l" t="t" r="r" b="b"/>
              <a:pathLst>
                <a:path w="2549" h="2502" extrusionOk="0">
                  <a:moveTo>
                    <a:pt x="358" y="1"/>
                  </a:moveTo>
                  <a:cubicBezTo>
                    <a:pt x="286" y="215"/>
                    <a:pt x="167" y="406"/>
                    <a:pt x="1" y="573"/>
                  </a:cubicBezTo>
                  <a:lnTo>
                    <a:pt x="1120" y="2501"/>
                  </a:lnTo>
                  <a:cubicBezTo>
                    <a:pt x="1930" y="1906"/>
                    <a:pt x="2453" y="100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5"/>
            <p:cNvSpPr/>
            <p:nvPr/>
          </p:nvSpPr>
          <p:spPr>
            <a:xfrm>
              <a:off x="4715520" y="2325397"/>
              <a:ext cx="408098" cy="349610"/>
            </a:xfrm>
            <a:custGeom>
              <a:avLst/>
              <a:gdLst/>
              <a:ahLst/>
              <a:cxnLst/>
              <a:rect l="l" t="t" r="r" b="b"/>
              <a:pathLst>
                <a:path w="12527" h="10716" extrusionOk="0">
                  <a:moveTo>
                    <a:pt x="7168" y="1256"/>
                  </a:moveTo>
                  <a:cubicBezTo>
                    <a:pt x="7877" y="1256"/>
                    <a:pt x="8585" y="1441"/>
                    <a:pt x="9216" y="1810"/>
                  </a:cubicBezTo>
                  <a:cubicBezTo>
                    <a:pt x="9359" y="1881"/>
                    <a:pt x="9407" y="2072"/>
                    <a:pt x="9312" y="2239"/>
                  </a:cubicBezTo>
                  <a:lnTo>
                    <a:pt x="8050" y="4430"/>
                  </a:lnTo>
                  <a:cubicBezTo>
                    <a:pt x="8216" y="4596"/>
                    <a:pt x="8335" y="4811"/>
                    <a:pt x="8383" y="5025"/>
                  </a:cubicBezTo>
                  <a:lnTo>
                    <a:pt x="10931" y="5025"/>
                  </a:lnTo>
                  <a:cubicBezTo>
                    <a:pt x="11098" y="5025"/>
                    <a:pt x="11241" y="5168"/>
                    <a:pt x="11241" y="5358"/>
                  </a:cubicBezTo>
                  <a:cubicBezTo>
                    <a:pt x="11241" y="6811"/>
                    <a:pt x="10455" y="8145"/>
                    <a:pt x="9216" y="8883"/>
                  </a:cubicBezTo>
                  <a:cubicBezTo>
                    <a:pt x="9165" y="8905"/>
                    <a:pt x="9111" y="8916"/>
                    <a:pt x="9059" y="8916"/>
                  </a:cubicBezTo>
                  <a:cubicBezTo>
                    <a:pt x="8943" y="8916"/>
                    <a:pt x="8837" y="8862"/>
                    <a:pt x="8788" y="8764"/>
                  </a:cubicBezTo>
                  <a:lnTo>
                    <a:pt x="7502" y="6549"/>
                  </a:lnTo>
                  <a:cubicBezTo>
                    <a:pt x="7395" y="6585"/>
                    <a:pt x="7282" y="6603"/>
                    <a:pt x="7168" y="6603"/>
                  </a:cubicBezTo>
                  <a:cubicBezTo>
                    <a:pt x="7055" y="6603"/>
                    <a:pt x="6942" y="6585"/>
                    <a:pt x="6835" y="6549"/>
                  </a:cubicBezTo>
                  <a:lnTo>
                    <a:pt x="5549" y="8788"/>
                  </a:lnTo>
                  <a:cubicBezTo>
                    <a:pt x="5503" y="8880"/>
                    <a:pt x="5407" y="8932"/>
                    <a:pt x="5300" y="8932"/>
                  </a:cubicBezTo>
                  <a:cubicBezTo>
                    <a:pt x="5241" y="8932"/>
                    <a:pt x="5179" y="8917"/>
                    <a:pt x="5120" y="8883"/>
                  </a:cubicBezTo>
                  <a:cubicBezTo>
                    <a:pt x="3858" y="8168"/>
                    <a:pt x="3096" y="6811"/>
                    <a:pt x="3096" y="5358"/>
                  </a:cubicBezTo>
                  <a:cubicBezTo>
                    <a:pt x="3096" y="5192"/>
                    <a:pt x="3239" y="5049"/>
                    <a:pt x="3406" y="5049"/>
                  </a:cubicBezTo>
                  <a:lnTo>
                    <a:pt x="5954" y="5049"/>
                  </a:lnTo>
                  <a:cubicBezTo>
                    <a:pt x="6001" y="4811"/>
                    <a:pt x="6121" y="4620"/>
                    <a:pt x="6287" y="4453"/>
                  </a:cubicBezTo>
                  <a:lnTo>
                    <a:pt x="5025" y="2239"/>
                  </a:lnTo>
                  <a:cubicBezTo>
                    <a:pt x="4930" y="2072"/>
                    <a:pt x="4977" y="1881"/>
                    <a:pt x="5120" y="1810"/>
                  </a:cubicBezTo>
                  <a:cubicBezTo>
                    <a:pt x="5751" y="1441"/>
                    <a:pt x="6460" y="1256"/>
                    <a:pt x="7168" y="1256"/>
                  </a:cubicBezTo>
                  <a:close/>
                  <a:moveTo>
                    <a:pt x="7168" y="0"/>
                  </a:moveTo>
                  <a:cubicBezTo>
                    <a:pt x="2382" y="0"/>
                    <a:pt x="0" y="5763"/>
                    <a:pt x="3382" y="9145"/>
                  </a:cubicBezTo>
                  <a:cubicBezTo>
                    <a:pt x="4474" y="10230"/>
                    <a:pt x="5815" y="10715"/>
                    <a:pt x="7130" y="10715"/>
                  </a:cubicBezTo>
                  <a:cubicBezTo>
                    <a:pt x="9886" y="10715"/>
                    <a:pt x="12527" y="8583"/>
                    <a:pt x="12527" y="5358"/>
                  </a:cubicBezTo>
                  <a:cubicBezTo>
                    <a:pt x="12527" y="2382"/>
                    <a:pt x="10121" y="0"/>
                    <a:pt x="7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5"/>
          <p:cNvGrpSpPr/>
          <p:nvPr/>
        </p:nvGrpSpPr>
        <p:grpSpPr>
          <a:xfrm>
            <a:off x="4020381" y="2336261"/>
            <a:ext cx="348384" cy="327131"/>
            <a:chOff x="4020381" y="2336261"/>
            <a:chExt cx="348384" cy="327131"/>
          </a:xfrm>
        </p:grpSpPr>
        <p:sp>
          <p:nvSpPr>
            <p:cNvPr id="6209" name="Google Shape;6209;p75"/>
            <p:cNvSpPr/>
            <p:nvPr/>
          </p:nvSpPr>
          <p:spPr>
            <a:xfrm>
              <a:off x="4041329" y="2336261"/>
              <a:ext cx="307238" cy="80845"/>
            </a:xfrm>
            <a:custGeom>
              <a:avLst/>
              <a:gdLst/>
              <a:ahLst/>
              <a:cxnLst/>
              <a:rect l="l" t="t" r="r" b="b"/>
              <a:pathLst>
                <a:path w="9431" h="2478" extrusionOk="0">
                  <a:moveTo>
                    <a:pt x="334" y="1"/>
                  </a:moveTo>
                  <a:cubicBezTo>
                    <a:pt x="143" y="1"/>
                    <a:pt x="0" y="120"/>
                    <a:pt x="0" y="310"/>
                  </a:cubicBezTo>
                  <a:lnTo>
                    <a:pt x="0" y="1548"/>
                  </a:lnTo>
                  <a:cubicBezTo>
                    <a:pt x="0" y="1739"/>
                    <a:pt x="143" y="1882"/>
                    <a:pt x="310" y="1882"/>
                  </a:cubicBezTo>
                  <a:lnTo>
                    <a:pt x="3144" y="1882"/>
                  </a:lnTo>
                  <a:lnTo>
                    <a:pt x="3144" y="2477"/>
                  </a:lnTo>
                  <a:lnTo>
                    <a:pt x="6287" y="2477"/>
                  </a:lnTo>
                  <a:lnTo>
                    <a:pt x="6287" y="1882"/>
                  </a:lnTo>
                  <a:lnTo>
                    <a:pt x="9098" y="1882"/>
                  </a:lnTo>
                  <a:cubicBezTo>
                    <a:pt x="9288" y="1882"/>
                    <a:pt x="9431" y="1739"/>
                    <a:pt x="9431" y="1548"/>
                  </a:cubicBezTo>
                  <a:lnTo>
                    <a:pt x="9431" y="310"/>
                  </a:lnTo>
                  <a:cubicBezTo>
                    <a:pt x="9431" y="120"/>
                    <a:pt x="9288" y="1"/>
                    <a:pt x="9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5"/>
            <p:cNvSpPr/>
            <p:nvPr/>
          </p:nvSpPr>
          <p:spPr>
            <a:xfrm>
              <a:off x="4112706" y="2488555"/>
              <a:ext cx="143569" cy="123159"/>
            </a:xfrm>
            <a:custGeom>
              <a:avLst/>
              <a:gdLst/>
              <a:ahLst/>
              <a:cxnLst/>
              <a:rect l="l" t="t" r="r" b="b"/>
              <a:pathLst>
                <a:path w="4407" h="3775" extrusionOk="0">
                  <a:moveTo>
                    <a:pt x="3191" y="906"/>
                  </a:moveTo>
                  <a:cubicBezTo>
                    <a:pt x="3431" y="906"/>
                    <a:pt x="3644" y="1215"/>
                    <a:pt x="3406" y="1453"/>
                  </a:cubicBezTo>
                  <a:lnTo>
                    <a:pt x="2763" y="2120"/>
                  </a:lnTo>
                  <a:cubicBezTo>
                    <a:pt x="2705" y="2159"/>
                    <a:pt x="2646" y="2197"/>
                    <a:pt x="2575" y="2197"/>
                  </a:cubicBezTo>
                  <a:cubicBezTo>
                    <a:pt x="2559" y="2197"/>
                    <a:pt x="2542" y="2195"/>
                    <a:pt x="2525" y="2191"/>
                  </a:cubicBezTo>
                  <a:cubicBezTo>
                    <a:pt x="2512" y="2195"/>
                    <a:pt x="2498" y="2197"/>
                    <a:pt x="2483" y="2197"/>
                  </a:cubicBezTo>
                  <a:cubicBezTo>
                    <a:pt x="2420" y="2197"/>
                    <a:pt x="2349" y="2159"/>
                    <a:pt x="2310" y="2120"/>
                  </a:cubicBezTo>
                  <a:cubicBezTo>
                    <a:pt x="2167" y="2001"/>
                    <a:pt x="2167" y="1786"/>
                    <a:pt x="2310" y="1667"/>
                  </a:cubicBezTo>
                  <a:lnTo>
                    <a:pt x="2977" y="1000"/>
                  </a:lnTo>
                  <a:cubicBezTo>
                    <a:pt x="3043" y="934"/>
                    <a:pt x="3118" y="906"/>
                    <a:pt x="3191" y="906"/>
                  </a:cubicBezTo>
                  <a:close/>
                  <a:moveTo>
                    <a:pt x="2525" y="0"/>
                  </a:moveTo>
                  <a:cubicBezTo>
                    <a:pt x="834" y="0"/>
                    <a:pt x="0" y="2024"/>
                    <a:pt x="1191" y="3215"/>
                  </a:cubicBezTo>
                  <a:cubicBezTo>
                    <a:pt x="1577" y="3601"/>
                    <a:pt x="2052" y="3775"/>
                    <a:pt x="2516" y="3775"/>
                  </a:cubicBezTo>
                  <a:cubicBezTo>
                    <a:pt x="3482" y="3775"/>
                    <a:pt x="4406" y="3024"/>
                    <a:pt x="4406" y="1881"/>
                  </a:cubicBezTo>
                  <a:cubicBezTo>
                    <a:pt x="4406" y="857"/>
                    <a:pt x="3549" y="0"/>
                    <a:pt x="2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5"/>
            <p:cNvSpPr/>
            <p:nvPr/>
          </p:nvSpPr>
          <p:spPr>
            <a:xfrm>
              <a:off x="4020381" y="2437268"/>
              <a:ext cx="348384" cy="226124"/>
            </a:xfrm>
            <a:custGeom>
              <a:avLst/>
              <a:gdLst/>
              <a:ahLst/>
              <a:cxnLst/>
              <a:rect l="l" t="t" r="r" b="b"/>
              <a:pathLst>
                <a:path w="10694" h="6931" extrusionOk="0">
                  <a:moveTo>
                    <a:pt x="5345" y="941"/>
                  </a:moveTo>
                  <a:cubicBezTo>
                    <a:pt x="6633" y="941"/>
                    <a:pt x="7859" y="1942"/>
                    <a:pt x="7859" y="3453"/>
                  </a:cubicBezTo>
                  <a:cubicBezTo>
                    <a:pt x="7859" y="4835"/>
                    <a:pt x="6740" y="5978"/>
                    <a:pt x="5359" y="5978"/>
                  </a:cubicBezTo>
                  <a:cubicBezTo>
                    <a:pt x="3120" y="5978"/>
                    <a:pt x="2001" y="3263"/>
                    <a:pt x="3573" y="1691"/>
                  </a:cubicBezTo>
                  <a:cubicBezTo>
                    <a:pt x="4091" y="1173"/>
                    <a:pt x="4725" y="941"/>
                    <a:pt x="5345" y="941"/>
                  </a:cubicBezTo>
                  <a:close/>
                  <a:moveTo>
                    <a:pt x="1644" y="0"/>
                  </a:moveTo>
                  <a:lnTo>
                    <a:pt x="48" y="2382"/>
                  </a:lnTo>
                  <a:cubicBezTo>
                    <a:pt x="24" y="2429"/>
                    <a:pt x="0" y="2477"/>
                    <a:pt x="0" y="2549"/>
                  </a:cubicBezTo>
                  <a:lnTo>
                    <a:pt x="0" y="6621"/>
                  </a:lnTo>
                  <a:cubicBezTo>
                    <a:pt x="0" y="6788"/>
                    <a:pt x="143" y="6930"/>
                    <a:pt x="310" y="6930"/>
                  </a:cubicBezTo>
                  <a:lnTo>
                    <a:pt x="10384" y="6930"/>
                  </a:lnTo>
                  <a:cubicBezTo>
                    <a:pt x="10550" y="6930"/>
                    <a:pt x="10693" y="6788"/>
                    <a:pt x="10693" y="6621"/>
                  </a:cubicBezTo>
                  <a:lnTo>
                    <a:pt x="10693" y="2596"/>
                  </a:lnTo>
                  <a:cubicBezTo>
                    <a:pt x="10693" y="2549"/>
                    <a:pt x="10693" y="2477"/>
                    <a:pt x="10669" y="2429"/>
                  </a:cubicBezTo>
                  <a:lnTo>
                    <a:pt x="9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5"/>
          <p:cNvGrpSpPr/>
          <p:nvPr/>
        </p:nvGrpSpPr>
        <p:grpSpPr>
          <a:xfrm>
            <a:off x="3265496" y="2407743"/>
            <a:ext cx="348384" cy="184951"/>
            <a:chOff x="3265496" y="2407743"/>
            <a:chExt cx="348384" cy="184951"/>
          </a:xfrm>
        </p:grpSpPr>
        <p:sp>
          <p:nvSpPr>
            <p:cNvPr id="6213" name="Google Shape;6213;p75"/>
            <p:cNvSpPr/>
            <p:nvPr/>
          </p:nvSpPr>
          <p:spPr>
            <a:xfrm>
              <a:off x="3265496" y="2448850"/>
              <a:ext cx="20980" cy="101888"/>
            </a:xfrm>
            <a:custGeom>
              <a:avLst/>
              <a:gdLst/>
              <a:ahLst/>
              <a:cxnLst/>
              <a:rect l="l" t="t" r="r" b="b"/>
              <a:pathLst>
                <a:path w="644" h="3123" extrusionOk="0">
                  <a:moveTo>
                    <a:pt x="251" y="0"/>
                  </a:moveTo>
                  <a:cubicBezTo>
                    <a:pt x="103" y="0"/>
                    <a:pt x="1" y="136"/>
                    <a:pt x="1" y="312"/>
                  </a:cubicBezTo>
                  <a:lnTo>
                    <a:pt x="1" y="2813"/>
                  </a:lnTo>
                  <a:cubicBezTo>
                    <a:pt x="1" y="2979"/>
                    <a:pt x="120" y="3122"/>
                    <a:pt x="287" y="3122"/>
                  </a:cubicBezTo>
                  <a:lnTo>
                    <a:pt x="644" y="3122"/>
                  </a:lnTo>
                  <a:cubicBezTo>
                    <a:pt x="644" y="3027"/>
                    <a:pt x="620" y="2908"/>
                    <a:pt x="644" y="2813"/>
                  </a:cubicBezTo>
                  <a:lnTo>
                    <a:pt x="644" y="312"/>
                  </a:lnTo>
                  <a:cubicBezTo>
                    <a:pt x="620" y="193"/>
                    <a:pt x="644" y="98"/>
                    <a:pt x="644" y="3"/>
                  </a:cubicBezTo>
                  <a:lnTo>
                    <a:pt x="287" y="3"/>
                  </a:lnTo>
                  <a:cubicBezTo>
                    <a:pt x="275" y="1"/>
                    <a:pt x="263"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5"/>
            <p:cNvSpPr/>
            <p:nvPr/>
          </p:nvSpPr>
          <p:spPr>
            <a:xfrm>
              <a:off x="3592118" y="2448850"/>
              <a:ext cx="21762" cy="101888"/>
            </a:xfrm>
            <a:custGeom>
              <a:avLst/>
              <a:gdLst/>
              <a:ahLst/>
              <a:cxnLst/>
              <a:rect l="l" t="t" r="r" b="b"/>
              <a:pathLst>
                <a:path w="668" h="3123" extrusionOk="0">
                  <a:moveTo>
                    <a:pt x="394" y="0"/>
                  </a:moveTo>
                  <a:cubicBezTo>
                    <a:pt x="382" y="0"/>
                    <a:pt x="370" y="1"/>
                    <a:pt x="358" y="3"/>
                  </a:cubicBezTo>
                  <a:lnTo>
                    <a:pt x="1" y="3"/>
                  </a:lnTo>
                  <a:cubicBezTo>
                    <a:pt x="1" y="98"/>
                    <a:pt x="25" y="193"/>
                    <a:pt x="25" y="312"/>
                  </a:cubicBezTo>
                  <a:lnTo>
                    <a:pt x="25" y="2813"/>
                  </a:lnTo>
                  <a:cubicBezTo>
                    <a:pt x="25" y="2908"/>
                    <a:pt x="1" y="3027"/>
                    <a:pt x="1" y="3122"/>
                  </a:cubicBezTo>
                  <a:lnTo>
                    <a:pt x="358" y="3122"/>
                  </a:lnTo>
                  <a:cubicBezTo>
                    <a:pt x="525" y="3122"/>
                    <a:pt x="668" y="2979"/>
                    <a:pt x="668" y="2813"/>
                  </a:cubicBezTo>
                  <a:lnTo>
                    <a:pt x="668" y="312"/>
                  </a:lnTo>
                  <a:cubicBezTo>
                    <a:pt x="668" y="136"/>
                    <a:pt x="545"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5"/>
            <p:cNvSpPr/>
            <p:nvPr/>
          </p:nvSpPr>
          <p:spPr>
            <a:xfrm>
              <a:off x="3306641" y="2407743"/>
              <a:ext cx="265344" cy="184951"/>
            </a:xfrm>
            <a:custGeom>
              <a:avLst/>
              <a:gdLst/>
              <a:ahLst/>
              <a:cxnLst/>
              <a:rect l="l" t="t" r="r" b="b"/>
              <a:pathLst>
                <a:path w="8145" h="5669" extrusionOk="0">
                  <a:moveTo>
                    <a:pt x="1572" y="0"/>
                  </a:moveTo>
                  <a:cubicBezTo>
                    <a:pt x="691" y="0"/>
                    <a:pt x="0" y="715"/>
                    <a:pt x="0" y="1572"/>
                  </a:cubicBezTo>
                  <a:lnTo>
                    <a:pt x="0" y="4073"/>
                  </a:lnTo>
                  <a:cubicBezTo>
                    <a:pt x="0" y="4954"/>
                    <a:pt x="691" y="5644"/>
                    <a:pt x="1572" y="5644"/>
                  </a:cubicBezTo>
                  <a:lnTo>
                    <a:pt x="2644" y="5644"/>
                  </a:lnTo>
                  <a:cubicBezTo>
                    <a:pt x="3120" y="5644"/>
                    <a:pt x="3572" y="5335"/>
                    <a:pt x="3715" y="4859"/>
                  </a:cubicBezTo>
                  <a:lnTo>
                    <a:pt x="3953" y="4192"/>
                  </a:lnTo>
                  <a:cubicBezTo>
                    <a:pt x="3977" y="4132"/>
                    <a:pt x="4025" y="4102"/>
                    <a:pt x="4072" y="4102"/>
                  </a:cubicBezTo>
                  <a:cubicBezTo>
                    <a:pt x="4120" y="4102"/>
                    <a:pt x="4168" y="4132"/>
                    <a:pt x="4191" y="4192"/>
                  </a:cubicBezTo>
                  <a:lnTo>
                    <a:pt x="4430" y="4859"/>
                  </a:lnTo>
                  <a:cubicBezTo>
                    <a:pt x="4573" y="5335"/>
                    <a:pt x="5001" y="5644"/>
                    <a:pt x="5501" y="5668"/>
                  </a:cubicBezTo>
                  <a:lnTo>
                    <a:pt x="6573" y="5668"/>
                  </a:lnTo>
                  <a:cubicBezTo>
                    <a:pt x="7430" y="5668"/>
                    <a:pt x="8145" y="4954"/>
                    <a:pt x="8145" y="4097"/>
                  </a:cubicBezTo>
                  <a:lnTo>
                    <a:pt x="8145" y="1572"/>
                  </a:lnTo>
                  <a:cubicBezTo>
                    <a:pt x="8145" y="715"/>
                    <a:pt x="7454" y="0"/>
                    <a:pt x="6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6" name="Google Shape;6216;p75"/>
          <p:cNvGrpSpPr/>
          <p:nvPr/>
        </p:nvGrpSpPr>
        <p:grpSpPr>
          <a:xfrm>
            <a:off x="2508329" y="2325397"/>
            <a:ext cx="397250" cy="348663"/>
            <a:chOff x="2508329" y="2325397"/>
            <a:chExt cx="397250" cy="348663"/>
          </a:xfrm>
        </p:grpSpPr>
        <p:sp>
          <p:nvSpPr>
            <p:cNvPr id="6217" name="Google Shape;6217;p75"/>
            <p:cNvSpPr/>
            <p:nvPr/>
          </p:nvSpPr>
          <p:spPr>
            <a:xfrm>
              <a:off x="2578143" y="2535176"/>
              <a:ext cx="72941" cy="73047"/>
            </a:xfrm>
            <a:custGeom>
              <a:avLst/>
              <a:gdLst/>
              <a:ahLst/>
              <a:cxnLst/>
              <a:rect l="l" t="t" r="r" b="b"/>
              <a:pathLst>
                <a:path w="2239" h="2239" extrusionOk="0">
                  <a:moveTo>
                    <a:pt x="453" y="0"/>
                  </a:moveTo>
                  <a:lnTo>
                    <a:pt x="0" y="452"/>
                  </a:lnTo>
                  <a:lnTo>
                    <a:pt x="1786" y="2239"/>
                  </a:lnTo>
                  <a:lnTo>
                    <a:pt x="2239" y="1786"/>
                  </a:lnTo>
                  <a:cubicBezTo>
                    <a:pt x="1501" y="1357"/>
                    <a:pt x="881" y="738"/>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75"/>
            <p:cNvSpPr/>
            <p:nvPr/>
          </p:nvSpPr>
          <p:spPr>
            <a:xfrm>
              <a:off x="2508329" y="2564669"/>
              <a:ext cx="112523" cy="109392"/>
            </a:xfrm>
            <a:custGeom>
              <a:avLst/>
              <a:gdLst/>
              <a:ahLst/>
              <a:cxnLst/>
              <a:rect l="l" t="t" r="r" b="b"/>
              <a:pathLst>
                <a:path w="3454" h="3353" extrusionOk="0">
                  <a:moveTo>
                    <a:pt x="1667" y="1"/>
                  </a:moveTo>
                  <a:lnTo>
                    <a:pt x="476" y="1192"/>
                  </a:lnTo>
                  <a:cubicBezTo>
                    <a:pt x="0" y="1692"/>
                    <a:pt x="0" y="2478"/>
                    <a:pt x="476" y="2978"/>
                  </a:cubicBezTo>
                  <a:cubicBezTo>
                    <a:pt x="726" y="3228"/>
                    <a:pt x="1054" y="3353"/>
                    <a:pt x="1378" y="3353"/>
                  </a:cubicBezTo>
                  <a:cubicBezTo>
                    <a:pt x="1703" y="3353"/>
                    <a:pt x="2024" y="3228"/>
                    <a:pt x="2262" y="2978"/>
                  </a:cubicBezTo>
                  <a:lnTo>
                    <a:pt x="3453" y="1787"/>
                  </a:lnTo>
                  <a:lnTo>
                    <a:pt x="16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75"/>
            <p:cNvSpPr/>
            <p:nvPr/>
          </p:nvSpPr>
          <p:spPr>
            <a:xfrm>
              <a:off x="2634763" y="2366570"/>
              <a:ext cx="215728" cy="185049"/>
            </a:xfrm>
            <a:custGeom>
              <a:avLst/>
              <a:gdLst/>
              <a:ahLst/>
              <a:cxnLst/>
              <a:rect l="l" t="t" r="r" b="b"/>
              <a:pathLst>
                <a:path w="6622" h="5672" extrusionOk="0">
                  <a:moveTo>
                    <a:pt x="2835" y="0"/>
                  </a:moveTo>
                  <a:cubicBezTo>
                    <a:pt x="1263" y="0"/>
                    <a:pt x="1" y="1262"/>
                    <a:pt x="1" y="2834"/>
                  </a:cubicBezTo>
                  <a:cubicBezTo>
                    <a:pt x="1" y="4542"/>
                    <a:pt x="1395" y="5671"/>
                    <a:pt x="2850" y="5671"/>
                  </a:cubicBezTo>
                  <a:cubicBezTo>
                    <a:pt x="3547" y="5671"/>
                    <a:pt x="4257" y="5413"/>
                    <a:pt x="4835" y="4835"/>
                  </a:cubicBezTo>
                  <a:cubicBezTo>
                    <a:pt x="6621" y="3049"/>
                    <a:pt x="5359" y="0"/>
                    <a:pt x="2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75"/>
            <p:cNvSpPr/>
            <p:nvPr/>
          </p:nvSpPr>
          <p:spPr>
            <a:xfrm>
              <a:off x="2593650" y="2325397"/>
              <a:ext cx="311930" cy="267623"/>
            </a:xfrm>
            <a:custGeom>
              <a:avLst/>
              <a:gdLst/>
              <a:ahLst/>
              <a:cxnLst/>
              <a:rect l="l" t="t" r="r" b="b"/>
              <a:pathLst>
                <a:path w="9575" h="8203" extrusionOk="0">
                  <a:moveTo>
                    <a:pt x="4121" y="617"/>
                  </a:moveTo>
                  <a:cubicBezTo>
                    <a:pt x="4972" y="617"/>
                    <a:pt x="5840" y="934"/>
                    <a:pt x="6550" y="1643"/>
                  </a:cubicBezTo>
                  <a:cubicBezTo>
                    <a:pt x="8741" y="3834"/>
                    <a:pt x="7193" y="7549"/>
                    <a:pt x="4097" y="7573"/>
                  </a:cubicBezTo>
                  <a:cubicBezTo>
                    <a:pt x="2192" y="7573"/>
                    <a:pt x="620" y="6025"/>
                    <a:pt x="620" y="4096"/>
                  </a:cubicBezTo>
                  <a:lnTo>
                    <a:pt x="644" y="4096"/>
                  </a:lnTo>
                  <a:cubicBezTo>
                    <a:pt x="644" y="2002"/>
                    <a:pt x="2343" y="617"/>
                    <a:pt x="4121" y="617"/>
                  </a:cubicBezTo>
                  <a:close/>
                  <a:moveTo>
                    <a:pt x="4097" y="0"/>
                  </a:moveTo>
                  <a:cubicBezTo>
                    <a:pt x="1834" y="0"/>
                    <a:pt x="1" y="1834"/>
                    <a:pt x="1" y="4096"/>
                  </a:cubicBezTo>
                  <a:cubicBezTo>
                    <a:pt x="1" y="6565"/>
                    <a:pt x="2023" y="8202"/>
                    <a:pt x="4134" y="8202"/>
                  </a:cubicBezTo>
                  <a:cubicBezTo>
                    <a:pt x="5139" y="8202"/>
                    <a:pt x="6165" y="7831"/>
                    <a:pt x="7002" y="7002"/>
                  </a:cubicBezTo>
                  <a:cubicBezTo>
                    <a:pt x="9574" y="4406"/>
                    <a:pt x="7740" y="0"/>
                    <a:pt x="40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1" name="Google Shape;6221;p75"/>
          <p:cNvGrpSpPr/>
          <p:nvPr/>
        </p:nvGrpSpPr>
        <p:grpSpPr>
          <a:xfrm>
            <a:off x="1787585" y="2325006"/>
            <a:ext cx="294077" cy="347522"/>
            <a:chOff x="1787585" y="2325006"/>
            <a:chExt cx="294077" cy="347522"/>
          </a:xfrm>
        </p:grpSpPr>
        <p:sp>
          <p:nvSpPr>
            <p:cNvPr id="6222" name="Google Shape;6222;p75"/>
            <p:cNvSpPr/>
            <p:nvPr/>
          </p:nvSpPr>
          <p:spPr>
            <a:xfrm>
              <a:off x="1966794" y="2325006"/>
              <a:ext cx="114868" cy="109946"/>
            </a:xfrm>
            <a:custGeom>
              <a:avLst/>
              <a:gdLst/>
              <a:ahLst/>
              <a:cxnLst/>
              <a:rect l="l" t="t" r="r" b="b"/>
              <a:pathLst>
                <a:path w="3526" h="3370" extrusionOk="0">
                  <a:moveTo>
                    <a:pt x="1799" y="0"/>
                  </a:moveTo>
                  <a:cubicBezTo>
                    <a:pt x="1400" y="0"/>
                    <a:pt x="1001" y="155"/>
                    <a:pt x="691" y="465"/>
                  </a:cubicBezTo>
                  <a:lnTo>
                    <a:pt x="1" y="1155"/>
                  </a:lnTo>
                  <a:lnTo>
                    <a:pt x="2215" y="3370"/>
                  </a:lnTo>
                  <a:lnTo>
                    <a:pt x="2906" y="2679"/>
                  </a:lnTo>
                  <a:cubicBezTo>
                    <a:pt x="3525" y="2060"/>
                    <a:pt x="3525" y="1060"/>
                    <a:pt x="2906" y="465"/>
                  </a:cubicBezTo>
                  <a:cubicBezTo>
                    <a:pt x="2596" y="155"/>
                    <a:pt x="2197" y="0"/>
                    <a:pt x="1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75"/>
            <p:cNvSpPr/>
            <p:nvPr/>
          </p:nvSpPr>
          <p:spPr>
            <a:xfrm>
              <a:off x="1810845" y="2366766"/>
              <a:ext cx="224264" cy="223188"/>
            </a:xfrm>
            <a:custGeom>
              <a:avLst/>
              <a:gdLst/>
              <a:ahLst/>
              <a:cxnLst/>
              <a:rect l="l" t="t" r="r" b="b"/>
              <a:pathLst>
                <a:path w="6884" h="6841" extrusionOk="0">
                  <a:moveTo>
                    <a:pt x="3871" y="0"/>
                  </a:moveTo>
                  <a:cubicBezTo>
                    <a:pt x="3787" y="0"/>
                    <a:pt x="3704" y="30"/>
                    <a:pt x="3644" y="90"/>
                  </a:cubicBezTo>
                  <a:lnTo>
                    <a:pt x="2763" y="995"/>
                  </a:lnTo>
                  <a:cubicBezTo>
                    <a:pt x="2644" y="1114"/>
                    <a:pt x="2644" y="1304"/>
                    <a:pt x="2763" y="1423"/>
                  </a:cubicBezTo>
                  <a:lnTo>
                    <a:pt x="2978" y="1661"/>
                  </a:lnTo>
                  <a:lnTo>
                    <a:pt x="787" y="3852"/>
                  </a:lnTo>
                  <a:cubicBezTo>
                    <a:pt x="739" y="3900"/>
                    <a:pt x="787" y="3805"/>
                    <a:pt x="48" y="5495"/>
                  </a:cubicBezTo>
                  <a:cubicBezTo>
                    <a:pt x="1" y="5614"/>
                    <a:pt x="25" y="5757"/>
                    <a:pt x="120" y="5853"/>
                  </a:cubicBezTo>
                  <a:lnTo>
                    <a:pt x="1001" y="6758"/>
                  </a:lnTo>
                  <a:cubicBezTo>
                    <a:pt x="1063" y="6804"/>
                    <a:pt x="1145" y="6841"/>
                    <a:pt x="1228" y="6841"/>
                  </a:cubicBezTo>
                  <a:cubicBezTo>
                    <a:pt x="1272" y="6841"/>
                    <a:pt x="1317" y="6830"/>
                    <a:pt x="1358" y="6805"/>
                  </a:cubicBezTo>
                  <a:cubicBezTo>
                    <a:pt x="3073" y="6067"/>
                    <a:pt x="2954" y="6138"/>
                    <a:pt x="3025" y="6067"/>
                  </a:cubicBezTo>
                  <a:lnTo>
                    <a:pt x="3430" y="5662"/>
                  </a:lnTo>
                  <a:lnTo>
                    <a:pt x="2787" y="4995"/>
                  </a:lnTo>
                  <a:cubicBezTo>
                    <a:pt x="2547" y="4774"/>
                    <a:pt x="2765" y="4452"/>
                    <a:pt x="3009" y="4452"/>
                  </a:cubicBezTo>
                  <a:cubicBezTo>
                    <a:pt x="3079" y="4452"/>
                    <a:pt x="3152" y="4479"/>
                    <a:pt x="3216" y="4543"/>
                  </a:cubicBezTo>
                  <a:lnTo>
                    <a:pt x="3883" y="5210"/>
                  </a:lnTo>
                  <a:lnTo>
                    <a:pt x="4335" y="4757"/>
                  </a:lnTo>
                  <a:lnTo>
                    <a:pt x="3668" y="4114"/>
                  </a:lnTo>
                  <a:cubicBezTo>
                    <a:pt x="3430" y="3876"/>
                    <a:pt x="3643" y="3568"/>
                    <a:pt x="3883" y="3568"/>
                  </a:cubicBezTo>
                  <a:cubicBezTo>
                    <a:pt x="3956" y="3568"/>
                    <a:pt x="4031" y="3596"/>
                    <a:pt x="4097" y="3662"/>
                  </a:cubicBezTo>
                  <a:lnTo>
                    <a:pt x="4764" y="4329"/>
                  </a:lnTo>
                  <a:lnTo>
                    <a:pt x="5216" y="3876"/>
                  </a:lnTo>
                  <a:lnTo>
                    <a:pt x="5431" y="4090"/>
                  </a:lnTo>
                  <a:cubicBezTo>
                    <a:pt x="5490" y="4150"/>
                    <a:pt x="5567" y="4180"/>
                    <a:pt x="5648" y="4180"/>
                  </a:cubicBezTo>
                  <a:cubicBezTo>
                    <a:pt x="5728" y="4180"/>
                    <a:pt x="5812" y="4150"/>
                    <a:pt x="5883" y="4090"/>
                  </a:cubicBezTo>
                  <a:lnTo>
                    <a:pt x="6764" y="3209"/>
                  </a:lnTo>
                  <a:cubicBezTo>
                    <a:pt x="6883" y="3090"/>
                    <a:pt x="6883" y="2876"/>
                    <a:pt x="6764" y="2757"/>
                  </a:cubicBezTo>
                  <a:lnTo>
                    <a:pt x="4097" y="90"/>
                  </a:lnTo>
                  <a:cubicBezTo>
                    <a:pt x="4037" y="30"/>
                    <a:pt x="3954" y="0"/>
                    <a:pt x="3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5"/>
            <p:cNvSpPr/>
            <p:nvPr/>
          </p:nvSpPr>
          <p:spPr>
            <a:xfrm>
              <a:off x="1787585" y="2593640"/>
              <a:ext cx="61311" cy="78887"/>
            </a:xfrm>
            <a:custGeom>
              <a:avLst/>
              <a:gdLst/>
              <a:ahLst/>
              <a:cxnLst/>
              <a:rect l="l" t="t" r="r" b="b"/>
              <a:pathLst>
                <a:path w="1882" h="2418" extrusionOk="0">
                  <a:moveTo>
                    <a:pt x="941" y="0"/>
                  </a:moveTo>
                  <a:cubicBezTo>
                    <a:pt x="870" y="0"/>
                    <a:pt x="798" y="30"/>
                    <a:pt x="739" y="89"/>
                  </a:cubicBezTo>
                  <a:cubicBezTo>
                    <a:pt x="643" y="161"/>
                    <a:pt x="0" y="804"/>
                    <a:pt x="0" y="1542"/>
                  </a:cubicBezTo>
                  <a:cubicBezTo>
                    <a:pt x="36" y="2125"/>
                    <a:pt x="489" y="2417"/>
                    <a:pt x="941" y="2417"/>
                  </a:cubicBezTo>
                  <a:cubicBezTo>
                    <a:pt x="1394" y="2417"/>
                    <a:pt x="1846" y="2125"/>
                    <a:pt x="1882" y="1542"/>
                  </a:cubicBezTo>
                  <a:cubicBezTo>
                    <a:pt x="1882" y="804"/>
                    <a:pt x="1239" y="161"/>
                    <a:pt x="1143" y="89"/>
                  </a:cubicBezTo>
                  <a:cubicBezTo>
                    <a:pt x="1084" y="30"/>
                    <a:pt x="1012" y="0"/>
                    <a:pt x="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5" name="Google Shape;6225;p75"/>
          <p:cNvSpPr/>
          <p:nvPr/>
        </p:nvSpPr>
        <p:spPr>
          <a:xfrm>
            <a:off x="1000903" y="2369996"/>
            <a:ext cx="356137" cy="259206"/>
          </a:xfrm>
          <a:custGeom>
            <a:avLst/>
            <a:gdLst/>
            <a:ahLst/>
            <a:cxnLst/>
            <a:rect l="l" t="t" r="r" b="b"/>
            <a:pathLst>
              <a:path w="10932" h="7945" extrusionOk="0">
                <a:moveTo>
                  <a:pt x="7364" y="3436"/>
                </a:moveTo>
                <a:cubicBezTo>
                  <a:pt x="7534" y="3436"/>
                  <a:pt x="7693" y="3563"/>
                  <a:pt x="7693" y="3753"/>
                </a:cubicBezTo>
                <a:cubicBezTo>
                  <a:pt x="7693" y="3944"/>
                  <a:pt x="7526" y="4087"/>
                  <a:pt x="7359" y="4087"/>
                </a:cubicBezTo>
                <a:cubicBezTo>
                  <a:pt x="7073" y="4087"/>
                  <a:pt x="6930" y="3729"/>
                  <a:pt x="7121" y="3539"/>
                </a:cubicBezTo>
                <a:cubicBezTo>
                  <a:pt x="7192" y="3467"/>
                  <a:pt x="7280" y="3436"/>
                  <a:pt x="7364" y="3436"/>
                </a:cubicBezTo>
                <a:close/>
                <a:moveTo>
                  <a:pt x="7661" y="1"/>
                </a:moveTo>
                <a:cubicBezTo>
                  <a:pt x="7045" y="1"/>
                  <a:pt x="6427" y="364"/>
                  <a:pt x="6240" y="1134"/>
                </a:cubicBezTo>
                <a:cubicBezTo>
                  <a:pt x="6216" y="1110"/>
                  <a:pt x="4716" y="229"/>
                  <a:pt x="3311" y="229"/>
                </a:cubicBezTo>
                <a:cubicBezTo>
                  <a:pt x="1310" y="229"/>
                  <a:pt x="0" y="1491"/>
                  <a:pt x="72" y="3229"/>
                </a:cubicBezTo>
                <a:cubicBezTo>
                  <a:pt x="120" y="3944"/>
                  <a:pt x="334" y="4634"/>
                  <a:pt x="715" y="5254"/>
                </a:cubicBezTo>
                <a:cubicBezTo>
                  <a:pt x="1906" y="7230"/>
                  <a:pt x="4978" y="7945"/>
                  <a:pt x="7478" y="7945"/>
                </a:cubicBezTo>
                <a:cubicBezTo>
                  <a:pt x="7645" y="7945"/>
                  <a:pt x="7788" y="7825"/>
                  <a:pt x="7812" y="7659"/>
                </a:cubicBezTo>
                <a:cubicBezTo>
                  <a:pt x="7835" y="7492"/>
                  <a:pt x="7693" y="7325"/>
                  <a:pt x="7502" y="7325"/>
                </a:cubicBezTo>
                <a:cubicBezTo>
                  <a:pt x="5549" y="7325"/>
                  <a:pt x="2882" y="6849"/>
                  <a:pt x="1596" y="5373"/>
                </a:cubicBezTo>
                <a:lnTo>
                  <a:pt x="3954" y="5373"/>
                </a:lnTo>
                <a:cubicBezTo>
                  <a:pt x="4097" y="4587"/>
                  <a:pt x="3644" y="3801"/>
                  <a:pt x="2882" y="3539"/>
                </a:cubicBezTo>
                <a:cubicBezTo>
                  <a:pt x="2541" y="3411"/>
                  <a:pt x="2658" y="2922"/>
                  <a:pt x="2975" y="2922"/>
                </a:cubicBezTo>
                <a:cubicBezTo>
                  <a:pt x="3013" y="2922"/>
                  <a:pt x="3054" y="2928"/>
                  <a:pt x="3096" y="2944"/>
                </a:cubicBezTo>
                <a:cubicBezTo>
                  <a:pt x="4120" y="3277"/>
                  <a:pt x="4740" y="4301"/>
                  <a:pt x="4597" y="5373"/>
                </a:cubicBezTo>
                <a:lnTo>
                  <a:pt x="10312" y="5373"/>
                </a:lnTo>
                <a:cubicBezTo>
                  <a:pt x="10717" y="5325"/>
                  <a:pt x="10931" y="4825"/>
                  <a:pt x="10622" y="4515"/>
                </a:cubicBezTo>
                <a:cubicBezTo>
                  <a:pt x="9955" y="3848"/>
                  <a:pt x="9240" y="3206"/>
                  <a:pt x="8478" y="2610"/>
                </a:cubicBezTo>
                <a:cubicBezTo>
                  <a:pt x="8883" y="2348"/>
                  <a:pt x="9121" y="1896"/>
                  <a:pt x="9121" y="1419"/>
                </a:cubicBezTo>
                <a:cubicBezTo>
                  <a:pt x="9096" y="496"/>
                  <a:pt x="8379" y="1"/>
                  <a:pt x="7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6" name="Google Shape;6226;p75"/>
          <p:cNvGrpSpPr/>
          <p:nvPr/>
        </p:nvGrpSpPr>
        <p:grpSpPr>
          <a:xfrm>
            <a:off x="1002467" y="2883611"/>
            <a:ext cx="350697" cy="350327"/>
            <a:chOff x="1002467" y="2883611"/>
            <a:chExt cx="350697" cy="350327"/>
          </a:xfrm>
        </p:grpSpPr>
        <p:sp>
          <p:nvSpPr>
            <p:cNvPr id="6227" name="Google Shape;6227;p75"/>
            <p:cNvSpPr/>
            <p:nvPr/>
          </p:nvSpPr>
          <p:spPr>
            <a:xfrm>
              <a:off x="1298043" y="2883611"/>
              <a:ext cx="55121" cy="54027"/>
            </a:xfrm>
            <a:custGeom>
              <a:avLst/>
              <a:gdLst/>
              <a:ahLst/>
              <a:cxnLst/>
              <a:rect l="l" t="t" r="r" b="b"/>
              <a:pathLst>
                <a:path w="1692" h="1656" extrusionOk="0">
                  <a:moveTo>
                    <a:pt x="1346" y="1"/>
                  </a:moveTo>
                  <a:cubicBezTo>
                    <a:pt x="1263" y="1"/>
                    <a:pt x="1179" y="36"/>
                    <a:pt x="1120" y="108"/>
                  </a:cubicBezTo>
                  <a:lnTo>
                    <a:pt x="0" y="1227"/>
                  </a:lnTo>
                  <a:lnTo>
                    <a:pt x="453" y="1656"/>
                  </a:lnTo>
                  <a:lnTo>
                    <a:pt x="1572" y="537"/>
                  </a:lnTo>
                  <a:cubicBezTo>
                    <a:pt x="1691" y="418"/>
                    <a:pt x="1691" y="227"/>
                    <a:pt x="1572" y="108"/>
                  </a:cubicBezTo>
                  <a:cubicBezTo>
                    <a:pt x="1513" y="36"/>
                    <a:pt x="1429"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75"/>
            <p:cNvSpPr/>
            <p:nvPr/>
          </p:nvSpPr>
          <p:spPr>
            <a:xfrm>
              <a:off x="1002467" y="3145263"/>
              <a:ext cx="93237" cy="88675"/>
            </a:xfrm>
            <a:custGeom>
              <a:avLst/>
              <a:gdLst/>
              <a:ahLst/>
              <a:cxnLst/>
              <a:rect l="l" t="t" r="r" b="b"/>
              <a:pathLst>
                <a:path w="2862" h="2718" extrusionOk="0">
                  <a:moveTo>
                    <a:pt x="336" y="0"/>
                  </a:moveTo>
                  <a:cubicBezTo>
                    <a:pt x="256" y="0"/>
                    <a:pt x="179" y="30"/>
                    <a:pt x="119" y="90"/>
                  </a:cubicBezTo>
                  <a:cubicBezTo>
                    <a:pt x="0" y="209"/>
                    <a:pt x="0" y="423"/>
                    <a:pt x="119" y="542"/>
                  </a:cubicBezTo>
                  <a:cubicBezTo>
                    <a:pt x="191" y="613"/>
                    <a:pt x="2096" y="2519"/>
                    <a:pt x="2191" y="2614"/>
                  </a:cubicBezTo>
                  <a:cubicBezTo>
                    <a:pt x="2265" y="2687"/>
                    <a:pt x="2345" y="2718"/>
                    <a:pt x="2421" y="2718"/>
                  </a:cubicBezTo>
                  <a:cubicBezTo>
                    <a:pt x="2664" y="2718"/>
                    <a:pt x="2861" y="2403"/>
                    <a:pt x="2644" y="2185"/>
                  </a:cubicBezTo>
                  <a:lnTo>
                    <a:pt x="2262" y="1780"/>
                  </a:lnTo>
                  <a:lnTo>
                    <a:pt x="2715" y="1352"/>
                  </a:lnTo>
                  <a:lnTo>
                    <a:pt x="1381" y="18"/>
                  </a:lnTo>
                  <a:lnTo>
                    <a:pt x="929" y="471"/>
                  </a:lnTo>
                  <a:lnTo>
                    <a:pt x="572" y="90"/>
                  </a:lnTo>
                  <a:cubicBezTo>
                    <a:pt x="500" y="30"/>
                    <a:pt x="417"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75"/>
            <p:cNvSpPr/>
            <p:nvPr/>
          </p:nvSpPr>
          <p:spPr>
            <a:xfrm>
              <a:off x="1018039" y="3029282"/>
              <a:ext cx="188493" cy="184821"/>
            </a:xfrm>
            <a:custGeom>
              <a:avLst/>
              <a:gdLst/>
              <a:ahLst/>
              <a:cxnLst/>
              <a:rect l="l" t="t" r="r" b="b"/>
              <a:pathLst>
                <a:path w="5786" h="5665" extrusionOk="0">
                  <a:moveTo>
                    <a:pt x="2689" y="1"/>
                  </a:moveTo>
                  <a:lnTo>
                    <a:pt x="903" y="1787"/>
                  </a:lnTo>
                  <a:lnTo>
                    <a:pt x="665" y="1573"/>
                  </a:lnTo>
                  <a:cubicBezTo>
                    <a:pt x="597" y="1499"/>
                    <a:pt x="520" y="1469"/>
                    <a:pt x="446" y="1469"/>
                  </a:cubicBezTo>
                  <a:cubicBezTo>
                    <a:pt x="207" y="1469"/>
                    <a:pt x="0" y="1783"/>
                    <a:pt x="237" y="2001"/>
                  </a:cubicBezTo>
                  <a:lnTo>
                    <a:pt x="3785" y="5574"/>
                  </a:lnTo>
                  <a:cubicBezTo>
                    <a:pt x="3849" y="5638"/>
                    <a:pt x="3922" y="5665"/>
                    <a:pt x="3992" y="5665"/>
                  </a:cubicBezTo>
                  <a:cubicBezTo>
                    <a:pt x="4237" y="5665"/>
                    <a:pt x="4459" y="5343"/>
                    <a:pt x="4237" y="5121"/>
                  </a:cubicBezTo>
                  <a:lnTo>
                    <a:pt x="3999" y="4907"/>
                  </a:lnTo>
                  <a:lnTo>
                    <a:pt x="4904" y="4002"/>
                  </a:lnTo>
                  <a:lnTo>
                    <a:pt x="4237" y="3335"/>
                  </a:lnTo>
                  <a:cubicBezTo>
                    <a:pt x="4118" y="3216"/>
                    <a:pt x="4118" y="3025"/>
                    <a:pt x="4237" y="2906"/>
                  </a:cubicBezTo>
                  <a:cubicBezTo>
                    <a:pt x="4297" y="2847"/>
                    <a:pt x="4374" y="2817"/>
                    <a:pt x="4455" y="2817"/>
                  </a:cubicBezTo>
                  <a:cubicBezTo>
                    <a:pt x="4535" y="2817"/>
                    <a:pt x="4618" y="2847"/>
                    <a:pt x="4690" y="2906"/>
                  </a:cubicBezTo>
                  <a:lnTo>
                    <a:pt x="5333" y="3573"/>
                  </a:lnTo>
                  <a:lnTo>
                    <a:pt x="5785" y="3121"/>
                  </a:lnTo>
                  <a:lnTo>
                    <a:pt x="26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75"/>
            <p:cNvSpPr/>
            <p:nvPr/>
          </p:nvSpPr>
          <p:spPr>
            <a:xfrm>
              <a:off x="1119616" y="2927720"/>
              <a:ext cx="189308" cy="189388"/>
            </a:xfrm>
            <a:custGeom>
              <a:avLst/>
              <a:gdLst/>
              <a:ahLst/>
              <a:cxnLst/>
              <a:rect l="l" t="t" r="r" b="b"/>
              <a:pathLst>
                <a:path w="5811" h="5805" extrusionOk="0">
                  <a:moveTo>
                    <a:pt x="4596" y="0"/>
                  </a:moveTo>
                  <a:cubicBezTo>
                    <a:pt x="4519" y="0"/>
                    <a:pt x="4441" y="30"/>
                    <a:pt x="4382" y="90"/>
                  </a:cubicBezTo>
                  <a:lnTo>
                    <a:pt x="3548" y="923"/>
                  </a:lnTo>
                  <a:cubicBezTo>
                    <a:pt x="3296" y="694"/>
                    <a:pt x="2977" y="580"/>
                    <a:pt x="2659" y="580"/>
                  </a:cubicBezTo>
                  <a:cubicBezTo>
                    <a:pt x="2316" y="580"/>
                    <a:pt x="1974" y="711"/>
                    <a:pt x="1715" y="971"/>
                  </a:cubicBezTo>
                  <a:lnTo>
                    <a:pt x="0" y="2685"/>
                  </a:lnTo>
                  <a:lnTo>
                    <a:pt x="3096" y="5805"/>
                  </a:lnTo>
                  <a:lnTo>
                    <a:pt x="3548" y="5353"/>
                  </a:lnTo>
                  <a:lnTo>
                    <a:pt x="2882" y="4686"/>
                  </a:lnTo>
                  <a:cubicBezTo>
                    <a:pt x="2763" y="4567"/>
                    <a:pt x="2763" y="4376"/>
                    <a:pt x="2882" y="4233"/>
                  </a:cubicBezTo>
                  <a:cubicBezTo>
                    <a:pt x="2941" y="4174"/>
                    <a:pt x="3025" y="4144"/>
                    <a:pt x="3108" y="4144"/>
                  </a:cubicBezTo>
                  <a:cubicBezTo>
                    <a:pt x="3191" y="4144"/>
                    <a:pt x="3275" y="4174"/>
                    <a:pt x="3334" y="4233"/>
                  </a:cubicBezTo>
                  <a:lnTo>
                    <a:pt x="4001" y="4900"/>
                  </a:lnTo>
                  <a:lnTo>
                    <a:pt x="4430" y="4448"/>
                  </a:lnTo>
                  <a:lnTo>
                    <a:pt x="3787" y="3805"/>
                  </a:lnTo>
                  <a:cubicBezTo>
                    <a:pt x="3668" y="3662"/>
                    <a:pt x="3668" y="3471"/>
                    <a:pt x="3787" y="3352"/>
                  </a:cubicBezTo>
                  <a:cubicBezTo>
                    <a:pt x="3846" y="3293"/>
                    <a:pt x="3924" y="3263"/>
                    <a:pt x="4001" y="3263"/>
                  </a:cubicBezTo>
                  <a:cubicBezTo>
                    <a:pt x="4078" y="3263"/>
                    <a:pt x="4156" y="3293"/>
                    <a:pt x="4215" y="3352"/>
                  </a:cubicBezTo>
                  <a:lnTo>
                    <a:pt x="4882" y="4019"/>
                  </a:lnTo>
                  <a:cubicBezTo>
                    <a:pt x="5311" y="3495"/>
                    <a:pt x="5311" y="2757"/>
                    <a:pt x="4882" y="2257"/>
                  </a:cubicBezTo>
                  <a:lnTo>
                    <a:pt x="5692" y="1423"/>
                  </a:lnTo>
                  <a:cubicBezTo>
                    <a:pt x="5811" y="1304"/>
                    <a:pt x="5811" y="1114"/>
                    <a:pt x="5716" y="994"/>
                  </a:cubicBezTo>
                  <a:lnTo>
                    <a:pt x="4811" y="90"/>
                  </a:lnTo>
                  <a:cubicBezTo>
                    <a:pt x="4751" y="30"/>
                    <a:pt x="4674" y="0"/>
                    <a:pt x="4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1" name="Google Shape;6231;p75"/>
          <p:cNvGrpSpPr/>
          <p:nvPr/>
        </p:nvGrpSpPr>
        <p:grpSpPr>
          <a:xfrm>
            <a:off x="1754682" y="2888864"/>
            <a:ext cx="353336" cy="340638"/>
            <a:chOff x="1754682" y="2888864"/>
            <a:chExt cx="353336" cy="340638"/>
          </a:xfrm>
        </p:grpSpPr>
        <p:sp>
          <p:nvSpPr>
            <p:cNvPr id="6232" name="Google Shape;6232;p75"/>
            <p:cNvSpPr/>
            <p:nvPr/>
          </p:nvSpPr>
          <p:spPr>
            <a:xfrm>
              <a:off x="2031623" y="2888864"/>
              <a:ext cx="76394" cy="115460"/>
            </a:xfrm>
            <a:custGeom>
              <a:avLst/>
              <a:gdLst/>
              <a:ahLst/>
              <a:cxnLst/>
              <a:rect l="l" t="t" r="r" b="b"/>
              <a:pathLst>
                <a:path w="2345" h="3539" extrusionOk="0">
                  <a:moveTo>
                    <a:pt x="385" y="0"/>
                  </a:moveTo>
                  <a:cubicBezTo>
                    <a:pt x="190" y="0"/>
                    <a:pt x="0" y="201"/>
                    <a:pt x="82" y="447"/>
                  </a:cubicBezTo>
                  <a:lnTo>
                    <a:pt x="1702" y="3376"/>
                  </a:lnTo>
                  <a:cubicBezTo>
                    <a:pt x="1767" y="3474"/>
                    <a:pt x="1877" y="3539"/>
                    <a:pt x="1986" y="3539"/>
                  </a:cubicBezTo>
                  <a:cubicBezTo>
                    <a:pt x="2036" y="3539"/>
                    <a:pt x="2086" y="3525"/>
                    <a:pt x="2130" y="3495"/>
                  </a:cubicBezTo>
                  <a:cubicBezTo>
                    <a:pt x="2297" y="3424"/>
                    <a:pt x="2345" y="3209"/>
                    <a:pt x="2249" y="3067"/>
                  </a:cubicBezTo>
                  <a:lnTo>
                    <a:pt x="630" y="137"/>
                  </a:lnTo>
                  <a:cubicBezTo>
                    <a:pt x="563" y="41"/>
                    <a:pt x="474" y="0"/>
                    <a:pt x="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75"/>
            <p:cNvSpPr/>
            <p:nvPr/>
          </p:nvSpPr>
          <p:spPr>
            <a:xfrm>
              <a:off x="1754682" y="3052608"/>
              <a:ext cx="88024" cy="88903"/>
            </a:xfrm>
            <a:custGeom>
              <a:avLst/>
              <a:gdLst/>
              <a:ahLst/>
              <a:cxnLst/>
              <a:rect l="l" t="t" r="r" b="b"/>
              <a:pathLst>
                <a:path w="2702" h="2725" extrusionOk="0">
                  <a:moveTo>
                    <a:pt x="1772" y="0"/>
                  </a:moveTo>
                  <a:lnTo>
                    <a:pt x="677" y="596"/>
                  </a:lnTo>
                  <a:cubicBezTo>
                    <a:pt x="616" y="481"/>
                    <a:pt x="517" y="432"/>
                    <a:pt x="418" y="432"/>
                  </a:cubicBezTo>
                  <a:cubicBezTo>
                    <a:pt x="210" y="432"/>
                    <a:pt x="0" y="647"/>
                    <a:pt x="129" y="905"/>
                  </a:cubicBezTo>
                  <a:lnTo>
                    <a:pt x="1058" y="2572"/>
                  </a:lnTo>
                  <a:cubicBezTo>
                    <a:pt x="1107" y="2671"/>
                    <a:pt x="1213" y="2724"/>
                    <a:pt x="1321" y="2724"/>
                  </a:cubicBezTo>
                  <a:cubicBezTo>
                    <a:pt x="1370" y="2724"/>
                    <a:pt x="1419" y="2714"/>
                    <a:pt x="1463" y="2691"/>
                  </a:cubicBezTo>
                  <a:cubicBezTo>
                    <a:pt x="1630" y="2596"/>
                    <a:pt x="1677" y="2406"/>
                    <a:pt x="1606" y="2263"/>
                  </a:cubicBezTo>
                  <a:lnTo>
                    <a:pt x="2701" y="1644"/>
                  </a:lnTo>
                  <a:lnTo>
                    <a:pt x="1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75"/>
            <p:cNvSpPr/>
            <p:nvPr/>
          </p:nvSpPr>
          <p:spPr>
            <a:xfrm>
              <a:off x="1823257" y="2915877"/>
              <a:ext cx="244429" cy="194902"/>
            </a:xfrm>
            <a:custGeom>
              <a:avLst/>
              <a:gdLst/>
              <a:ahLst/>
              <a:cxnLst/>
              <a:rect l="l" t="t" r="r" b="b"/>
              <a:pathLst>
                <a:path w="7503" h="5974" extrusionOk="0">
                  <a:moveTo>
                    <a:pt x="5978" y="0"/>
                  </a:moveTo>
                  <a:lnTo>
                    <a:pt x="191" y="3191"/>
                  </a:lnTo>
                  <a:cubicBezTo>
                    <a:pt x="48" y="3263"/>
                    <a:pt x="1" y="3453"/>
                    <a:pt x="72" y="3596"/>
                  </a:cubicBezTo>
                  <a:lnTo>
                    <a:pt x="1287" y="5811"/>
                  </a:lnTo>
                  <a:cubicBezTo>
                    <a:pt x="1352" y="5909"/>
                    <a:pt x="1462" y="5973"/>
                    <a:pt x="1571" y="5973"/>
                  </a:cubicBezTo>
                  <a:cubicBezTo>
                    <a:pt x="1621" y="5973"/>
                    <a:pt x="1671" y="5960"/>
                    <a:pt x="1715" y="5930"/>
                  </a:cubicBezTo>
                  <a:lnTo>
                    <a:pt x="2549" y="5477"/>
                  </a:lnTo>
                  <a:cubicBezTo>
                    <a:pt x="2049" y="4572"/>
                    <a:pt x="2382" y="3429"/>
                    <a:pt x="3287" y="2929"/>
                  </a:cubicBezTo>
                  <a:cubicBezTo>
                    <a:pt x="3578" y="2761"/>
                    <a:pt x="3893" y="2681"/>
                    <a:pt x="4204" y="2681"/>
                  </a:cubicBezTo>
                  <a:cubicBezTo>
                    <a:pt x="4860" y="2681"/>
                    <a:pt x="5496" y="3037"/>
                    <a:pt x="5835" y="3667"/>
                  </a:cubicBezTo>
                  <a:lnTo>
                    <a:pt x="7502" y="2739"/>
                  </a:lnTo>
                  <a:lnTo>
                    <a:pt x="59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75"/>
            <p:cNvSpPr/>
            <p:nvPr/>
          </p:nvSpPr>
          <p:spPr>
            <a:xfrm>
              <a:off x="1854173" y="3023866"/>
              <a:ext cx="210776" cy="205635"/>
            </a:xfrm>
            <a:custGeom>
              <a:avLst/>
              <a:gdLst/>
              <a:ahLst/>
              <a:cxnLst/>
              <a:rect l="l" t="t" r="r" b="b"/>
              <a:pathLst>
                <a:path w="6470" h="6303" extrusionOk="0">
                  <a:moveTo>
                    <a:pt x="3241" y="620"/>
                  </a:moveTo>
                  <a:cubicBezTo>
                    <a:pt x="3570" y="620"/>
                    <a:pt x="3886" y="876"/>
                    <a:pt x="3886" y="1262"/>
                  </a:cubicBezTo>
                  <a:cubicBezTo>
                    <a:pt x="3886" y="1620"/>
                    <a:pt x="3600" y="1882"/>
                    <a:pt x="3243" y="1882"/>
                  </a:cubicBezTo>
                  <a:cubicBezTo>
                    <a:pt x="2672" y="1882"/>
                    <a:pt x="2410" y="1215"/>
                    <a:pt x="2791" y="810"/>
                  </a:cubicBezTo>
                  <a:cubicBezTo>
                    <a:pt x="2922" y="679"/>
                    <a:pt x="3083" y="620"/>
                    <a:pt x="3241" y="620"/>
                  </a:cubicBezTo>
                  <a:close/>
                  <a:moveTo>
                    <a:pt x="3243" y="0"/>
                  </a:moveTo>
                  <a:cubicBezTo>
                    <a:pt x="2124" y="0"/>
                    <a:pt x="1576" y="1358"/>
                    <a:pt x="2362" y="2144"/>
                  </a:cubicBezTo>
                  <a:lnTo>
                    <a:pt x="147" y="5835"/>
                  </a:lnTo>
                  <a:cubicBezTo>
                    <a:pt x="0" y="6080"/>
                    <a:pt x="212" y="6303"/>
                    <a:pt x="429" y="6303"/>
                  </a:cubicBezTo>
                  <a:cubicBezTo>
                    <a:pt x="528" y="6303"/>
                    <a:pt x="628" y="6256"/>
                    <a:pt x="695" y="6144"/>
                  </a:cubicBezTo>
                  <a:lnTo>
                    <a:pt x="2886" y="2477"/>
                  </a:lnTo>
                  <a:cubicBezTo>
                    <a:pt x="3005" y="2513"/>
                    <a:pt x="3124" y="2531"/>
                    <a:pt x="3243" y="2531"/>
                  </a:cubicBezTo>
                  <a:cubicBezTo>
                    <a:pt x="3362" y="2531"/>
                    <a:pt x="3481" y="2513"/>
                    <a:pt x="3600" y="2477"/>
                  </a:cubicBezTo>
                  <a:lnTo>
                    <a:pt x="5791" y="6144"/>
                  </a:lnTo>
                  <a:cubicBezTo>
                    <a:pt x="5851" y="6256"/>
                    <a:pt x="5946" y="6303"/>
                    <a:pt x="6042" y="6303"/>
                  </a:cubicBezTo>
                  <a:cubicBezTo>
                    <a:pt x="6253" y="6303"/>
                    <a:pt x="6470" y="6080"/>
                    <a:pt x="6339" y="5835"/>
                  </a:cubicBezTo>
                  <a:lnTo>
                    <a:pt x="4148" y="2144"/>
                  </a:lnTo>
                  <a:cubicBezTo>
                    <a:pt x="4910" y="1358"/>
                    <a:pt x="4362" y="0"/>
                    <a:pt x="3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6" name="Google Shape;6236;p75"/>
          <p:cNvGrpSpPr/>
          <p:nvPr/>
        </p:nvGrpSpPr>
        <p:grpSpPr>
          <a:xfrm>
            <a:off x="2510642" y="2884883"/>
            <a:ext cx="356137" cy="347130"/>
            <a:chOff x="2510642" y="2884883"/>
            <a:chExt cx="356137" cy="347130"/>
          </a:xfrm>
        </p:grpSpPr>
        <p:sp>
          <p:nvSpPr>
            <p:cNvPr id="6237" name="Google Shape;6237;p75"/>
            <p:cNvSpPr/>
            <p:nvPr/>
          </p:nvSpPr>
          <p:spPr>
            <a:xfrm>
              <a:off x="2510642" y="3074369"/>
              <a:ext cx="169924" cy="157644"/>
            </a:xfrm>
            <a:custGeom>
              <a:avLst/>
              <a:gdLst/>
              <a:ahLst/>
              <a:cxnLst/>
              <a:rect l="l" t="t" r="r" b="b"/>
              <a:pathLst>
                <a:path w="5216" h="4832" extrusionOk="0">
                  <a:moveTo>
                    <a:pt x="3382" y="0"/>
                  </a:moveTo>
                  <a:lnTo>
                    <a:pt x="120" y="3691"/>
                  </a:lnTo>
                  <a:cubicBezTo>
                    <a:pt x="0" y="3834"/>
                    <a:pt x="24" y="4025"/>
                    <a:pt x="143" y="4144"/>
                  </a:cubicBezTo>
                  <a:cubicBezTo>
                    <a:pt x="668" y="4603"/>
                    <a:pt x="1323" y="4831"/>
                    <a:pt x="1977" y="4831"/>
                  </a:cubicBezTo>
                  <a:cubicBezTo>
                    <a:pt x="2748" y="4831"/>
                    <a:pt x="3519" y="4513"/>
                    <a:pt x="4073" y="3882"/>
                  </a:cubicBezTo>
                  <a:lnTo>
                    <a:pt x="4954" y="2906"/>
                  </a:lnTo>
                  <a:cubicBezTo>
                    <a:pt x="5002" y="2834"/>
                    <a:pt x="5025" y="2763"/>
                    <a:pt x="5025" y="2667"/>
                  </a:cubicBezTo>
                  <a:lnTo>
                    <a:pt x="4978" y="1905"/>
                  </a:lnTo>
                  <a:lnTo>
                    <a:pt x="5216" y="1643"/>
                  </a:lnTo>
                  <a:lnTo>
                    <a:pt x="3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75"/>
            <p:cNvSpPr/>
            <p:nvPr/>
          </p:nvSpPr>
          <p:spPr>
            <a:xfrm>
              <a:off x="2633981" y="2884883"/>
              <a:ext cx="232799" cy="240772"/>
            </a:xfrm>
            <a:custGeom>
              <a:avLst/>
              <a:gdLst/>
              <a:ahLst/>
              <a:cxnLst/>
              <a:rect l="l" t="t" r="r" b="b"/>
              <a:pathLst>
                <a:path w="7146" h="7380" extrusionOk="0">
                  <a:moveTo>
                    <a:pt x="5398" y="1253"/>
                  </a:moveTo>
                  <a:cubicBezTo>
                    <a:pt x="5471" y="1253"/>
                    <a:pt x="5544" y="1277"/>
                    <a:pt x="5597" y="1331"/>
                  </a:cubicBezTo>
                  <a:cubicBezTo>
                    <a:pt x="5740" y="1450"/>
                    <a:pt x="5740" y="1641"/>
                    <a:pt x="5621" y="1784"/>
                  </a:cubicBezTo>
                  <a:lnTo>
                    <a:pt x="4383" y="3189"/>
                  </a:lnTo>
                  <a:cubicBezTo>
                    <a:pt x="4313" y="3252"/>
                    <a:pt x="4237" y="3279"/>
                    <a:pt x="4164" y="3279"/>
                  </a:cubicBezTo>
                  <a:cubicBezTo>
                    <a:pt x="3937" y="3279"/>
                    <a:pt x="3744" y="3018"/>
                    <a:pt x="3907" y="2784"/>
                  </a:cubicBezTo>
                  <a:lnTo>
                    <a:pt x="5169" y="1355"/>
                  </a:lnTo>
                  <a:cubicBezTo>
                    <a:pt x="5221" y="1289"/>
                    <a:pt x="5309" y="1253"/>
                    <a:pt x="5398" y="1253"/>
                  </a:cubicBezTo>
                  <a:close/>
                  <a:moveTo>
                    <a:pt x="5416" y="1"/>
                  </a:moveTo>
                  <a:cubicBezTo>
                    <a:pt x="4987" y="1"/>
                    <a:pt x="4560" y="174"/>
                    <a:pt x="4264" y="521"/>
                  </a:cubicBezTo>
                  <a:lnTo>
                    <a:pt x="1" y="5332"/>
                  </a:lnTo>
                  <a:lnTo>
                    <a:pt x="2335" y="7380"/>
                  </a:lnTo>
                  <a:lnTo>
                    <a:pt x="6574" y="2569"/>
                  </a:lnTo>
                  <a:cubicBezTo>
                    <a:pt x="7145" y="1926"/>
                    <a:pt x="7074" y="950"/>
                    <a:pt x="6431" y="379"/>
                  </a:cubicBezTo>
                  <a:cubicBezTo>
                    <a:pt x="6146" y="127"/>
                    <a:pt x="5781" y="1"/>
                    <a:pt x="5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9" name="Google Shape;6239;p75"/>
          <p:cNvGrpSpPr/>
          <p:nvPr/>
        </p:nvGrpSpPr>
        <p:grpSpPr>
          <a:xfrm>
            <a:off x="3286443" y="2884100"/>
            <a:ext cx="306489" cy="348794"/>
            <a:chOff x="3286443" y="2884100"/>
            <a:chExt cx="306489" cy="348794"/>
          </a:xfrm>
        </p:grpSpPr>
        <p:sp>
          <p:nvSpPr>
            <p:cNvPr id="6240" name="Google Shape;6240;p75"/>
            <p:cNvSpPr/>
            <p:nvPr/>
          </p:nvSpPr>
          <p:spPr>
            <a:xfrm>
              <a:off x="3416004" y="2884100"/>
              <a:ext cx="166862" cy="124236"/>
            </a:xfrm>
            <a:custGeom>
              <a:avLst/>
              <a:gdLst/>
              <a:ahLst/>
              <a:cxnLst/>
              <a:rect l="l" t="t" r="r" b="b"/>
              <a:pathLst>
                <a:path w="5122" h="3808" extrusionOk="0">
                  <a:moveTo>
                    <a:pt x="3214" y="0"/>
                  </a:moveTo>
                  <a:cubicBezTo>
                    <a:pt x="2369" y="0"/>
                    <a:pt x="1596" y="710"/>
                    <a:pt x="1668" y="1665"/>
                  </a:cubicBezTo>
                  <a:lnTo>
                    <a:pt x="1" y="3808"/>
                  </a:lnTo>
                  <a:lnTo>
                    <a:pt x="3478" y="3808"/>
                  </a:lnTo>
                  <a:lnTo>
                    <a:pt x="3835" y="2998"/>
                  </a:lnTo>
                  <a:cubicBezTo>
                    <a:pt x="5002" y="2498"/>
                    <a:pt x="5121" y="903"/>
                    <a:pt x="4026" y="236"/>
                  </a:cubicBezTo>
                  <a:cubicBezTo>
                    <a:pt x="3765" y="74"/>
                    <a:pt x="3486" y="0"/>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5"/>
            <p:cNvSpPr/>
            <p:nvPr/>
          </p:nvSpPr>
          <p:spPr>
            <a:xfrm>
              <a:off x="3286443" y="3027748"/>
              <a:ext cx="306489" cy="122768"/>
            </a:xfrm>
            <a:custGeom>
              <a:avLst/>
              <a:gdLst/>
              <a:ahLst/>
              <a:cxnLst/>
              <a:rect l="l" t="t" r="r" b="b"/>
              <a:pathLst>
                <a:path w="9408" h="3763" extrusionOk="0">
                  <a:moveTo>
                    <a:pt x="311" y="0"/>
                  </a:moveTo>
                  <a:cubicBezTo>
                    <a:pt x="144" y="0"/>
                    <a:pt x="1" y="143"/>
                    <a:pt x="1" y="334"/>
                  </a:cubicBezTo>
                  <a:lnTo>
                    <a:pt x="1" y="1786"/>
                  </a:lnTo>
                  <a:cubicBezTo>
                    <a:pt x="1" y="2501"/>
                    <a:pt x="239" y="3215"/>
                    <a:pt x="692" y="3763"/>
                  </a:cubicBezTo>
                  <a:lnTo>
                    <a:pt x="8717" y="3763"/>
                  </a:lnTo>
                  <a:cubicBezTo>
                    <a:pt x="9170" y="3215"/>
                    <a:pt x="9408" y="2501"/>
                    <a:pt x="9408" y="1786"/>
                  </a:cubicBezTo>
                  <a:lnTo>
                    <a:pt x="9408" y="334"/>
                  </a:lnTo>
                  <a:cubicBezTo>
                    <a:pt x="9408" y="143"/>
                    <a:pt x="9241" y="0"/>
                    <a:pt x="9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75"/>
            <p:cNvSpPr/>
            <p:nvPr/>
          </p:nvSpPr>
          <p:spPr>
            <a:xfrm>
              <a:off x="3307390" y="3171396"/>
              <a:ext cx="264594" cy="61498"/>
            </a:xfrm>
            <a:custGeom>
              <a:avLst/>
              <a:gdLst/>
              <a:ahLst/>
              <a:cxnLst/>
              <a:rect l="l" t="t" r="r" b="b"/>
              <a:pathLst>
                <a:path w="8122" h="1885" extrusionOk="0">
                  <a:moveTo>
                    <a:pt x="7848" y="0"/>
                  </a:moveTo>
                  <a:cubicBezTo>
                    <a:pt x="7836" y="0"/>
                    <a:pt x="7824" y="1"/>
                    <a:pt x="7812" y="3"/>
                  </a:cubicBezTo>
                  <a:lnTo>
                    <a:pt x="287" y="3"/>
                  </a:lnTo>
                  <a:cubicBezTo>
                    <a:pt x="120" y="3"/>
                    <a:pt x="1" y="146"/>
                    <a:pt x="1" y="313"/>
                  </a:cubicBezTo>
                  <a:lnTo>
                    <a:pt x="1" y="1575"/>
                  </a:lnTo>
                  <a:cubicBezTo>
                    <a:pt x="1" y="1741"/>
                    <a:pt x="120" y="1884"/>
                    <a:pt x="287" y="1884"/>
                  </a:cubicBezTo>
                  <a:lnTo>
                    <a:pt x="7812" y="1884"/>
                  </a:lnTo>
                  <a:cubicBezTo>
                    <a:pt x="7979" y="1884"/>
                    <a:pt x="8122" y="1741"/>
                    <a:pt x="8122" y="1575"/>
                  </a:cubicBezTo>
                  <a:lnTo>
                    <a:pt x="8122" y="313"/>
                  </a:lnTo>
                  <a:cubicBezTo>
                    <a:pt x="8122" y="136"/>
                    <a:pt x="7999" y="0"/>
                    <a:pt x="7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3" name="Google Shape;6243;p75"/>
          <p:cNvGrpSpPr/>
          <p:nvPr/>
        </p:nvGrpSpPr>
        <p:grpSpPr>
          <a:xfrm>
            <a:off x="4041329" y="2883839"/>
            <a:ext cx="307238" cy="349838"/>
            <a:chOff x="4041329" y="2883839"/>
            <a:chExt cx="307238" cy="349838"/>
          </a:xfrm>
        </p:grpSpPr>
        <p:sp>
          <p:nvSpPr>
            <p:cNvPr id="6244" name="Google Shape;6244;p75"/>
            <p:cNvSpPr/>
            <p:nvPr/>
          </p:nvSpPr>
          <p:spPr>
            <a:xfrm>
              <a:off x="4130559" y="2883839"/>
              <a:ext cx="129593" cy="164299"/>
            </a:xfrm>
            <a:custGeom>
              <a:avLst/>
              <a:gdLst/>
              <a:ahLst/>
              <a:cxnLst/>
              <a:rect l="l" t="t" r="r" b="b"/>
              <a:pathLst>
                <a:path w="3978" h="5036" extrusionOk="0">
                  <a:moveTo>
                    <a:pt x="2926" y="0"/>
                  </a:moveTo>
                  <a:cubicBezTo>
                    <a:pt x="2855" y="0"/>
                    <a:pt x="2781" y="24"/>
                    <a:pt x="2715" y="77"/>
                  </a:cubicBezTo>
                  <a:lnTo>
                    <a:pt x="214" y="2292"/>
                  </a:lnTo>
                  <a:cubicBezTo>
                    <a:pt x="0" y="2482"/>
                    <a:pt x="119" y="2840"/>
                    <a:pt x="405" y="2840"/>
                  </a:cubicBezTo>
                  <a:lnTo>
                    <a:pt x="1000" y="2840"/>
                  </a:lnTo>
                  <a:lnTo>
                    <a:pt x="738" y="4673"/>
                  </a:lnTo>
                  <a:cubicBezTo>
                    <a:pt x="704" y="4879"/>
                    <a:pt x="868" y="5036"/>
                    <a:pt x="1051" y="5036"/>
                  </a:cubicBezTo>
                  <a:cubicBezTo>
                    <a:pt x="1122" y="5036"/>
                    <a:pt x="1196" y="5012"/>
                    <a:pt x="1262" y="4959"/>
                  </a:cubicBezTo>
                  <a:lnTo>
                    <a:pt x="3763" y="2768"/>
                  </a:lnTo>
                  <a:cubicBezTo>
                    <a:pt x="3977" y="2578"/>
                    <a:pt x="3858" y="2220"/>
                    <a:pt x="3548" y="2220"/>
                  </a:cubicBezTo>
                  <a:lnTo>
                    <a:pt x="2977" y="2220"/>
                  </a:lnTo>
                  <a:lnTo>
                    <a:pt x="3239" y="363"/>
                  </a:lnTo>
                  <a:cubicBezTo>
                    <a:pt x="3273" y="157"/>
                    <a:pt x="3110" y="0"/>
                    <a:pt x="2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5"/>
            <p:cNvSpPr/>
            <p:nvPr/>
          </p:nvSpPr>
          <p:spPr>
            <a:xfrm>
              <a:off x="4041329" y="2987326"/>
              <a:ext cx="82258" cy="61433"/>
            </a:xfrm>
            <a:custGeom>
              <a:avLst/>
              <a:gdLst/>
              <a:ahLst/>
              <a:cxnLst/>
              <a:rect l="l" t="t" r="r" b="b"/>
              <a:pathLst>
                <a:path w="2525" h="1883" extrusionOk="0">
                  <a:moveTo>
                    <a:pt x="334" y="1"/>
                  </a:moveTo>
                  <a:cubicBezTo>
                    <a:pt x="143" y="1"/>
                    <a:pt x="0" y="144"/>
                    <a:pt x="0" y="311"/>
                  </a:cubicBezTo>
                  <a:lnTo>
                    <a:pt x="0" y="1882"/>
                  </a:lnTo>
                  <a:lnTo>
                    <a:pt x="2525" y="1882"/>
                  </a:lnTo>
                  <a:lnTo>
                    <a:pt x="2525" y="311"/>
                  </a:lnTo>
                  <a:cubicBezTo>
                    <a:pt x="2525" y="144"/>
                    <a:pt x="2382" y="1"/>
                    <a:pt x="2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75"/>
            <p:cNvSpPr/>
            <p:nvPr/>
          </p:nvSpPr>
          <p:spPr>
            <a:xfrm>
              <a:off x="4266309" y="2987326"/>
              <a:ext cx="82258" cy="61433"/>
            </a:xfrm>
            <a:custGeom>
              <a:avLst/>
              <a:gdLst/>
              <a:ahLst/>
              <a:cxnLst/>
              <a:rect l="l" t="t" r="r" b="b"/>
              <a:pathLst>
                <a:path w="2525" h="1883" extrusionOk="0">
                  <a:moveTo>
                    <a:pt x="310" y="1"/>
                  </a:moveTo>
                  <a:cubicBezTo>
                    <a:pt x="144" y="1"/>
                    <a:pt x="1" y="144"/>
                    <a:pt x="1" y="311"/>
                  </a:cubicBezTo>
                  <a:lnTo>
                    <a:pt x="1" y="1882"/>
                  </a:lnTo>
                  <a:lnTo>
                    <a:pt x="2525" y="1882"/>
                  </a:lnTo>
                  <a:lnTo>
                    <a:pt x="2525" y="311"/>
                  </a:lnTo>
                  <a:cubicBezTo>
                    <a:pt x="2501" y="144"/>
                    <a:pt x="2358" y="1"/>
                    <a:pt x="2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75"/>
            <p:cNvSpPr/>
            <p:nvPr/>
          </p:nvSpPr>
          <p:spPr>
            <a:xfrm>
              <a:off x="4041329" y="3069704"/>
              <a:ext cx="307238" cy="163973"/>
            </a:xfrm>
            <a:custGeom>
              <a:avLst/>
              <a:gdLst/>
              <a:ahLst/>
              <a:cxnLst/>
              <a:rect l="l" t="t" r="r" b="b"/>
              <a:pathLst>
                <a:path w="9431" h="5026" extrusionOk="0">
                  <a:moveTo>
                    <a:pt x="0" y="0"/>
                  </a:moveTo>
                  <a:lnTo>
                    <a:pt x="0" y="310"/>
                  </a:lnTo>
                  <a:cubicBezTo>
                    <a:pt x="0" y="2915"/>
                    <a:pt x="2120" y="5025"/>
                    <a:pt x="4743" y="5025"/>
                  </a:cubicBezTo>
                  <a:cubicBezTo>
                    <a:pt x="4758" y="5025"/>
                    <a:pt x="4772" y="5025"/>
                    <a:pt x="4787" y="5025"/>
                  </a:cubicBezTo>
                  <a:cubicBezTo>
                    <a:pt x="7359" y="4954"/>
                    <a:pt x="9407" y="2834"/>
                    <a:pt x="9431" y="262"/>
                  </a:cubicBezTo>
                  <a:lnTo>
                    <a:pt x="9431" y="0"/>
                  </a:lnTo>
                  <a:lnTo>
                    <a:pt x="6907" y="0"/>
                  </a:lnTo>
                  <a:lnTo>
                    <a:pt x="6907" y="286"/>
                  </a:lnTo>
                  <a:cubicBezTo>
                    <a:pt x="6907" y="1501"/>
                    <a:pt x="5930" y="2477"/>
                    <a:pt x="4716" y="2477"/>
                  </a:cubicBezTo>
                  <a:cubicBezTo>
                    <a:pt x="4701" y="2477"/>
                    <a:pt x="4687" y="2477"/>
                    <a:pt x="4672" y="2477"/>
                  </a:cubicBezTo>
                  <a:cubicBezTo>
                    <a:pt x="3478" y="2477"/>
                    <a:pt x="2525" y="1510"/>
                    <a:pt x="2525" y="310"/>
                  </a:cubicBezTo>
                  <a:lnTo>
                    <a:pt x="2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8" name="Google Shape;6248;p75"/>
          <p:cNvGrpSpPr/>
          <p:nvPr/>
        </p:nvGrpSpPr>
        <p:grpSpPr>
          <a:xfrm>
            <a:off x="4789992" y="2884002"/>
            <a:ext cx="317891" cy="348892"/>
            <a:chOff x="4789992" y="2884002"/>
            <a:chExt cx="317891" cy="348892"/>
          </a:xfrm>
        </p:grpSpPr>
        <p:sp>
          <p:nvSpPr>
            <p:cNvPr id="6249" name="Google Shape;6249;p75"/>
            <p:cNvSpPr/>
            <p:nvPr/>
          </p:nvSpPr>
          <p:spPr>
            <a:xfrm>
              <a:off x="4877658" y="3109311"/>
              <a:ext cx="142787" cy="21010"/>
            </a:xfrm>
            <a:custGeom>
              <a:avLst/>
              <a:gdLst/>
              <a:ahLst/>
              <a:cxnLst/>
              <a:rect l="l" t="t" r="r" b="b"/>
              <a:pathLst>
                <a:path w="4383" h="644" extrusionOk="0">
                  <a:moveTo>
                    <a:pt x="0" y="1"/>
                  </a:moveTo>
                  <a:lnTo>
                    <a:pt x="0" y="644"/>
                  </a:lnTo>
                  <a:lnTo>
                    <a:pt x="4382" y="644"/>
                  </a:lnTo>
                  <a:lnTo>
                    <a:pt x="43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75"/>
            <p:cNvSpPr/>
            <p:nvPr/>
          </p:nvSpPr>
          <p:spPr>
            <a:xfrm>
              <a:off x="4921117" y="3004421"/>
              <a:ext cx="55870" cy="84727"/>
            </a:xfrm>
            <a:custGeom>
              <a:avLst/>
              <a:gdLst/>
              <a:ahLst/>
              <a:cxnLst/>
              <a:rect l="l" t="t" r="r" b="b"/>
              <a:pathLst>
                <a:path w="1715" h="2597" extrusionOk="0">
                  <a:moveTo>
                    <a:pt x="857" y="1"/>
                  </a:moveTo>
                  <a:cubicBezTo>
                    <a:pt x="453" y="140"/>
                    <a:pt x="326" y="198"/>
                    <a:pt x="233" y="198"/>
                  </a:cubicBezTo>
                  <a:cubicBezTo>
                    <a:pt x="167" y="198"/>
                    <a:pt x="118" y="169"/>
                    <a:pt x="0" y="120"/>
                  </a:cubicBezTo>
                  <a:lnTo>
                    <a:pt x="0" y="120"/>
                  </a:lnTo>
                  <a:lnTo>
                    <a:pt x="476" y="2597"/>
                  </a:lnTo>
                  <a:lnTo>
                    <a:pt x="1238" y="2597"/>
                  </a:lnTo>
                  <a:lnTo>
                    <a:pt x="1715" y="120"/>
                  </a:lnTo>
                  <a:lnTo>
                    <a:pt x="1715" y="120"/>
                  </a:lnTo>
                  <a:cubicBezTo>
                    <a:pt x="1593" y="160"/>
                    <a:pt x="1545" y="188"/>
                    <a:pt x="1476" y="188"/>
                  </a:cubicBezTo>
                  <a:cubicBezTo>
                    <a:pt x="1384" y="188"/>
                    <a:pt x="1254" y="138"/>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75"/>
            <p:cNvSpPr/>
            <p:nvPr/>
          </p:nvSpPr>
          <p:spPr>
            <a:xfrm>
              <a:off x="4789992" y="2884002"/>
              <a:ext cx="317891" cy="205146"/>
            </a:xfrm>
            <a:custGeom>
              <a:avLst/>
              <a:gdLst/>
              <a:ahLst/>
              <a:cxnLst/>
              <a:rect l="l" t="t" r="r" b="b"/>
              <a:pathLst>
                <a:path w="9758" h="6288" extrusionOk="0">
                  <a:moveTo>
                    <a:pt x="4911" y="1"/>
                  </a:moveTo>
                  <a:cubicBezTo>
                    <a:pt x="4902" y="1"/>
                    <a:pt x="4892" y="1"/>
                    <a:pt x="4882" y="1"/>
                  </a:cubicBezTo>
                  <a:cubicBezTo>
                    <a:pt x="1572" y="1"/>
                    <a:pt x="0" y="4049"/>
                    <a:pt x="2453" y="6288"/>
                  </a:cubicBezTo>
                  <a:lnTo>
                    <a:pt x="3882" y="6288"/>
                  </a:lnTo>
                  <a:cubicBezTo>
                    <a:pt x="3263" y="3192"/>
                    <a:pt x="3311" y="3549"/>
                    <a:pt x="3311" y="3358"/>
                  </a:cubicBezTo>
                  <a:cubicBezTo>
                    <a:pt x="3311" y="3179"/>
                    <a:pt x="3462" y="3032"/>
                    <a:pt x="3623" y="3032"/>
                  </a:cubicBezTo>
                  <a:cubicBezTo>
                    <a:pt x="3654" y="3032"/>
                    <a:pt x="3685" y="3037"/>
                    <a:pt x="3715" y="3049"/>
                  </a:cubicBezTo>
                  <a:lnTo>
                    <a:pt x="4263" y="3239"/>
                  </a:lnTo>
                  <a:cubicBezTo>
                    <a:pt x="4454" y="3144"/>
                    <a:pt x="4668" y="3097"/>
                    <a:pt x="4882" y="3049"/>
                  </a:cubicBezTo>
                  <a:cubicBezTo>
                    <a:pt x="4954" y="3049"/>
                    <a:pt x="4930" y="3049"/>
                    <a:pt x="5502" y="3239"/>
                  </a:cubicBezTo>
                  <a:lnTo>
                    <a:pt x="6049" y="3049"/>
                  </a:lnTo>
                  <a:cubicBezTo>
                    <a:pt x="6074" y="3043"/>
                    <a:pt x="6099" y="3040"/>
                    <a:pt x="6124" y="3040"/>
                  </a:cubicBezTo>
                  <a:cubicBezTo>
                    <a:pt x="6292" y="3040"/>
                    <a:pt x="6454" y="3172"/>
                    <a:pt x="6454" y="3358"/>
                  </a:cubicBezTo>
                  <a:cubicBezTo>
                    <a:pt x="6454" y="3549"/>
                    <a:pt x="6502" y="3192"/>
                    <a:pt x="5883" y="6288"/>
                  </a:cubicBezTo>
                  <a:lnTo>
                    <a:pt x="7311" y="6288"/>
                  </a:lnTo>
                  <a:cubicBezTo>
                    <a:pt x="9757" y="4056"/>
                    <a:pt x="8202" y="1"/>
                    <a:pt x="4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75"/>
            <p:cNvSpPr/>
            <p:nvPr/>
          </p:nvSpPr>
          <p:spPr>
            <a:xfrm>
              <a:off x="4877658" y="3150483"/>
              <a:ext cx="142787" cy="20260"/>
            </a:xfrm>
            <a:custGeom>
              <a:avLst/>
              <a:gdLst/>
              <a:ahLst/>
              <a:cxnLst/>
              <a:rect l="l" t="t" r="r" b="b"/>
              <a:pathLst>
                <a:path w="4383" h="621" extrusionOk="0">
                  <a:moveTo>
                    <a:pt x="0" y="1"/>
                  </a:moveTo>
                  <a:lnTo>
                    <a:pt x="0" y="620"/>
                  </a:lnTo>
                  <a:lnTo>
                    <a:pt x="4382" y="620"/>
                  </a:lnTo>
                  <a:lnTo>
                    <a:pt x="43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75"/>
            <p:cNvSpPr/>
            <p:nvPr/>
          </p:nvSpPr>
          <p:spPr>
            <a:xfrm>
              <a:off x="4867559" y="3130289"/>
              <a:ext cx="10132" cy="20228"/>
            </a:xfrm>
            <a:custGeom>
              <a:avLst/>
              <a:gdLst/>
              <a:ahLst/>
              <a:cxnLst/>
              <a:rect l="l" t="t" r="r" b="b"/>
              <a:pathLst>
                <a:path w="311" h="620" extrusionOk="0">
                  <a:moveTo>
                    <a:pt x="310" y="1"/>
                  </a:moveTo>
                  <a:cubicBezTo>
                    <a:pt x="120" y="1"/>
                    <a:pt x="1" y="144"/>
                    <a:pt x="1" y="310"/>
                  </a:cubicBezTo>
                  <a:cubicBezTo>
                    <a:pt x="1" y="477"/>
                    <a:pt x="120" y="620"/>
                    <a:pt x="310" y="620"/>
                  </a:cubicBezTo>
                  <a:lnTo>
                    <a:pt x="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75"/>
            <p:cNvSpPr/>
            <p:nvPr/>
          </p:nvSpPr>
          <p:spPr>
            <a:xfrm>
              <a:off x="5020413" y="3130289"/>
              <a:ext cx="13976" cy="20228"/>
            </a:xfrm>
            <a:custGeom>
              <a:avLst/>
              <a:gdLst/>
              <a:ahLst/>
              <a:cxnLst/>
              <a:rect l="l" t="t" r="r" b="b"/>
              <a:pathLst>
                <a:path w="429" h="620" extrusionOk="0">
                  <a:moveTo>
                    <a:pt x="0" y="1"/>
                  </a:moveTo>
                  <a:lnTo>
                    <a:pt x="0" y="620"/>
                  </a:lnTo>
                  <a:cubicBezTo>
                    <a:pt x="429" y="620"/>
                    <a:pt x="42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75"/>
            <p:cNvSpPr/>
            <p:nvPr/>
          </p:nvSpPr>
          <p:spPr>
            <a:xfrm>
              <a:off x="4862608" y="3170613"/>
              <a:ext cx="172889" cy="62281"/>
            </a:xfrm>
            <a:custGeom>
              <a:avLst/>
              <a:gdLst/>
              <a:ahLst/>
              <a:cxnLst/>
              <a:rect l="l" t="t" r="r" b="b"/>
              <a:pathLst>
                <a:path w="5307" h="1909" extrusionOk="0">
                  <a:moveTo>
                    <a:pt x="419" y="1"/>
                  </a:moveTo>
                  <a:cubicBezTo>
                    <a:pt x="1" y="1"/>
                    <a:pt x="1" y="648"/>
                    <a:pt x="419" y="648"/>
                  </a:cubicBezTo>
                  <a:cubicBezTo>
                    <a:pt x="433" y="648"/>
                    <a:pt x="448" y="648"/>
                    <a:pt x="462" y="646"/>
                  </a:cubicBezTo>
                  <a:lnTo>
                    <a:pt x="462" y="646"/>
                  </a:lnTo>
                  <a:cubicBezTo>
                    <a:pt x="462" y="980"/>
                    <a:pt x="439" y="1075"/>
                    <a:pt x="558" y="1194"/>
                  </a:cubicBezTo>
                  <a:lnTo>
                    <a:pt x="1177" y="1837"/>
                  </a:lnTo>
                  <a:cubicBezTo>
                    <a:pt x="1225" y="1885"/>
                    <a:pt x="1320" y="1908"/>
                    <a:pt x="1391" y="1908"/>
                  </a:cubicBezTo>
                  <a:lnTo>
                    <a:pt x="3916" y="1908"/>
                  </a:lnTo>
                  <a:cubicBezTo>
                    <a:pt x="3987" y="1908"/>
                    <a:pt x="4058" y="1885"/>
                    <a:pt x="4130" y="1837"/>
                  </a:cubicBezTo>
                  <a:lnTo>
                    <a:pt x="4749" y="1194"/>
                  </a:lnTo>
                  <a:cubicBezTo>
                    <a:pt x="4868" y="1075"/>
                    <a:pt x="4844" y="980"/>
                    <a:pt x="4844" y="646"/>
                  </a:cubicBezTo>
                  <a:lnTo>
                    <a:pt x="4844" y="646"/>
                  </a:lnTo>
                  <a:cubicBezTo>
                    <a:pt x="4859" y="648"/>
                    <a:pt x="4874" y="648"/>
                    <a:pt x="4888" y="648"/>
                  </a:cubicBezTo>
                  <a:cubicBezTo>
                    <a:pt x="5306" y="648"/>
                    <a:pt x="5306" y="1"/>
                    <a:pt x="4888" y="1"/>
                  </a:cubicBezTo>
                  <a:cubicBezTo>
                    <a:pt x="4874" y="1"/>
                    <a:pt x="4859" y="2"/>
                    <a:pt x="4844" y="3"/>
                  </a:cubicBezTo>
                  <a:lnTo>
                    <a:pt x="4844" y="646"/>
                  </a:lnTo>
                  <a:lnTo>
                    <a:pt x="462" y="646"/>
                  </a:lnTo>
                  <a:lnTo>
                    <a:pt x="462" y="3"/>
                  </a:lnTo>
                  <a:cubicBezTo>
                    <a:pt x="448" y="2"/>
                    <a:pt x="433" y="1"/>
                    <a:pt x="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6" name="Google Shape;6256;p75"/>
          <p:cNvGrpSpPr/>
          <p:nvPr/>
        </p:nvGrpSpPr>
        <p:grpSpPr>
          <a:xfrm>
            <a:off x="5580551" y="2885177"/>
            <a:ext cx="245178" cy="346934"/>
            <a:chOff x="5580551" y="2885177"/>
            <a:chExt cx="245178" cy="346934"/>
          </a:xfrm>
        </p:grpSpPr>
        <p:sp>
          <p:nvSpPr>
            <p:cNvPr id="6257" name="Google Shape;6257;p75"/>
            <p:cNvSpPr/>
            <p:nvPr/>
          </p:nvSpPr>
          <p:spPr>
            <a:xfrm>
              <a:off x="5580551" y="3190906"/>
              <a:ext cx="224231" cy="41205"/>
            </a:xfrm>
            <a:custGeom>
              <a:avLst/>
              <a:gdLst/>
              <a:ahLst/>
              <a:cxnLst/>
              <a:rect l="l" t="t" r="r" b="b"/>
              <a:pathLst>
                <a:path w="6883" h="1263" extrusionOk="0">
                  <a:moveTo>
                    <a:pt x="0" y="0"/>
                  </a:moveTo>
                  <a:lnTo>
                    <a:pt x="0" y="953"/>
                  </a:lnTo>
                  <a:cubicBezTo>
                    <a:pt x="0" y="1143"/>
                    <a:pt x="143" y="1263"/>
                    <a:pt x="310" y="1263"/>
                  </a:cubicBezTo>
                  <a:lnTo>
                    <a:pt x="6573" y="1263"/>
                  </a:lnTo>
                  <a:cubicBezTo>
                    <a:pt x="6740" y="1263"/>
                    <a:pt x="6883" y="1120"/>
                    <a:pt x="6859" y="953"/>
                  </a:cubicBezTo>
                  <a:lnTo>
                    <a:pt x="6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75"/>
            <p:cNvSpPr/>
            <p:nvPr/>
          </p:nvSpPr>
          <p:spPr>
            <a:xfrm>
              <a:off x="5601498" y="3047943"/>
              <a:ext cx="224231" cy="123094"/>
            </a:xfrm>
            <a:custGeom>
              <a:avLst/>
              <a:gdLst/>
              <a:ahLst/>
              <a:cxnLst/>
              <a:rect l="l" t="t" r="r" b="b"/>
              <a:pathLst>
                <a:path w="6883" h="3773" extrusionOk="0">
                  <a:moveTo>
                    <a:pt x="2191" y="1"/>
                  </a:moveTo>
                  <a:cubicBezTo>
                    <a:pt x="2025" y="1"/>
                    <a:pt x="1882" y="143"/>
                    <a:pt x="1882" y="334"/>
                  </a:cubicBezTo>
                  <a:lnTo>
                    <a:pt x="1882" y="1263"/>
                  </a:lnTo>
                  <a:lnTo>
                    <a:pt x="1358" y="1263"/>
                  </a:lnTo>
                  <a:cubicBezTo>
                    <a:pt x="620" y="1263"/>
                    <a:pt x="0" y="1882"/>
                    <a:pt x="0" y="2620"/>
                  </a:cubicBezTo>
                  <a:lnTo>
                    <a:pt x="0" y="3763"/>
                  </a:lnTo>
                  <a:lnTo>
                    <a:pt x="5621" y="3763"/>
                  </a:lnTo>
                  <a:lnTo>
                    <a:pt x="5621" y="3168"/>
                  </a:lnTo>
                  <a:lnTo>
                    <a:pt x="6240" y="3168"/>
                  </a:lnTo>
                  <a:lnTo>
                    <a:pt x="6240" y="3454"/>
                  </a:lnTo>
                  <a:cubicBezTo>
                    <a:pt x="6240" y="3596"/>
                    <a:pt x="6335" y="3739"/>
                    <a:pt x="6502" y="3763"/>
                  </a:cubicBezTo>
                  <a:cubicBezTo>
                    <a:pt x="6527" y="3769"/>
                    <a:pt x="6551" y="3772"/>
                    <a:pt x="6575" y="3772"/>
                  </a:cubicBezTo>
                  <a:cubicBezTo>
                    <a:pt x="6733" y="3772"/>
                    <a:pt x="6859" y="3643"/>
                    <a:pt x="6859" y="3477"/>
                  </a:cubicBezTo>
                  <a:lnTo>
                    <a:pt x="6859" y="2239"/>
                  </a:lnTo>
                  <a:cubicBezTo>
                    <a:pt x="6883" y="2072"/>
                    <a:pt x="6764" y="1929"/>
                    <a:pt x="6621" y="1906"/>
                  </a:cubicBezTo>
                  <a:cubicBezTo>
                    <a:pt x="6596" y="1899"/>
                    <a:pt x="6571" y="1896"/>
                    <a:pt x="6546" y="1896"/>
                  </a:cubicBezTo>
                  <a:cubicBezTo>
                    <a:pt x="6383" y="1896"/>
                    <a:pt x="6240" y="2026"/>
                    <a:pt x="6240" y="2191"/>
                  </a:cubicBezTo>
                  <a:lnTo>
                    <a:pt x="6240" y="2501"/>
                  </a:lnTo>
                  <a:lnTo>
                    <a:pt x="5621" y="2501"/>
                  </a:lnTo>
                  <a:cubicBezTo>
                    <a:pt x="5549" y="1810"/>
                    <a:pt x="4954" y="1263"/>
                    <a:pt x="4263" y="1263"/>
                  </a:cubicBezTo>
                  <a:lnTo>
                    <a:pt x="3763" y="1263"/>
                  </a:lnTo>
                  <a:lnTo>
                    <a:pt x="3763" y="334"/>
                  </a:lnTo>
                  <a:cubicBezTo>
                    <a:pt x="3763" y="143"/>
                    <a:pt x="3620" y="1"/>
                    <a:pt x="3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75"/>
            <p:cNvSpPr/>
            <p:nvPr/>
          </p:nvSpPr>
          <p:spPr>
            <a:xfrm>
              <a:off x="5634857" y="2885177"/>
              <a:ext cx="119494" cy="142604"/>
            </a:xfrm>
            <a:custGeom>
              <a:avLst/>
              <a:gdLst/>
              <a:ahLst/>
              <a:cxnLst/>
              <a:rect l="l" t="t" r="r" b="b"/>
              <a:pathLst>
                <a:path w="3668" h="4371" extrusionOk="0">
                  <a:moveTo>
                    <a:pt x="1798" y="0"/>
                  </a:moveTo>
                  <a:cubicBezTo>
                    <a:pt x="1745" y="0"/>
                    <a:pt x="1691" y="12"/>
                    <a:pt x="1644" y="36"/>
                  </a:cubicBezTo>
                  <a:cubicBezTo>
                    <a:pt x="1572" y="84"/>
                    <a:pt x="0" y="1036"/>
                    <a:pt x="0" y="2632"/>
                  </a:cubicBezTo>
                  <a:cubicBezTo>
                    <a:pt x="24" y="3489"/>
                    <a:pt x="643" y="4204"/>
                    <a:pt x="1477" y="4347"/>
                  </a:cubicBezTo>
                  <a:lnTo>
                    <a:pt x="1477" y="3418"/>
                  </a:lnTo>
                  <a:cubicBezTo>
                    <a:pt x="1477" y="3251"/>
                    <a:pt x="1596" y="3108"/>
                    <a:pt x="1763" y="3108"/>
                  </a:cubicBezTo>
                  <a:cubicBezTo>
                    <a:pt x="1953" y="3108"/>
                    <a:pt x="2096" y="3251"/>
                    <a:pt x="2096" y="3418"/>
                  </a:cubicBezTo>
                  <a:lnTo>
                    <a:pt x="2096" y="4370"/>
                  </a:lnTo>
                  <a:cubicBezTo>
                    <a:pt x="2096" y="4370"/>
                    <a:pt x="2930" y="4085"/>
                    <a:pt x="3192" y="3727"/>
                  </a:cubicBezTo>
                  <a:cubicBezTo>
                    <a:pt x="3549" y="3299"/>
                    <a:pt x="3668" y="2751"/>
                    <a:pt x="3549" y="2227"/>
                  </a:cubicBezTo>
                  <a:cubicBezTo>
                    <a:pt x="3453" y="1679"/>
                    <a:pt x="3192" y="1155"/>
                    <a:pt x="2787" y="751"/>
                  </a:cubicBezTo>
                  <a:cubicBezTo>
                    <a:pt x="2727" y="676"/>
                    <a:pt x="2649" y="639"/>
                    <a:pt x="2564" y="639"/>
                  </a:cubicBezTo>
                  <a:cubicBezTo>
                    <a:pt x="2513" y="639"/>
                    <a:pt x="2459" y="652"/>
                    <a:pt x="2406" y="679"/>
                  </a:cubicBezTo>
                  <a:lnTo>
                    <a:pt x="2120" y="846"/>
                  </a:lnTo>
                  <a:lnTo>
                    <a:pt x="2120" y="322"/>
                  </a:lnTo>
                  <a:cubicBezTo>
                    <a:pt x="2120" y="203"/>
                    <a:pt x="2072" y="108"/>
                    <a:pt x="1977" y="36"/>
                  </a:cubicBezTo>
                  <a:lnTo>
                    <a:pt x="1953" y="36"/>
                  </a:lnTo>
                  <a:cubicBezTo>
                    <a:pt x="1906" y="12"/>
                    <a:pt x="1852" y="0"/>
                    <a:pt x="1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0" name="Google Shape;6260;p75"/>
          <p:cNvGrpSpPr/>
          <p:nvPr/>
        </p:nvGrpSpPr>
        <p:grpSpPr>
          <a:xfrm>
            <a:off x="6318333" y="2883807"/>
            <a:ext cx="289419" cy="349088"/>
            <a:chOff x="6318333" y="2883807"/>
            <a:chExt cx="289419" cy="349088"/>
          </a:xfrm>
        </p:grpSpPr>
        <p:sp>
          <p:nvSpPr>
            <p:cNvPr id="6261" name="Google Shape;6261;p75"/>
            <p:cNvSpPr/>
            <p:nvPr/>
          </p:nvSpPr>
          <p:spPr>
            <a:xfrm>
              <a:off x="6364886" y="2883807"/>
              <a:ext cx="242865" cy="349088"/>
            </a:xfrm>
            <a:custGeom>
              <a:avLst/>
              <a:gdLst/>
              <a:ahLst/>
              <a:cxnLst/>
              <a:rect l="l" t="t" r="r" b="b"/>
              <a:pathLst>
                <a:path w="7455" h="10700" extrusionOk="0">
                  <a:moveTo>
                    <a:pt x="4080" y="0"/>
                  </a:moveTo>
                  <a:cubicBezTo>
                    <a:pt x="3780" y="0"/>
                    <a:pt x="3621" y="456"/>
                    <a:pt x="3954" y="602"/>
                  </a:cubicBezTo>
                  <a:cubicBezTo>
                    <a:pt x="6074" y="1578"/>
                    <a:pt x="7002" y="4079"/>
                    <a:pt x="6050" y="6222"/>
                  </a:cubicBezTo>
                  <a:cubicBezTo>
                    <a:pt x="5356" y="7824"/>
                    <a:pt x="3783" y="8774"/>
                    <a:pt x="2139" y="8774"/>
                  </a:cubicBezTo>
                  <a:cubicBezTo>
                    <a:pt x="1583" y="8774"/>
                    <a:pt x="1019" y="8666"/>
                    <a:pt x="477" y="8437"/>
                  </a:cubicBezTo>
                  <a:cubicBezTo>
                    <a:pt x="434" y="8418"/>
                    <a:pt x="388" y="8409"/>
                    <a:pt x="344" y="8409"/>
                  </a:cubicBezTo>
                  <a:cubicBezTo>
                    <a:pt x="221" y="8409"/>
                    <a:pt x="107" y="8481"/>
                    <a:pt x="72" y="8604"/>
                  </a:cubicBezTo>
                  <a:cubicBezTo>
                    <a:pt x="1" y="8747"/>
                    <a:pt x="48" y="8937"/>
                    <a:pt x="215" y="9009"/>
                  </a:cubicBezTo>
                  <a:cubicBezTo>
                    <a:pt x="739" y="9247"/>
                    <a:pt x="1311" y="9390"/>
                    <a:pt x="1882" y="9413"/>
                  </a:cubicBezTo>
                  <a:lnTo>
                    <a:pt x="1882" y="10080"/>
                  </a:lnTo>
                  <a:lnTo>
                    <a:pt x="644" y="10080"/>
                  </a:lnTo>
                  <a:cubicBezTo>
                    <a:pt x="477" y="10080"/>
                    <a:pt x="334" y="10175"/>
                    <a:pt x="310" y="10342"/>
                  </a:cubicBezTo>
                  <a:cubicBezTo>
                    <a:pt x="263" y="10533"/>
                    <a:pt x="406" y="10699"/>
                    <a:pt x="620" y="10699"/>
                  </a:cubicBezTo>
                  <a:lnTo>
                    <a:pt x="3740" y="10699"/>
                  </a:lnTo>
                  <a:cubicBezTo>
                    <a:pt x="3906" y="10699"/>
                    <a:pt x="4025" y="10604"/>
                    <a:pt x="4073" y="10461"/>
                  </a:cubicBezTo>
                  <a:cubicBezTo>
                    <a:pt x="4097" y="10271"/>
                    <a:pt x="3954" y="10080"/>
                    <a:pt x="3764" y="10080"/>
                  </a:cubicBezTo>
                  <a:lnTo>
                    <a:pt x="2501" y="10080"/>
                  </a:lnTo>
                  <a:lnTo>
                    <a:pt x="2501" y="9413"/>
                  </a:lnTo>
                  <a:cubicBezTo>
                    <a:pt x="4764" y="9294"/>
                    <a:pt x="6645" y="7627"/>
                    <a:pt x="7050" y="5389"/>
                  </a:cubicBezTo>
                  <a:cubicBezTo>
                    <a:pt x="7455" y="3150"/>
                    <a:pt x="6288" y="935"/>
                    <a:pt x="4216" y="30"/>
                  </a:cubicBezTo>
                  <a:cubicBezTo>
                    <a:pt x="4168" y="10"/>
                    <a:pt x="4123" y="0"/>
                    <a:pt x="4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75"/>
            <p:cNvSpPr/>
            <p:nvPr/>
          </p:nvSpPr>
          <p:spPr>
            <a:xfrm>
              <a:off x="6388179" y="3078252"/>
              <a:ext cx="45022" cy="45871"/>
            </a:xfrm>
            <a:custGeom>
              <a:avLst/>
              <a:gdLst/>
              <a:ahLst/>
              <a:cxnLst/>
              <a:rect l="l" t="t" r="r" b="b"/>
              <a:pathLst>
                <a:path w="1382" h="1406" extrusionOk="0">
                  <a:moveTo>
                    <a:pt x="96" y="0"/>
                  </a:moveTo>
                  <a:lnTo>
                    <a:pt x="96" y="0"/>
                  </a:lnTo>
                  <a:cubicBezTo>
                    <a:pt x="0" y="619"/>
                    <a:pt x="48" y="1120"/>
                    <a:pt x="238" y="1405"/>
                  </a:cubicBezTo>
                  <a:cubicBezTo>
                    <a:pt x="572" y="1381"/>
                    <a:pt x="977" y="1072"/>
                    <a:pt x="1382" y="572"/>
                  </a:cubicBez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75"/>
            <p:cNvSpPr/>
            <p:nvPr/>
          </p:nvSpPr>
          <p:spPr>
            <a:xfrm>
              <a:off x="6413785" y="2982693"/>
              <a:ext cx="65188" cy="51287"/>
            </a:xfrm>
            <a:custGeom>
              <a:avLst/>
              <a:gdLst/>
              <a:ahLst/>
              <a:cxnLst/>
              <a:rect l="l" t="t" r="r" b="b"/>
              <a:pathLst>
                <a:path w="2001" h="1572" extrusionOk="0">
                  <a:moveTo>
                    <a:pt x="453" y="0"/>
                  </a:moveTo>
                  <a:cubicBezTo>
                    <a:pt x="286" y="262"/>
                    <a:pt x="143" y="548"/>
                    <a:pt x="0" y="834"/>
                  </a:cubicBezTo>
                  <a:lnTo>
                    <a:pt x="1691" y="1572"/>
                  </a:lnTo>
                  <a:cubicBezTo>
                    <a:pt x="1810" y="1286"/>
                    <a:pt x="1905" y="1000"/>
                    <a:pt x="2001" y="691"/>
                  </a:cubicBezTo>
                  <a:lnTo>
                    <a:pt x="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75"/>
            <p:cNvSpPr/>
            <p:nvPr/>
          </p:nvSpPr>
          <p:spPr>
            <a:xfrm>
              <a:off x="6395933" y="3028531"/>
              <a:ext cx="64406" cy="51287"/>
            </a:xfrm>
            <a:custGeom>
              <a:avLst/>
              <a:gdLst/>
              <a:ahLst/>
              <a:cxnLst/>
              <a:rect l="l" t="t" r="r" b="b"/>
              <a:pathLst>
                <a:path w="1977" h="1572" extrusionOk="0">
                  <a:moveTo>
                    <a:pt x="286" y="0"/>
                  </a:moveTo>
                  <a:cubicBezTo>
                    <a:pt x="167" y="286"/>
                    <a:pt x="72" y="596"/>
                    <a:pt x="0" y="881"/>
                  </a:cubicBezTo>
                  <a:lnTo>
                    <a:pt x="1525" y="1572"/>
                  </a:lnTo>
                  <a:cubicBezTo>
                    <a:pt x="1691" y="1310"/>
                    <a:pt x="1834" y="1024"/>
                    <a:pt x="1977" y="738"/>
                  </a:cubicBezTo>
                  <a:lnTo>
                    <a:pt x="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75"/>
            <p:cNvSpPr/>
            <p:nvPr/>
          </p:nvSpPr>
          <p:spPr>
            <a:xfrm>
              <a:off x="6333091" y="2948502"/>
              <a:ext cx="76850" cy="52853"/>
            </a:xfrm>
            <a:custGeom>
              <a:avLst/>
              <a:gdLst/>
              <a:ahLst/>
              <a:cxnLst/>
              <a:rect l="l" t="t" r="r" b="b"/>
              <a:pathLst>
                <a:path w="2359" h="1620" extrusionOk="0">
                  <a:moveTo>
                    <a:pt x="572" y="0"/>
                  </a:moveTo>
                  <a:cubicBezTo>
                    <a:pt x="358" y="238"/>
                    <a:pt x="167" y="500"/>
                    <a:pt x="0" y="786"/>
                  </a:cubicBezTo>
                  <a:lnTo>
                    <a:pt x="1906" y="1620"/>
                  </a:lnTo>
                  <a:cubicBezTo>
                    <a:pt x="2048" y="1334"/>
                    <a:pt x="2191" y="1072"/>
                    <a:pt x="2358" y="810"/>
                  </a:cubicBez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75"/>
            <p:cNvSpPr/>
            <p:nvPr/>
          </p:nvSpPr>
          <p:spPr>
            <a:xfrm>
              <a:off x="6464215" y="3061156"/>
              <a:ext cx="76818" cy="52853"/>
            </a:xfrm>
            <a:custGeom>
              <a:avLst/>
              <a:gdLst/>
              <a:ahLst/>
              <a:cxnLst/>
              <a:rect l="l" t="t" r="r" b="b"/>
              <a:pathLst>
                <a:path w="2358" h="1620" extrusionOk="0">
                  <a:moveTo>
                    <a:pt x="453" y="0"/>
                  </a:moveTo>
                  <a:cubicBezTo>
                    <a:pt x="333" y="286"/>
                    <a:pt x="167" y="572"/>
                    <a:pt x="0" y="834"/>
                  </a:cubicBezTo>
                  <a:lnTo>
                    <a:pt x="1786" y="1620"/>
                  </a:lnTo>
                  <a:cubicBezTo>
                    <a:pt x="2024" y="1405"/>
                    <a:pt x="2215" y="1143"/>
                    <a:pt x="2358" y="858"/>
                  </a:cubicBezTo>
                  <a:lnTo>
                    <a:pt x="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75"/>
            <p:cNvSpPr/>
            <p:nvPr/>
          </p:nvSpPr>
          <p:spPr>
            <a:xfrm>
              <a:off x="6318333" y="2992774"/>
              <a:ext cx="68315" cy="56767"/>
            </a:xfrm>
            <a:custGeom>
              <a:avLst/>
              <a:gdLst/>
              <a:ahLst/>
              <a:cxnLst/>
              <a:rect l="l" t="t" r="r" b="b"/>
              <a:pathLst>
                <a:path w="2097" h="1740" extrusionOk="0">
                  <a:moveTo>
                    <a:pt x="191" y="1"/>
                  </a:moveTo>
                  <a:cubicBezTo>
                    <a:pt x="72" y="286"/>
                    <a:pt x="25" y="620"/>
                    <a:pt x="1" y="929"/>
                  </a:cubicBezTo>
                  <a:lnTo>
                    <a:pt x="1787" y="1739"/>
                  </a:lnTo>
                  <a:cubicBezTo>
                    <a:pt x="1882" y="1430"/>
                    <a:pt x="1978" y="1144"/>
                    <a:pt x="2097" y="834"/>
                  </a:cubicBezTo>
                  <a:lnTo>
                    <a:pt x="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75"/>
            <p:cNvSpPr/>
            <p:nvPr/>
          </p:nvSpPr>
          <p:spPr>
            <a:xfrm>
              <a:off x="6495229" y="2927524"/>
              <a:ext cx="60562" cy="89360"/>
            </a:xfrm>
            <a:custGeom>
              <a:avLst/>
              <a:gdLst/>
              <a:ahLst/>
              <a:cxnLst/>
              <a:rect l="l" t="t" r="r" b="b"/>
              <a:pathLst>
                <a:path w="1859" h="2739" extrusionOk="0">
                  <a:moveTo>
                    <a:pt x="1" y="0"/>
                  </a:moveTo>
                  <a:cubicBezTo>
                    <a:pt x="263" y="477"/>
                    <a:pt x="358" y="1024"/>
                    <a:pt x="286" y="1572"/>
                  </a:cubicBezTo>
                  <a:cubicBezTo>
                    <a:pt x="286" y="1715"/>
                    <a:pt x="239" y="1858"/>
                    <a:pt x="215" y="2024"/>
                  </a:cubicBezTo>
                  <a:lnTo>
                    <a:pt x="1858" y="2739"/>
                  </a:lnTo>
                  <a:cubicBezTo>
                    <a:pt x="1811" y="2429"/>
                    <a:pt x="1739" y="2144"/>
                    <a:pt x="1620" y="1858"/>
                  </a:cubicBezTo>
                  <a:cubicBezTo>
                    <a:pt x="1334" y="1072"/>
                    <a:pt x="763" y="40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75"/>
            <p:cNvSpPr/>
            <p:nvPr/>
          </p:nvSpPr>
          <p:spPr>
            <a:xfrm>
              <a:off x="6399028" y="3105428"/>
              <a:ext cx="106333" cy="45088"/>
            </a:xfrm>
            <a:custGeom>
              <a:avLst/>
              <a:gdLst/>
              <a:ahLst/>
              <a:cxnLst/>
              <a:rect l="l" t="t" r="r" b="b"/>
              <a:pathLst>
                <a:path w="3264" h="1382" extrusionOk="0">
                  <a:moveTo>
                    <a:pt x="1644" y="1"/>
                  </a:moveTo>
                  <a:cubicBezTo>
                    <a:pt x="1549" y="120"/>
                    <a:pt x="1453" y="239"/>
                    <a:pt x="1334" y="334"/>
                  </a:cubicBezTo>
                  <a:cubicBezTo>
                    <a:pt x="1001" y="763"/>
                    <a:pt x="525" y="1072"/>
                    <a:pt x="1" y="1191"/>
                  </a:cubicBezTo>
                  <a:cubicBezTo>
                    <a:pt x="358" y="1334"/>
                    <a:pt x="763" y="1382"/>
                    <a:pt x="1144" y="1382"/>
                  </a:cubicBezTo>
                  <a:cubicBezTo>
                    <a:pt x="1906" y="1382"/>
                    <a:pt x="2644" y="1144"/>
                    <a:pt x="3263" y="715"/>
                  </a:cubicBezTo>
                  <a:lnTo>
                    <a:pt x="1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75"/>
            <p:cNvSpPr/>
            <p:nvPr/>
          </p:nvSpPr>
          <p:spPr>
            <a:xfrm>
              <a:off x="6319115" y="3045627"/>
              <a:ext cx="59780" cy="90143"/>
            </a:xfrm>
            <a:custGeom>
              <a:avLst/>
              <a:gdLst/>
              <a:ahLst/>
              <a:cxnLst/>
              <a:rect l="l" t="t" r="r" b="b"/>
              <a:pathLst>
                <a:path w="1835" h="2763" extrusionOk="0">
                  <a:moveTo>
                    <a:pt x="1" y="0"/>
                  </a:moveTo>
                  <a:lnTo>
                    <a:pt x="1" y="0"/>
                  </a:lnTo>
                  <a:cubicBezTo>
                    <a:pt x="144" y="1167"/>
                    <a:pt x="810" y="2167"/>
                    <a:pt x="1834" y="2763"/>
                  </a:cubicBezTo>
                  <a:cubicBezTo>
                    <a:pt x="1573" y="2262"/>
                    <a:pt x="1477" y="1715"/>
                    <a:pt x="1573" y="1167"/>
                  </a:cubicBezTo>
                  <a:cubicBezTo>
                    <a:pt x="1573" y="1024"/>
                    <a:pt x="1596" y="881"/>
                    <a:pt x="1620" y="738"/>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75"/>
            <p:cNvSpPr/>
            <p:nvPr/>
          </p:nvSpPr>
          <p:spPr>
            <a:xfrm>
              <a:off x="6440922" y="2938388"/>
              <a:ext cx="45022" cy="46654"/>
            </a:xfrm>
            <a:custGeom>
              <a:avLst/>
              <a:gdLst/>
              <a:ahLst/>
              <a:cxnLst/>
              <a:rect l="l" t="t" r="r" b="b"/>
              <a:pathLst>
                <a:path w="1382" h="1430" extrusionOk="0">
                  <a:moveTo>
                    <a:pt x="1144" y="1"/>
                  </a:moveTo>
                  <a:cubicBezTo>
                    <a:pt x="810" y="48"/>
                    <a:pt x="405" y="358"/>
                    <a:pt x="1" y="858"/>
                  </a:cubicBezTo>
                  <a:lnTo>
                    <a:pt x="1287" y="1430"/>
                  </a:lnTo>
                  <a:cubicBezTo>
                    <a:pt x="1382" y="787"/>
                    <a:pt x="1334" y="286"/>
                    <a:pt x="1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75"/>
            <p:cNvSpPr/>
            <p:nvPr/>
          </p:nvSpPr>
          <p:spPr>
            <a:xfrm>
              <a:off x="6487476" y="3013752"/>
              <a:ext cx="69064" cy="56767"/>
            </a:xfrm>
            <a:custGeom>
              <a:avLst/>
              <a:gdLst/>
              <a:ahLst/>
              <a:cxnLst/>
              <a:rect l="l" t="t" r="r" b="b"/>
              <a:pathLst>
                <a:path w="2120" h="1740" extrusionOk="0">
                  <a:moveTo>
                    <a:pt x="310" y="1"/>
                  </a:moveTo>
                  <a:cubicBezTo>
                    <a:pt x="215" y="286"/>
                    <a:pt x="120" y="596"/>
                    <a:pt x="1" y="882"/>
                  </a:cubicBezTo>
                  <a:lnTo>
                    <a:pt x="1929" y="1739"/>
                  </a:lnTo>
                  <a:cubicBezTo>
                    <a:pt x="2025" y="1430"/>
                    <a:pt x="2096" y="1120"/>
                    <a:pt x="2120" y="787"/>
                  </a:cubicBezTo>
                  <a:lnTo>
                    <a:pt x="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75"/>
            <p:cNvSpPr/>
            <p:nvPr/>
          </p:nvSpPr>
          <p:spPr>
            <a:xfrm>
              <a:off x="6368763" y="2911864"/>
              <a:ext cx="106333" cy="46001"/>
            </a:xfrm>
            <a:custGeom>
              <a:avLst/>
              <a:gdLst/>
              <a:ahLst/>
              <a:cxnLst/>
              <a:rect l="l" t="t" r="r" b="b"/>
              <a:pathLst>
                <a:path w="3264" h="1410" extrusionOk="0">
                  <a:moveTo>
                    <a:pt x="2109" y="0"/>
                  </a:moveTo>
                  <a:cubicBezTo>
                    <a:pt x="1365" y="0"/>
                    <a:pt x="627" y="233"/>
                    <a:pt x="1" y="671"/>
                  </a:cubicBezTo>
                  <a:lnTo>
                    <a:pt x="1620" y="1409"/>
                  </a:lnTo>
                  <a:cubicBezTo>
                    <a:pt x="1716" y="1266"/>
                    <a:pt x="1811" y="1171"/>
                    <a:pt x="1930" y="1052"/>
                  </a:cubicBezTo>
                  <a:cubicBezTo>
                    <a:pt x="2263" y="623"/>
                    <a:pt x="2740" y="314"/>
                    <a:pt x="3263" y="195"/>
                  </a:cubicBezTo>
                  <a:cubicBezTo>
                    <a:pt x="2888" y="64"/>
                    <a:pt x="2498" y="0"/>
                    <a:pt x="2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4" name="Google Shape;6274;p75"/>
          <p:cNvGrpSpPr/>
          <p:nvPr/>
        </p:nvGrpSpPr>
        <p:grpSpPr>
          <a:xfrm>
            <a:off x="7099607" y="2884002"/>
            <a:ext cx="225013" cy="348892"/>
            <a:chOff x="7099607" y="2884002"/>
            <a:chExt cx="225013" cy="348892"/>
          </a:xfrm>
        </p:grpSpPr>
        <p:sp>
          <p:nvSpPr>
            <p:cNvPr id="6275" name="Google Shape;6275;p75"/>
            <p:cNvSpPr/>
            <p:nvPr/>
          </p:nvSpPr>
          <p:spPr>
            <a:xfrm>
              <a:off x="7161667" y="2884002"/>
              <a:ext cx="101642" cy="21794"/>
            </a:xfrm>
            <a:custGeom>
              <a:avLst/>
              <a:gdLst/>
              <a:ahLst/>
              <a:cxnLst/>
              <a:rect l="l" t="t" r="r" b="b"/>
              <a:pathLst>
                <a:path w="3120" h="668" extrusionOk="0">
                  <a:moveTo>
                    <a:pt x="500" y="1"/>
                  </a:moveTo>
                  <a:cubicBezTo>
                    <a:pt x="215" y="1"/>
                    <a:pt x="0" y="239"/>
                    <a:pt x="0" y="525"/>
                  </a:cubicBezTo>
                  <a:lnTo>
                    <a:pt x="0" y="667"/>
                  </a:lnTo>
                  <a:lnTo>
                    <a:pt x="3120" y="667"/>
                  </a:lnTo>
                  <a:lnTo>
                    <a:pt x="3120" y="525"/>
                  </a:lnTo>
                  <a:cubicBezTo>
                    <a:pt x="3120" y="239"/>
                    <a:pt x="2882" y="1"/>
                    <a:pt x="2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75"/>
            <p:cNvSpPr/>
            <p:nvPr/>
          </p:nvSpPr>
          <p:spPr>
            <a:xfrm>
              <a:off x="7099607" y="2925958"/>
              <a:ext cx="225013" cy="122801"/>
            </a:xfrm>
            <a:custGeom>
              <a:avLst/>
              <a:gdLst/>
              <a:ahLst/>
              <a:cxnLst/>
              <a:rect l="l" t="t" r="r" b="b"/>
              <a:pathLst>
                <a:path w="6907" h="3764" extrusionOk="0">
                  <a:moveTo>
                    <a:pt x="3465" y="1287"/>
                  </a:moveTo>
                  <a:cubicBezTo>
                    <a:pt x="3614" y="1287"/>
                    <a:pt x="3763" y="1382"/>
                    <a:pt x="3787" y="1572"/>
                  </a:cubicBezTo>
                  <a:lnTo>
                    <a:pt x="3787" y="1882"/>
                  </a:lnTo>
                  <a:lnTo>
                    <a:pt x="4096" y="1882"/>
                  </a:lnTo>
                  <a:cubicBezTo>
                    <a:pt x="4111" y="1880"/>
                    <a:pt x="4125" y="1880"/>
                    <a:pt x="4139" y="1880"/>
                  </a:cubicBezTo>
                  <a:cubicBezTo>
                    <a:pt x="4541" y="1880"/>
                    <a:pt x="4534" y="2526"/>
                    <a:pt x="4118" y="2526"/>
                  </a:cubicBezTo>
                  <a:cubicBezTo>
                    <a:pt x="4111" y="2526"/>
                    <a:pt x="4104" y="2525"/>
                    <a:pt x="4096" y="2525"/>
                  </a:cubicBezTo>
                  <a:lnTo>
                    <a:pt x="3787" y="2525"/>
                  </a:lnTo>
                  <a:lnTo>
                    <a:pt x="3787" y="2835"/>
                  </a:lnTo>
                  <a:cubicBezTo>
                    <a:pt x="3763" y="3025"/>
                    <a:pt x="3614" y="3120"/>
                    <a:pt x="3465" y="3120"/>
                  </a:cubicBezTo>
                  <a:cubicBezTo>
                    <a:pt x="3316" y="3120"/>
                    <a:pt x="3167" y="3025"/>
                    <a:pt x="3144" y="2835"/>
                  </a:cubicBezTo>
                  <a:lnTo>
                    <a:pt x="3144" y="2525"/>
                  </a:lnTo>
                  <a:lnTo>
                    <a:pt x="2858" y="2525"/>
                  </a:lnTo>
                  <a:cubicBezTo>
                    <a:pt x="2850" y="2525"/>
                    <a:pt x="2842" y="2526"/>
                    <a:pt x="2835" y="2526"/>
                  </a:cubicBezTo>
                  <a:cubicBezTo>
                    <a:pt x="2397" y="2526"/>
                    <a:pt x="2389" y="1880"/>
                    <a:pt x="2813" y="1880"/>
                  </a:cubicBezTo>
                  <a:cubicBezTo>
                    <a:pt x="2828" y="1880"/>
                    <a:pt x="2843" y="1880"/>
                    <a:pt x="2858" y="1882"/>
                  </a:cubicBezTo>
                  <a:lnTo>
                    <a:pt x="3144" y="1882"/>
                  </a:lnTo>
                  <a:lnTo>
                    <a:pt x="3144" y="1572"/>
                  </a:lnTo>
                  <a:cubicBezTo>
                    <a:pt x="3167" y="1382"/>
                    <a:pt x="3316" y="1287"/>
                    <a:pt x="3465" y="1287"/>
                  </a:cubicBezTo>
                  <a:close/>
                  <a:moveTo>
                    <a:pt x="1143" y="1"/>
                  </a:moveTo>
                  <a:cubicBezTo>
                    <a:pt x="524" y="1"/>
                    <a:pt x="0" y="525"/>
                    <a:pt x="0" y="1144"/>
                  </a:cubicBezTo>
                  <a:lnTo>
                    <a:pt x="0" y="3763"/>
                  </a:lnTo>
                  <a:lnTo>
                    <a:pt x="6906" y="3763"/>
                  </a:lnTo>
                  <a:lnTo>
                    <a:pt x="6906" y="1144"/>
                  </a:lnTo>
                  <a:cubicBezTo>
                    <a:pt x="6906" y="525"/>
                    <a:pt x="6382" y="1"/>
                    <a:pt x="5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75"/>
            <p:cNvSpPr/>
            <p:nvPr/>
          </p:nvSpPr>
          <p:spPr>
            <a:xfrm>
              <a:off x="7099607" y="3069704"/>
              <a:ext cx="225013" cy="163190"/>
            </a:xfrm>
            <a:custGeom>
              <a:avLst/>
              <a:gdLst/>
              <a:ahLst/>
              <a:cxnLst/>
              <a:rect l="l" t="t" r="r" b="b"/>
              <a:pathLst>
                <a:path w="6907" h="5002" extrusionOk="0">
                  <a:moveTo>
                    <a:pt x="4078" y="611"/>
                  </a:moveTo>
                  <a:cubicBezTo>
                    <a:pt x="4317" y="611"/>
                    <a:pt x="4528" y="925"/>
                    <a:pt x="4311" y="1143"/>
                  </a:cubicBezTo>
                  <a:lnTo>
                    <a:pt x="3572" y="1882"/>
                  </a:lnTo>
                  <a:lnTo>
                    <a:pt x="4072" y="1882"/>
                  </a:lnTo>
                  <a:cubicBezTo>
                    <a:pt x="4358" y="1882"/>
                    <a:pt x="4501" y="2215"/>
                    <a:pt x="4311" y="2406"/>
                  </a:cubicBezTo>
                  <a:lnTo>
                    <a:pt x="3048" y="3668"/>
                  </a:lnTo>
                  <a:cubicBezTo>
                    <a:pt x="2977" y="3734"/>
                    <a:pt x="2899" y="3762"/>
                    <a:pt x="2825" y="3762"/>
                  </a:cubicBezTo>
                  <a:cubicBezTo>
                    <a:pt x="2579" y="3762"/>
                    <a:pt x="2376" y="3453"/>
                    <a:pt x="2596" y="3215"/>
                  </a:cubicBezTo>
                  <a:lnTo>
                    <a:pt x="3334" y="2501"/>
                  </a:lnTo>
                  <a:lnTo>
                    <a:pt x="2834" y="2501"/>
                  </a:lnTo>
                  <a:cubicBezTo>
                    <a:pt x="2817" y="2503"/>
                    <a:pt x="2800" y="2505"/>
                    <a:pt x="2784" y="2505"/>
                  </a:cubicBezTo>
                  <a:cubicBezTo>
                    <a:pt x="2507" y="2505"/>
                    <a:pt x="2371" y="2134"/>
                    <a:pt x="2596" y="1977"/>
                  </a:cubicBezTo>
                  <a:lnTo>
                    <a:pt x="3858" y="715"/>
                  </a:lnTo>
                  <a:cubicBezTo>
                    <a:pt x="3926" y="641"/>
                    <a:pt x="4003" y="611"/>
                    <a:pt x="4078" y="611"/>
                  </a:cubicBezTo>
                  <a:close/>
                  <a:moveTo>
                    <a:pt x="0" y="0"/>
                  </a:moveTo>
                  <a:lnTo>
                    <a:pt x="0" y="3858"/>
                  </a:lnTo>
                  <a:cubicBezTo>
                    <a:pt x="0" y="4501"/>
                    <a:pt x="524" y="5001"/>
                    <a:pt x="1143" y="5001"/>
                  </a:cubicBezTo>
                  <a:lnTo>
                    <a:pt x="5763" y="5001"/>
                  </a:lnTo>
                  <a:cubicBezTo>
                    <a:pt x="6406" y="5001"/>
                    <a:pt x="6906" y="4501"/>
                    <a:pt x="6906" y="3858"/>
                  </a:cubicBezTo>
                  <a:lnTo>
                    <a:pt x="6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8" name="Google Shape;6278;p75"/>
          <p:cNvGrpSpPr/>
          <p:nvPr/>
        </p:nvGrpSpPr>
        <p:grpSpPr>
          <a:xfrm>
            <a:off x="7792400" y="2904915"/>
            <a:ext cx="348384" cy="307784"/>
            <a:chOff x="7792400" y="2904915"/>
            <a:chExt cx="348384" cy="307784"/>
          </a:xfrm>
        </p:grpSpPr>
        <p:sp>
          <p:nvSpPr>
            <p:cNvPr id="6279" name="Google Shape;6279;p75"/>
            <p:cNvSpPr/>
            <p:nvPr/>
          </p:nvSpPr>
          <p:spPr>
            <a:xfrm>
              <a:off x="7834295" y="3109311"/>
              <a:ext cx="60529" cy="60258"/>
            </a:xfrm>
            <a:custGeom>
              <a:avLst/>
              <a:gdLst/>
              <a:ahLst/>
              <a:cxnLst/>
              <a:rect l="l" t="t" r="r" b="b"/>
              <a:pathLst>
                <a:path w="1858" h="1847" extrusionOk="0">
                  <a:moveTo>
                    <a:pt x="0" y="1"/>
                  </a:moveTo>
                  <a:lnTo>
                    <a:pt x="0" y="953"/>
                  </a:lnTo>
                  <a:cubicBezTo>
                    <a:pt x="24" y="1549"/>
                    <a:pt x="471" y="1846"/>
                    <a:pt x="920" y="1846"/>
                  </a:cubicBezTo>
                  <a:cubicBezTo>
                    <a:pt x="1370" y="1846"/>
                    <a:pt x="1822" y="1549"/>
                    <a:pt x="1858" y="953"/>
                  </a:cubicBezTo>
                  <a:lnTo>
                    <a:pt x="1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75"/>
            <p:cNvSpPr/>
            <p:nvPr/>
          </p:nvSpPr>
          <p:spPr>
            <a:xfrm>
              <a:off x="7818755" y="2904980"/>
              <a:ext cx="88513" cy="61400"/>
            </a:xfrm>
            <a:custGeom>
              <a:avLst/>
              <a:gdLst/>
              <a:ahLst/>
              <a:cxnLst/>
              <a:rect l="l" t="t" r="r" b="b"/>
              <a:pathLst>
                <a:path w="2717" h="1882" extrusionOk="0">
                  <a:moveTo>
                    <a:pt x="431" y="0"/>
                  </a:moveTo>
                  <a:cubicBezTo>
                    <a:pt x="0" y="0"/>
                    <a:pt x="7" y="625"/>
                    <a:pt x="412" y="625"/>
                  </a:cubicBezTo>
                  <a:cubicBezTo>
                    <a:pt x="433" y="625"/>
                    <a:pt x="455" y="623"/>
                    <a:pt x="477" y="620"/>
                  </a:cubicBezTo>
                  <a:lnTo>
                    <a:pt x="477" y="1882"/>
                  </a:lnTo>
                  <a:lnTo>
                    <a:pt x="2335" y="1882"/>
                  </a:lnTo>
                  <a:lnTo>
                    <a:pt x="2335" y="620"/>
                  </a:lnTo>
                  <a:cubicBezTo>
                    <a:pt x="2716" y="596"/>
                    <a:pt x="2716" y="24"/>
                    <a:pt x="2335" y="1"/>
                  </a:cubicBezTo>
                  <a:lnTo>
                    <a:pt x="454" y="1"/>
                  </a:lnTo>
                  <a:cubicBezTo>
                    <a:pt x="446" y="0"/>
                    <a:pt x="438"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75"/>
            <p:cNvSpPr/>
            <p:nvPr/>
          </p:nvSpPr>
          <p:spPr>
            <a:xfrm>
              <a:off x="7935936" y="3109311"/>
              <a:ext cx="60529" cy="62020"/>
            </a:xfrm>
            <a:custGeom>
              <a:avLst/>
              <a:gdLst/>
              <a:ahLst/>
              <a:cxnLst/>
              <a:rect l="l" t="t" r="r" b="b"/>
              <a:pathLst>
                <a:path w="1858" h="1901" extrusionOk="0">
                  <a:moveTo>
                    <a:pt x="0" y="1"/>
                  </a:moveTo>
                  <a:lnTo>
                    <a:pt x="0" y="953"/>
                  </a:lnTo>
                  <a:cubicBezTo>
                    <a:pt x="0" y="1584"/>
                    <a:pt x="465" y="1900"/>
                    <a:pt x="929" y="1900"/>
                  </a:cubicBezTo>
                  <a:cubicBezTo>
                    <a:pt x="1393" y="1900"/>
                    <a:pt x="1858" y="1584"/>
                    <a:pt x="1858" y="953"/>
                  </a:cubicBezTo>
                  <a:lnTo>
                    <a:pt x="1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75"/>
            <p:cNvSpPr/>
            <p:nvPr/>
          </p:nvSpPr>
          <p:spPr>
            <a:xfrm>
              <a:off x="7921114" y="2904980"/>
              <a:ext cx="87764" cy="61400"/>
            </a:xfrm>
            <a:custGeom>
              <a:avLst/>
              <a:gdLst/>
              <a:ahLst/>
              <a:cxnLst/>
              <a:rect l="l" t="t" r="r" b="b"/>
              <a:pathLst>
                <a:path w="2694" h="1882" extrusionOk="0">
                  <a:moveTo>
                    <a:pt x="409" y="0"/>
                  </a:moveTo>
                  <a:cubicBezTo>
                    <a:pt x="1" y="0"/>
                    <a:pt x="8" y="625"/>
                    <a:pt x="393" y="625"/>
                  </a:cubicBezTo>
                  <a:cubicBezTo>
                    <a:pt x="413" y="625"/>
                    <a:pt x="434" y="623"/>
                    <a:pt x="455" y="620"/>
                  </a:cubicBezTo>
                  <a:lnTo>
                    <a:pt x="455" y="1882"/>
                  </a:lnTo>
                  <a:lnTo>
                    <a:pt x="2313" y="1882"/>
                  </a:lnTo>
                  <a:lnTo>
                    <a:pt x="2313" y="620"/>
                  </a:lnTo>
                  <a:cubicBezTo>
                    <a:pt x="2694" y="596"/>
                    <a:pt x="2694" y="24"/>
                    <a:pt x="2313" y="1"/>
                  </a:cubicBezTo>
                  <a:lnTo>
                    <a:pt x="431" y="1"/>
                  </a:lnTo>
                  <a:cubicBezTo>
                    <a:pt x="424" y="0"/>
                    <a:pt x="417" y="0"/>
                    <a:pt x="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75"/>
            <p:cNvSpPr/>
            <p:nvPr/>
          </p:nvSpPr>
          <p:spPr>
            <a:xfrm>
              <a:off x="8038327" y="3107777"/>
              <a:ext cx="60562" cy="61792"/>
            </a:xfrm>
            <a:custGeom>
              <a:avLst/>
              <a:gdLst/>
              <a:ahLst/>
              <a:cxnLst/>
              <a:rect l="l" t="t" r="r" b="b"/>
              <a:pathLst>
                <a:path w="1859" h="1894" extrusionOk="0">
                  <a:moveTo>
                    <a:pt x="1" y="0"/>
                  </a:moveTo>
                  <a:lnTo>
                    <a:pt x="1" y="1000"/>
                  </a:lnTo>
                  <a:cubicBezTo>
                    <a:pt x="36" y="1596"/>
                    <a:pt x="483" y="1893"/>
                    <a:pt x="929" y="1893"/>
                  </a:cubicBezTo>
                  <a:cubicBezTo>
                    <a:pt x="1376" y="1893"/>
                    <a:pt x="1822" y="1596"/>
                    <a:pt x="1858" y="1000"/>
                  </a:cubicBezTo>
                  <a:lnTo>
                    <a:pt x="18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75"/>
            <p:cNvSpPr/>
            <p:nvPr/>
          </p:nvSpPr>
          <p:spPr>
            <a:xfrm>
              <a:off x="8023537" y="2904915"/>
              <a:ext cx="89621" cy="61465"/>
            </a:xfrm>
            <a:custGeom>
              <a:avLst/>
              <a:gdLst/>
              <a:ahLst/>
              <a:cxnLst/>
              <a:rect l="l" t="t" r="r" b="b"/>
              <a:pathLst>
                <a:path w="2751" h="1884" extrusionOk="0">
                  <a:moveTo>
                    <a:pt x="2355" y="0"/>
                  </a:moveTo>
                  <a:cubicBezTo>
                    <a:pt x="2341" y="0"/>
                    <a:pt x="2327" y="1"/>
                    <a:pt x="2312" y="3"/>
                  </a:cubicBezTo>
                  <a:lnTo>
                    <a:pt x="431" y="3"/>
                  </a:lnTo>
                  <a:cubicBezTo>
                    <a:pt x="423" y="2"/>
                    <a:pt x="416" y="2"/>
                    <a:pt x="409" y="2"/>
                  </a:cubicBezTo>
                  <a:cubicBezTo>
                    <a:pt x="0" y="2"/>
                    <a:pt x="8" y="627"/>
                    <a:pt x="393" y="627"/>
                  </a:cubicBezTo>
                  <a:cubicBezTo>
                    <a:pt x="413" y="627"/>
                    <a:pt x="433" y="625"/>
                    <a:pt x="455" y="622"/>
                  </a:cubicBezTo>
                  <a:lnTo>
                    <a:pt x="455" y="1884"/>
                  </a:lnTo>
                  <a:lnTo>
                    <a:pt x="2312" y="1884"/>
                  </a:lnTo>
                  <a:lnTo>
                    <a:pt x="2312" y="622"/>
                  </a:lnTo>
                  <a:cubicBezTo>
                    <a:pt x="2327" y="623"/>
                    <a:pt x="2341" y="624"/>
                    <a:pt x="2355" y="624"/>
                  </a:cubicBezTo>
                  <a:cubicBezTo>
                    <a:pt x="2751" y="624"/>
                    <a:pt x="2751" y="0"/>
                    <a:pt x="2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75"/>
            <p:cNvSpPr/>
            <p:nvPr/>
          </p:nvSpPr>
          <p:spPr>
            <a:xfrm>
              <a:off x="7792400" y="2986575"/>
              <a:ext cx="348384" cy="226124"/>
            </a:xfrm>
            <a:custGeom>
              <a:avLst/>
              <a:gdLst/>
              <a:ahLst/>
              <a:cxnLst/>
              <a:rect l="l" t="t" r="r" b="b"/>
              <a:pathLst>
                <a:path w="10694" h="6931" extrusionOk="0">
                  <a:moveTo>
                    <a:pt x="7550" y="2501"/>
                  </a:moveTo>
                  <a:lnTo>
                    <a:pt x="7550" y="3096"/>
                  </a:lnTo>
                  <a:lnTo>
                    <a:pt x="9431" y="3096"/>
                  </a:lnTo>
                  <a:lnTo>
                    <a:pt x="9431" y="2524"/>
                  </a:lnTo>
                  <a:lnTo>
                    <a:pt x="10074" y="2524"/>
                  </a:lnTo>
                  <a:lnTo>
                    <a:pt x="10050" y="5954"/>
                  </a:lnTo>
                  <a:cubicBezTo>
                    <a:pt x="10072" y="6130"/>
                    <a:pt x="9951" y="6266"/>
                    <a:pt x="9782" y="6266"/>
                  </a:cubicBezTo>
                  <a:cubicBezTo>
                    <a:pt x="9768" y="6266"/>
                    <a:pt x="9755" y="6265"/>
                    <a:pt x="9741" y="6263"/>
                  </a:cubicBezTo>
                  <a:lnTo>
                    <a:pt x="929" y="6263"/>
                  </a:lnTo>
                  <a:cubicBezTo>
                    <a:pt x="739" y="6263"/>
                    <a:pt x="620" y="6120"/>
                    <a:pt x="620" y="5954"/>
                  </a:cubicBezTo>
                  <a:lnTo>
                    <a:pt x="620" y="2501"/>
                  </a:lnTo>
                  <a:lnTo>
                    <a:pt x="1286" y="2501"/>
                  </a:lnTo>
                  <a:lnTo>
                    <a:pt x="1286" y="3144"/>
                  </a:lnTo>
                  <a:lnTo>
                    <a:pt x="3144" y="3144"/>
                  </a:lnTo>
                  <a:lnTo>
                    <a:pt x="3144" y="2501"/>
                  </a:lnTo>
                  <a:lnTo>
                    <a:pt x="4430" y="2501"/>
                  </a:lnTo>
                  <a:lnTo>
                    <a:pt x="4430" y="3144"/>
                  </a:lnTo>
                  <a:lnTo>
                    <a:pt x="6288" y="3144"/>
                  </a:lnTo>
                  <a:lnTo>
                    <a:pt x="6288" y="2501"/>
                  </a:lnTo>
                  <a:close/>
                  <a:moveTo>
                    <a:pt x="286" y="0"/>
                  </a:moveTo>
                  <a:cubicBezTo>
                    <a:pt x="120" y="24"/>
                    <a:pt x="0" y="143"/>
                    <a:pt x="0" y="334"/>
                  </a:cubicBezTo>
                  <a:lnTo>
                    <a:pt x="0" y="5978"/>
                  </a:lnTo>
                  <a:cubicBezTo>
                    <a:pt x="0" y="6501"/>
                    <a:pt x="405" y="6906"/>
                    <a:pt x="929" y="6930"/>
                  </a:cubicBezTo>
                  <a:lnTo>
                    <a:pt x="9764" y="6930"/>
                  </a:lnTo>
                  <a:cubicBezTo>
                    <a:pt x="10288" y="6906"/>
                    <a:pt x="10693" y="6501"/>
                    <a:pt x="10693" y="5978"/>
                  </a:cubicBezTo>
                  <a:lnTo>
                    <a:pt x="10693" y="334"/>
                  </a:lnTo>
                  <a:cubicBezTo>
                    <a:pt x="10693" y="143"/>
                    <a:pt x="10550" y="0"/>
                    <a:pt x="10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6" name="Google Shape;6286;p75"/>
          <p:cNvGrpSpPr/>
          <p:nvPr/>
        </p:nvGrpSpPr>
        <p:grpSpPr>
          <a:xfrm>
            <a:off x="7791618" y="3462835"/>
            <a:ext cx="349166" cy="309024"/>
            <a:chOff x="7791618" y="3462835"/>
            <a:chExt cx="349166" cy="309024"/>
          </a:xfrm>
        </p:grpSpPr>
        <p:sp>
          <p:nvSpPr>
            <p:cNvPr id="6287" name="Google Shape;6287;p75"/>
            <p:cNvSpPr/>
            <p:nvPr/>
          </p:nvSpPr>
          <p:spPr>
            <a:xfrm>
              <a:off x="7791618" y="3462835"/>
              <a:ext cx="144351" cy="143778"/>
            </a:xfrm>
            <a:custGeom>
              <a:avLst/>
              <a:gdLst/>
              <a:ahLst/>
              <a:cxnLst/>
              <a:rect l="l" t="t" r="r" b="b"/>
              <a:pathLst>
                <a:path w="4431" h="4407" extrusionOk="0">
                  <a:moveTo>
                    <a:pt x="2215" y="0"/>
                  </a:moveTo>
                  <a:cubicBezTo>
                    <a:pt x="1001" y="0"/>
                    <a:pt x="1" y="977"/>
                    <a:pt x="1" y="2191"/>
                  </a:cubicBezTo>
                  <a:lnTo>
                    <a:pt x="1" y="4406"/>
                  </a:lnTo>
                  <a:lnTo>
                    <a:pt x="4406" y="4406"/>
                  </a:lnTo>
                  <a:lnTo>
                    <a:pt x="4406" y="2215"/>
                  </a:lnTo>
                  <a:cubicBezTo>
                    <a:pt x="4430" y="1001"/>
                    <a:pt x="3454" y="0"/>
                    <a:pt x="2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75"/>
            <p:cNvSpPr/>
            <p:nvPr/>
          </p:nvSpPr>
          <p:spPr>
            <a:xfrm>
              <a:off x="7791618" y="3626776"/>
              <a:ext cx="143569" cy="143778"/>
            </a:xfrm>
            <a:custGeom>
              <a:avLst/>
              <a:gdLst/>
              <a:ahLst/>
              <a:cxnLst/>
              <a:rect l="l" t="t" r="r" b="b"/>
              <a:pathLst>
                <a:path w="4407" h="4407" extrusionOk="0">
                  <a:moveTo>
                    <a:pt x="1" y="0"/>
                  </a:moveTo>
                  <a:lnTo>
                    <a:pt x="1" y="2191"/>
                  </a:lnTo>
                  <a:cubicBezTo>
                    <a:pt x="1" y="3406"/>
                    <a:pt x="977" y="4406"/>
                    <a:pt x="2192" y="4406"/>
                  </a:cubicBezTo>
                  <a:cubicBezTo>
                    <a:pt x="2206" y="4406"/>
                    <a:pt x="2220" y="4406"/>
                    <a:pt x="2234" y="4406"/>
                  </a:cubicBezTo>
                  <a:cubicBezTo>
                    <a:pt x="3429" y="4406"/>
                    <a:pt x="4406" y="3415"/>
                    <a:pt x="4406" y="2215"/>
                  </a:cubicBezTo>
                  <a:lnTo>
                    <a:pt x="4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75"/>
            <p:cNvSpPr/>
            <p:nvPr/>
          </p:nvSpPr>
          <p:spPr>
            <a:xfrm>
              <a:off x="7956884" y="3524007"/>
              <a:ext cx="183900" cy="113665"/>
            </a:xfrm>
            <a:custGeom>
              <a:avLst/>
              <a:gdLst/>
              <a:ahLst/>
              <a:cxnLst/>
              <a:rect l="l" t="t" r="r" b="b"/>
              <a:pathLst>
                <a:path w="5645" h="3484" extrusionOk="0">
                  <a:moveTo>
                    <a:pt x="1862" y="1"/>
                  </a:moveTo>
                  <a:cubicBezTo>
                    <a:pt x="1237" y="1"/>
                    <a:pt x="598" y="160"/>
                    <a:pt x="0" y="507"/>
                  </a:cubicBezTo>
                  <a:lnTo>
                    <a:pt x="0" y="3484"/>
                  </a:lnTo>
                  <a:lnTo>
                    <a:pt x="5644" y="3484"/>
                  </a:lnTo>
                  <a:cubicBezTo>
                    <a:pt x="5466" y="1415"/>
                    <a:pt x="3725" y="1"/>
                    <a:pt x="1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75"/>
            <p:cNvSpPr/>
            <p:nvPr/>
          </p:nvSpPr>
          <p:spPr>
            <a:xfrm>
              <a:off x="7942908" y="3657835"/>
              <a:ext cx="197876" cy="114024"/>
            </a:xfrm>
            <a:custGeom>
              <a:avLst/>
              <a:gdLst/>
              <a:ahLst/>
              <a:cxnLst/>
              <a:rect l="l" t="t" r="r" b="b"/>
              <a:pathLst>
                <a:path w="6074" h="3495" extrusionOk="0">
                  <a:moveTo>
                    <a:pt x="405" y="1"/>
                  </a:moveTo>
                  <a:lnTo>
                    <a:pt x="405" y="1287"/>
                  </a:lnTo>
                  <a:cubicBezTo>
                    <a:pt x="405" y="1787"/>
                    <a:pt x="262" y="2287"/>
                    <a:pt x="0" y="2716"/>
                  </a:cubicBezTo>
                  <a:cubicBezTo>
                    <a:pt x="705" y="3251"/>
                    <a:pt x="1503" y="3495"/>
                    <a:pt x="2284" y="3495"/>
                  </a:cubicBezTo>
                  <a:cubicBezTo>
                    <a:pt x="4144" y="3495"/>
                    <a:pt x="5905" y="2114"/>
                    <a:pt x="6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1" name="Google Shape;6291;p75"/>
          <p:cNvSpPr/>
          <p:nvPr/>
        </p:nvSpPr>
        <p:spPr>
          <a:xfrm>
            <a:off x="7058461" y="3442477"/>
            <a:ext cx="310007" cy="349022"/>
          </a:xfrm>
          <a:custGeom>
            <a:avLst/>
            <a:gdLst/>
            <a:ahLst/>
            <a:cxnLst/>
            <a:rect l="l" t="t" r="r" b="b"/>
            <a:pathLst>
              <a:path w="9516" h="10698" extrusionOk="0">
                <a:moveTo>
                  <a:pt x="9175" y="0"/>
                </a:moveTo>
                <a:cubicBezTo>
                  <a:pt x="9158" y="0"/>
                  <a:pt x="9140" y="2"/>
                  <a:pt x="9122" y="5"/>
                </a:cubicBezTo>
                <a:lnTo>
                  <a:pt x="334" y="5"/>
                </a:lnTo>
                <a:cubicBezTo>
                  <a:pt x="320" y="3"/>
                  <a:pt x="307" y="3"/>
                  <a:pt x="293" y="3"/>
                </a:cubicBezTo>
                <a:cubicBezTo>
                  <a:pt x="124" y="3"/>
                  <a:pt x="1" y="138"/>
                  <a:pt x="1" y="315"/>
                </a:cubicBezTo>
                <a:lnTo>
                  <a:pt x="1" y="8721"/>
                </a:lnTo>
                <a:cubicBezTo>
                  <a:pt x="1" y="9817"/>
                  <a:pt x="906" y="10698"/>
                  <a:pt x="2001" y="10698"/>
                </a:cubicBezTo>
                <a:lnTo>
                  <a:pt x="6169" y="10698"/>
                </a:lnTo>
                <a:cubicBezTo>
                  <a:pt x="7264" y="10698"/>
                  <a:pt x="8146" y="9817"/>
                  <a:pt x="8146" y="8721"/>
                </a:cubicBezTo>
                <a:lnTo>
                  <a:pt x="8146" y="8150"/>
                </a:lnTo>
                <a:lnTo>
                  <a:pt x="6359" y="8150"/>
                </a:lnTo>
                <a:cubicBezTo>
                  <a:pt x="5955" y="8150"/>
                  <a:pt x="5955" y="7531"/>
                  <a:pt x="6359" y="7531"/>
                </a:cubicBezTo>
                <a:lnTo>
                  <a:pt x="8146" y="7531"/>
                </a:lnTo>
                <a:lnTo>
                  <a:pt x="8146" y="6888"/>
                </a:lnTo>
                <a:lnTo>
                  <a:pt x="7026" y="6888"/>
                </a:lnTo>
                <a:cubicBezTo>
                  <a:pt x="6645" y="6864"/>
                  <a:pt x="6645" y="6292"/>
                  <a:pt x="7026" y="6268"/>
                </a:cubicBezTo>
                <a:lnTo>
                  <a:pt x="8169" y="6268"/>
                </a:lnTo>
                <a:lnTo>
                  <a:pt x="8169" y="5625"/>
                </a:lnTo>
                <a:lnTo>
                  <a:pt x="6383" y="5625"/>
                </a:lnTo>
                <a:cubicBezTo>
                  <a:pt x="5978" y="5625"/>
                  <a:pt x="5978" y="5006"/>
                  <a:pt x="6383" y="5006"/>
                </a:cubicBezTo>
                <a:lnTo>
                  <a:pt x="8169" y="5006"/>
                </a:lnTo>
                <a:lnTo>
                  <a:pt x="8169" y="4387"/>
                </a:lnTo>
                <a:lnTo>
                  <a:pt x="7026" y="4387"/>
                </a:lnTo>
                <a:cubicBezTo>
                  <a:pt x="6645" y="4339"/>
                  <a:pt x="6645" y="3792"/>
                  <a:pt x="7026" y="3744"/>
                </a:cubicBezTo>
                <a:lnTo>
                  <a:pt x="8169" y="3744"/>
                </a:lnTo>
                <a:lnTo>
                  <a:pt x="8169" y="3125"/>
                </a:lnTo>
                <a:lnTo>
                  <a:pt x="6383" y="3125"/>
                </a:lnTo>
                <a:cubicBezTo>
                  <a:pt x="5978" y="3125"/>
                  <a:pt x="5978" y="2506"/>
                  <a:pt x="6383" y="2506"/>
                </a:cubicBezTo>
                <a:lnTo>
                  <a:pt x="8169" y="2506"/>
                </a:lnTo>
                <a:lnTo>
                  <a:pt x="8169" y="2291"/>
                </a:lnTo>
                <a:lnTo>
                  <a:pt x="9360" y="481"/>
                </a:lnTo>
                <a:cubicBezTo>
                  <a:pt x="9515" y="282"/>
                  <a:pt x="9402" y="0"/>
                  <a:pt x="9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2" name="Google Shape;6292;p75"/>
          <p:cNvGrpSpPr/>
          <p:nvPr/>
        </p:nvGrpSpPr>
        <p:grpSpPr>
          <a:xfrm>
            <a:off x="6284225" y="3452689"/>
            <a:ext cx="370797" cy="327946"/>
            <a:chOff x="6284225" y="3452689"/>
            <a:chExt cx="370797" cy="327946"/>
          </a:xfrm>
        </p:grpSpPr>
        <p:sp>
          <p:nvSpPr>
            <p:cNvPr id="6293" name="Google Shape;6293;p75"/>
            <p:cNvSpPr/>
            <p:nvPr/>
          </p:nvSpPr>
          <p:spPr>
            <a:xfrm>
              <a:off x="6364137" y="3612584"/>
              <a:ext cx="62842" cy="81824"/>
            </a:xfrm>
            <a:custGeom>
              <a:avLst/>
              <a:gdLst/>
              <a:ahLst/>
              <a:cxnLst/>
              <a:rect l="l" t="t" r="r" b="b"/>
              <a:pathLst>
                <a:path w="1929" h="2508" extrusionOk="0">
                  <a:moveTo>
                    <a:pt x="976" y="1"/>
                  </a:moveTo>
                  <a:cubicBezTo>
                    <a:pt x="911" y="1"/>
                    <a:pt x="845" y="18"/>
                    <a:pt x="786" y="54"/>
                  </a:cubicBezTo>
                  <a:cubicBezTo>
                    <a:pt x="333" y="411"/>
                    <a:pt x="71" y="935"/>
                    <a:pt x="24" y="1483"/>
                  </a:cubicBezTo>
                  <a:cubicBezTo>
                    <a:pt x="0" y="2031"/>
                    <a:pt x="429" y="2483"/>
                    <a:pt x="976" y="2507"/>
                  </a:cubicBezTo>
                  <a:cubicBezTo>
                    <a:pt x="1524" y="2483"/>
                    <a:pt x="1929" y="2031"/>
                    <a:pt x="1929" y="1483"/>
                  </a:cubicBezTo>
                  <a:cubicBezTo>
                    <a:pt x="1881" y="935"/>
                    <a:pt x="1596" y="411"/>
                    <a:pt x="1167" y="54"/>
                  </a:cubicBezTo>
                  <a:cubicBezTo>
                    <a:pt x="1107" y="18"/>
                    <a:pt x="1042" y="1"/>
                    <a:pt x="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75"/>
            <p:cNvSpPr/>
            <p:nvPr/>
          </p:nvSpPr>
          <p:spPr>
            <a:xfrm>
              <a:off x="6284225" y="3699660"/>
              <a:ext cx="223449" cy="80975"/>
            </a:xfrm>
            <a:custGeom>
              <a:avLst/>
              <a:gdLst/>
              <a:ahLst/>
              <a:cxnLst/>
              <a:rect l="l" t="t" r="r" b="b"/>
              <a:pathLst>
                <a:path w="6859" h="2482" extrusionOk="0">
                  <a:moveTo>
                    <a:pt x="2213" y="0"/>
                  </a:moveTo>
                  <a:cubicBezTo>
                    <a:pt x="2198" y="0"/>
                    <a:pt x="2183" y="2"/>
                    <a:pt x="2167" y="5"/>
                  </a:cubicBezTo>
                  <a:lnTo>
                    <a:pt x="286" y="5"/>
                  </a:lnTo>
                  <a:cubicBezTo>
                    <a:pt x="119" y="5"/>
                    <a:pt x="0" y="124"/>
                    <a:pt x="0" y="291"/>
                  </a:cubicBezTo>
                  <a:lnTo>
                    <a:pt x="0" y="2172"/>
                  </a:lnTo>
                  <a:cubicBezTo>
                    <a:pt x="0" y="2339"/>
                    <a:pt x="119" y="2481"/>
                    <a:pt x="286" y="2481"/>
                  </a:cubicBezTo>
                  <a:lnTo>
                    <a:pt x="6549" y="2481"/>
                  </a:lnTo>
                  <a:cubicBezTo>
                    <a:pt x="6716" y="2481"/>
                    <a:pt x="6859" y="2339"/>
                    <a:pt x="6859" y="2172"/>
                  </a:cubicBezTo>
                  <a:lnTo>
                    <a:pt x="6859" y="291"/>
                  </a:lnTo>
                  <a:cubicBezTo>
                    <a:pt x="6859" y="136"/>
                    <a:pt x="6736" y="2"/>
                    <a:pt x="6586" y="2"/>
                  </a:cubicBezTo>
                  <a:cubicBezTo>
                    <a:pt x="6574" y="2"/>
                    <a:pt x="6561" y="3"/>
                    <a:pt x="6549" y="5"/>
                  </a:cubicBezTo>
                  <a:lnTo>
                    <a:pt x="4668" y="5"/>
                  </a:lnTo>
                  <a:cubicBezTo>
                    <a:pt x="4652" y="2"/>
                    <a:pt x="4637" y="0"/>
                    <a:pt x="4623" y="0"/>
                  </a:cubicBezTo>
                  <a:cubicBezTo>
                    <a:pt x="4524" y="0"/>
                    <a:pt x="4444" y="68"/>
                    <a:pt x="4382" y="171"/>
                  </a:cubicBezTo>
                  <a:cubicBezTo>
                    <a:pt x="4132" y="469"/>
                    <a:pt x="3775" y="618"/>
                    <a:pt x="3417" y="618"/>
                  </a:cubicBezTo>
                  <a:cubicBezTo>
                    <a:pt x="3060" y="618"/>
                    <a:pt x="2703" y="469"/>
                    <a:pt x="2453" y="171"/>
                  </a:cubicBezTo>
                  <a:cubicBezTo>
                    <a:pt x="2412" y="68"/>
                    <a:pt x="2316" y="0"/>
                    <a:pt x="22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75"/>
            <p:cNvSpPr/>
            <p:nvPr/>
          </p:nvSpPr>
          <p:spPr>
            <a:xfrm>
              <a:off x="6382739" y="3473960"/>
              <a:ext cx="183900" cy="103128"/>
            </a:xfrm>
            <a:custGeom>
              <a:avLst/>
              <a:gdLst/>
              <a:ahLst/>
              <a:cxnLst/>
              <a:rect l="l" t="t" r="r" b="b"/>
              <a:pathLst>
                <a:path w="5645" h="3161" extrusionOk="0">
                  <a:moveTo>
                    <a:pt x="2416" y="1"/>
                  </a:moveTo>
                  <a:cubicBezTo>
                    <a:pt x="2338" y="1"/>
                    <a:pt x="2258" y="34"/>
                    <a:pt x="2191" y="112"/>
                  </a:cubicBezTo>
                  <a:lnTo>
                    <a:pt x="96" y="2446"/>
                  </a:lnTo>
                  <a:cubicBezTo>
                    <a:pt x="1" y="2589"/>
                    <a:pt x="24" y="2755"/>
                    <a:pt x="143" y="2874"/>
                  </a:cubicBezTo>
                  <a:cubicBezTo>
                    <a:pt x="197" y="2928"/>
                    <a:pt x="270" y="2953"/>
                    <a:pt x="345" y="2953"/>
                  </a:cubicBezTo>
                  <a:cubicBezTo>
                    <a:pt x="436" y="2953"/>
                    <a:pt x="530" y="2916"/>
                    <a:pt x="596" y="2850"/>
                  </a:cubicBezTo>
                  <a:lnTo>
                    <a:pt x="906" y="3160"/>
                  </a:lnTo>
                  <a:lnTo>
                    <a:pt x="5645" y="3160"/>
                  </a:lnTo>
                  <a:lnTo>
                    <a:pt x="2668" y="517"/>
                  </a:lnTo>
                  <a:cubicBezTo>
                    <a:pt x="2863" y="285"/>
                    <a:pt x="2647" y="1"/>
                    <a:pt x="2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75"/>
            <p:cNvSpPr/>
            <p:nvPr/>
          </p:nvSpPr>
          <p:spPr>
            <a:xfrm>
              <a:off x="6435482" y="3596467"/>
              <a:ext cx="219540" cy="113143"/>
            </a:xfrm>
            <a:custGeom>
              <a:avLst/>
              <a:gdLst/>
              <a:ahLst/>
              <a:cxnLst/>
              <a:rect l="l" t="t" r="r" b="b"/>
              <a:pathLst>
                <a:path w="6739" h="3468" extrusionOk="0">
                  <a:moveTo>
                    <a:pt x="3167" y="588"/>
                  </a:moveTo>
                  <a:cubicBezTo>
                    <a:pt x="3330" y="588"/>
                    <a:pt x="3478" y="715"/>
                    <a:pt x="3478" y="905"/>
                  </a:cubicBezTo>
                  <a:cubicBezTo>
                    <a:pt x="3478" y="1072"/>
                    <a:pt x="3359" y="1191"/>
                    <a:pt x="3192" y="1215"/>
                  </a:cubicBezTo>
                  <a:cubicBezTo>
                    <a:pt x="3183" y="1216"/>
                    <a:pt x="3174" y="1216"/>
                    <a:pt x="3165" y="1216"/>
                  </a:cubicBezTo>
                  <a:cubicBezTo>
                    <a:pt x="2896" y="1216"/>
                    <a:pt x="2746" y="875"/>
                    <a:pt x="2930" y="691"/>
                  </a:cubicBezTo>
                  <a:cubicBezTo>
                    <a:pt x="3002" y="620"/>
                    <a:pt x="3086" y="588"/>
                    <a:pt x="3167" y="588"/>
                  </a:cubicBezTo>
                  <a:close/>
                  <a:moveTo>
                    <a:pt x="1" y="0"/>
                  </a:moveTo>
                  <a:lnTo>
                    <a:pt x="3430" y="3049"/>
                  </a:lnTo>
                  <a:cubicBezTo>
                    <a:pt x="3761" y="3343"/>
                    <a:pt x="4116" y="3468"/>
                    <a:pt x="4455" y="3468"/>
                  </a:cubicBezTo>
                  <a:cubicBezTo>
                    <a:pt x="5706" y="3468"/>
                    <a:pt x="6738" y="1777"/>
                    <a:pt x="5502" y="691"/>
                  </a:cubicBezTo>
                  <a:lnTo>
                    <a:pt x="4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75"/>
            <p:cNvSpPr/>
            <p:nvPr/>
          </p:nvSpPr>
          <p:spPr>
            <a:xfrm>
              <a:off x="6367232" y="3494612"/>
              <a:ext cx="22511" cy="19477"/>
            </a:xfrm>
            <a:custGeom>
              <a:avLst/>
              <a:gdLst/>
              <a:ahLst/>
              <a:cxnLst/>
              <a:rect l="l" t="t" r="r" b="b"/>
              <a:pathLst>
                <a:path w="691" h="597" extrusionOk="0">
                  <a:moveTo>
                    <a:pt x="422" y="0"/>
                  </a:moveTo>
                  <a:cubicBezTo>
                    <a:pt x="409" y="0"/>
                    <a:pt x="395" y="1"/>
                    <a:pt x="381" y="3"/>
                  </a:cubicBezTo>
                  <a:cubicBezTo>
                    <a:pt x="119" y="3"/>
                    <a:pt x="0" y="312"/>
                    <a:pt x="167" y="503"/>
                  </a:cubicBezTo>
                  <a:cubicBezTo>
                    <a:pt x="231" y="567"/>
                    <a:pt x="310" y="596"/>
                    <a:pt x="386" y="596"/>
                  </a:cubicBezTo>
                  <a:cubicBezTo>
                    <a:pt x="534" y="596"/>
                    <a:pt x="675" y="486"/>
                    <a:pt x="691" y="312"/>
                  </a:cubicBezTo>
                  <a:cubicBezTo>
                    <a:pt x="691" y="136"/>
                    <a:pt x="589" y="0"/>
                    <a:pt x="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75"/>
            <p:cNvSpPr/>
            <p:nvPr/>
          </p:nvSpPr>
          <p:spPr>
            <a:xfrm>
              <a:off x="6375181" y="3452689"/>
              <a:ext cx="24661" cy="20521"/>
            </a:xfrm>
            <a:custGeom>
              <a:avLst/>
              <a:gdLst/>
              <a:ahLst/>
              <a:cxnLst/>
              <a:rect l="l" t="t" r="r" b="b"/>
              <a:pathLst>
                <a:path w="757" h="629" extrusionOk="0">
                  <a:moveTo>
                    <a:pt x="420" y="1"/>
                  </a:moveTo>
                  <a:cubicBezTo>
                    <a:pt x="151" y="1"/>
                    <a:pt x="1" y="341"/>
                    <a:pt x="185" y="526"/>
                  </a:cubicBezTo>
                  <a:cubicBezTo>
                    <a:pt x="256" y="597"/>
                    <a:pt x="341" y="629"/>
                    <a:pt x="422" y="629"/>
                  </a:cubicBezTo>
                  <a:cubicBezTo>
                    <a:pt x="584" y="629"/>
                    <a:pt x="733" y="502"/>
                    <a:pt x="733" y="311"/>
                  </a:cubicBezTo>
                  <a:cubicBezTo>
                    <a:pt x="756" y="145"/>
                    <a:pt x="614" y="2"/>
                    <a:pt x="447" y="2"/>
                  </a:cubicBezTo>
                  <a:cubicBezTo>
                    <a:pt x="438" y="1"/>
                    <a:pt x="429" y="1"/>
                    <a:pt x="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9" name="Google Shape;6299;p75"/>
          <p:cNvGrpSpPr/>
          <p:nvPr/>
        </p:nvGrpSpPr>
        <p:grpSpPr>
          <a:xfrm>
            <a:off x="5528557" y="3442640"/>
            <a:ext cx="351479" cy="348924"/>
            <a:chOff x="5528557" y="3442640"/>
            <a:chExt cx="351479" cy="348924"/>
          </a:xfrm>
        </p:grpSpPr>
        <p:sp>
          <p:nvSpPr>
            <p:cNvPr id="6300" name="Google Shape;6300;p75"/>
            <p:cNvSpPr/>
            <p:nvPr/>
          </p:nvSpPr>
          <p:spPr>
            <a:xfrm>
              <a:off x="5734153" y="3448839"/>
              <a:ext cx="55903" cy="55201"/>
            </a:xfrm>
            <a:custGeom>
              <a:avLst/>
              <a:gdLst/>
              <a:ahLst/>
              <a:cxnLst/>
              <a:rect l="l" t="t" r="r" b="b"/>
              <a:pathLst>
                <a:path w="1716" h="1692" extrusionOk="0">
                  <a:moveTo>
                    <a:pt x="1" y="1"/>
                  </a:moveTo>
                  <a:lnTo>
                    <a:pt x="1" y="1692"/>
                  </a:lnTo>
                  <a:lnTo>
                    <a:pt x="1715" y="169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75"/>
            <p:cNvSpPr/>
            <p:nvPr/>
          </p:nvSpPr>
          <p:spPr>
            <a:xfrm>
              <a:off x="5528557" y="3442640"/>
              <a:ext cx="267689" cy="329447"/>
            </a:xfrm>
            <a:custGeom>
              <a:avLst/>
              <a:gdLst/>
              <a:ahLst/>
              <a:cxnLst/>
              <a:rect l="l" t="t" r="r" b="b"/>
              <a:pathLst>
                <a:path w="8217" h="10098" extrusionOk="0">
                  <a:moveTo>
                    <a:pt x="5978" y="3168"/>
                  </a:moveTo>
                  <a:cubicBezTo>
                    <a:pt x="6121" y="3168"/>
                    <a:pt x="6264" y="3287"/>
                    <a:pt x="6288" y="3429"/>
                  </a:cubicBezTo>
                  <a:cubicBezTo>
                    <a:pt x="6288" y="3620"/>
                    <a:pt x="6169" y="3763"/>
                    <a:pt x="6002" y="3763"/>
                  </a:cubicBezTo>
                  <a:lnTo>
                    <a:pt x="6002" y="3787"/>
                  </a:lnTo>
                  <a:lnTo>
                    <a:pt x="4740" y="3787"/>
                  </a:lnTo>
                  <a:cubicBezTo>
                    <a:pt x="4573" y="3787"/>
                    <a:pt x="4454" y="3668"/>
                    <a:pt x="4430" y="3501"/>
                  </a:cubicBezTo>
                  <a:cubicBezTo>
                    <a:pt x="4383" y="3334"/>
                    <a:pt x="4526" y="3168"/>
                    <a:pt x="4716" y="3168"/>
                  </a:cubicBezTo>
                  <a:close/>
                  <a:moveTo>
                    <a:pt x="3477" y="2978"/>
                  </a:moveTo>
                  <a:cubicBezTo>
                    <a:pt x="3718" y="2978"/>
                    <a:pt x="3930" y="3287"/>
                    <a:pt x="3692" y="3525"/>
                  </a:cubicBezTo>
                  <a:lnTo>
                    <a:pt x="2906" y="4311"/>
                  </a:lnTo>
                  <a:cubicBezTo>
                    <a:pt x="2847" y="4370"/>
                    <a:pt x="2763" y="4400"/>
                    <a:pt x="2680" y="4400"/>
                  </a:cubicBezTo>
                  <a:cubicBezTo>
                    <a:pt x="2597" y="4400"/>
                    <a:pt x="2513" y="4370"/>
                    <a:pt x="2454" y="4311"/>
                  </a:cubicBezTo>
                  <a:lnTo>
                    <a:pt x="2001" y="3834"/>
                  </a:lnTo>
                  <a:cubicBezTo>
                    <a:pt x="1882" y="3715"/>
                    <a:pt x="1882" y="3501"/>
                    <a:pt x="2001" y="3382"/>
                  </a:cubicBezTo>
                  <a:lnTo>
                    <a:pt x="2001" y="3406"/>
                  </a:lnTo>
                  <a:cubicBezTo>
                    <a:pt x="2061" y="3346"/>
                    <a:pt x="2138" y="3316"/>
                    <a:pt x="2219" y="3316"/>
                  </a:cubicBezTo>
                  <a:cubicBezTo>
                    <a:pt x="2299" y="3316"/>
                    <a:pt x="2382" y="3346"/>
                    <a:pt x="2454" y="3406"/>
                  </a:cubicBezTo>
                  <a:lnTo>
                    <a:pt x="2692" y="3644"/>
                  </a:lnTo>
                  <a:lnTo>
                    <a:pt x="3263" y="3072"/>
                  </a:lnTo>
                  <a:cubicBezTo>
                    <a:pt x="3329" y="3006"/>
                    <a:pt x="3404" y="2978"/>
                    <a:pt x="3477" y="2978"/>
                  </a:cubicBezTo>
                  <a:close/>
                  <a:moveTo>
                    <a:pt x="5335" y="5049"/>
                  </a:moveTo>
                  <a:cubicBezTo>
                    <a:pt x="5502" y="5049"/>
                    <a:pt x="5645" y="5168"/>
                    <a:pt x="5669" y="5335"/>
                  </a:cubicBezTo>
                  <a:cubicBezTo>
                    <a:pt x="5669" y="5501"/>
                    <a:pt x="5526" y="5644"/>
                    <a:pt x="5359" y="5644"/>
                  </a:cubicBezTo>
                  <a:lnTo>
                    <a:pt x="5359" y="5668"/>
                  </a:lnTo>
                  <a:lnTo>
                    <a:pt x="4740" y="5668"/>
                  </a:lnTo>
                  <a:cubicBezTo>
                    <a:pt x="4573" y="5668"/>
                    <a:pt x="4454" y="5549"/>
                    <a:pt x="4430" y="5382"/>
                  </a:cubicBezTo>
                  <a:cubicBezTo>
                    <a:pt x="4383" y="5216"/>
                    <a:pt x="4526" y="5049"/>
                    <a:pt x="4716" y="5049"/>
                  </a:cubicBezTo>
                  <a:close/>
                  <a:moveTo>
                    <a:pt x="3470" y="4839"/>
                  </a:moveTo>
                  <a:cubicBezTo>
                    <a:pt x="3714" y="4839"/>
                    <a:pt x="3932" y="5161"/>
                    <a:pt x="3692" y="5382"/>
                  </a:cubicBezTo>
                  <a:lnTo>
                    <a:pt x="2906" y="6168"/>
                  </a:lnTo>
                  <a:cubicBezTo>
                    <a:pt x="2847" y="6228"/>
                    <a:pt x="2769" y="6257"/>
                    <a:pt x="2689" y="6257"/>
                  </a:cubicBezTo>
                  <a:cubicBezTo>
                    <a:pt x="2608" y="6257"/>
                    <a:pt x="2525" y="6228"/>
                    <a:pt x="2454" y="6168"/>
                  </a:cubicBezTo>
                  <a:lnTo>
                    <a:pt x="2001" y="5716"/>
                  </a:lnTo>
                  <a:cubicBezTo>
                    <a:pt x="1858" y="5597"/>
                    <a:pt x="1858" y="5382"/>
                    <a:pt x="2001" y="5239"/>
                  </a:cubicBezTo>
                  <a:lnTo>
                    <a:pt x="2001" y="5263"/>
                  </a:lnTo>
                  <a:cubicBezTo>
                    <a:pt x="2061" y="5204"/>
                    <a:pt x="2138" y="5174"/>
                    <a:pt x="2219" y="5174"/>
                  </a:cubicBezTo>
                  <a:cubicBezTo>
                    <a:pt x="2299" y="5174"/>
                    <a:pt x="2382" y="5204"/>
                    <a:pt x="2454" y="5263"/>
                  </a:cubicBezTo>
                  <a:lnTo>
                    <a:pt x="2692" y="5501"/>
                  </a:lnTo>
                  <a:lnTo>
                    <a:pt x="3263" y="4930"/>
                  </a:lnTo>
                  <a:cubicBezTo>
                    <a:pt x="3328" y="4866"/>
                    <a:pt x="3400" y="4839"/>
                    <a:pt x="3470" y="4839"/>
                  </a:cubicBezTo>
                  <a:close/>
                  <a:moveTo>
                    <a:pt x="4697" y="6952"/>
                  </a:moveTo>
                  <a:cubicBezTo>
                    <a:pt x="4711" y="6952"/>
                    <a:pt x="4725" y="6952"/>
                    <a:pt x="4740" y="6954"/>
                  </a:cubicBezTo>
                  <a:lnTo>
                    <a:pt x="5359" y="6954"/>
                  </a:lnTo>
                  <a:cubicBezTo>
                    <a:pt x="5526" y="6954"/>
                    <a:pt x="5669" y="7073"/>
                    <a:pt x="5692" y="7216"/>
                  </a:cubicBezTo>
                  <a:cubicBezTo>
                    <a:pt x="5692" y="7406"/>
                    <a:pt x="5550" y="7549"/>
                    <a:pt x="5359" y="7549"/>
                  </a:cubicBezTo>
                  <a:lnTo>
                    <a:pt x="5359" y="7573"/>
                  </a:lnTo>
                  <a:lnTo>
                    <a:pt x="4740" y="7573"/>
                  </a:lnTo>
                  <a:cubicBezTo>
                    <a:pt x="4725" y="7575"/>
                    <a:pt x="4711" y="7575"/>
                    <a:pt x="4697" y="7575"/>
                  </a:cubicBezTo>
                  <a:cubicBezTo>
                    <a:pt x="4302" y="7575"/>
                    <a:pt x="4302" y="6952"/>
                    <a:pt x="4697" y="6952"/>
                  </a:cubicBezTo>
                  <a:close/>
                  <a:moveTo>
                    <a:pt x="3502" y="6728"/>
                  </a:moveTo>
                  <a:cubicBezTo>
                    <a:pt x="3579" y="6728"/>
                    <a:pt x="3656" y="6763"/>
                    <a:pt x="3716" y="6835"/>
                  </a:cubicBezTo>
                  <a:cubicBezTo>
                    <a:pt x="3835" y="6954"/>
                    <a:pt x="3835" y="7168"/>
                    <a:pt x="3716" y="7287"/>
                  </a:cubicBezTo>
                  <a:lnTo>
                    <a:pt x="2906" y="8073"/>
                  </a:lnTo>
                  <a:cubicBezTo>
                    <a:pt x="2847" y="8133"/>
                    <a:pt x="2769" y="8163"/>
                    <a:pt x="2689" y="8163"/>
                  </a:cubicBezTo>
                  <a:cubicBezTo>
                    <a:pt x="2608" y="8163"/>
                    <a:pt x="2525" y="8133"/>
                    <a:pt x="2454" y="8073"/>
                  </a:cubicBezTo>
                  <a:lnTo>
                    <a:pt x="2001" y="7621"/>
                  </a:lnTo>
                  <a:cubicBezTo>
                    <a:pt x="1882" y="7478"/>
                    <a:pt x="1882" y="7287"/>
                    <a:pt x="2001" y="7168"/>
                  </a:cubicBezTo>
                  <a:cubicBezTo>
                    <a:pt x="2061" y="7097"/>
                    <a:pt x="2144" y="7061"/>
                    <a:pt x="2227" y="7061"/>
                  </a:cubicBezTo>
                  <a:cubicBezTo>
                    <a:pt x="2311" y="7061"/>
                    <a:pt x="2394" y="7097"/>
                    <a:pt x="2454" y="7168"/>
                  </a:cubicBezTo>
                  <a:lnTo>
                    <a:pt x="2692" y="7406"/>
                  </a:lnTo>
                  <a:lnTo>
                    <a:pt x="3287" y="6835"/>
                  </a:lnTo>
                  <a:cubicBezTo>
                    <a:pt x="3347" y="6763"/>
                    <a:pt x="3424" y="6728"/>
                    <a:pt x="3502" y="6728"/>
                  </a:cubicBezTo>
                  <a:close/>
                  <a:moveTo>
                    <a:pt x="953" y="0"/>
                  </a:moveTo>
                  <a:cubicBezTo>
                    <a:pt x="429" y="0"/>
                    <a:pt x="1" y="429"/>
                    <a:pt x="1" y="953"/>
                  </a:cubicBezTo>
                  <a:lnTo>
                    <a:pt x="1" y="9097"/>
                  </a:lnTo>
                  <a:cubicBezTo>
                    <a:pt x="1" y="9621"/>
                    <a:pt x="429" y="10050"/>
                    <a:pt x="953" y="10050"/>
                  </a:cubicBezTo>
                  <a:lnTo>
                    <a:pt x="4478" y="10050"/>
                  </a:lnTo>
                  <a:cubicBezTo>
                    <a:pt x="4526" y="9931"/>
                    <a:pt x="4430" y="10097"/>
                    <a:pt x="6002" y="7549"/>
                  </a:cubicBezTo>
                  <a:lnTo>
                    <a:pt x="6002" y="6049"/>
                  </a:lnTo>
                  <a:cubicBezTo>
                    <a:pt x="5383" y="5478"/>
                    <a:pt x="5788" y="4406"/>
                    <a:pt x="6645" y="4406"/>
                  </a:cubicBezTo>
                  <a:lnTo>
                    <a:pt x="8217" y="4406"/>
                  </a:lnTo>
                  <a:lnTo>
                    <a:pt x="8217" y="2525"/>
                  </a:lnTo>
                  <a:lnTo>
                    <a:pt x="6002" y="2525"/>
                  </a:lnTo>
                  <a:cubicBezTo>
                    <a:pt x="5812" y="2525"/>
                    <a:pt x="5692" y="2382"/>
                    <a:pt x="5692" y="2191"/>
                  </a:cubicBezTo>
                  <a:lnTo>
                    <a:pt x="56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75"/>
            <p:cNvSpPr/>
            <p:nvPr/>
          </p:nvSpPr>
          <p:spPr>
            <a:xfrm>
              <a:off x="5734935" y="3606581"/>
              <a:ext cx="101674" cy="102573"/>
            </a:xfrm>
            <a:custGeom>
              <a:avLst/>
              <a:gdLst/>
              <a:ahLst/>
              <a:cxnLst/>
              <a:rect l="l" t="t" r="r" b="b"/>
              <a:pathLst>
                <a:path w="3121" h="3144" extrusionOk="0">
                  <a:moveTo>
                    <a:pt x="334" y="0"/>
                  </a:moveTo>
                  <a:cubicBezTo>
                    <a:pt x="143" y="0"/>
                    <a:pt x="0" y="143"/>
                    <a:pt x="0" y="310"/>
                  </a:cubicBezTo>
                  <a:cubicBezTo>
                    <a:pt x="0" y="476"/>
                    <a:pt x="143" y="619"/>
                    <a:pt x="310" y="619"/>
                  </a:cubicBezTo>
                  <a:lnTo>
                    <a:pt x="310" y="2667"/>
                  </a:lnTo>
                  <a:lnTo>
                    <a:pt x="24" y="3144"/>
                  </a:lnTo>
                  <a:lnTo>
                    <a:pt x="3073" y="3144"/>
                  </a:lnTo>
                  <a:lnTo>
                    <a:pt x="2787" y="2691"/>
                  </a:lnTo>
                  <a:lnTo>
                    <a:pt x="2787" y="643"/>
                  </a:lnTo>
                  <a:cubicBezTo>
                    <a:pt x="2977" y="643"/>
                    <a:pt x="3120" y="476"/>
                    <a:pt x="3096" y="310"/>
                  </a:cubicBezTo>
                  <a:cubicBezTo>
                    <a:pt x="3096" y="143"/>
                    <a:pt x="2953" y="0"/>
                    <a:pt x="2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75"/>
            <p:cNvSpPr/>
            <p:nvPr/>
          </p:nvSpPr>
          <p:spPr>
            <a:xfrm>
              <a:off x="5690141" y="3730099"/>
              <a:ext cx="189894" cy="61465"/>
            </a:xfrm>
            <a:custGeom>
              <a:avLst/>
              <a:gdLst/>
              <a:ahLst/>
              <a:cxnLst/>
              <a:rect l="l" t="t" r="r" b="b"/>
              <a:pathLst>
                <a:path w="5829" h="1884" extrusionOk="0">
                  <a:moveTo>
                    <a:pt x="1018" y="1"/>
                  </a:moveTo>
                  <a:lnTo>
                    <a:pt x="161" y="1406"/>
                  </a:lnTo>
                  <a:cubicBezTo>
                    <a:pt x="0" y="1589"/>
                    <a:pt x="149" y="1883"/>
                    <a:pt x="394" y="1883"/>
                  </a:cubicBezTo>
                  <a:cubicBezTo>
                    <a:pt x="404" y="1883"/>
                    <a:pt x="413" y="1883"/>
                    <a:pt x="423" y="1882"/>
                  </a:cubicBezTo>
                  <a:lnTo>
                    <a:pt x="5424" y="1882"/>
                  </a:lnTo>
                  <a:cubicBezTo>
                    <a:pt x="5662" y="1882"/>
                    <a:pt x="5829" y="1596"/>
                    <a:pt x="5686" y="1406"/>
                  </a:cubicBezTo>
                  <a:lnTo>
                    <a:pt x="48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4" name="Google Shape;6304;p75"/>
          <p:cNvGrpSpPr/>
          <p:nvPr/>
        </p:nvGrpSpPr>
        <p:grpSpPr>
          <a:xfrm>
            <a:off x="4800091" y="3442314"/>
            <a:ext cx="301602" cy="349185"/>
            <a:chOff x="4800091" y="3442314"/>
            <a:chExt cx="301602" cy="349185"/>
          </a:xfrm>
        </p:grpSpPr>
        <p:sp>
          <p:nvSpPr>
            <p:cNvPr id="6305" name="Google Shape;6305;p75"/>
            <p:cNvSpPr/>
            <p:nvPr/>
          </p:nvSpPr>
          <p:spPr>
            <a:xfrm>
              <a:off x="5035920" y="3504008"/>
              <a:ext cx="63656" cy="21011"/>
            </a:xfrm>
            <a:custGeom>
              <a:avLst/>
              <a:gdLst/>
              <a:ahLst/>
              <a:cxnLst/>
              <a:rect l="l" t="t" r="r" b="b"/>
              <a:pathLst>
                <a:path w="1954" h="644" extrusionOk="0">
                  <a:moveTo>
                    <a:pt x="1" y="1"/>
                  </a:moveTo>
                  <a:lnTo>
                    <a:pt x="1" y="644"/>
                  </a:lnTo>
                  <a:lnTo>
                    <a:pt x="1572" y="644"/>
                  </a:lnTo>
                  <a:cubicBezTo>
                    <a:pt x="1953" y="596"/>
                    <a:pt x="1953" y="48"/>
                    <a:pt x="1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75"/>
            <p:cNvSpPr/>
            <p:nvPr/>
          </p:nvSpPr>
          <p:spPr>
            <a:xfrm>
              <a:off x="4913331" y="3626776"/>
              <a:ext cx="142787" cy="82378"/>
            </a:xfrm>
            <a:custGeom>
              <a:avLst/>
              <a:gdLst/>
              <a:ahLst/>
              <a:cxnLst/>
              <a:rect l="l" t="t" r="r" b="b"/>
              <a:pathLst>
                <a:path w="4383" h="2525" extrusionOk="0">
                  <a:moveTo>
                    <a:pt x="1" y="0"/>
                  </a:moveTo>
                  <a:lnTo>
                    <a:pt x="1" y="2525"/>
                  </a:lnTo>
                  <a:lnTo>
                    <a:pt x="4383" y="2525"/>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75"/>
            <p:cNvSpPr/>
            <p:nvPr/>
          </p:nvSpPr>
          <p:spPr>
            <a:xfrm>
              <a:off x="4836546" y="3442314"/>
              <a:ext cx="265148" cy="164300"/>
            </a:xfrm>
            <a:custGeom>
              <a:avLst/>
              <a:gdLst/>
              <a:ahLst/>
              <a:cxnLst/>
              <a:rect l="l" t="t" r="r" b="b"/>
              <a:pathLst>
                <a:path w="8139" h="5036" extrusionOk="0">
                  <a:moveTo>
                    <a:pt x="7703" y="0"/>
                  </a:moveTo>
                  <a:cubicBezTo>
                    <a:pt x="7677" y="0"/>
                    <a:pt x="7650" y="3"/>
                    <a:pt x="7621" y="10"/>
                  </a:cubicBezTo>
                  <a:lnTo>
                    <a:pt x="3858" y="772"/>
                  </a:lnTo>
                  <a:cubicBezTo>
                    <a:pt x="3715" y="820"/>
                    <a:pt x="3620" y="939"/>
                    <a:pt x="3620" y="1082"/>
                  </a:cubicBezTo>
                  <a:lnTo>
                    <a:pt x="3620" y="1892"/>
                  </a:lnTo>
                  <a:lnTo>
                    <a:pt x="2668" y="1892"/>
                  </a:lnTo>
                  <a:cubicBezTo>
                    <a:pt x="1477" y="1892"/>
                    <a:pt x="405" y="2654"/>
                    <a:pt x="0" y="3773"/>
                  </a:cubicBezTo>
                  <a:lnTo>
                    <a:pt x="691" y="3773"/>
                  </a:lnTo>
                  <a:cubicBezTo>
                    <a:pt x="1048" y="3011"/>
                    <a:pt x="1810" y="2511"/>
                    <a:pt x="2668" y="2511"/>
                  </a:cubicBezTo>
                  <a:lnTo>
                    <a:pt x="3620" y="2511"/>
                  </a:lnTo>
                  <a:lnTo>
                    <a:pt x="3620" y="3154"/>
                  </a:lnTo>
                  <a:lnTo>
                    <a:pt x="3501" y="3154"/>
                  </a:lnTo>
                  <a:cubicBezTo>
                    <a:pt x="2858" y="3154"/>
                    <a:pt x="2358" y="3654"/>
                    <a:pt x="2358" y="4297"/>
                  </a:cubicBezTo>
                  <a:lnTo>
                    <a:pt x="2358" y="5035"/>
                  </a:lnTo>
                  <a:lnTo>
                    <a:pt x="6740" y="5035"/>
                  </a:lnTo>
                  <a:lnTo>
                    <a:pt x="6740" y="4321"/>
                  </a:lnTo>
                  <a:cubicBezTo>
                    <a:pt x="6740" y="3678"/>
                    <a:pt x="6240" y="3154"/>
                    <a:pt x="5597" y="3154"/>
                  </a:cubicBezTo>
                  <a:lnTo>
                    <a:pt x="5501" y="3154"/>
                  </a:lnTo>
                  <a:lnTo>
                    <a:pt x="5501" y="1082"/>
                  </a:lnTo>
                  <a:lnTo>
                    <a:pt x="7740" y="629"/>
                  </a:lnTo>
                  <a:cubicBezTo>
                    <a:pt x="8138" y="541"/>
                    <a:pt x="8043" y="0"/>
                    <a:pt x="7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75"/>
            <p:cNvSpPr/>
            <p:nvPr/>
          </p:nvSpPr>
          <p:spPr>
            <a:xfrm>
              <a:off x="4913331" y="3729316"/>
              <a:ext cx="142787" cy="62183"/>
            </a:xfrm>
            <a:custGeom>
              <a:avLst/>
              <a:gdLst/>
              <a:ahLst/>
              <a:cxnLst/>
              <a:rect l="l" t="t" r="r" b="b"/>
              <a:pathLst>
                <a:path w="4383" h="1906" extrusionOk="0">
                  <a:moveTo>
                    <a:pt x="1" y="1"/>
                  </a:moveTo>
                  <a:lnTo>
                    <a:pt x="1" y="763"/>
                  </a:lnTo>
                  <a:cubicBezTo>
                    <a:pt x="1" y="1382"/>
                    <a:pt x="501" y="1906"/>
                    <a:pt x="1144" y="1906"/>
                  </a:cubicBezTo>
                  <a:lnTo>
                    <a:pt x="3240" y="1906"/>
                  </a:lnTo>
                  <a:cubicBezTo>
                    <a:pt x="3859" y="1906"/>
                    <a:pt x="4383" y="1382"/>
                    <a:pt x="4383" y="763"/>
                  </a:cubicBezTo>
                  <a:lnTo>
                    <a:pt x="43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75"/>
            <p:cNvSpPr/>
            <p:nvPr/>
          </p:nvSpPr>
          <p:spPr>
            <a:xfrm>
              <a:off x="4800091" y="3585603"/>
              <a:ext cx="83040" cy="143746"/>
            </a:xfrm>
            <a:custGeom>
              <a:avLst/>
              <a:gdLst/>
              <a:ahLst/>
              <a:cxnLst/>
              <a:rect l="l" t="t" r="r" b="b"/>
              <a:pathLst>
                <a:path w="2549" h="4406" extrusionOk="0">
                  <a:moveTo>
                    <a:pt x="643" y="0"/>
                  </a:moveTo>
                  <a:cubicBezTo>
                    <a:pt x="476" y="0"/>
                    <a:pt x="333" y="143"/>
                    <a:pt x="333" y="310"/>
                  </a:cubicBezTo>
                  <a:lnTo>
                    <a:pt x="24" y="4072"/>
                  </a:lnTo>
                  <a:cubicBezTo>
                    <a:pt x="0" y="4239"/>
                    <a:pt x="143" y="4406"/>
                    <a:pt x="333" y="4406"/>
                  </a:cubicBezTo>
                  <a:lnTo>
                    <a:pt x="2239" y="4406"/>
                  </a:lnTo>
                  <a:cubicBezTo>
                    <a:pt x="2405" y="4406"/>
                    <a:pt x="2548" y="4239"/>
                    <a:pt x="2524" y="4072"/>
                  </a:cubicBezTo>
                  <a:lnTo>
                    <a:pt x="2239" y="310"/>
                  </a:lnTo>
                  <a:cubicBezTo>
                    <a:pt x="2215" y="143"/>
                    <a:pt x="2072" y="0"/>
                    <a:pt x="1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0" name="Google Shape;6310;p75"/>
          <p:cNvGrpSpPr/>
          <p:nvPr/>
        </p:nvGrpSpPr>
        <p:grpSpPr>
          <a:xfrm>
            <a:off x="4079347" y="3441857"/>
            <a:ext cx="230453" cy="349642"/>
            <a:chOff x="4079347" y="3441857"/>
            <a:chExt cx="230453" cy="349642"/>
          </a:xfrm>
        </p:grpSpPr>
        <p:sp>
          <p:nvSpPr>
            <p:cNvPr id="6311" name="Google Shape;6311;p75"/>
            <p:cNvSpPr/>
            <p:nvPr/>
          </p:nvSpPr>
          <p:spPr>
            <a:xfrm>
              <a:off x="4170108" y="3442542"/>
              <a:ext cx="137347" cy="143844"/>
            </a:xfrm>
            <a:custGeom>
              <a:avLst/>
              <a:gdLst/>
              <a:ahLst/>
              <a:cxnLst/>
              <a:rect l="l" t="t" r="r" b="b"/>
              <a:pathLst>
                <a:path w="4216" h="4409" extrusionOk="0">
                  <a:moveTo>
                    <a:pt x="3942" y="1"/>
                  </a:moveTo>
                  <a:cubicBezTo>
                    <a:pt x="3931" y="1"/>
                    <a:pt x="3918" y="1"/>
                    <a:pt x="3906" y="3"/>
                  </a:cubicBezTo>
                  <a:lnTo>
                    <a:pt x="2525" y="3"/>
                  </a:lnTo>
                  <a:cubicBezTo>
                    <a:pt x="2511" y="3"/>
                    <a:pt x="2497" y="3"/>
                    <a:pt x="2483" y="3"/>
                  </a:cubicBezTo>
                  <a:cubicBezTo>
                    <a:pt x="1693" y="3"/>
                    <a:pt x="1072" y="660"/>
                    <a:pt x="1072" y="1456"/>
                  </a:cubicBezTo>
                  <a:lnTo>
                    <a:pt x="1072" y="2670"/>
                  </a:lnTo>
                  <a:lnTo>
                    <a:pt x="2430" y="1337"/>
                  </a:lnTo>
                  <a:cubicBezTo>
                    <a:pt x="2497" y="1264"/>
                    <a:pt x="2574" y="1233"/>
                    <a:pt x="2648" y="1233"/>
                  </a:cubicBezTo>
                  <a:cubicBezTo>
                    <a:pt x="2887" y="1233"/>
                    <a:pt x="3095" y="1553"/>
                    <a:pt x="2858" y="1789"/>
                  </a:cubicBezTo>
                  <a:lnTo>
                    <a:pt x="1525" y="3123"/>
                  </a:lnTo>
                  <a:lnTo>
                    <a:pt x="2763" y="3123"/>
                  </a:lnTo>
                  <a:cubicBezTo>
                    <a:pt x="3549" y="3123"/>
                    <a:pt x="4216" y="2480"/>
                    <a:pt x="4216" y="1670"/>
                  </a:cubicBezTo>
                  <a:lnTo>
                    <a:pt x="4216" y="313"/>
                  </a:lnTo>
                  <a:cubicBezTo>
                    <a:pt x="4216" y="136"/>
                    <a:pt x="4093" y="1"/>
                    <a:pt x="3942" y="1"/>
                  </a:cubicBezTo>
                  <a:close/>
                  <a:moveTo>
                    <a:pt x="453" y="2670"/>
                  </a:moveTo>
                  <a:lnTo>
                    <a:pt x="1" y="3123"/>
                  </a:lnTo>
                  <a:lnTo>
                    <a:pt x="453" y="3575"/>
                  </a:lnTo>
                  <a:lnTo>
                    <a:pt x="453" y="4409"/>
                  </a:lnTo>
                  <a:lnTo>
                    <a:pt x="1072" y="4409"/>
                  </a:lnTo>
                  <a:lnTo>
                    <a:pt x="1072" y="3575"/>
                  </a:lnTo>
                  <a:lnTo>
                    <a:pt x="1525" y="3123"/>
                  </a:lnTo>
                  <a:lnTo>
                    <a:pt x="1072" y="2670"/>
                  </a:lnTo>
                  <a:lnTo>
                    <a:pt x="763" y="3004"/>
                  </a:lnTo>
                  <a:lnTo>
                    <a:pt x="453" y="2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75"/>
            <p:cNvSpPr/>
            <p:nvPr/>
          </p:nvSpPr>
          <p:spPr>
            <a:xfrm>
              <a:off x="4081660" y="3441857"/>
              <a:ext cx="102456" cy="102573"/>
            </a:xfrm>
            <a:custGeom>
              <a:avLst/>
              <a:gdLst/>
              <a:ahLst/>
              <a:cxnLst/>
              <a:rect l="l" t="t" r="r" b="b"/>
              <a:pathLst>
                <a:path w="3145" h="3144" extrusionOk="0">
                  <a:moveTo>
                    <a:pt x="334" y="0"/>
                  </a:moveTo>
                  <a:cubicBezTo>
                    <a:pt x="144" y="0"/>
                    <a:pt x="1" y="143"/>
                    <a:pt x="25" y="310"/>
                  </a:cubicBezTo>
                  <a:lnTo>
                    <a:pt x="25" y="1691"/>
                  </a:lnTo>
                  <a:cubicBezTo>
                    <a:pt x="25" y="2477"/>
                    <a:pt x="668" y="3144"/>
                    <a:pt x="1477" y="3144"/>
                  </a:cubicBezTo>
                  <a:lnTo>
                    <a:pt x="2716" y="3144"/>
                  </a:lnTo>
                  <a:lnTo>
                    <a:pt x="1358" y="1810"/>
                  </a:lnTo>
                  <a:cubicBezTo>
                    <a:pt x="1239" y="1667"/>
                    <a:pt x="1239" y="1477"/>
                    <a:pt x="1358" y="1358"/>
                  </a:cubicBezTo>
                  <a:cubicBezTo>
                    <a:pt x="1418" y="1286"/>
                    <a:pt x="1495" y="1251"/>
                    <a:pt x="1576" y="1251"/>
                  </a:cubicBezTo>
                  <a:cubicBezTo>
                    <a:pt x="1656" y="1251"/>
                    <a:pt x="1739" y="1286"/>
                    <a:pt x="1811" y="1358"/>
                  </a:cubicBezTo>
                  <a:lnTo>
                    <a:pt x="3144" y="2691"/>
                  </a:lnTo>
                  <a:lnTo>
                    <a:pt x="3144" y="1453"/>
                  </a:lnTo>
                  <a:cubicBezTo>
                    <a:pt x="3144" y="643"/>
                    <a:pt x="2501" y="0"/>
                    <a:pt x="1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75"/>
            <p:cNvSpPr/>
            <p:nvPr/>
          </p:nvSpPr>
          <p:spPr>
            <a:xfrm>
              <a:off x="4128213" y="3586353"/>
              <a:ext cx="55903" cy="102606"/>
            </a:xfrm>
            <a:custGeom>
              <a:avLst/>
              <a:gdLst/>
              <a:ahLst/>
              <a:cxnLst/>
              <a:rect l="l" t="t" r="r" b="b"/>
              <a:pathLst>
                <a:path w="1716" h="3145" extrusionOk="0">
                  <a:moveTo>
                    <a:pt x="477" y="1"/>
                  </a:moveTo>
                  <a:cubicBezTo>
                    <a:pt x="310" y="1"/>
                    <a:pt x="191" y="120"/>
                    <a:pt x="167" y="263"/>
                  </a:cubicBezTo>
                  <a:cubicBezTo>
                    <a:pt x="144" y="453"/>
                    <a:pt x="286" y="620"/>
                    <a:pt x="477" y="620"/>
                  </a:cubicBezTo>
                  <a:lnTo>
                    <a:pt x="477" y="2358"/>
                  </a:lnTo>
                  <a:lnTo>
                    <a:pt x="1" y="3144"/>
                  </a:lnTo>
                  <a:lnTo>
                    <a:pt x="1715" y="3144"/>
                  </a:lnTo>
                  <a:lnTo>
                    <a:pt x="1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75"/>
            <p:cNvSpPr/>
            <p:nvPr/>
          </p:nvSpPr>
          <p:spPr>
            <a:xfrm>
              <a:off x="4205031" y="3586353"/>
              <a:ext cx="55870" cy="102606"/>
            </a:xfrm>
            <a:custGeom>
              <a:avLst/>
              <a:gdLst/>
              <a:ahLst/>
              <a:cxnLst/>
              <a:rect l="l" t="t" r="r" b="b"/>
              <a:pathLst>
                <a:path w="1715" h="3145" extrusionOk="0">
                  <a:moveTo>
                    <a:pt x="0" y="1"/>
                  </a:moveTo>
                  <a:lnTo>
                    <a:pt x="0" y="3144"/>
                  </a:lnTo>
                  <a:lnTo>
                    <a:pt x="1715" y="3144"/>
                  </a:lnTo>
                  <a:lnTo>
                    <a:pt x="1262" y="2358"/>
                  </a:lnTo>
                  <a:lnTo>
                    <a:pt x="1262" y="620"/>
                  </a:lnTo>
                  <a:cubicBezTo>
                    <a:pt x="1453" y="620"/>
                    <a:pt x="1596" y="453"/>
                    <a:pt x="1572" y="263"/>
                  </a:cubicBezTo>
                  <a:cubicBezTo>
                    <a:pt x="1548" y="120"/>
                    <a:pt x="1405"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75"/>
            <p:cNvSpPr/>
            <p:nvPr/>
          </p:nvSpPr>
          <p:spPr>
            <a:xfrm>
              <a:off x="4079347" y="3709121"/>
              <a:ext cx="230453" cy="82378"/>
            </a:xfrm>
            <a:custGeom>
              <a:avLst/>
              <a:gdLst/>
              <a:ahLst/>
              <a:cxnLst/>
              <a:rect l="l" t="t" r="r" b="b"/>
              <a:pathLst>
                <a:path w="7074" h="2525" extrusionOk="0">
                  <a:moveTo>
                    <a:pt x="1143" y="1"/>
                  </a:moveTo>
                  <a:lnTo>
                    <a:pt x="286" y="1429"/>
                  </a:lnTo>
                  <a:cubicBezTo>
                    <a:pt x="0" y="1906"/>
                    <a:pt x="358" y="2525"/>
                    <a:pt x="929" y="2525"/>
                  </a:cubicBezTo>
                  <a:lnTo>
                    <a:pt x="6144" y="2525"/>
                  </a:lnTo>
                  <a:cubicBezTo>
                    <a:pt x="6716" y="2525"/>
                    <a:pt x="7073" y="1906"/>
                    <a:pt x="6787" y="1429"/>
                  </a:cubicBezTo>
                  <a:lnTo>
                    <a:pt x="5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6" name="Google Shape;6316;p75"/>
          <p:cNvGrpSpPr/>
          <p:nvPr/>
        </p:nvGrpSpPr>
        <p:grpSpPr>
          <a:xfrm>
            <a:off x="3278690" y="3442542"/>
            <a:ext cx="321214" cy="349740"/>
            <a:chOff x="3278690" y="3442542"/>
            <a:chExt cx="321214" cy="349740"/>
          </a:xfrm>
        </p:grpSpPr>
        <p:sp>
          <p:nvSpPr>
            <p:cNvPr id="6317" name="Google Shape;6317;p75"/>
            <p:cNvSpPr/>
            <p:nvPr/>
          </p:nvSpPr>
          <p:spPr>
            <a:xfrm>
              <a:off x="3278690" y="3442542"/>
              <a:ext cx="321214" cy="349740"/>
            </a:xfrm>
            <a:custGeom>
              <a:avLst/>
              <a:gdLst/>
              <a:ahLst/>
              <a:cxnLst/>
              <a:rect l="l" t="t" r="r" b="b"/>
              <a:pathLst>
                <a:path w="9860" h="10720" extrusionOk="0">
                  <a:moveTo>
                    <a:pt x="8692" y="5031"/>
                  </a:moveTo>
                  <a:cubicBezTo>
                    <a:pt x="8854" y="5031"/>
                    <a:pt x="9003" y="5147"/>
                    <a:pt x="9003" y="5338"/>
                  </a:cubicBezTo>
                  <a:cubicBezTo>
                    <a:pt x="9003" y="5504"/>
                    <a:pt x="8860" y="5647"/>
                    <a:pt x="8693" y="5647"/>
                  </a:cubicBezTo>
                  <a:lnTo>
                    <a:pt x="8717" y="5647"/>
                  </a:lnTo>
                  <a:cubicBezTo>
                    <a:pt x="8707" y="5648"/>
                    <a:pt x="8698" y="5648"/>
                    <a:pt x="8688" y="5648"/>
                  </a:cubicBezTo>
                  <a:cubicBezTo>
                    <a:pt x="8420" y="5648"/>
                    <a:pt x="8271" y="5330"/>
                    <a:pt x="8455" y="5123"/>
                  </a:cubicBezTo>
                  <a:cubicBezTo>
                    <a:pt x="8526" y="5060"/>
                    <a:pt x="8611" y="5031"/>
                    <a:pt x="8692" y="5031"/>
                  </a:cubicBezTo>
                  <a:close/>
                  <a:moveTo>
                    <a:pt x="1192" y="5028"/>
                  </a:moveTo>
                  <a:cubicBezTo>
                    <a:pt x="1453" y="5028"/>
                    <a:pt x="1596" y="5361"/>
                    <a:pt x="1406" y="5576"/>
                  </a:cubicBezTo>
                  <a:cubicBezTo>
                    <a:pt x="1339" y="5636"/>
                    <a:pt x="1260" y="5663"/>
                    <a:pt x="1183" y="5663"/>
                  </a:cubicBezTo>
                  <a:cubicBezTo>
                    <a:pt x="1015" y="5663"/>
                    <a:pt x="858" y="5534"/>
                    <a:pt x="858" y="5338"/>
                  </a:cubicBezTo>
                  <a:cubicBezTo>
                    <a:pt x="858" y="5171"/>
                    <a:pt x="1001" y="5028"/>
                    <a:pt x="1168" y="5028"/>
                  </a:cubicBezTo>
                  <a:close/>
                  <a:moveTo>
                    <a:pt x="8384" y="1861"/>
                  </a:moveTo>
                  <a:lnTo>
                    <a:pt x="8384" y="4456"/>
                  </a:lnTo>
                  <a:cubicBezTo>
                    <a:pt x="7526" y="4742"/>
                    <a:pt x="7526" y="5957"/>
                    <a:pt x="8384" y="6243"/>
                  </a:cubicBezTo>
                  <a:lnTo>
                    <a:pt x="8384" y="8815"/>
                  </a:lnTo>
                  <a:lnTo>
                    <a:pt x="7764" y="8815"/>
                  </a:lnTo>
                  <a:lnTo>
                    <a:pt x="7764" y="7862"/>
                  </a:lnTo>
                  <a:cubicBezTo>
                    <a:pt x="7764" y="7028"/>
                    <a:pt x="7407" y="6243"/>
                    <a:pt x="6764" y="5695"/>
                  </a:cubicBezTo>
                  <a:lnTo>
                    <a:pt x="5264" y="5695"/>
                  </a:lnTo>
                  <a:lnTo>
                    <a:pt x="5264" y="7124"/>
                  </a:lnTo>
                  <a:lnTo>
                    <a:pt x="6669" y="8815"/>
                  </a:lnTo>
                  <a:lnTo>
                    <a:pt x="5859" y="8815"/>
                  </a:lnTo>
                  <a:lnTo>
                    <a:pt x="4954" y="7719"/>
                  </a:lnTo>
                  <a:lnTo>
                    <a:pt x="4025" y="8815"/>
                  </a:lnTo>
                  <a:lnTo>
                    <a:pt x="3216" y="8815"/>
                  </a:lnTo>
                  <a:lnTo>
                    <a:pt x="4621" y="7124"/>
                  </a:lnTo>
                  <a:lnTo>
                    <a:pt x="4621" y="5695"/>
                  </a:lnTo>
                  <a:lnTo>
                    <a:pt x="3097" y="5695"/>
                  </a:lnTo>
                  <a:cubicBezTo>
                    <a:pt x="2454" y="6243"/>
                    <a:pt x="2096" y="7028"/>
                    <a:pt x="2096" y="7862"/>
                  </a:cubicBezTo>
                  <a:lnTo>
                    <a:pt x="2096" y="8815"/>
                  </a:lnTo>
                  <a:lnTo>
                    <a:pt x="1477" y="8815"/>
                  </a:lnTo>
                  <a:lnTo>
                    <a:pt x="1477" y="6243"/>
                  </a:lnTo>
                  <a:cubicBezTo>
                    <a:pt x="2335" y="5957"/>
                    <a:pt x="2335" y="4718"/>
                    <a:pt x="1477" y="4456"/>
                  </a:cubicBezTo>
                  <a:lnTo>
                    <a:pt x="1477" y="1861"/>
                  </a:lnTo>
                  <a:lnTo>
                    <a:pt x="2096" y="1861"/>
                  </a:lnTo>
                  <a:lnTo>
                    <a:pt x="2096" y="2528"/>
                  </a:lnTo>
                  <a:lnTo>
                    <a:pt x="7764" y="2528"/>
                  </a:lnTo>
                  <a:lnTo>
                    <a:pt x="7764" y="1861"/>
                  </a:lnTo>
                  <a:close/>
                  <a:moveTo>
                    <a:pt x="507" y="1"/>
                  </a:moveTo>
                  <a:cubicBezTo>
                    <a:pt x="338" y="1"/>
                    <a:pt x="217" y="136"/>
                    <a:pt x="239" y="313"/>
                  </a:cubicBezTo>
                  <a:lnTo>
                    <a:pt x="239" y="1551"/>
                  </a:lnTo>
                  <a:cubicBezTo>
                    <a:pt x="215" y="1742"/>
                    <a:pt x="358" y="1885"/>
                    <a:pt x="549" y="1885"/>
                  </a:cubicBezTo>
                  <a:lnTo>
                    <a:pt x="858" y="1885"/>
                  </a:lnTo>
                  <a:lnTo>
                    <a:pt x="858" y="4456"/>
                  </a:lnTo>
                  <a:cubicBezTo>
                    <a:pt x="1" y="4742"/>
                    <a:pt x="1" y="5957"/>
                    <a:pt x="858" y="6243"/>
                  </a:cubicBezTo>
                  <a:lnTo>
                    <a:pt x="858" y="8838"/>
                  </a:lnTo>
                  <a:lnTo>
                    <a:pt x="549" y="8838"/>
                  </a:lnTo>
                  <a:cubicBezTo>
                    <a:pt x="535" y="8837"/>
                    <a:pt x="521" y="8836"/>
                    <a:pt x="507" y="8836"/>
                  </a:cubicBezTo>
                  <a:cubicBezTo>
                    <a:pt x="338" y="8836"/>
                    <a:pt x="217" y="8971"/>
                    <a:pt x="239" y="9148"/>
                  </a:cubicBezTo>
                  <a:lnTo>
                    <a:pt x="239" y="10386"/>
                  </a:lnTo>
                  <a:cubicBezTo>
                    <a:pt x="215" y="10577"/>
                    <a:pt x="358" y="10720"/>
                    <a:pt x="549" y="10720"/>
                  </a:cubicBezTo>
                  <a:lnTo>
                    <a:pt x="9336" y="10720"/>
                  </a:lnTo>
                  <a:cubicBezTo>
                    <a:pt x="9503" y="10720"/>
                    <a:pt x="9669" y="10577"/>
                    <a:pt x="9646" y="10386"/>
                  </a:cubicBezTo>
                  <a:lnTo>
                    <a:pt x="9646" y="9148"/>
                  </a:lnTo>
                  <a:cubicBezTo>
                    <a:pt x="9646" y="8971"/>
                    <a:pt x="9523" y="8836"/>
                    <a:pt x="9372" y="8836"/>
                  </a:cubicBezTo>
                  <a:cubicBezTo>
                    <a:pt x="9360" y="8836"/>
                    <a:pt x="9348" y="8837"/>
                    <a:pt x="9336" y="8838"/>
                  </a:cubicBezTo>
                  <a:lnTo>
                    <a:pt x="9003" y="8838"/>
                  </a:lnTo>
                  <a:lnTo>
                    <a:pt x="9003" y="6243"/>
                  </a:lnTo>
                  <a:cubicBezTo>
                    <a:pt x="9860" y="5957"/>
                    <a:pt x="9860" y="4742"/>
                    <a:pt x="9003" y="4456"/>
                  </a:cubicBezTo>
                  <a:lnTo>
                    <a:pt x="9003" y="1885"/>
                  </a:lnTo>
                  <a:lnTo>
                    <a:pt x="9336" y="1885"/>
                  </a:lnTo>
                  <a:cubicBezTo>
                    <a:pt x="9503" y="1885"/>
                    <a:pt x="9646" y="1742"/>
                    <a:pt x="9646" y="1551"/>
                  </a:cubicBezTo>
                  <a:lnTo>
                    <a:pt x="9646" y="313"/>
                  </a:lnTo>
                  <a:cubicBezTo>
                    <a:pt x="9668" y="136"/>
                    <a:pt x="9526" y="1"/>
                    <a:pt x="9373" y="1"/>
                  </a:cubicBezTo>
                  <a:cubicBezTo>
                    <a:pt x="9361" y="1"/>
                    <a:pt x="9348" y="1"/>
                    <a:pt x="9336" y="3"/>
                  </a:cubicBezTo>
                  <a:lnTo>
                    <a:pt x="549" y="3"/>
                  </a:lnTo>
                  <a:cubicBezTo>
                    <a:pt x="535" y="1"/>
                    <a:pt x="521"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75"/>
            <p:cNvSpPr/>
            <p:nvPr/>
          </p:nvSpPr>
          <p:spPr>
            <a:xfrm>
              <a:off x="3347754" y="3545181"/>
              <a:ext cx="183118" cy="62966"/>
            </a:xfrm>
            <a:custGeom>
              <a:avLst/>
              <a:gdLst/>
              <a:ahLst/>
              <a:cxnLst/>
              <a:rect l="l" t="t" r="r" b="b"/>
              <a:pathLst>
                <a:path w="5621" h="1930" extrusionOk="0">
                  <a:moveTo>
                    <a:pt x="0" y="1"/>
                  </a:moveTo>
                  <a:cubicBezTo>
                    <a:pt x="96" y="763"/>
                    <a:pt x="477" y="1453"/>
                    <a:pt x="1072" y="1930"/>
                  </a:cubicBezTo>
                  <a:lnTo>
                    <a:pt x="4549" y="1930"/>
                  </a:lnTo>
                  <a:cubicBezTo>
                    <a:pt x="5144" y="1453"/>
                    <a:pt x="5525" y="763"/>
                    <a:pt x="5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9" name="Google Shape;6319;p75"/>
          <p:cNvGrpSpPr/>
          <p:nvPr/>
        </p:nvGrpSpPr>
        <p:grpSpPr>
          <a:xfrm>
            <a:off x="2505202" y="3441890"/>
            <a:ext cx="362360" cy="349414"/>
            <a:chOff x="2505202" y="3441890"/>
            <a:chExt cx="362360" cy="349414"/>
          </a:xfrm>
        </p:grpSpPr>
        <p:sp>
          <p:nvSpPr>
            <p:cNvPr id="6320" name="Google Shape;6320;p75"/>
            <p:cNvSpPr/>
            <p:nvPr/>
          </p:nvSpPr>
          <p:spPr>
            <a:xfrm>
              <a:off x="2505202" y="3441890"/>
              <a:ext cx="362360" cy="348663"/>
            </a:xfrm>
            <a:custGeom>
              <a:avLst/>
              <a:gdLst/>
              <a:ahLst/>
              <a:cxnLst/>
              <a:rect l="l" t="t" r="r" b="b"/>
              <a:pathLst>
                <a:path w="11123" h="10687" extrusionOk="0">
                  <a:moveTo>
                    <a:pt x="9877" y="0"/>
                  </a:moveTo>
                  <a:cubicBezTo>
                    <a:pt x="9494" y="0"/>
                    <a:pt x="9077" y="147"/>
                    <a:pt x="8717" y="285"/>
                  </a:cubicBezTo>
                  <a:cubicBezTo>
                    <a:pt x="8931" y="428"/>
                    <a:pt x="9146" y="571"/>
                    <a:pt x="9336" y="738"/>
                  </a:cubicBezTo>
                  <a:cubicBezTo>
                    <a:pt x="9552" y="669"/>
                    <a:pt x="9730" y="639"/>
                    <a:pt x="9870" y="639"/>
                  </a:cubicBezTo>
                  <a:cubicBezTo>
                    <a:pt x="10023" y="639"/>
                    <a:pt x="10131" y="675"/>
                    <a:pt x="10193" y="738"/>
                  </a:cubicBezTo>
                  <a:cubicBezTo>
                    <a:pt x="10598" y="1142"/>
                    <a:pt x="9646" y="3500"/>
                    <a:pt x="6669" y="6477"/>
                  </a:cubicBezTo>
                  <a:cubicBezTo>
                    <a:pt x="4138" y="9007"/>
                    <a:pt x="2055" y="10075"/>
                    <a:pt x="1239" y="10075"/>
                  </a:cubicBezTo>
                  <a:cubicBezTo>
                    <a:pt x="1095" y="10075"/>
                    <a:pt x="990" y="10042"/>
                    <a:pt x="930" y="9978"/>
                  </a:cubicBezTo>
                  <a:cubicBezTo>
                    <a:pt x="810" y="9859"/>
                    <a:pt x="810" y="9573"/>
                    <a:pt x="930" y="9144"/>
                  </a:cubicBezTo>
                  <a:cubicBezTo>
                    <a:pt x="763" y="8930"/>
                    <a:pt x="620" y="8739"/>
                    <a:pt x="477" y="8525"/>
                  </a:cubicBezTo>
                  <a:cubicBezTo>
                    <a:pt x="239" y="9120"/>
                    <a:pt x="1" y="9954"/>
                    <a:pt x="477" y="10430"/>
                  </a:cubicBezTo>
                  <a:cubicBezTo>
                    <a:pt x="661" y="10604"/>
                    <a:pt x="918" y="10687"/>
                    <a:pt x="1231" y="10687"/>
                  </a:cubicBezTo>
                  <a:cubicBezTo>
                    <a:pt x="1731" y="10687"/>
                    <a:pt x="2370" y="10477"/>
                    <a:pt x="3073" y="10097"/>
                  </a:cubicBezTo>
                  <a:cubicBezTo>
                    <a:pt x="3478" y="10287"/>
                    <a:pt x="3906" y="10454"/>
                    <a:pt x="4335" y="10549"/>
                  </a:cubicBezTo>
                  <a:lnTo>
                    <a:pt x="7097" y="7810"/>
                  </a:lnTo>
                  <a:cubicBezTo>
                    <a:pt x="7764" y="7144"/>
                    <a:pt x="8764" y="7025"/>
                    <a:pt x="9312" y="6477"/>
                  </a:cubicBezTo>
                  <a:lnTo>
                    <a:pt x="10884" y="4905"/>
                  </a:lnTo>
                  <a:cubicBezTo>
                    <a:pt x="10836" y="4191"/>
                    <a:pt x="10622" y="3500"/>
                    <a:pt x="10289" y="2881"/>
                  </a:cubicBezTo>
                  <a:cubicBezTo>
                    <a:pt x="10908" y="1738"/>
                    <a:pt x="11122" y="785"/>
                    <a:pt x="10622" y="285"/>
                  </a:cubicBezTo>
                  <a:cubicBezTo>
                    <a:pt x="10413" y="76"/>
                    <a:pt x="10154" y="0"/>
                    <a:pt x="9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75"/>
            <p:cNvSpPr/>
            <p:nvPr/>
          </p:nvSpPr>
          <p:spPr>
            <a:xfrm>
              <a:off x="2671249" y="3630658"/>
              <a:ext cx="188526" cy="160646"/>
            </a:xfrm>
            <a:custGeom>
              <a:avLst/>
              <a:gdLst/>
              <a:ahLst/>
              <a:cxnLst/>
              <a:rect l="l" t="t" r="r" b="b"/>
              <a:pathLst>
                <a:path w="5787" h="4924" extrusionOk="0">
                  <a:moveTo>
                    <a:pt x="5787" y="0"/>
                  </a:moveTo>
                  <a:lnTo>
                    <a:pt x="4644" y="1143"/>
                  </a:lnTo>
                  <a:cubicBezTo>
                    <a:pt x="4001" y="1810"/>
                    <a:pt x="3001" y="1905"/>
                    <a:pt x="2453" y="2453"/>
                  </a:cubicBezTo>
                  <a:lnTo>
                    <a:pt x="0" y="4906"/>
                  </a:lnTo>
                  <a:cubicBezTo>
                    <a:pt x="147" y="4918"/>
                    <a:pt x="294" y="4924"/>
                    <a:pt x="439" y="4924"/>
                  </a:cubicBezTo>
                  <a:cubicBezTo>
                    <a:pt x="3206" y="4924"/>
                    <a:pt x="5561" y="2806"/>
                    <a:pt x="5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75"/>
            <p:cNvSpPr/>
            <p:nvPr/>
          </p:nvSpPr>
          <p:spPr>
            <a:xfrm>
              <a:off x="2505202" y="3443423"/>
              <a:ext cx="166829" cy="188050"/>
            </a:xfrm>
            <a:custGeom>
              <a:avLst/>
              <a:gdLst/>
              <a:ahLst/>
              <a:cxnLst/>
              <a:rect l="l" t="t" r="r" b="b"/>
              <a:pathLst>
                <a:path w="5121" h="5764" extrusionOk="0">
                  <a:moveTo>
                    <a:pt x="5121" y="0"/>
                  </a:moveTo>
                  <a:lnTo>
                    <a:pt x="5121" y="0"/>
                  </a:lnTo>
                  <a:cubicBezTo>
                    <a:pt x="2192" y="238"/>
                    <a:pt x="1" y="2810"/>
                    <a:pt x="239" y="5763"/>
                  </a:cubicBezTo>
                  <a:lnTo>
                    <a:pt x="1787" y="4215"/>
                  </a:lnTo>
                  <a:cubicBezTo>
                    <a:pt x="2358" y="3644"/>
                    <a:pt x="2454" y="2643"/>
                    <a:pt x="3120" y="2000"/>
                  </a:cubicBezTo>
                  <a:lnTo>
                    <a:pt x="5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75"/>
            <p:cNvSpPr/>
            <p:nvPr/>
          </p:nvSpPr>
          <p:spPr>
            <a:xfrm>
              <a:off x="2516832" y="3443423"/>
              <a:ext cx="209506" cy="272712"/>
            </a:xfrm>
            <a:custGeom>
              <a:avLst/>
              <a:gdLst/>
              <a:ahLst/>
              <a:cxnLst/>
              <a:rect l="l" t="t" r="r" b="b"/>
              <a:pathLst>
                <a:path w="6431" h="8359" extrusionOk="0">
                  <a:moveTo>
                    <a:pt x="5645" y="0"/>
                  </a:moveTo>
                  <a:lnTo>
                    <a:pt x="3216" y="2453"/>
                  </a:lnTo>
                  <a:cubicBezTo>
                    <a:pt x="2668" y="3001"/>
                    <a:pt x="2549" y="3977"/>
                    <a:pt x="1882" y="4644"/>
                  </a:cubicBezTo>
                  <a:lnTo>
                    <a:pt x="1" y="6525"/>
                  </a:lnTo>
                  <a:cubicBezTo>
                    <a:pt x="144" y="7192"/>
                    <a:pt x="430" y="7811"/>
                    <a:pt x="811" y="8359"/>
                  </a:cubicBezTo>
                  <a:lnTo>
                    <a:pt x="3192" y="5977"/>
                  </a:lnTo>
                  <a:cubicBezTo>
                    <a:pt x="4169" y="5025"/>
                    <a:pt x="2859" y="3667"/>
                    <a:pt x="4097" y="2453"/>
                  </a:cubicBezTo>
                  <a:lnTo>
                    <a:pt x="6431" y="119"/>
                  </a:lnTo>
                  <a:cubicBezTo>
                    <a:pt x="6169" y="71"/>
                    <a:pt x="5907" y="24"/>
                    <a:pt x="5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75"/>
            <p:cNvSpPr/>
            <p:nvPr/>
          </p:nvSpPr>
          <p:spPr>
            <a:xfrm>
              <a:off x="2696823" y="3588768"/>
              <a:ext cx="20231" cy="17846"/>
            </a:xfrm>
            <a:custGeom>
              <a:avLst/>
              <a:gdLst/>
              <a:ahLst/>
              <a:cxnLst/>
              <a:rect l="l" t="t" r="r" b="b"/>
              <a:pathLst>
                <a:path w="621" h="547" extrusionOk="0">
                  <a:moveTo>
                    <a:pt x="259" y="0"/>
                  </a:moveTo>
                  <a:cubicBezTo>
                    <a:pt x="126" y="0"/>
                    <a:pt x="1" y="111"/>
                    <a:pt x="1" y="284"/>
                  </a:cubicBezTo>
                  <a:cubicBezTo>
                    <a:pt x="1" y="427"/>
                    <a:pt x="120" y="546"/>
                    <a:pt x="263" y="546"/>
                  </a:cubicBezTo>
                  <a:cubicBezTo>
                    <a:pt x="501" y="546"/>
                    <a:pt x="620" y="260"/>
                    <a:pt x="453" y="94"/>
                  </a:cubicBezTo>
                  <a:cubicBezTo>
                    <a:pt x="397" y="29"/>
                    <a:pt x="327"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75"/>
            <p:cNvSpPr/>
            <p:nvPr/>
          </p:nvSpPr>
          <p:spPr>
            <a:xfrm>
              <a:off x="2556414" y="3453504"/>
              <a:ext cx="256841" cy="290624"/>
            </a:xfrm>
            <a:custGeom>
              <a:avLst/>
              <a:gdLst/>
              <a:ahLst/>
              <a:cxnLst/>
              <a:rect l="l" t="t" r="r" b="b"/>
              <a:pathLst>
                <a:path w="7884" h="8908" extrusionOk="0">
                  <a:moveTo>
                    <a:pt x="4573" y="3525"/>
                  </a:moveTo>
                  <a:cubicBezTo>
                    <a:pt x="5359" y="3525"/>
                    <a:pt x="5764" y="4478"/>
                    <a:pt x="5216" y="5049"/>
                  </a:cubicBezTo>
                  <a:cubicBezTo>
                    <a:pt x="5030" y="5235"/>
                    <a:pt x="4804" y="5318"/>
                    <a:pt x="4584" y="5318"/>
                  </a:cubicBezTo>
                  <a:cubicBezTo>
                    <a:pt x="4126" y="5318"/>
                    <a:pt x="3692" y="4961"/>
                    <a:pt x="3692" y="4430"/>
                  </a:cubicBezTo>
                  <a:cubicBezTo>
                    <a:pt x="3692" y="3930"/>
                    <a:pt x="4073" y="3525"/>
                    <a:pt x="4573" y="3525"/>
                  </a:cubicBezTo>
                  <a:close/>
                  <a:moveTo>
                    <a:pt x="5883" y="1"/>
                  </a:moveTo>
                  <a:lnTo>
                    <a:pt x="3335" y="2573"/>
                  </a:lnTo>
                  <a:cubicBezTo>
                    <a:pt x="2358" y="3525"/>
                    <a:pt x="3668" y="4883"/>
                    <a:pt x="2430" y="6121"/>
                  </a:cubicBezTo>
                  <a:lnTo>
                    <a:pt x="1" y="8550"/>
                  </a:lnTo>
                  <a:cubicBezTo>
                    <a:pt x="120" y="8693"/>
                    <a:pt x="215" y="8788"/>
                    <a:pt x="334" y="8907"/>
                  </a:cubicBezTo>
                  <a:cubicBezTo>
                    <a:pt x="2834" y="7859"/>
                    <a:pt x="6835" y="3859"/>
                    <a:pt x="7883" y="1358"/>
                  </a:cubicBezTo>
                  <a:cubicBezTo>
                    <a:pt x="7788" y="1239"/>
                    <a:pt x="7669" y="1120"/>
                    <a:pt x="7550" y="1001"/>
                  </a:cubicBezTo>
                  <a:lnTo>
                    <a:pt x="5573" y="2977"/>
                  </a:lnTo>
                  <a:cubicBezTo>
                    <a:pt x="5509" y="3042"/>
                    <a:pt x="5436" y="3068"/>
                    <a:pt x="5366" y="3068"/>
                  </a:cubicBezTo>
                  <a:cubicBezTo>
                    <a:pt x="5123" y="3068"/>
                    <a:pt x="4904" y="2747"/>
                    <a:pt x="5144" y="2525"/>
                  </a:cubicBezTo>
                  <a:lnTo>
                    <a:pt x="7050" y="620"/>
                  </a:lnTo>
                  <a:cubicBezTo>
                    <a:pt x="6692" y="382"/>
                    <a:pt x="6288" y="167"/>
                    <a:pt x="58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6" name="Google Shape;6326;p75"/>
          <p:cNvGrpSpPr/>
          <p:nvPr/>
        </p:nvGrpSpPr>
        <p:grpSpPr>
          <a:xfrm>
            <a:off x="1798433" y="3442640"/>
            <a:ext cx="266158" cy="348272"/>
            <a:chOff x="1798433" y="3442640"/>
            <a:chExt cx="266158" cy="348272"/>
          </a:xfrm>
        </p:grpSpPr>
        <p:sp>
          <p:nvSpPr>
            <p:cNvPr id="6327" name="Google Shape;6327;p75"/>
            <p:cNvSpPr/>
            <p:nvPr/>
          </p:nvSpPr>
          <p:spPr>
            <a:xfrm>
              <a:off x="1941970" y="3585603"/>
              <a:ext cx="82258" cy="41205"/>
            </a:xfrm>
            <a:custGeom>
              <a:avLst/>
              <a:gdLst/>
              <a:ahLst/>
              <a:cxnLst/>
              <a:rect l="l" t="t" r="r" b="b"/>
              <a:pathLst>
                <a:path w="2525" h="1263" extrusionOk="0">
                  <a:moveTo>
                    <a:pt x="0" y="0"/>
                  </a:moveTo>
                  <a:lnTo>
                    <a:pt x="0" y="1262"/>
                  </a:lnTo>
                  <a:lnTo>
                    <a:pt x="2525" y="1262"/>
                  </a:lnTo>
                  <a:lnTo>
                    <a:pt x="2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75"/>
            <p:cNvSpPr/>
            <p:nvPr/>
          </p:nvSpPr>
          <p:spPr>
            <a:xfrm>
              <a:off x="1941970" y="3647754"/>
              <a:ext cx="81476" cy="80812"/>
            </a:xfrm>
            <a:custGeom>
              <a:avLst/>
              <a:gdLst/>
              <a:ahLst/>
              <a:cxnLst/>
              <a:rect l="l" t="t" r="r" b="b"/>
              <a:pathLst>
                <a:path w="2501" h="2477" extrusionOk="0">
                  <a:moveTo>
                    <a:pt x="0" y="0"/>
                  </a:moveTo>
                  <a:lnTo>
                    <a:pt x="0" y="1215"/>
                  </a:lnTo>
                  <a:cubicBezTo>
                    <a:pt x="0" y="1905"/>
                    <a:pt x="572" y="2453"/>
                    <a:pt x="1263" y="2477"/>
                  </a:cubicBezTo>
                  <a:cubicBezTo>
                    <a:pt x="1953" y="2477"/>
                    <a:pt x="2501" y="1905"/>
                    <a:pt x="2501" y="1215"/>
                  </a:cubicBezTo>
                  <a:lnTo>
                    <a:pt x="2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75"/>
            <p:cNvSpPr/>
            <p:nvPr/>
          </p:nvSpPr>
          <p:spPr>
            <a:xfrm>
              <a:off x="1928776" y="3442640"/>
              <a:ext cx="108646" cy="40422"/>
            </a:xfrm>
            <a:custGeom>
              <a:avLst/>
              <a:gdLst/>
              <a:ahLst/>
              <a:cxnLst/>
              <a:rect l="l" t="t" r="r" b="b"/>
              <a:pathLst>
                <a:path w="3335" h="1239" extrusionOk="0">
                  <a:moveTo>
                    <a:pt x="405" y="0"/>
                  </a:moveTo>
                  <a:cubicBezTo>
                    <a:pt x="1" y="0"/>
                    <a:pt x="1" y="619"/>
                    <a:pt x="405" y="619"/>
                  </a:cubicBezTo>
                  <a:lnTo>
                    <a:pt x="405" y="1239"/>
                  </a:lnTo>
                  <a:lnTo>
                    <a:pt x="2930" y="1239"/>
                  </a:lnTo>
                  <a:lnTo>
                    <a:pt x="2930" y="619"/>
                  </a:lnTo>
                  <a:cubicBezTo>
                    <a:pt x="3335" y="619"/>
                    <a:pt x="3335" y="0"/>
                    <a:pt x="2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75"/>
            <p:cNvSpPr/>
            <p:nvPr/>
          </p:nvSpPr>
          <p:spPr>
            <a:xfrm>
              <a:off x="1860493" y="3443423"/>
              <a:ext cx="20231" cy="39639"/>
            </a:xfrm>
            <a:custGeom>
              <a:avLst/>
              <a:gdLst/>
              <a:ahLst/>
              <a:cxnLst/>
              <a:rect l="l" t="t" r="r" b="b"/>
              <a:pathLst>
                <a:path w="621" h="1215" extrusionOk="0">
                  <a:moveTo>
                    <a:pt x="311" y="0"/>
                  </a:moveTo>
                  <a:cubicBezTo>
                    <a:pt x="162" y="0"/>
                    <a:pt x="13" y="95"/>
                    <a:pt x="1" y="286"/>
                  </a:cubicBezTo>
                  <a:lnTo>
                    <a:pt x="1" y="1215"/>
                  </a:lnTo>
                  <a:lnTo>
                    <a:pt x="620" y="1215"/>
                  </a:lnTo>
                  <a:lnTo>
                    <a:pt x="620" y="286"/>
                  </a:lnTo>
                  <a:cubicBezTo>
                    <a:pt x="608" y="95"/>
                    <a:pt x="459"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75"/>
            <p:cNvSpPr/>
            <p:nvPr/>
          </p:nvSpPr>
          <p:spPr>
            <a:xfrm>
              <a:off x="1798433" y="3503910"/>
              <a:ext cx="266158" cy="287002"/>
            </a:xfrm>
            <a:custGeom>
              <a:avLst/>
              <a:gdLst/>
              <a:ahLst/>
              <a:cxnLst/>
              <a:rect l="l" t="t" r="r" b="b"/>
              <a:pathLst>
                <a:path w="8170" h="8797" extrusionOk="0">
                  <a:moveTo>
                    <a:pt x="4061" y="1"/>
                  </a:moveTo>
                  <a:cubicBezTo>
                    <a:pt x="3910" y="1"/>
                    <a:pt x="3787" y="137"/>
                    <a:pt x="3787" y="313"/>
                  </a:cubicBezTo>
                  <a:lnTo>
                    <a:pt x="3787" y="647"/>
                  </a:lnTo>
                  <a:lnTo>
                    <a:pt x="3168" y="647"/>
                  </a:lnTo>
                  <a:lnTo>
                    <a:pt x="3168" y="313"/>
                  </a:lnTo>
                  <a:cubicBezTo>
                    <a:pt x="3168" y="146"/>
                    <a:pt x="3025" y="4"/>
                    <a:pt x="2835" y="4"/>
                  </a:cubicBezTo>
                  <a:lnTo>
                    <a:pt x="1596" y="4"/>
                  </a:lnTo>
                  <a:cubicBezTo>
                    <a:pt x="1406" y="4"/>
                    <a:pt x="1263" y="146"/>
                    <a:pt x="1287" y="313"/>
                  </a:cubicBezTo>
                  <a:lnTo>
                    <a:pt x="1287" y="647"/>
                  </a:lnTo>
                  <a:lnTo>
                    <a:pt x="953" y="647"/>
                  </a:lnTo>
                  <a:cubicBezTo>
                    <a:pt x="548" y="647"/>
                    <a:pt x="548" y="1266"/>
                    <a:pt x="953" y="1266"/>
                  </a:cubicBezTo>
                  <a:lnTo>
                    <a:pt x="1287" y="1266"/>
                  </a:lnTo>
                  <a:lnTo>
                    <a:pt x="1287" y="1575"/>
                  </a:lnTo>
                  <a:cubicBezTo>
                    <a:pt x="1263" y="1742"/>
                    <a:pt x="1406" y="1885"/>
                    <a:pt x="1596" y="1885"/>
                  </a:cubicBezTo>
                  <a:lnTo>
                    <a:pt x="1882" y="1885"/>
                  </a:lnTo>
                  <a:lnTo>
                    <a:pt x="1882" y="7576"/>
                  </a:lnTo>
                  <a:lnTo>
                    <a:pt x="310" y="7576"/>
                  </a:lnTo>
                  <a:cubicBezTo>
                    <a:pt x="144" y="7576"/>
                    <a:pt x="1" y="7719"/>
                    <a:pt x="1" y="7886"/>
                  </a:cubicBezTo>
                  <a:lnTo>
                    <a:pt x="1" y="8529"/>
                  </a:lnTo>
                  <a:cubicBezTo>
                    <a:pt x="25" y="8708"/>
                    <a:pt x="173" y="8797"/>
                    <a:pt x="322" y="8797"/>
                  </a:cubicBezTo>
                  <a:cubicBezTo>
                    <a:pt x="471" y="8797"/>
                    <a:pt x="620" y="8708"/>
                    <a:pt x="644" y="8529"/>
                  </a:cubicBezTo>
                  <a:lnTo>
                    <a:pt x="644" y="8196"/>
                  </a:lnTo>
                  <a:lnTo>
                    <a:pt x="7526" y="8196"/>
                  </a:lnTo>
                  <a:lnTo>
                    <a:pt x="7526" y="8529"/>
                  </a:lnTo>
                  <a:cubicBezTo>
                    <a:pt x="7550" y="8708"/>
                    <a:pt x="7699" y="8797"/>
                    <a:pt x="7848" y="8797"/>
                  </a:cubicBezTo>
                  <a:cubicBezTo>
                    <a:pt x="7996" y="8797"/>
                    <a:pt x="8145" y="8708"/>
                    <a:pt x="8169" y="8529"/>
                  </a:cubicBezTo>
                  <a:lnTo>
                    <a:pt x="8169" y="7886"/>
                  </a:lnTo>
                  <a:cubicBezTo>
                    <a:pt x="8169" y="7719"/>
                    <a:pt x="8026" y="7576"/>
                    <a:pt x="7860" y="7553"/>
                  </a:cubicBezTo>
                  <a:lnTo>
                    <a:pt x="2525" y="7553"/>
                  </a:lnTo>
                  <a:lnTo>
                    <a:pt x="2525" y="1885"/>
                  </a:lnTo>
                  <a:lnTo>
                    <a:pt x="2835" y="1885"/>
                  </a:lnTo>
                  <a:cubicBezTo>
                    <a:pt x="3025" y="1885"/>
                    <a:pt x="3168" y="1742"/>
                    <a:pt x="3168" y="1551"/>
                  </a:cubicBezTo>
                  <a:lnTo>
                    <a:pt x="3168" y="1242"/>
                  </a:lnTo>
                  <a:lnTo>
                    <a:pt x="3787" y="1242"/>
                  </a:lnTo>
                  <a:lnTo>
                    <a:pt x="3787" y="1551"/>
                  </a:lnTo>
                  <a:cubicBezTo>
                    <a:pt x="3787" y="1742"/>
                    <a:pt x="3930" y="1885"/>
                    <a:pt x="4097" y="1885"/>
                  </a:cubicBezTo>
                  <a:lnTo>
                    <a:pt x="7240" y="1885"/>
                  </a:lnTo>
                  <a:cubicBezTo>
                    <a:pt x="7407" y="1885"/>
                    <a:pt x="7550" y="1742"/>
                    <a:pt x="7550" y="1551"/>
                  </a:cubicBezTo>
                  <a:lnTo>
                    <a:pt x="7550" y="313"/>
                  </a:lnTo>
                  <a:cubicBezTo>
                    <a:pt x="7550" y="137"/>
                    <a:pt x="7427" y="1"/>
                    <a:pt x="7277" y="1"/>
                  </a:cubicBezTo>
                  <a:cubicBezTo>
                    <a:pt x="7265" y="1"/>
                    <a:pt x="7253" y="2"/>
                    <a:pt x="7240" y="4"/>
                  </a:cubicBezTo>
                  <a:lnTo>
                    <a:pt x="4097" y="4"/>
                  </a:lnTo>
                  <a:cubicBezTo>
                    <a:pt x="4085" y="2"/>
                    <a:pt x="4073" y="1"/>
                    <a:pt x="4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2" name="Google Shape;6332;p75"/>
          <p:cNvGrpSpPr/>
          <p:nvPr/>
        </p:nvGrpSpPr>
        <p:grpSpPr>
          <a:xfrm>
            <a:off x="1003216" y="3452689"/>
            <a:ext cx="358483" cy="328729"/>
            <a:chOff x="1003216" y="3452689"/>
            <a:chExt cx="358483" cy="328729"/>
          </a:xfrm>
        </p:grpSpPr>
        <p:sp>
          <p:nvSpPr>
            <p:cNvPr id="6333" name="Google Shape;6333;p75"/>
            <p:cNvSpPr/>
            <p:nvPr/>
          </p:nvSpPr>
          <p:spPr>
            <a:xfrm>
              <a:off x="1017192" y="3636857"/>
              <a:ext cx="81509" cy="144170"/>
            </a:xfrm>
            <a:custGeom>
              <a:avLst/>
              <a:gdLst/>
              <a:ahLst/>
              <a:cxnLst/>
              <a:rect l="l" t="t" r="r" b="b"/>
              <a:pathLst>
                <a:path w="2502" h="4419" extrusionOk="0">
                  <a:moveTo>
                    <a:pt x="1" y="1"/>
                  </a:moveTo>
                  <a:lnTo>
                    <a:pt x="1" y="3168"/>
                  </a:lnTo>
                  <a:cubicBezTo>
                    <a:pt x="1" y="4002"/>
                    <a:pt x="626" y="4418"/>
                    <a:pt x="1251" y="4418"/>
                  </a:cubicBezTo>
                  <a:cubicBezTo>
                    <a:pt x="1876" y="4418"/>
                    <a:pt x="2501" y="4002"/>
                    <a:pt x="2501" y="3168"/>
                  </a:cubicBezTo>
                  <a:lnTo>
                    <a:pt x="2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75"/>
            <p:cNvSpPr/>
            <p:nvPr/>
          </p:nvSpPr>
          <p:spPr>
            <a:xfrm>
              <a:off x="1045925" y="3452689"/>
              <a:ext cx="224198" cy="82443"/>
            </a:xfrm>
            <a:custGeom>
              <a:avLst/>
              <a:gdLst/>
              <a:ahLst/>
              <a:cxnLst/>
              <a:rect l="l" t="t" r="r" b="b"/>
              <a:pathLst>
                <a:path w="6882" h="2527" extrusionOk="0">
                  <a:moveTo>
                    <a:pt x="934" y="1"/>
                  </a:moveTo>
                  <a:cubicBezTo>
                    <a:pt x="428" y="1"/>
                    <a:pt x="1" y="421"/>
                    <a:pt x="47" y="954"/>
                  </a:cubicBezTo>
                  <a:lnTo>
                    <a:pt x="47" y="2526"/>
                  </a:lnTo>
                  <a:lnTo>
                    <a:pt x="667" y="2526"/>
                  </a:lnTo>
                  <a:lnTo>
                    <a:pt x="667" y="954"/>
                  </a:lnTo>
                  <a:cubicBezTo>
                    <a:pt x="643" y="764"/>
                    <a:pt x="786" y="621"/>
                    <a:pt x="976" y="621"/>
                  </a:cubicBezTo>
                  <a:cubicBezTo>
                    <a:pt x="1452" y="621"/>
                    <a:pt x="1333" y="1883"/>
                    <a:pt x="2214" y="1883"/>
                  </a:cubicBezTo>
                  <a:cubicBezTo>
                    <a:pt x="3072" y="1883"/>
                    <a:pt x="3143" y="621"/>
                    <a:pt x="3429" y="621"/>
                  </a:cubicBezTo>
                  <a:cubicBezTo>
                    <a:pt x="3739" y="621"/>
                    <a:pt x="3881" y="1883"/>
                    <a:pt x="4691" y="1883"/>
                  </a:cubicBezTo>
                  <a:cubicBezTo>
                    <a:pt x="5548" y="1883"/>
                    <a:pt x="5477" y="621"/>
                    <a:pt x="5930" y="621"/>
                  </a:cubicBezTo>
                  <a:cubicBezTo>
                    <a:pt x="6096" y="621"/>
                    <a:pt x="6263" y="764"/>
                    <a:pt x="6239" y="954"/>
                  </a:cubicBezTo>
                  <a:lnTo>
                    <a:pt x="6239" y="2502"/>
                  </a:lnTo>
                  <a:lnTo>
                    <a:pt x="6858" y="2502"/>
                  </a:lnTo>
                  <a:lnTo>
                    <a:pt x="6858" y="954"/>
                  </a:lnTo>
                  <a:cubicBezTo>
                    <a:pt x="6881" y="421"/>
                    <a:pt x="6476" y="1"/>
                    <a:pt x="5971" y="1"/>
                  </a:cubicBezTo>
                  <a:cubicBezTo>
                    <a:pt x="5957" y="1"/>
                    <a:pt x="5943" y="1"/>
                    <a:pt x="5930" y="2"/>
                  </a:cubicBezTo>
                  <a:cubicBezTo>
                    <a:pt x="5001" y="2"/>
                    <a:pt x="4953" y="1264"/>
                    <a:pt x="4691" y="1264"/>
                  </a:cubicBezTo>
                  <a:cubicBezTo>
                    <a:pt x="4429" y="1264"/>
                    <a:pt x="4263" y="2"/>
                    <a:pt x="3453" y="2"/>
                  </a:cubicBezTo>
                  <a:cubicBezTo>
                    <a:pt x="2619" y="2"/>
                    <a:pt x="2524" y="1264"/>
                    <a:pt x="2214" y="1264"/>
                  </a:cubicBezTo>
                  <a:cubicBezTo>
                    <a:pt x="1976" y="1264"/>
                    <a:pt x="1929" y="2"/>
                    <a:pt x="976" y="2"/>
                  </a:cubicBezTo>
                  <a:cubicBezTo>
                    <a:pt x="962" y="1"/>
                    <a:pt x="948"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75"/>
            <p:cNvSpPr/>
            <p:nvPr/>
          </p:nvSpPr>
          <p:spPr>
            <a:xfrm>
              <a:off x="1198746" y="3555294"/>
              <a:ext cx="121058" cy="122768"/>
            </a:xfrm>
            <a:custGeom>
              <a:avLst/>
              <a:gdLst/>
              <a:ahLst/>
              <a:cxnLst/>
              <a:rect l="l" t="t" r="r" b="b"/>
              <a:pathLst>
                <a:path w="3716" h="3763" extrusionOk="0">
                  <a:moveTo>
                    <a:pt x="429" y="0"/>
                  </a:moveTo>
                  <a:cubicBezTo>
                    <a:pt x="381" y="0"/>
                    <a:pt x="334" y="24"/>
                    <a:pt x="286" y="72"/>
                  </a:cubicBezTo>
                  <a:cubicBezTo>
                    <a:pt x="72" y="262"/>
                    <a:pt x="214" y="619"/>
                    <a:pt x="500" y="619"/>
                  </a:cubicBezTo>
                  <a:lnTo>
                    <a:pt x="596" y="619"/>
                  </a:lnTo>
                  <a:lnTo>
                    <a:pt x="596" y="2715"/>
                  </a:lnTo>
                  <a:lnTo>
                    <a:pt x="0" y="3763"/>
                  </a:lnTo>
                  <a:lnTo>
                    <a:pt x="1548" y="3763"/>
                  </a:lnTo>
                  <a:cubicBezTo>
                    <a:pt x="1524" y="3537"/>
                    <a:pt x="1691" y="3424"/>
                    <a:pt x="1858" y="3424"/>
                  </a:cubicBezTo>
                  <a:cubicBezTo>
                    <a:pt x="2024" y="3424"/>
                    <a:pt x="2191" y="3537"/>
                    <a:pt x="2167" y="3763"/>
                  </a:cubicBezTo>
                  <a:lnTo>
                    <a:pt x="3715" y="3763"/>
                  </a:lnTo>
                  <a:lnTo>
                    <a:pt x="3096" y="2715"/>
                  </a:lnTo>
                  <a:lnTo>
                    <a:pt x="3096" y="643"/>
                  </a:lnTo>
                  <a:lnTo>
                    <a:pt x="3287" y="643"/>
                  </a:lnTo>
                  <a:cubicBezTo>
                    <a:pt x="3334" y="643"/>
                    <a:pt x="3382" y="619"/>
                    <a:pt x="3406" y="572"/>
                  </a:cubicBezTo>
                  <a:cubicBezTo>
                    <a:pt x="3620" y="381"/>
                    <a:pt x="3501" y="24"/>
                    <a:pt x="3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75"/>
            <p:cNvSpPr/>
            <p:nvPr/>
          </p:nvSpPr>
          <p:spPr>
            <a:xfrm>
              <a:off x="1158383" y="3698257"/>
              <a:ext cx="203316" cy="83161"/>
            </a:xfrm>
            <a:custGeom>
              <a:avLst/>
              <a:gdLst/>
              <a:ahLst/>
              <a:cxnLst/>
              <a:rect l="l" t="t" r="r" b="b"/>
              <a:pathLst>
                <a:path w="6241" h="2549" extrusionOk="0">
                  <a:moveTo>
                    <a:pt x="2462" y="628"/>
                  </a:moveTo>
                  <a:cubicBezTo>
                    <a:pt x="2630" y="628"/>
                    <a:pt x="2787" y="757"/>
                    <a:pt x="2787" y="953"/>
                  </a:cubicBezTo>
                  <a:cubicBezTo>
                    <a:pt x="2787" y="1119"/>
                    <a:pt x="2644" y="1262"/>
                    <a:pt x="2478" y="1262"/>
                  </a:cubicBezTo>
                  <a:cubicBezTo>
                    <a:pt x="2192" y="1262"/>
                    <a:pt x="2049" y="929"/>
                    <a:pt x="2239" y="715"/>
                  </a:cubicBezTo>
                  <a:cubicBezTo>
                    <a:pt x="2307" y="655"/>
                    <a:pt x="2386" y="628"/>
                    <a:pt x="2462" y="628"/>
                  </a:cubicBezTo>
                  <a:close/>
                  <a:moveTo>
                    <a:pt x="906" y="0"/>
                  </a:moveTo>
                  <a:lnTo>
                    <a:pt x="429" y="810"/>
                  </a:lnTo>
                  <a:cubicBezTo>
                    <a:pt x="1" y="1572"/>
                    <a:pt x="549" y="2524"/>
                    <a:pt x="1430" y="2548"/>
                  </a:cubicBezTo>
                  <a:lnTo>
                    <a:pt x="4788" y="2548"/>
                  </a:lnTo>
                  <a:cubicBezTo>
                    <a:pt x="5669" y="2524"/>
                    <a:pt x="6240" y="1572"/>
                    <a:pt x="5788" y="810"/>
                  </a:cubicBezTo>
                  <a:lnTo>
                    <a:pt x="5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75"/>
            <p:cNvSpPr/>
            <p:nvPr/>
          </p:nvSpPr>
          <p:spPr>
            <a:xfrm>
              <a:off x="1003216" y="3555294"/>
              <a:ext cx="108646" cy="61400"/>
            </a:xfrm>
            <a:custGeom>
              <a:avLst/>
              <a:gdLst/>
              <a:ahLst/>
              <a:cxnLst/>
              <a:rect l="l" t="t" r="r" b="b"/>
              <a:pathLst>
                <a:path w="3335" h="1882" extrusionOk="0">
                  <a:moveTo>
                    <a:pt x="311" y="0"/>
                  </a:moveTo>
                  <a:cubicBezTo>
                    <a:pt x="144" y="0"/>
                    <a:pt x="1" y="143"/>
                    <a:pt x="25" y="310"/>
                  </a:cubicBezTo>
                  <a:cubicBezTo>
                    <a:pt x="25" y="477"/>
                    <a:pt x="311" y="643"/>
                    <a:pt x="311" y="643"/>
                  </a:cubicBezTo>
                  <a:lnTo>
                    <a:pt x="430" y="643"/>
                  </a:lnTo>
                  <a:lnTo>
                    <a:pt x="430" y="1882"/>
                  </a:lnTo>
                  <a:lnTo>
                    <a:pt x="2930" y="1882"/>
                  </a:lnTo>
                  <a:lnTo>
                    <a:pt x="2930" y="619"/>
                  </a:lnTo>
                  <a:lnTo>
                    <a:pt x="3025" y="619"/>
                  </a:lnTo>
                  <a:cubicBezTo>
                    <a:pt x="3192" y="619"/>
                    <a:pt x="3335" y="500"/>
                    <a:pt x="3335" y="334"/>
                  </a:cubicBezTo>
                  <a:cubicBezTo>
                    <a:pt x="3335" y="143"/>
                    <a:pt x="3216" y="0"/>
                    <a:pt x="3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8" name="Google Shape;6338;p75"/>
          <p:cNvGrpSpPr/>
          <p:nvPr/>
        </p:nvGrpSpPr>
        <p:grpSpPr>
          <a:xfrm>
            <a:off x="995463" y="4021440"/>
            <a:ext cx="360014" cy="307327"/>
            <a:chOff x="995463" y="4021440"/>
            <a:chExt cx="360014" cy="307327"/>
          </a:xfrm>
        </p:grpSpPr>
        <p:sp>
          <p:nvSpPr>
            <p:cNvPr id="6339" name="Google Shape;6339;p75"/>
            <p:cNvSpPr/>
            <p:nvPr/>
          </p:nvSpPr>
          <p:spPr>
            <a:xfrm>
              <a:off x="1089351" y="4021440"/>
              <a:ext cx="200971" cy="83194"/>
            </a:xfrm>
            <a:custGeom>
              <a:avLst/>
              <a:gdLst/>
              <a:ahLst/>
              <a:cxnLst/>
              <a:rect l="l" t="t" r="r" b="b"/>
              <a:pathLst>
                <a:path w="6169" h="2550" extrusionOk="0">
                  <a:moveTo>
                    <a:pt x="334" y="1"/>
                  </a:moveTo>
                  <a:cubicBezTo>
                    <a:pt x="167" y="1"/>
                    <a:pt x="0" y="144"/>
                    <a:pt x="24" y="310"/>
                  </a:cubicBezTo>
                  <a:lnTo>
                    <a:pt x="24" y="1906"/>
                  </a:lnTo>
                  <a:lnTo>
                    <a:pt x="667" y="1906"/>
                  </a:lnTo>
                  <a:lnTo>
                    <a:pt x="667" y="644"/>
                  </a:lnTo>
                  <a:lnTo>
                    <a:pt x="2620" y="644"/>
                  </a:lnTo>
                  <a:lnTo>
                    <a:pt x="5525" y="2382"/>
                  </a:lnTo>
                  <a:lnTo>
                    <a:pt x="5525" y="2549"/>
                  </a:lnTo>
                  <a:lnTo>
                    <a:pt x="6168" y="2549"/>
                  </a:lnTo>
                  <a:lnTo>
                    <a:pt x="6168" y="2192"/>
                  </a:lnTo>
                  <a:cubicBezTo>
                    <a:pt x="6168" y="2097"/>
                    <a:pt x="6097" y="1977"/>
                    <a:pt x="6002" y="1930"/>
                  </a:cubicBezTo>
                  <a:lnTo>
                    <a:pt x="2882" y="49"/>
                  </a:lnTo>
                  <a:cubicBezTo>
                    <a:pt x="2834" y="25"/>
                    <a:pt x="2763"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75"/>
            <p:cNvSpPr/>
            <p:nvPr/>
          </p:nvSpPr>
          <p:spPr>
            <a:xfrm>
              <a:off x="1204936" y="4124796"/>
              <a:ext cx="150541" cy="142212"/>
            </a:xfrm>
            <a:custGeom>
              <a:avLst/>
              <a:gdLst/>
              <a:ahLst/>
              <a:cxnLst/>
              <a:rect l="l" t="t" r="r" b="b"/>
              <a:pathLst>
                <a:path w="4621" h="4359" extrusionOk="0">
                  <a:moveTo>
                    <a:pt x="1358" y="0"/>
                  </a:moveTo>
                  <a:cubicBezTo>
                    <a:pt x="1191" y="0"/>
                    <a:pt x="1049" y="119"/>
                    <a:pt x="1025" y="286"/>
                  </a:cubicBezTo>
                  <a:cubicBezTo>
                    <a:pt x="1001" y="453"/>
                    <a:pt x="1144" y="619"/>
                    <a:pt x="1334" y="619"/>
                  </a:cubicBezTo>
                  <a:lnTo>
                    <a:pt x="1334" y="2072"/>
                  </a:lnTo>
                  <a:cubicBezTo>
                    <a:pt x="477" y="2501"/>
                    <a:pt x="1" y="3429"/>
                    <a:pt x="144" y="4358"/>
                  </a:cubicBezTo>
                  <a:lnTo>
                    <a:pt x="4478" y="4358"/>
                  </a:lnTo>
                  <a:cubicBezTo>
                    <a:pt x="4621" y="3406"/>
                    <a:pt x="4121" y="2477"/>
                    <a:pt x="3239" y="2072"/>
                  </a:cubicBezTo>
                  <a:lnTo>
                    <a:pt x="3239" y="619"/>
                  </a:lnTo>
                  <a:cubicBezTo>
                    <a:pt x="3430" y="619"/>
                    <a:pt x="3549" y="453"/>
                    <a:pt x="3549" y="286"/>
                  </a:cubicBezTo>
                  <a:cubicBezTo>
                    <a:pt x="3525" y="119"/>
                    <a:pt x="3382" y="0"/>
                    <a:pt x="3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75"/>
            <p:cNvSpPr/>
            <p:nvPr/>
          </p:nvSpPr>
          <p:spPr>
            <a:xfrm>
              <a:off x="1215817" y="4287954"/>
              <a:ext cx="129593" cy="40814"/>
            </a:xfrm>
            <a:custGeom>
              <a:avLst/>
              <a:gdLst/>
              <a:ahLst/>
              <a:cxnLst/>
              <a:rect l="l" t="t" r="r" b="b"/>
              <a:pathLst>
                <a:path w="3978" h="1251" extrusionOk="0">
                  <a:moveTo>
                    <a:pt x="0" y="0"/>
                  </a:moveTo>
                  <a:cubicBezTo>
                    <a:pt x="393" y="834"/>
                    <a:pt x="1185" y="1250"/>
                    <a:pt x="1980" y="1250"/>
                  </a:cubicBezTo>
                  <a:cubicBezTo>
                    <a:pt x="2774" y="1250"/>
                    <a:pt x="3572" y="834"/>
                    <a:pt x="3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75"/>
            <p:cNvSpPr/>
            <p:nvPr/>
          </p:nvSpPr>
          <p:spPr>
            <a:xfrm>
              <a:off x="1030386" y="4103786"/>
              <a:ext cx="135034" cy="144561"/>
            </a:xfrm>
            <a:custGeom>
              <a:avLst/>
              <a:gdLst/>
              <a:ahLst/>
              <a:cxnLst/>
              <a:rect l="l" t="t" r="r" b="b"/>
              <a:pathLst>
                <a:path w="4145" h="4431" extrusionOk="0">
                  <a:moveTo>
                    <a:pt x="1192" y="1"/>
                  </a:moveTo>
                  <a:cubicBezTo>
                    <a:pt x="754" y="1"/>
                    <a:pt x="746" y="646"/>
                    <a:pt x="1170" y="646"/>
                  </a:cubicBezTo>
                  <a:cubicBezTo>
                    <a:pt x="1185" y="646"/>
                    <a:pt x="1200" y="646"/>
                    <a:pt x="1215" y="644"/>
                  </a:cubicBezTo>
                  <a:lnTo>
                    <a:pt x="1215" y="2121"/>
                  </a:lnTo>
                  <a:lnTo>
                    <a:pt x="0" y="4264"/>
                  </a:lnTo>
                  <a:cubicBezTo>
                    <a:pt x="358" y="4383"/>
                    <a:pt x="739" y="4431"/>
                    <a:pt x="1120" y="4431"/>
                  </a:cubicBezTo>
                  <a:cubicBezTo>
                    <a:pt x="2466" y="4431"/>
                    <a:pt x="2500" y="3928"/>
                    <a:pt x="3947" y="3928"/>
                  </a:cubicBezTo>
                  <a:cubicBezTo>
                    <a:pt x="4010" y="3928"/>
                    <a:pt x="4076" y="3929"/>
                    <a:pt x="4144" y="3931"/>
                  </a:cubicBezTo>
                  <a:cubicBezTo>
                    <a:pt x="3644" y="3097"/>
                    <a:pt x="3144" y="2216"/>
                    <a:pt x="3096" y="2121"/>
                  </a:cubicBezTo>
                  <a:lnTo>
                    <a:pt x="3096" y="644"/>
                  </a:lnTo>
                  <a:cubicBezTo>
                    <a:pt x="3287" y="644"/>
                    <a:pt x="3430" y="478"/>
                    <a:pt x="3406" y="287"/>
                  </a:cubicBezTo>
                  <a:cubicBezTo>
                    <a:pt x="3382" y="120"/>
                    <a:pt x="3239" y="1"/>
                    <a:pt x="3072" y="1"/>
                  </a:cubicBezTo>
                  <a:lnTo>
                    <a:pt x="1215" y="1"/>
                  </a:lnTo>
                  <a:cubicBezTo>
                    <a:pt x="1207" y="1"/>
                    <a:pt x="1199" y="1"/>
                    <a:pt x="1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75"/>
            <p:cNvSpPr/>
            <p:nvPr/>
          </p:nvSpPr>
          <p:spPr>
            <a:xfrm>
              <a:off x="995463" y="4252295"/>
              <a:ext cx="211070" cy="76082"/>
            </a:xfrm>
            <a:custGeom>
              <a:avLst/>
              <a:gdLst/>
              <a:ahLst/>
              <a:cxnLst/>
              <a:rect l="l" t="t" r="r" b="b"/>
              <a:pathLst>
                <a:path w="6479" h="2332" extrusionOk="0">
                  <a:moveTo>
                    <a:pt x="4935" y="0"/>
                  </a:moveTo>
                  <a:cubicBezTo>
                    <a:pt x="3770" y="0"/>
                    <a:pt x="3625" y="498"/>
                    <a:pt x="2216" y="498"/>
                  </a:cubicBezTo>
                  <a:cubicBezTo>
                    <a:pt x="2164" y="500"/>
                    <a:pt x="2113" y="501"/>
                    <a:pt x="2062" y="501"/>
                  </a:cubicBezTo>
                  <a:cubicBezTo>
                    <a:pt x="1614" y="501"/>
                    <a:pt x="1169" y="409"/>
                    <a:pt x="763" y="260"/>
                  </a:cubicBezTo>
                  <a:lnTo>
                    <a:pt x="382" y="927"/>
                  </a:lnTo>
                  <a:cubicBezTo>
                    <a:pt x="1" y="1570"/>
                    <a:pt x="453" y="2332"/>
                    <a:pt x="1191" y="2332"/>
                  </a:cubicBezTo>
                  <a:lnTo>
                    <a:pt x="5311" y="2332"/>
                  </a:lnTo>
                  <a:cubicBezTo>
                    <a:pt x="6026" y="2332"/>
                    <a:pt x="6478" y="1570"/>
                    <a:pt x="6121" y="927"/>
                  </a:cubicBezTo>
                  <a:lnTo>
                    <a:pt x="5597" y="45"/>
                  </a:lnTo>
                  <a:cubicBezTo>
                    <a:pt x="5526" y="22"/>
                    <a:pt x="5454" y="22"/>
                    <a:pt x="5383" y="22"/>
                  </a:cubicBezTo>
                  <a:cubicBezTo>
                    <a:pt x="5218" y="7"/>
                    <a:pt x="5070" y="0"/>
                    <a:pt x="4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4" name="Google Shape;6344;p75"/>
          <p:cNvGrpSpPr/>
          <p:nvPr/>
        </p:nvGrpSpPr>
        <p:grpSpPr>
          <a:xfrm>
            <a:off x="1769732" y="4000397"/>
            <a:ext cx="325091" cy="349740"/>
            <a:chOff x="1769732" y="4000397"/>
            <a:chExt cx="325091" cy="349740"/>
          </a:xfrm>
        </p:grpSpPr>
        <p:sp>
          <p:nvSpPr>
            <p:cNvPr id="6345" name="Google Shape;6345;p75"/>
            <p:cNvSpPr/>
            <p:nvPr/>
          </p:nvSpPr>
          <p:spPr>
            <a:xfrm>
              <a:off x="1866455" y="4000397"/>
              <a:ext cx="125977" cy="19542"/>
            </a:xfrm>
            <a:custGeom>
              <a:avLst/>
              <a:gdLst/>
              <a:ahLst/>
              <a:cxnLst/>
              <a:rect l="l" t="t" r="r" b="b"/>
              <a:pathLst>
                <a:path w="3867" h="599" extrusionOk="0">
                  <a:moveTo>
                    <a:pt x="418" y="0"/>
                  </a:moveTo>
                  <a:cubicBezTo>
                    <a:pt x="73" y="0"/>
                    <a:pt x="0" y="552"/>
                    <a:pt x="389" y="598"/>
                  </a:cubicBezTo>
                  <a:lnTo>
                    <a:pt x="3652" y="598"/>
                  </a:lnTo>
                  <a:cubicBezTo>
                    <a:pt x="3771" y="574"/>
                    <a:pt x="3866" y="432"/>
                    <a:pt x="3866" y="312"/>
                  </a:cubicBezTo>
                  <a:cubicBezTo>
                    <a:pt x="3866" y="122"/>
                    <a:pt x="3724" y="3"/>
                    <a:pt x="3557" y="3"/>
                  </a:cubicBezTo>
                  <a:lnTo>
                    <a:pt x="461" y="3"/>
                  </a:lnTo>
                  <a:cubicBezTo>
                    <a:pt x="446" y="1"/>
                    <a:pt x="432" y="0"/>
                    <a:pt x="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75"/>
            <p:cNvSpPr/>
            <p:nvPr/>
          </p:nvSpPr>
          <p:spPr>
            <a:xfrm>
              <a:off x="1848081" y="4040885"/>
              <a:ext cx="166862" cy="145312"/>
            </a:xfrm>
            <a:custGeom>
              <a:avLst/>
              <a:gdLst/>
              <a:ahLst/>
              <a:cxnLst/>
              <a:rect l="l" t="t" r="r" b="b"/>
              <a:pathLst>
                <a:path w="5122" h="4454" extrusionOk="0">
                  <a:moveTo>
                    <a:pt x="1001" y="0"/>
                  </a:moveTo>
                  <a:lnTo>
                    <a:pt x="1001" y="2787"/>
                  </a:lnTo>
                  <a:lnTo>
                    <a:pt x="1" y="4454"/>
                  </a:lnTo>
                  <a:lnTo>
                    <a:pt x="5121" y="4454"/>
                  </a:lnTo>
                  <a:lnTo>
                    <a:pt x="4145" y="2787"/>
                  </a:lnTo>
                  <a:lnTo>
                    <a:pt x="41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75"/>
            <p:cNvSpPr/>
            <p:nvPr/>
          </p:nvSpPr>
          <p:spPr>
            <a:xfrm>
              <a:off x="1886881" y="4246781"/>
              <a:ext cx="24075" cy="20913"/>
            </a:xfrm>
            <a:custGeom>
              <a:avLst/>
              <a:gdLst/>
              <a:ahLst/>
              <a:cxnLst/>
              <a:rect l="l" t="t" r="r" b="b"/>
              <a:pathLst>
                <a:path w="739" h="641" extrusionOk="0">
                  <a:moveTo>
                    <a:pt x="453" y="0"/>
                  </a:moveTo>
                  <a:cubicBezTo>
                    <a:pt x="167" y="0"/>
                    <a:pt x="1" y="333"/>
                    <a:pt x="191" y="548"/>
                  </a:cubicBezTo>
                  <a:cubicBezTo>
                    <a:pt x="255" y="611"/>
                    <a:pt x="337" y="640"/>
                    <a:pt x="418" y="640"/>
                  </a:cubicBezTo>
                  <a:cubicBezTo>
                    <a:pt x="580" y="640"/>
                    <a:pt x="739" y="524"/>
                    <a:pt x="739" y="333"/>
                  </a:cubicBezTo>
                  <a:cubicBezTo>
                    <a:pt x="739" y="167"/>
                    <a:pt x="620" y="24"/>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75"/>
            <p:cNvSpPr/>
            <p:nvPr/>
          </p:nvSpPr>
          <p:spPr>
            <a:xfrm>
              <a:off x="1769732" y="4206359"/>
              <a:ext cx="325091" cy="143778"/>
            </a:xfrm>
            <a:custGeom>
              <a:avLst/>
              <a:gdLst/>
              <a:ahLst/>
              <a:cxnLst/>
              <a:rect l="l" t="t" r="r" b="b"/>
              <a:pathLst>
                <a:path w="9979" h="4407" extrusionOk="0">
                  <a:moveTo>
                    <a:pt x="6282" y="618"/>
                  </a:moveTo>
                  <a:cubicBezTo>
                    <a:pt x="6678" y="618"/>
                    <a:pt x="6678" y="1241"/>
                    <a:pt x="6282" y="1241"/>
                  </a:cubicBezTo>
                  <a:cubicBezTo>
                    <a:pt x="6269" y="1241"/>
                    <a:pt x="6255" y="1241"/>
                    <a:pt x="6240" y="1239"/>
                  </a:cubicBezTo>
                  <a:cubicBezTo>
                    <a:pt x="5859" y="1215"/>
                    <a:pt x="5859" y="668"/>
                    <a:pt x="6240" y="620"/>
                  </a:cubicBezTo>
                  <a:cubicBezTo>
                    <a:pt x="6255" y="618"/>
                    <a:pt x="6269" y="618"/>
                    <a:pt x="6282" y="618"/>
                  </a:cubicBezTo>
                  <a:close/>
                  <a:moveTo>
                    <a:pt x="4033" y="605"/>
                  </a:moveTo>
                  <a:cubicBezTo>
                    <a:pt x="4516" y="605"/>
                    <a:pt x="4978" y="990"/>
                    <a:pt x="4978" y="1572"/>
                  </a:cubicBezTo>
                  <a:cubicBezTo>
                    <a:pt x="4978" y="2096"/>
                    <a:pt x="4573" y="2501"/>
                    <a:pt x="4049" y="2501"/>
                  </a:cubicBezTo>
                  <a:cubicBezTo>
                    <a:pt x="3216" y="2501"/>
                    <a:pt x="2787" y="1477"/>
                    <a:pt x="3382" y="882"/>
                  </a:cubicBezTo>
                  <a:cubicBezTo>
                    <a:pt x="3573" y="691"/>
                    <a:pt x="3806" y="605"/>
                    <a:pt x="4033" y="605"/>
                  </a:cubicBezTo>
                  <a:close/>
                  <a:moveTo>
                    <a:pt x="5613" y="2510"/>
                  </a:moveTo>
                  <a:cubicBezTo>
                    <a:pt x="5773" y="2510"/>
                    <a:pt x="5930" y="2639"/>
                    <a:pt x="5930" y="2835"/>
                  </a:cubicBezTo>
                  <a:cubicBezTo>
                    <a:pt x="5930" y="2989"/>
                    <a:pt x="5808" y="3123"/>
                    <a:pt x="5638" y="3123"/>
                  </a:cubicBezTo>
                  <a:cubicBezTo>
                    <a:pt x="5625" y="3123"/>
                    <a:pt x="5611" y="3122"/>
                    <a:pt x="5597" y="3120"/>
                  </a:cubicBezTo>
                  <a:lnTo>
                    <a:pt x="5621" y="3120"/>
                  </a:lnTo>
                  <a:cubicBezTo>
                    <a:pt x="5335" y="3120"/>
                    <a:pt x="5192" y="2787"/>
                    <a:pt x="5407" y="2596"/>
                  </a:cubicBezTo>
                  <a:cubicBezTo>
                    <a:pt x="5466" y="2537"/>
                    <a:pt x="5540" y="2510"/>
                    <a:pt x="5613" y="2510"/>
                  </a:cubicBezTo>
                  <a:close/>
                  <a:moveTo>
                    <a:pt x="2049" y="1"/>
                  </a:moveTo>
                  <a:lnTo>
                    <a:pt x="453" y="2668"/>
                  </a:lnTo>
                  <a:cubicBezTo>
                    <a:pt x="1" y="3430"/>
                    <a:pt x="548" y="4406"/>
                    <a:pt x="1429" y="4406"/>
                  </a:cubicBezTo>
                  <a:lnTo>
                    <a:pt x="8526" y="4406"/>
                  </a:lnTo>
                  <a:cubicBezTo>
                    <a:pt x="9407" y="4406"/>
                    <a:pt x="9979" y="3430"/>
                    <a:pt x="9526" y="2668"/>
                  </a:cubicBezTo>
                  <a:lnTo>
                    <a:pt x="7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9" name="Google Shape;6349;p75"/>
          <p:cNvGrpSpPr/>
          <p:nvPr/>
        </p:nvGrpSpPr>
        <p:grpSpPr>
          <a:xfrm>
            <a:off x="2514519" y="4000463"/>
            <a:ext cx="344507" cy="349675"/>
            <a:chOff x="2514519" y="4000463"/>
            <a:chExt cx="344507" cy="349675"/>
          </a:xfrm>
        </p:grpSpPr>
        <p:sp>
          <p:nvSpPr>
            <p:cNvPr id="6350" name="Google Shape;6350;p75"/>
            <p:cNvSpPr/>
            <p:nvPr/>
          </p:nvSpPr>
          <p:spPr>
            <a:xfrm>
              <a:off x="2530808" y="4000463"/>
              <a:ext cx="328218" cy="102606"/>
            </a:xfrm>
            <a:custGeom>
              <a:avLst/>
              <a:gdLst/>
              <a:ahLst/>
              <a:cxnLst/>
              <a:rect l="l" t="t" r="r" b="b"/>
              <a:pathLst>
                <a:path w="10075" h="3145" extrusionOk="0">
                  <a:moveTo>
                    <a:pt x="382" y="1"/>
                  </a:moveTo>
                  <a:cubicBezTo>
                    <a:pt x="1" y="49"/>
                    <a:pt x="1" y="596"/>
                    <a:pt x="382" y="620"/>
                  </a:cubicBezTo>
                  <a:lnTo>
                    <a:pt x="691" y="620"/>
                  </a:lnTo>
                  <a:lnTo>
                    <a:pt x="691" y="2501"/>
                  </a:lnTo>
                  <a:lnTo>
                    <a:pt x="382" y="2501"/>
                  </a:lnTo>
                  <a:cubicBezTo>
                    <a:pt x="1" y="2549"/>
                    <a:pt x="1" y="3097"/>
                    <a:pt x="382" y="3144"/>
                  </a:cubicBezTo>
                  <a:lnTo>
                    <a:pt x="4454" y="3144"/>
                  </a:lnTo>
                  <a:lnTo>
                    <a:pt x="4454" y="2192"/>
                  </a:lnTo>
                  <a:cubicBezTo>
                    <a:pt x="4454" y="1668"/>
                    <a:pt x="4883" y="1263"/>
                    <a:pt x="5407" y="1263"/>
                  </a:cubicBezTo>
                  <a:lnTo>
                    <a:pt x="7288" y="1263"/>
                  </a:lnTo>
                  <a:cubicBezTo>
                    <a:pt x="7812" y="1263"/>
                    <a:pt x="8240" y="1668"/>
                    <a:pt x="8240" y="2192"/>
                  </a:cubicBezTo>
                  <a:lnTo>
                    <a:pt x="8240" y="3097"/>
                  </a:lnTo>
                  <a:cubicBezTo>
                    <a:pt x="10074" y="2716"/>
                    <a:pt x="9788" y="1"/>
                    <a:pt x="7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75"/>
            <p:cNvSpPr/>
            <p:nvPr/>
          </p:nvSpPr>
          <p:spPr>
            <a:xfrm>
              <a:off x="2514519" y="4124013"/>
              <a:ext cx="165298" cy="101823"/>
            </a:xfrm>
            <a:custGeom>
              <a:avLst/>
              <a:gdLst/>
              <a:ahLst/>
              <a:cxnLst/>
              <a:rect l="l" t="t" r="r" b="b"/>
              <a:pathLst>
                <a:path w="5074" h="3121" extrusionOk="0">
                  <a:moveTo>
                    <a:pt x="2144" y="0"/>
                  </a:moveTo>
                  <a:cubicBezTo>
                    <a:pt x="239" y="24"/>
                    <a:pt x="1" y="2739"/>
                    <a:pt x="1834" y="3120"/>
                  </a:cubicBezTo>
                  <a:lnTo>
                    <a:pt x="1834" y="2215"/>
                  </a:lnTo>
                  <a:cubicBezTo>
                    <a:pt x="1834" y="1691"/>
                    <a:pt x="2263" y="1263"/>
                    <a:pt x="2787" y="1263"/>
                  </a:cubicBezTo>
                  <a:cubicBezTo>
                    <a:pt x="3372" y="1263"/>
                    <a:pt x="3788" y="1261"/>
                    <a:pt x="4090" y="1261"/>
                  </a:cubicBezTo>
                  <a:cubicBezTo>
                    <a:pt x="4845" y="1261"/>
                    <a:pt x="4886" y="1273"/>
                    <a:pt x="5073" y="1358"/>
                  </a:cubicBezTo>
                  <a:cubicBezTo>
                    <a:pt x="4954" y="1096"/>
                    <a:pt x="4978" y="1001"/>
                    <a:pt x="49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75"/>
            <p:cNvSpPr/>
            <p:nvPr/>
          </p:nvSpPr>
          <p:spPr>
            <a:xfrm>
              <a:off x="2693728" y="4124013"/>
              <a:ext cx="149009" cy="102573"/>
            </a:xfrm>
            <a:custGeom>
              <a:avLst/>
              <a:gdLst/>
              <a:ahLst/>
              <a:cxnLst/>
              <a:rect l="l" t="t" r="r" b="b"/>
              <a:pathLst>
                <a:path w="4574" h="3144" extrusionOk="0">
                  <a:moveTo>
                    <a:pt x="3216" y="0"/>
                  </a:moveTo>
                  <a:lnTo>
                    <a:pt x="3216" y="953"/>
                  </a:lnTo>
                  <a:cubicBezTo>
                    <a:pt x="3216" y="1469"/>
                    <a:pt x="2785" y="1886"/>
                    <a:pt x="2283" y="1886"/>
                  </a:cubicBezTo>
                  <a:cubicBezTo>
                    <a:pt x="2183" y="1886"/>
                    <a:pt x="2080" y="1870"/>
                    <a:pt x="1977" y="1834"/>
                  </a:cubicBezTo>
                  <a:lnTo>
                    <a:pt x="1334" y="1620"/>
                  </a:lnTo>
                  <a:lnTo>
                    <a:pt x="691" y="1834"/>
                  </a:lnTo>
                  <a:cubicBezTo>
                    <a:pt x="598" y="1865"/>
                    <a:pt x="495" y="1883"/>
                    <a:pt x="391" y="1883"/>
                  </a:cubicBezTo>
                  <a:cubicBezTo>
                    <a:pt x="257" y="1883"/>
                    <a:pt x="121" y="1854"/>
                    <a:pt x="1" y="1786"/>
                  </a:cubicBezTo>
                  <a:lnTo>
                    <a:pt x="1" y="1786"/>
                  </a:lnTo>
                  <a:cubicBezTo>
                    <a:pt x="120" y="2025"/>
                    <a:pt x="96" y="2120"/>
                    <a:pt x="96" y="3144"/>
                  </a:cubicBezTo>
                  <a:lnTo>
                    <a:pt x="4168" y="3144"/>
                  </a:lnTo>
                  <a:cubicBezTo>
                    <a:pt x="4573" y="3144"/>
                    <a:pt x="4573" y="2501"/>
                    <a:pt x="4168" y="2501"/>
                  </a:cubicBezTo>
                  <a:lnTo>
                    <a:pt x="3859" y="2501"/>
                  </a:lnTo>
                  <a:lnTo>
                    <a:pt x="3859" y="620"/>
                  </a:lnTo>
                  <a:lnTo>
                    <a:pt x="4168" y="620"/>
                  </a:lnTo>
                  <a:cubicBezTo>
                    <a:pt x="4573" y="620"/>
                    <a:pt x="4573" y="0"/>
                    <a:pt x="4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75"/>
            <p:cNvSpPr/>
            <p:nvPr/>
          </p:nvSpPr>
          <p:spPr>
            <a:xfrm>
              <a:off x="2530808" y="4246781"/>
              <a:ext cx="323560" cy="103356"/>
            </a:xfrm>
            <a:custGeom>
              <a:avLst/>
              <a:gdLst/>
              <a:ahLst/>
              <a:cxnLst/>
              <a:rect l="l" t="t" r="r" b="b"/>
              <a:pathLst>
                <a:path w="9932" h="3168" extrusionOk="0">
                  <a:moveTo>
                    <a:pt x="382" y="0"/>
                  </a:moveTo>
                  <a:cubicBezTo>
                    <a:pt x="1" y="48"/>
                    <a:pt x="1" y="595"/>
                    <a:pt x="382" y="619"/>
                  </a:cubicBezTo>
                  <a:lnTo>
                    <a:pt x="691" y="619"/>
                  </a:lnTo>
                  <a:lnTo>
                    <a:pt x="691" y="2524"/>
                  </a:lnTo>
                  <a:lnTo>
                    <a:pt x="382" y="2524"/>
                  </a:lnTo>
                  <a:cubicBezTo>
                    <a:pt x="1" y="2572"/>
                    <a:pt x="1" y="3120"/>
                    <a:pt x="382" y="3167"/>
                  </a:cubicBezTo>
                  <a:lnTo>
                    <a:pt x="7907" y="3167"/>
                  </a:lnTo>
                  <a:cubicBezTo>
                    <a:pt x="9931" y="3072"/>
                    <a:pt x="9931" y="95"/>
                    <a:pt x="7907" y="0"/>
                  </a:cubicBezTo>
                  <a:lnTo>
                    <a:pt x="5097" y="0"/>
                  </a:lnTo>
                  <a:lnTo>
                    <a:pt x="5097" y="953"/>
                  </a:lnTo>
                  <a:cubicBezTo>
                    <a:pt x="5097" y="1486"/>
                    <a:pt x="4655" y="1888"/>
                    <a:pt x="4165" y="1888"/>
                  </a:cubicBezTo>
                  <a:cubicBezTo>
                    <a:pt x="4064" y="1888"/>
                    <a:pt x="3961" y="1870"/>
                    <a:pt x="3859" y="1834"/>
                  </a:cubicBezTo>
                  <a:lnTo>
                    <a:pt x="3216" y="1619"/>
                  </a:lnTo>
                  <a:lnTo>
                    <a:pt x="2573" y="1834"/>
                  </a:lnTo>
                  <a:cubicBezTo>
                    <a:pt x="2467" y="1870"/>
                    <a:pt x="2361" y="1888"/>
                    <a:pt x="2258" y="1888"/>
                  </a:cubicBezTo>
                  <a:cubicBezTo>
                    <a:pt x="1759" y="1888"/>
                    <a:pt x="1330" y="1486"/>
                    <a:pt x="1310" y="953"/>
                  </a:cubicBezTo>
                  <a:lnTo>
                    <a:pt x="13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75"/>
            <p:cNvSpPr/>
            <p:nvPr/>
          </p:nvSpPr>
          <p:spPr>
            <a:xfrm>
              <a:off x="2594432" y="4185316"/>
              <a:ext cx="81476" cy="102475"/>
            </a:xfrm>
            <a:custGeom>
              <a:avLst/>
              <a:gdLst/>
              <a:ahLst/>
              <a:cxnLst/>
              <a:rect l="l" t="t" r="r" b="b"/>
              <a:pathLst>
                <a:path w="2501" h="3141" extrusionOk="0">
                  <a:moveTo>
                    <a:pt x="274" y="0"/>
                  </a:moveTo>
                  <a:cubicBezTo>
                    <a:pt x="123" y="0"/>
                    <a:pt x="0" y="136"/>
                    <a:pt x="0" y="312"/>
                  </a:cubicBezTo>
                  <a:lnTo>
                    <a:pt x="0" y="2837"/>
                  </a:lnTo>
                  <a:cubicBezTo>
                    <a:pt x="0" y="2996"/>
                    <a:pt x="151" y="3139"/>
                    <a:pt x="312" y="3139"/>
                  </a:cubicBezTo>
                  <a:cubicBezTo>
                    <a:pt x="343" y="3139"/>
                    <a:pt x="374" y="3134"/>
                    <a:pt x="405" y="3122"/>
                  </a:cubicBezTo>
                  <a:lnTo>
                    <a:pt x="1263" y="2837"/>
                  </a:lnTo>
                  <a:lnTo>
                    <a:pt x="2096" y="3122"/>
                  </a:lnTo>
                  <a:cubicBezTo>
                    <a:pt x="2130" y="3135"/>
                    <a:pt x="2164" y="3141"/>
                    <a:pt x="2198" y="3141"/>
                  </a:cubicBezTo>
                  <a:cubicBezTo>
                    <a:pt x="2356" y="3141"/>
                    <a:pt x="2501" y="3013"/>
                    <a:pt x="2501" y="2837"/>
                  </a:cubicBezTo>
                  <a:lnTo>
                    <a:pt x="2501" y="312"/>
                  </a:lnTo>
                  <a:cubicBezTo>
                    <a:pt x="2501" y="146"/>
                    <a:pt x="2358" y="3"/>
                    <a:pt x="2191" y="3"/>
                  </a:cubicBezTo>
                  <a:lnTo>
                    <a:pt x="310" y="3"/>
                  </a:lnTo>
                  <a:cubicBezTo>
                    <a:pt x="298" y="1"/>
                    <a:pt x="286"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75"/>
            <p:cNvSpPr/>
            <p:nvPr/>
          </p:nvSpPr>
          <p:spPr>
            <a:xfrm>
              <a:off x="2696823" y="4061863"/>
              <a:ext cx="81509" cy="102867"/>
            </a:xfrm>
            <a:custGeom>
              <a:avLst/>
              <a:gdLst/>
              <a:ahLst/>
              <a:cxnLst/>
              <a:rect l="l" t="t" r="r" b="b"/>
              <a:pathLst>
                <a:path w="2502" h="3153" extrusionOk="0">
                  <a:moveTo>
                    <a:pt x="311" y="0"/>
                  </a:moveTo>
                  <a:cubicBezTo>
                    <a:pt x="120" y="0"/>
                    <a:pt x="1" y="143"/>
                    <a:pt x="1" y="310"/>
                  </a:cubicBezTo>
                  <a:lnTo>
                    <a:pt x="1" y="2834"/>
                  </a:lnTo>
                  <a:cubicBezTo>
                    <a:pt x="1" y="3021"/>
                    <a:pt x="145" y="3153"/>
                    <a:pt x="324" y="3153"/>
                  </a:cubicBezTo>
                  <a:cubicBezTo>
                    <a:pt x="350" y="3153"/>
                    <a:pt x="378" y="3150"/>
                    <a:pt x="406" y="3144"/>
                  </a:cubicBezTo>
                  <a:lnTo>
                    <a:pt x="1239" y="2834"/>
                  </a:lnTo>
                  <a:lnTo>
                    <a:pt x="2097" y="3144"/>
                  </a:lnTo>
                  <a:cubicBezTo>
                    <a:pt x="2121" y="3150"/>
                    <a:pt x="2147" y="3153"/>
                    <a:pt x="2172" y="3153"/>
                  </a:cubicBezTo>
                  <a:cubicBezTo>
                    <a:pt x="2339" y="3153"/>
                    <a:pt x="2501" y="3021"/>
                    <a:pt x="2501" y="2834"/>
                  </a:cubicBezTo>
                  <a:lnTo>
                    <a:pt x="2501" y="310"/>
                  </a:lnTo>
                  <a:cubicBezTo>
                    <a:pt x="2501" y="143"/>
                    <a:pt x="2359" y="0"/>
                    <a:pt x="2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6" name="Google Shape;6356;p75"/>
          <p:cNvGrpSpPr/>
          <p:nvPr/>
        </p:nvGrpSpPr>
        <p:grpSpPr>
          <a:xfrm>
            <a:off x="3205781" y="4000463"/>
            <a:ext cx="408098" cy="349968"/>
            <a:chOff x="3205781" y="4000463"/>
            <a:chExt cx="408098" cy="349968"/>
          </a:xfrm>
        </p:grpSpPr>
        <p:sp>
          <p:nvSpPr>
            <p:cNvPr id="6357" name="Google Shape;6357;p75"/>
            <p:cNvSpPr/>
            <p:nvPr/>
          </p:nvSpPr>
          <p:spPr>
            <a:xfrm>
              <a:off x="3442391" y="4082841"/>
              <a:ext cx="48150" cy="41205"/>
            </a:xfrm>
            <a:custGeom>
              <a:avLst/>
              <a:gdLst/>
              <a:ahLst/>
              <a:cxnLst/>
              <a:rect l="l" t="t" r="r" b="b"/>
              <a:pathLst>
                <a:path w="1478" h="1263" extrusionOk="0">
                  <a:moveTo>
                    <a:pt x="839" y="1"/>
                  </a:moveTo>
                  <a:cubicBezTo>
                    <a:pt x="685" y="1"/>
                    <a:pt x="529" y="60"/>
                    <a:pt x="406" y="191"/>
                  </a:cubicBezTo>
                  <a:cubicBezTo>
                    <a:pt x="1" y="596"/>
                    <a:pt x="286" y="1262"/>
                    <a:pt x="858" y="1262"/>
                  </a:cubicBezTo>
                  <a:cubicBezTo>
                    <a:pt x="1191" y="1262"/>
                    <a:pt x="1477" y="977"/>
                    <a:pt x="1477" y="643"/>
                  </a:cubicBezTo>
                  <a:cubicBezTo>
                    <a:pt x="1477" y="257"/>
                    <a:pt x="1161" y="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75"/>
            <p:cNvSpPr/>
            <p:nvPr/>
          </p:nvSpPr>
          <p:spPr>
            <a:xfrm>
              <a:off x="3375673" y="4227272"/>
              <a:ext cx="27495" cy="20391"/>
            </a:xfrm>
            <a:custGeom>
              <a:avLst/>
              <a:gdLst/>
              <a:ahLst/>
              <a:cxnLst/>
              <a:rect l="l" t="t" r="r" b="b"/>
              <a:pathLst>
                <a:path w="844" h="625" extrusionOk="0">
                  <a:moveTo>
                    <a:pt x="426" y="0"/>
                  </a:moveTo>
                  <a:cubicBezTo>
                    <a:pt x="412" y="0"/>
                    <a:pt x="397" y="1"/>
                    <a:pt x="382" y="3"/>
                  </a:cubicBezTo>
                  <a:cubicBezTo>
                    <a:pt x="1" y="27"/>
                    <a:pt x="1" y="598"/>
                    <a:pt x="382" y="622"/>
                  </a:cubicBezTo>
                  <a:cubicBezTo>
                    <a:pt x="397" y="623"/>
                    <a:pt x="412" y="624"/>
                    <a:pt x="426" y="624"/>
                  </a:cubicBezTo>
                  <a:cubicBezTo>
                    <a:pt x="843" y="624"/>
                    <a:pt x="843" y="0"/>
                    <a:pt x="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75"/>
            <p:cNvSpPr/>
            <p:nvPr/>
          </p:nvSpPr>
          <p:spPr>
            <a:xfrm>
              <a:off x="3260870" y="4041635"/>
              <a:ext cx="312679" cy="267656"/>
            </a:xfrm>
            <a:custGeom>
              <a:avLst/>
              <a:gdLst/>
              <a:ahLst/>
              <a:cxnLst/>
              <a:rect l="l" t="t" r="r" b="b"/>
              <a:pathLst>
                <a:path w="9598" h="8204" extrusionOk="0">
                  <a:moveTo>
                    <a:pt x="3263" y="1573"/>
                  </a:moveTo>
                  <a:cubicBezTo>
                    <a:pt x="3548" y="1573"/>
                    <a:pt x="3691" y="1930"/>
                    <a:pt x="3501" y="2121"/>
                  </a:cubicBezTo>
                  <a:cubicBezTo>
                    <a:pt x="3433" y="2181"/>
                    <a:pt x="3352" y="2208"/>
                    <a:pt x="3275" y="2208"/>
                  </a:cubicBezTo>
                  <a:cubicBezTo>
                    <a:pt x="3108" y="2208"/>
                    <a:pt x="2953" y="2085"/>
                    <a:pt x="2953" y="1906"/>
                  </a:cubicBezTo>
                  <a:cubicBezTo>
                    <a:pt x="2953" y="1716"/>
                    <a:pt x="3096" y="1573"/>
                    <a:pt x="3263" y="1573"/>
                  </a:cubicBezTo>
                  <a:close/>
                  <a:moveTo>
                    <a:pt x="6430" y="239"/>
                  </a:moveTo>
                  <a:cubicBezTo>
                    <a:pt x="6597" y="239"/>
                    <a:pt x="6763" y="358"/>
                    <a:pt x="6740" y="596"/>
                  </a:cubicBezTo>
                  <a:lnTo>
                    <a:pt x="6740" y="692"/>
                  </a:lnTo>
                  <a:cubicBezTo>
                    <a:pt x="6859" y="716"/>
                    <a:pt x="6954" y="763"/>
                    <a:pt x="7073" y="811"/>
                  </a:cubicBezTo>
                  <a:lnTo>
                    <a:pt x="7121" y="763"/>
                  </a:lnTo>
                  <a:cubicBezTo>
                    <a:pt x="7194" y="690"/>
                    <a:pt x="7274" y="659"/>
                    <a:pt x="7350" y="659"/>
                  </a:cubicBezTo>
                  <a:cubicBezTo>
                    <a:pt x="7594" y="659"/>
                    <a:pt x="7791" y="974"/>
                    <a:pt x="7573" y="1192"/>
                  </a:cubicBezTo>
                  <a:lnTo>
                    <a:pt x="7502" y="1263"/>
                  </a:lnTo>
                  <a:cubicBezTo>
                    <a:pt x="7573" y="1358"/>
                    <a:pt x="7621" y="1478"/>
                    <a:pt x="7645" y="1573"/>
                  </a:cubicBezTo>
                  <a:lnTo>
                    <a:pt x="7740" y="1573"/>
                  </a:lnTo>
                  <a:cubicBezTo>
                    <a:pt x="7754" y="1571"/>
                    <a:pt x="7768" y="1571"/>
                    <a:pt x="7781" y="1571"/>
                  </a:cubicBezTo>
                  <a:cubicBezTo>
                    <a:pt x="8179" y="1571"/>
                    <a:pt x="8179" y="2218"/>
                    <a:pt x="7781" y="2218"/>
                  </a:cubicBezTo>
                  <a:cubicBezTo>
                    <a:pt x="7768" y="2218"/>
                    <a:pt x="7754" y="2217"/>
                    <a:pt x="7740" y="2216"/>
                  </a:cubicBezTo>
                  <a:lnTo>
                    <a:pt x="7645" y="2216"/>
                  </a:lnTo>
                  <a:cubicBezTo>
                    <a:pt x="7621" y="2335"/>
                    <a:pt x="7573" y="2430"/>
                    <a:pt x="7502" y="2525"/>
                  </a:cubicBezTo>
                  <a:lnTo>
                    <a:pt x="7573" y="2597"/>
                  </a:lnTo>
                  <a:cubicBezTo>
                    <a:pt x="7793" y="2835"/>
                    <a:pt x="7590" y="3143"/>
                    <a:pt x="7344" y="3143"/>
                  </a:cubicBezTo>
                  <a:cubicBezTo>
                    <a:pt x="7270" y="3143"/>
                    <a:pt x="7192" y="3115"/>
                    <a:pt x="7121" y="3049"/>
                  </a:cubicBezTo>
                  <a:lnTo>
                    <a:pt x="7073" y="2978"/>
                  </a:lnTo>
                  <a:cubicBezTo>
                    <a:pt x="6954" y="3049"/>
                    <a:pt x="6859" y="3073"/>
                    <a:pt x="6740" y="3121"/>
                  </a:cubicBezTo>
                  <a:lnTo>
                    <a:pt x="6740" y="3216"/>
                  </a:lnTo>
                  <a:cubicBezTo>
                    <a:pt x="6740" y="3383"/>
                    <a:pt x="6597" y="3526"/>
                    <a:pt x="6406" y="3526"/>
                  </a:cubicBezTo>
                  <a:cubicBezTo>
                    <a:pt x="6239" y="3526"/>
                    <a:pt x="6097" y="3383"/>
                    <a:pt x="6097" y="3216"/>
                  </a:cubicBezTo>
                  <a:lnTo>
                    <a:pt x="6097" y="3121"/>
                  </a:lnTo>
                  <a:cubicBezTo>
                    <a:pt x="6001" y="3073"/>
                    <a:pt x="5882" y="3049"/>
                    <a:pt x="5787" y="2978"/>
                  </a:cubicBezTo>
                  <a:lnTo>
                    <a:pt x="5716" y="3049"/>
                  </a:lnTo>
                  <a:cubicBezTo>
                    <a:pt x="5656" y="3109"/>
                    <a:pt x="5579" y="3139"/>
                    <a:pt x="5501" y="3139"/>
                  </a:cubicBezTo>
                  <a:cubicBezTo>
                    <a:pt x="5424" y="3139"/>
                    <a:pt x="5346" y="3109"/>
                    <a:pt x="5287" y="3049"/>
                  </a:cubicBezTo>
                  <a:cubicBezTo>
                    <a:pt x="5144" y="2930"/>
                    <a:pt x="5144" y="2716"/>
                    <a:pt x="5287" y="2597"/>
                  </a:cubicBezTo>
                  <a:lnTo>
                    <a:pt x="5335" y="2525"/>
                  </a:lnTo>
                  <a:cubicBezTo>
                    <a:pt x="5287" y="2430"/>
                    <a:pt x="5239" y="2335"/>
                    <a:pt x="5215" y="2216"/>
                  </a:cubicBezTo>
                  <a:lnTo>
                    <a:pt x="5120" y="2216"/>
                  </a:lnTo>
                  <a:cubicBezTo>
                    <a:pt x="4739" y="2168"/>
                    <a:pt x="4739" y="1620"/>
                    <a:pt x="5120" y="1573"/>
                  </a:cubicBezTo>
                  <a:lnTo>
                    <a:pt x="5215" y="1573"/>
                  </a:lnTo>
                  <a:cubicBezTo>
                    <a:pt x="5239" y="1478"/>
                    <a:pt x="5287" y="1358"/>
                    <a:pt x="5358" y="1263"/>
                  </a:cubicBezTo>
                  <a:lnTo>
                    <a:pt x="5287" y="1192"/>
                  </a:lnTo>
                  <a:cubicBezTo>
                    <a:pt x="5144" y="1073"/>
                    <a:pt x="5144" y="858"/>
                    <a:pt x="5287" y="763"/>
                  </a:cubicBezTo>
                  <a:cubicBezTo>
                    <a:pt x="5346" y="692"/>
                    <a:pt x="5424" y="656"/>
                    <a:pt x="5504" y="656"/>
                  </a:cubicBezTo>
                  <a:cubicBezTo>
                    <a:pt x="5585" y="656"/>
                    <a:pt x="5668" y="692"/>
                    <a:pt x="5739" y="763"/>
                  </a:cubicBezTo>
                  <a:lnTo>
                    <a:pt x="5787" y="811"/>
                  </a:lnTo>
                  <a:cubicBezTo>
                    <a:pt x="5882" y="763"/>
                    <a:pt x="6001" y="716"/>
                    <a:pt x="6120" y="692"/>
                  </a:cubicBezTo>
                  <a:lnTo>
                    <a:pt x="6120" y="596"/>
                  </a:lnTo>
                  <a:cubicBezTo>
                    <a:pt x="6097" y="358"/>
                    <a:pt x="6263" y="239"/>
                    <a:pt x="6430" y="239"/>
                  </a:cubicBezTo>
                  <a:close/>
                  <a:moveTo>
                    <a:pt x="8613" y="3463"/>
                  </a:moveTo>
                  <a:cubicBezTo>
                    <a:pt x="8774" y="3463"/>
                    <a:pt x="8931" y="3591"/>
                    <a:pt x="8931" y="3788"/>
                  </a:cubicBezTo>
                  <a:cubicBezTo>
                    <a:pt x="8954" y="3954"/>
                    <a:pt x="8788" y="4097"/>
                    <a:pt x="8621" y="4097"/>
                  </a:cubicBezTo>
                  <a:cubicBezTo>
                    <a:pt x="8335" y="4097"/>
                    <a:pt x="8192" y="3764"/>
                    <a:pt x="8407" y="3549"/>
                  </a:cubicBezTo>
                  <a:cubicBezTo>
                    <a:pt x="8466" y="3490"/>
                    <a:pt x="8540" y="3463"/>
                    <a:pt x="8613" y="3463"/>
                  </a:cubicBezTo>
                  <a:close/>
                  <a:moveTo>
                    <a:pt x="3024" y="3154"/>
                  </a:moveTo>
                  <a:cubicBezTo>
                    <a:pt x="3163" y="3154"/>
                    <a:pt x="3305" y="3196"/>
                    <a:pt x="3429" y="3287"/>
                  </a:cubicBezTo>
                  <a:cubicBezTo>
                    <a:pt x="3735" y="3450"/>
                    <a:pt x="3570" y="3875"/>
                    <a:pt x="3277" y="3875"/>
                  </a:cubicBezTo>
                  <a:cubicBezTo>
                    <a:pt x="3228" y="3875"/>
                    <a:pt x="3175" y="3863"/>
                    <a:pt x="3120" y="3835"/>
                  </a:cubicBezTo>
                  <a:cubicBezTo>
                    <a:pt x="3065" y="3802"/>
                    <a:pt x="3035" y="3784"/>
                    <a:pt x="3012" y="3784"/>
                  </a:cubicBezTo>
                  <a:cubicBezTo>
                    <a:pt x="2985" y="3784"/>
                    <a:pt x="2968" y="3808"/>
                    <a:pt x="2929" y="3859"/>
                  </a:cubicBezTo>
                  <a:cubicBezTo>
                    <a:pt x="2858" y="4050"/>
                    <a:pt x="2691" y="4169"/>
                    <a:pt x="2501" y="4240"/>
                  </a:cubicBezTo>
                  <a:cubicBezTo>
                    <a:pt x="2450" y="4253"/>
                    <a:pt x="2397" y="4259"/>
                    <a:pt x="2343" y="4259"/>
                  </a:cubicBezTo>
                  <a:cubicBezTo>
                    <a:pt x="2197" y="4259"/>
                    <a:pt x="2045" y="4215"/>
                    <a:pt x="1905" y="4145"/>
                  </a:cubicBezTo>
                  <a:cubicBezTo>
                    <a:pt x="1598" y="3981"/>
                    <a:pt x="1749" y="3535"/>
                    <a:pt x="2040" y="3535"/>
                  </a:cubicBezTo>
                  <a:cubicBezTo>
                    <a:pt x="2087" y="3535"/>
                    <a:pt x="2138" y="3547"/>
                    <a:pt x="2191" y="3573"/>
                  </a:cubicBezTo>
                  <a:cubicBezTo>
                    <a:pt x="2262" y="3609"/>
                    <a:pt x="2298" y="3633"/>
                    <a:pt x="2325" y="3633"/>
                  </a:cubicBezTo>
                  <a:cubicBezTo>
                    <a:pt x="2352" y="3633"/>
                    <a:pt x="2370" y="3609"/>
                    <a:pt x="2405" y="3549"/>
                  </a:cubicBezTo>
                  <a:cubicBezTo>
                    <a:pt x="2514" y="3301"/>
                    <a:pt x="2764" y="3154"/>
                    <a:pt x="3024" y="3154"/>
                  </a:cubicBezTo>
                  <a:close/>
                  <a:moveTo>
                    <a:pt x="5163" y="4087"/>
                  </a:moveTo>
                  <a:cubicBezTo>
                    <a:pt x="5336" y="4087"/>
                    <a:pt x="5501" y="4229"/>
                    <a:pt x="5501" y="4431"/>
                  </a:cubicBezTo>
                  <a:cubicBezTo>
                    <a:pt x="5477" y="4597"/>
                    <a:pt x="5358" y="4716"/>
                    <a:pt x="5192" y="4716"/>
                  </a:cubicBezTo>
                  <a:cubicBezTo>
                    <a:pt x="4906" y="4716"/>
                    <a:pt x="4763" y="4383"/>
                    <a:pt x="4953" y="4169"/>
                  </a:cubicBezTo>
                  <a:cubicBezTo>
                    <a:pt x="5017" y="4112"/>
                    <a:pt x="5091" y="4087"/>
                    <a:pt x="5163" y="4087"/>
                  </a:cubicBezTo>
                  <a:close/>
                  <a:moveTo>
                    <a:pt x="6996" y="4803"/>
                  </a:moveTo>
                  <a:cubicBezTo>
                    <a:pt x="7166" y="4803"/>
                    <a:pt x="7337" y="4925"/>
                    <a:pt x="7311" y="5145"/>
                  </a:cubicBezTo>
                  <a:cubicBezTo>
                    <a:pt x="7287" y="5335"/>
                    <a:pt x="7263" y="5359"/>
                    <a:pt x="7335" y="5455"/>
                  </a:cubicBezTo>
                  <a:cubicBezTo>
                    <a:pt x="7383" y="5550"/>
                    <a:pt x="7406" y="5526"/>
                    <a:pt x="7549" y="5550"/>
                  </a:cubicBezTo>
                  <a:cubicBezTo>
                    <a:pt x="7787" y="5550"/>
                    <a:pt x="8026" y="5669"/>
                    <a:pt x="8168" y="5883"/>
                  </a:cubicBezTo>
                  <a:cubicBezTo>
                    <a:pt x="8335" y="6098"/>
                    <a:pt x="8383" y="6360"/>
                    <a:pt x="8311" y="6621"/>
                  </a:cubicBezTo>
                  <a:cubicBezTo>
                    <a:pt x="8279" y="6794"/>
                    <a:pt x="8149" y="6874"/>
                    <a:pt x="8016" y="6874"/>
                  </a:cubicBezTo>
                  <a:cubicBezTo>
                    <a:pt x="7856" y="6874"/>
                    <a:pt x="7692" y="6758"/>
                    <a:pt x="7692" y="6550"/>
                  </a:cubicBezTo>
                  <a:cubicBezTo>
                    <a:pt x="7716" y="6360"/>
                    <a:pt x="7740" y="6336"/>
                    <a:pt x="7668" y="6240"/>
                  </a:cubicBezTo>
                  <a:cubicBezTo>
                    <a:pt x="7621" y="6169"/>
                    <a:pt x="7597" y="6169"/>
                    <a:pt x="7454" y="6145"/>
                  </a:cubicBezTo>
                  <a:cubicBezTo>
                    <a:pt x="7216" y="6145"/>
                    <a:pt x="6978" y="6026"/>
                    <a:pt x="6835" y="5812"/>
                  </a:cubicBezTo>
                  <a:cubicBezTo>
                    <a:pt x="6668" y="5597"/>
                    <a:pt x="6620" y="5335"/>
                    <a:pt x="6692" y="5074"/>
                  </a:cubicBezTo>
                  <a:cubicBezTo>
                    <a:pt x="6714" y="4889"/>
                    <a:pt x="6854" y="4803"/>
                    <a:pt x="6996" y="4803"/>
                  </a:cubicBezTo>
                  <a:close/>
                  <a:moveTo>
                    <a:pt x="3899" y="5058"/>
                  </a:moveTo>
                  <a:cubicBezTo>
                    <a:pt x="4388" y="5058"/>
                    <a:pt x="4858" y="5437"/>
                    <a:pt x="4858" y="6002"/>
                  </a:cubicBezTo>
                  <a:cubicBezTo>
                    <a:pt x="4858" y="6526"/>
                    <a:pt x="4430" y="6931"/>
                    <a:pt x="3906" y="6955"/>
                  </a:cubicBezTo>
                  <a:cubicBezTo>
                    <a:pt x="3072" y="6931"/>
                    <a:pt x="2643" y="5931"/>
                    <a:pt x="3239" y="5335"/>
                  </a:cubicBezTo>
                  <a:cubicBezTo>
                    <a:pt x="3431" y="5144"/>
                    <a:pt x="3667" y="5058"/>
                    <a:pt x="3899" y="5058"/>
                  </a:cubicBezTo>
                  <a:close/>
                  <a:moveTo>
                    <a:pt x="5780" y="7225"/>
                  </a:moveTo>
                  <a:cubicBezTo>
                    <a:pt x="5940" y="7225"/>
                    <a:pt x="6097" y="7354"/>
                    <a:pt x="6097" y="7550"/>
                  </a:cubicBezTo>
                  <a:cubicBezTo>
                    <a:pt x="6097" y="7717"/>
                    <a:pt x="5954" y="7860"/>
                    <a:pt x="5787" y="7860"/>
                  </a:cubicBezTo>
                  <a:cubicBezTo>
                    <a:pt x="5501" y="7860"/>
                    <a:pt x="5358" y="7526"/>
                    <a:pt x="5573" y="7312"/>
                  </a:cubicBezTo>
                  <a:cubicBezTo>
                    <a:pt x="5632" y="7252"/>
                    <a:pt x="5706" y="7225"/>
                    <a:pt x="5780" y="7225"/>
                  </a:cubicBezTo>
                  <a:close/>
                  <a:moveTo>
                    <a:pt x="5520" y="1"/>
                  </a:moveTo>
                  <a:cubicBezTo>
                    <a:pt x="5506" y="1"/>
                    <a:pt x="5492" y="1"/>
                    <a:pt x="5477" y="1"/>
                  </a:cubicBezTo>
                  <a:cubicBezTo>
                    <a:pt x="1834" y="1"/>
                    <a:pt x="0" y="4407"/>
                    <a:pt x="2596" y="7002"/>
                  </a:cubicBezTo>
                  <a:cubicBezTo>
                    <a:pt x="3425" y="7832"/>
                    <a:pt x="4446" y="8203"/>
                    <a:pt x="5448" y="8203"/>
                  </a:cubicBezTo>
                  <a:cubicBezTo>
                    <a:pt x="7554" y="8203"/>
                    <a:pt x="9581" y="6566"/>
                    <a:pt x="9597" y="4097"/>
                  </a:cubicBezTo>
                  <a:cubicBezTo>
                    <a:pt x="9597" y="1849"/>
                    <a:pt x="7763" y="1"/>
                    <a:pt x="55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75"/>
            <p:cNvSpPr/>
            <p:nvPr/>
          </p:nvSpPr>
          <p:spPr>
            <a:xfrm>
              <a:off x="3205781" y="4000463"/>
              <a:ext cx="408098" cy="349968"/>
            </a:xfrm>
            <a:custGeom>
              <a:avLst/>
              <a:gdLst/>
              <a:ahLst/>
              <a:cxnLst/>
              <a:rect l="l" t="t" r="r" b="b"/>
              <a:pathLst>
                <a:path w="12527" h="10727" extrusionOk="0">
                  <a:moveTo>
                    <a:pt x="7136" y="611"/>
                  </a:moveTo>
                  <a:cubicBezTo>
                    <a:pt x="9570" y="611"/>
                    <a:pt x="11907" y="2504"/>
                    <a:pt x="11907" y="5359"/>
                  </a:cubicBezTo>
                  <a:cubicBezTo>
                    <a:pt x="11884" y="7979"/>
                    <a:pt x="9788" y="10074"/>
                    <a:pt x="7168" y="10074"/>
                  </a:cubicBezTo>
                  <a:cubicBezTo>
                    <a:pt x="2953" y="10074"/>
                    <a:pt x="858" y="4978"/>
                    <a:pt x="3834" y="2001"/>
                  </a:cubicBezTo>
                  <a:cubicBezTo>
                    <a:pt x="4795" y="1041"/>
                    <a:pt x="5976" y="611"/>
                    <a:pt x="7136" y="611"/>
                  </a:cubicBezTo>
                  <a:close/>
                  <a:moveTo>
                    <a:pt x="7168" y="1"/>
                  </a:moveTo>
                  <a:cubicBezTo>
                    <a:pt x="2406" y="1"/>
                    <a:pt x="0" y="5764"/>
                    <a:pt x="3382" y="9146"/>
                  </a:cubicBezTo>
                  <a:cubicBezTo>
                    <a:pt x="4475" y="10238"/>
                    <a:pt x="5816" y="10727"/>
                    <a:pt x="7131" y="10727"/>
                  </a:cubicBezTo>
                  <a:cubicBezTo>
                    <a:pt x="9886" y="10727"/>
                    <a:pt x="12527" y="8583"/>
                    <a:pt x="12527" y="5359"/>
                  </a:cubicBezTo>
                  <a:cubicBezTo>
                    <a:pt x="12527" y="2406"/>
                    <a:pt x="10121" y="1"/>
                    <a:pt x="7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1" name="Google Shape;6361;p75"/>
          <p:cNvGrpSpPr/>
          <p:nvPr/>
        </p:nvGrpSpPr>
        <p:grpSpPr>
          <a:xfrm>
            <a:off x="3961416" y="4000463"/>
            <a:ext cx="408098" cy="349968"/>
            <a:chOff x="3961416" y="4000463"/>
            <a:chExt cx="408098" cy="349968"/>
          </a:xfrm>
        </p:grpSpPr>
        <p:sp>
          <p:nvSpPr>
            <p:cNvPr id="6362" name="Google Shape;6362;p75"/>
            <p:cNvSpPr/>
            <p:nvPr/>
          </p:nvSpPr>
          <p:spPr>
            <a:xfrm>
              <a:off x="4141407" y="4162870"/>
              <a:ext cx="65969" cy="65283"/>
            </a:xfrm>
            <a:custGeom>
              <a:avLst/>
              <a:gdLst/>
              <a:ahLst/>
              <a:cxnLst/>
              <a:rect l="l" t="t" r="r" b="b"/>
              <a:pathLst>
                <a:path w="2025" h="2001" extrusionOk="0">
                  <a:moveTo>
                    <a:pt x="810" y="0"/>
                  </a:moveTo>
                  <a:lnTo>
                    <a:pt x="1" y="2001"/>
                  </a:lnTo>
                  <a:lnTo>
                    <a:pt x="2025" y="1215"/>
                  </a:lnTo>
                  <a:lnTo>
                    <a:pt x="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75"/>
            <p:cNvSpPr/>
            <p:nvPr/>
          </p:nvSpPr>
          <p:spPr>
            <a:xfrm>
              <a:off x="4182520" y="4121664"/>
              <a:ext cx="65969" cy="66098"/>
            </a:xfrm>
            <a:custGeom>
              <a:avLst/>
              <a:gdLst/>
              <a:ahLst/>
              <a:cxnLst/>
              <a:rect l="l" t="t" r="r" b="b"/>
              <a:pathLst>
                <a:path w="2025" h="2026" extrusionOk="0">
                  <a:moveTo>
                    <a:pt x="2025" y="1"/>
                  </a:moveTo>
                  <a:lnTo>
                    <a:pt x="1" y="811"/>
                  </a:lnTo>
                  <a:lnTo>
                    <a:pt x="1215" y="2025"/>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75"/>
            <p:cNvSpPr/>
            <p:nvPr/>
          </p:nvSpPr>
          <p:spPr>
            <a:xfrm>
              <a:off x="3961416" y="4000463"/>
              <a:ext cx="408098" cy="349968"/>
            </a:xfrm>
            <a:custGeom>
              <a:avLst/>
              <a:gdLst/>
              <a:ahLst/>
              <a:cxnLst/>
              <a:rect l="l" t="t" r="r" b="b"/>
              <a:pathLst>
                <a:path w="12527" h="10727" extrusionOk="0">
                  <a:moveTo>
                    <a:pt x="6859" y="620"/>
                  </a:moveTo>
                  <a:cubicBezTo>
                    <a:pt x="7073" y="620"/>
                    <a:pt x="7264" y="620"/>
                    <a:pt x="7478" y="644"/>
                  </a:cubicBezTo>
                  <a:lnTo>
                    <a:pt x="7478" y="1573"/>
                  </a:lnTo>
                  <a:cubicBezTo>
                    <a:pt x="7478" y="1787"/>
                    <a:pt x="7324" y="1894"/>
                    <a:pt x="7169" y="1894"/>
                  </a:cubicBezTo>
                  <a:cubicBezTo>
                    <a:pt x="7014" y="1894"/>
                    <a:pt x="6859" y="1787"/>
                    <a:pt x="6859" y="1573"/>
                  </a:cubicBezTo>
                  <a:lnTo>
                    <a:pt x="6859" y="620"/>
                  </a:lnTo>
                  <a:close/>
                  <a:moveTo>
                    <a:pt x="4049" y="1787"/>
                  </a:moveTo>
                  <a:lnTo>
                    <a:pt x="4287" y="2025"/>
                  </a:lnTo>
                  <a:cubicBezTo>
                    <a:pt x="4406" y="2144"/>
                    <a:pt x="4406" y="2335"/>
                    <a:pt x="4287" y="2454"/>
                  </a:cubicBezTo>
                  <a:cubicBezTo>
                    <a:pt x="4228" y="2513"/>
                    <a:pt x="4144" y="2543"/>
                    <a:pt x="4061" y="2543"/>
                  </a:cubicBezTo>
                  <a:cubicBezTo>
                    <a:pt x="3978" y="2543"/>
                    <a:pt x="3894" y="2513"/>
                    <a:pt x="3835" y="2454"/>
                  </a:cubicBezTo>
                  <a:lnTo>
                    <a:pt x="3620" y="2239"/>
                  </a:lnTo>
                  <a:cubicBezTo>
                    <a:pt x="3739" y="2073"/>
                    <a:pt x="3906" y="1930"/>
                    <a:pt x="4049" y="1787"/>
                  </a:cubicBezTo>
                  <a:close/>
                  <a:moveTo>
                    <a:pt x="10288" y="1787"/>
                  </a:moveTo>
                  <a:cubicBezTo>
                    <a:pt x="10431" y="1930"/>
                    <a:pt x="10574" y="2073"/>
                    <a:pt x="10717" y="2239"/>
                  </a:cubicBezTo>
                  <a:lnTo>
                    <a:pt x="10503" y="2454"/>
                  </a:lnTo>
                  <a:cubicBezTo>
                    <a:pt x="10429" y="2527"/>
                    <a:pt x="10349" y="2558"/>
                    <a:pt x="10273" y="2558"/>
                  </a:cubicBezTo>
                  <a:cubicBezTo>
                    <a:pt x="10030" y="2558"/>
                    <a:pt x="9832" y="2243"/>
                    <a:pt x="10050" y="2025"/>
                  </a:cubicBezTo>
                  <a:lnTo>
                    <a:pt x="10288" y="1787"/>
                  </a:lnTo>
                  <a:close/>
                  <a:moveTo>
                    <a:pt x="3430" y="5026"/>
                  </a:moveTo>
                  <a:cubicBezTo>
                    <a:pt x="3787" y="5073"/>
                    <a:pt x="3787" y="5621"/>
                    <a:pt x="3430" y="5669"/>
                  </a:cubicBezTo>
                  <a:lnTo>
                    <a:pt x="2477" y="5669"/>
                  </a:lnTo>
                  <a:cubicBezTo>
                    <a:pt x="2453" y="5454"/>
                    <a:pt x="2430" y="5240"/>
                    <a:pt x="2453" y="5050"/>
                  </a:cubicBezTo>
                  <a:lnTo>
                    <a:pt x="2477" y="5026"/>
                  </a:lnTo>
                  <a:close/>
                  <a:moveTo>
                    <a:pt x="10911" y="5023"/>
                  </a:moveTo>
                  <a:cubicBezTo>
                    <a:pt x="10925" y="5023"/>
                    <a:pt x="10940" y="5024"/>
                    <a:pt x="10955" y="5026"/>
                  </a:cubicBezTo>
                  <a:lnTo>
                    <a:pt x="11908" y="5026"/>
                  </a:lnTo>
                  <a:cubicBezTo>
                    <a:pt x="11908" y="5240"/>
                    <a:pt x="11908" y="5454"/>
                    <a:pt x="11908" y="5669"/>
                  </a:cubicBezTo>
                  <a:lnTo>
                    <a:pt x="10955" y="5669"/>
                  </a:lnTo>
                  <a:cubicBezTo>
                    <a:pt x="10947" y="5669"/>
                    <a:pt x="10940" y="5669"/>
                    <a:pt x="10932" y="5669"/>
                  </a:cubicBezTo>
                  <a:cubicBezTo>
                    <a:pt x="10494" y="5669"/>
                    <a:pt x="10487" y="5023"/>
                    <a:pt x="10911" y="5023"/>
                  </a:cubicBezTo>
                  <a:close/>
                  <a:moveTo>
                    <a:pt x="9367" y="2839"/>
                  </a:moveTo>
                  <a:cubicBezTo>
                    <a:pt x="9570" y="2839"/>
                    <a:pt x="9751" y="3063"/>
                    <a:pt x="9669" y="3287"/>
                  </a:cubicBezTo>
                  <a:lnTo>
                    <a:pt x="8407" y="6407"/>
                  </a:lnTo>
                  <a:cubicBezTo>
                    <a:pt x="8383" y="6502"/>
                    <a:pt x="8312" y="6550"/>
                    <a:pt x="8240" y="6597"/>
                  </a:cubicBezTo>
                  <a:lnTo>
                    <a:pt x="5097" y="7836"/>
                  </a:lnTo>
                  <a:cubicBezTo>
                    <a:pt x="5052" y="7856"/>
                    <a:pt x="5007" y="7866"/>
                    <a:pt x="4964" y="7866"/>
                  </a:cubicBezTo>
                  <a:cubicBezTo>
                    <a:pt x="4756" y="7866"/>
                    <a:pt x="4593" y="7652"/>
                    <a:pt x="4692" y="7455"/>
                  </a:cubicBezTo>
                  <a:lnTo>
                    <a:pt x="4692" y="7431"/>
                  </a:lnTo>
                  <a:lnTo>
                    <a:pt x="5954" y="4287"/>
                  </a:lnTo>
                  <a:cubicBezTo>
                    <a:pt x="5978" y="4216"/>
                    <a:pt x="6049" y="4145"/>
                    <a:pt x="6121" y="4121"/>
                  </a:cubicBezTo>
                  <a:lnTo>
                    <a:pt x="9264" y="2859"/>
                  </a:lnTo>
                  <a:cubicBezTo>
                    <a:pt x="9299" y="2845"/>
                    <a:pt x="9333" y="2839"/>
                    <a:pt x="9367" y="2839"/>
                  </a:cubicBezTo>
                  <a:close/>
                  <a:moveTo>
                    <a:pt x="4073" y="8128"/>
                  </a:moveTo>
                  <a:cubicBezTo>
                    <a:pt x="4150" y="8128"/>
                    <a:pt x="4228" y="8157"/>
                    <a:pt x="4287" y="8217"/>
                  </a:cubicBezTo>
                  <a:cubicBezTo>
                    <a:pt x="4430" y="8336"/>
                    <a:pt x="4430" y="8550"/>
                    <a:pt x="4287" y="8669"/>
                  </a:cubicBezTo>
                  <a:lnTo>
                    <a:pt x="4073" y="8907"/>
                  </a:lnTo>
                  <a:cubicBezTo>
                    <a:pt x="3906" y="8765"/>
                    <a:pt x="3763" y="8622"/>
                    <a:pt x="3620" y="8479"/>
                  </a:cubicBezTo>
                  <a:lnTo>
                    <a:pt x="3620" y="8455"/>
                  </a:lnTo>
                  <a:lnTo>
                    <a:pt x="3859" y="8217"/>
                  </a:lnTo>
                  <a:cubicBezTo>
                    <a:pt x="3918" y="8157"/>
                    <a:pt x="3995" y="8128"/>
                    <a:pt x="4073" y="8128"/>
                  </a:cubicBezTo>
                  <a:close/>
                  <a:moveTo>
                    <a:pt x="10296" y="8126"/>
                  </a:moveTo>
                  <a:cubicBezTo>
                    <a:pt x="10366" y="8126"/>
                    <a:pt x="10439" y="8153"/>
                    <a:pt x="10503" y="8217"/>
                  </a:cubicBezTo>
                  <a:lnTo>
                    <a:pt x="10741" y="8455"/>
                  </a:lnTo>
                  <a:cubicBezTo>
                    <a:pt x="10598" y="8622"/>
                    <a:pt x="10431" y="8765"/>
                    <a:pt x="10288" y="8907"/>
                  </a:cubicBezTo>
                  <a:lnTo>
                    <a:pt x="10074" y="8669"/>
                  </a:lnTo>
                  <a:cubicBezTo>
                    <a:pt x="9834" y="8448"/>
                    <a:pt x="10052" y="8126"/>
                    <a:pt x="10296" y="8126"/>
                  </a:cubicBezTo>
                  <a:close/>
                  <a:moveTo>
                    <a:pt x="7169" y="8794"/>
                  </a:moveTo>
                  <a:cubicBezTo>
                    <a:pt x="7324" y="8794"/>
                    <a:pt x="7478" y="8896"/>
                    <a:pt x="7478" y="9098"/>
                  </a:cubicBezTo>
                  <a:lnTo>
                    <a:pt x="7478" y="10051"/>
                  </a:lnTo>
                  <a:cubicBezTo>
                    <a:pt x="7264" y="10074"/>
                    <a:pt x="7073" y="10074"/>
                    <a:pt x="6859" y="10074"/>
                  </a:cubicBezTo>
                  <a:lnTo>
                    <a:pt x="6859" y="10051"/>
                  </a:lnTo>
                  <a:lnTo>
                    <a:pt x="6859" y="9098"/>
                  </a:lnTo>
                  <a:cubicBezTo>
                    <a:pt x="6859" y="8896"/>
                    <a:pt x="7014" y="8794"/>
                    <a:pt x="7169" y="8794"/>
                  </a:cubicBezTo>
                  <a:close/>
                  <a:moveTo>
                    <a:pt x="7169" y="1"/>
                  </a:moveTo>
                  <a:cubicBezTo>
                    <a:pt x="2382" y="1"/>
                    <a:pt x="1" y="5764"/>
                    <a:pt x="3382" y="9146"/>
                  </a:cubicBezTo>
                  <a:cubicBezTo>
                    <a:pt x="4475" y="10238"/>
                    <a:pt x="5816" y="10727"/>
                    <a:pt x="7131" y="10727"/>
                  </a:cubicBezTo>
                  <a:cubicBezTo>
                    <a:pt x="9886" y="10727"/>
                    <a:pt x="12527" y="8583"/>
                    <a:pt x="12527" y="5359"/>
                  </a:cubicBezTo>
                  <a:cubicBezTo>
                    <a:pt x="12527" y="2406"/>
                    <a:pt x="10122" y="1"/>
                    <a:pt x="7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5" name="Google Shape;6365;p75"/>
          <p:cNvGrpSpPr/>
          <p:nvPr/>
        </p:nvGrpSpPr>
        <p:grpSpPr>
          <a:xfrm>
            <a:off x="4751974" y="4000463"/>
            <a:ext cx="395686" cy="349675"/>
            <a:chOff x="4751974" y="4000463"/>
            <a:chExt cx="395686" cy="349675"/>
          </a:xfrm>
        </p:grpSpPr>
        <p:sp>
          <p:nvSpPr>
            <p:cNvPr id="6366" name="Google Shape;6366;p75"/>
            <p:cNvSpPr/>
            <p:nvPr/>
          </p:nvSpPr>
          <p:spPr>
            <a:xfrm>
              <a:off x="4929652" y="4286388"/>
              <a:ext cx="38800" cy="32658"/>
            </a:xfrm>
            <a:custGeom>
              <a:avLst/>
              <a:gdLst/>
              <a:ahLst/>
              <a:cxnLst/>
              <a:rect l="l" t="t" r="r" b="b"/>
              <a:pathLst>
                <a:path w="1191" h="1001" extrusionOk="0">
                  <a:moveTo>
                    <a:pt x="1191" y="1"/>
                  </a:moveTo>
                  <a:lnTo>
                    <a:pt x="1191" y="1"/>
                  </a:lnTo>
                  <a:cubicBezTo>
                    <a:pt x="988" y="24"/>
                    <a:pt x="786" y="36"/>
                    <a:pt x="586" y="36"/>
                  </a:cubicBezTo>
                  <a:cubicBezTo>
                    <a:pt x="387" y="36"/>
                    <a:pt x="191" y="24"/>
                    <a:pt x="0" y="1"/>
                  </a:cubicBezTo>
                  <a:lnTo>
                    <a:pt x="0" y="1"/>
                  </a:lnTo>
                  <a:lnTo>
                    <a:pt x="595" y="1001"/>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75"/>
            <p:cNvSpPr/>
            <p:nvPr/>
          </p:nvSpPr>
          <p:spPr>
            <a:xfrm>
              <a:off x="4774485" y="4230436"/>
              <a:ext cx="349133" cy="119701"/>
            </a:xfrm>
            <a:custGeom>
              <a:avLst/>
              <a:gdLst/>
              <a:ahLst/>
              <a:cxnLst/>
              <a:rect l="l" t="t" r="r" b="b"/>
              <a:pathLst>
                <a:path w="10717" h="3669" extrusionOk="0">
                  <a:moveTo>
                    <a:pt x="2001" y="1"/>
                  </a:moveTo>
                  <a:cubicBezTo>
                    <a:pt x="810" y="358"/>
                    <a:pt x="0" y="1454"/>
                    <a:pt x="0" y="2692"/>
                  </a:cubicBezTo>
                  <a:lnTo>
                    <a:pt x="0" y="3335"/>
                  </a:lnTo>
                  <a:cubicBezTo>
                    <a:pt x="0" y="3525"/>
                    <a:pt x="143" y="3668"/>
                    <a:pt x="310" y="3668"/>
                  </a:cubicBezTo>
                  <a:lnTo>
                    <a:pt x="10383" y="3668"/>
                  </a:lnTo>
                  <a:cubicBezTo>
                    <a:pt x="10574" y="3668"/>
                    <a:pt x="10717" y="3525"/>
                    <a:pt x="10717" y="3335"/>
                  </a:cubicBezTo>
                  <a:lnTo>
                    <a:pt x="10717" y="2692"/>
                  </a:lnTo>
                  <a:cubicBezTo>
                    <a:pt x="10717" y="1454"/>
                    <a:pt x="9907" y="358"/>
                    <a:pt x="8716" y="1"/>
                  </a:cubicBezTo>
                  <a:cubicBezTo>
                    <a:pt x="8240" y="668"/>
                    <a:pt x="7597" y="1192"/>
                    <a:pt x="6835" y="1477"/>
                  </a:cubicBezTo>
                  <a:cubicBezTo>
                    <a:pt x="5549" y="3645"/>
                    <a:pt x="5644" y="3502"/>
                    <a:pt x="5620" y="3525"/>
                  </a:cubicBezTo>
                  <a:cubicBezTo>
                    <a:pt x="5551" y="3606"/>
                    <a:pt x="5454" y="3648"/>
                    <a:pt x="5359" y="3648"/>
                  </a:cubicBezTo>
                  <a:cubicBezTo>
                    <a:pt x="5258" y="3648"/>
                    <a:pt x="5158" y="3600"/>
                    <a:pt x="5096" y="3502"/>
                  </a:cubicBezTo>
                  <a:lnTo>
                    <a:pt x="3882" y="1477"/>
                  </a:lnTo>
                  <a:cubicBezTo>
                    <a:pt x="3120" y="1192"/>
                    <a:pt x="2453" y="668"/>
                    <a:pt x="2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75"/>
            <p:cNvSpPr/>
            <p:nvPr/>
          </p:nvSpPr>
          <p:spPr>
            <a:xfrm>
              <a:off x="4751974" y="4042418"/>
              <a:ext cx="83822" cy="132914"/>
            </a:xfrm>
            <a:custGeom>
              <a:avLst/>
              <a:gdLst/>
              <a:ahLst/>
              <a:cxnLst/>
              <a:rect l="l" t="t" r="r" b="b"/>
              <a:pathLst>
                <a:path w="2573" h="4074" extrusionOk="0">
                  <a:moveTo>
                    <a:pt x="2572" y="1"/>
                  </a:moveTo>
                  <a:cubicBezTo>
                    <a:pt x="429" y="263"/>
                    <a:pt x="1" y="3216"/>
                    <a:pt x="2001" y="4073"/>
                  </a:cubicBezTo>
                  <a:cubicBezTo>
                    <a:pt x="1953" y="3668"/>
                    <a:pt x="1953" y="3478"/>
                    <a:pt x="1953" y="2168"/>
                  </a:cubicBezTo>
                  <a:cubicBezTo>
                    <a:pt x="1953" y="1406"/>
                    <a:pt x="2168" y="644"/>
                    <a:pt x="2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75"/>
            <p:cNvSpPr/>
            <p:nvPr/>
          </p:nvSpPr>
          <p:spPr>
            <a:xfrm>
              <a:off x="5057649" y="4036220"/>
              <a:ext cx="90012" cy="132882"/>
            </a:xfrm>
            <a:custGeom>
              <a:avLst/>
              <a:gdLst/>
              <a:ahLst/>
              <a:cxnLst/>
              <a:rect l="l" t="t" r="r" b="b"/>
              <a:pathLst>
                <a:path w="2763" h="4073" extrusionOk="0">
                  <a:moveTo>
                    <a:pt x="0" y="0"/>
                  </a:moveTo>
                  <a:lnTo>
                    <a:pt x="0" y="0"/>
                  </a:lnTo>
                  <a:cubicBezTo>
                    <a:pt x="501" y="691"/>
                    <a:pt x="762" y="1524"/>
                    <a:pt x="762" y="2358"/>
                  </a:cubicBezTo>
                  <a:cubicBezTo>
                    <a:pt x="786" y="2930"/>
                    <a:pt x="762" y="3501"/>
                    <a:pt x="739" y="4073"/>
                  </a:cubicBezTo>
                  <a:cubicBezTo>
                    <a:pt x="2763" y="3191"/>
                    <a:pt x="2239" y="14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75"/>
            <p:cNvSpPr/>
            <p:nvPr/>
          </p:nvSpPr>
          <p:spPr>
            <a:xfrm>
              <a:off x="4897042" y="4124992"/>
              <a:ext cx="23325" cy="21565"/>
            </a:xfrm>
            <a:custGeom>
              <a:avLst/>
              <a:gdLst/>
              <a:ahLst/>
              <a:cxnLst/>
              <a:rect l="l" t="t" r="r" b="b"/>
              <a:pathLst>
                <a:path w="716" h="661" extrusionOk="0">
                  <a:moveTo>
                    <a:pt x="367" y="0"/>
                  </a:moveTo>
                  <a:cubicBezTo>
                    <a:pt x="209" y="0"/>
                    <a:pt x="48" y="101"/>
                    <a:pt x="25" y="304"/>
                  </a:cubicBezTo>
                  <a:cubicBezTo>
                    <a:pt x="1" y="542"/>
                    <a:pt x="179" y="661"/>
                    <a:pt x="358" y="661"/>
                  </a:cubicBezTo>
                  <a:cubicBezTo>
                    <a:pt x="537" y="661"/>
                    <a:pt x="715" y="542"/>
                    <a:pt x="691" y="304"/>
                  </a:cubicBezTo>
                  <a:cubicBezTo>
                    <a:pt x="680" y="101"/>
                    <a:pt x="525"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75"/>
            <p:cNvSpPr/>
            <p:nvPr/>
          </p:nvSpPr>
          <p:spPr>
            <a:xfrm>
              <a:off x="4978518" y="4124992"/>
              <a:ext cx="23293" cy="21565"/>
            </a:xfrm>
            <a:custGeom>
              <a:avLst/>
              <a:gdLst/>
              <a:ahLst/>
              <a:cxnLst/>
              <a:rect l="l" t="t" r="r" b="b"/>
              <a:pathLst>
                <a:path w="715" h="661" extrusionOk="0">
                  <a:moveTo>
                    <a:pt x="366" y="0"/>
                  </a:moveTo>
                  <a:cubicBezTo>
                    <a:pt x="209" y="0"/>
                    <a:pt x="48" y="101"/>
                    <a:pt x="24" y="304"/>
                  </a:cubicBezTo>
                  <a:cubicBezTo>
                    <a:pt x="0" y="542"/>
                    <a:pt x="179" y="661"/>
                    <a:pt x="358" y="661"/>
                  </a:cubicBezTo>
                  <a:cubicBezTo>
                    <a:pt x="536" y="661"/>
                    <a:pt x="715" y="542"/>
                    <a:pt x="691" y="304"/>
                  </a:cubicBezTo>
                  <a:cubicBezTo>
                    <a:pt x="679" y="101"/>
                    <a:pt x="52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75"/>
            <p:cNvSpPr/>
            <p:nvPr/>
          </p:nvSpPr>
          <p:spPr>
            <a:xfrm>
              <a:off x="4835764" y="4000463"/>
              <a:ext cx="225795" cy="124367"/>
            </a:xfrm>
            <a:custGeom>
              <a:avLst/>
              <a:gdLst/>
              <a:ahLst/>
              <a:cxnLst/>
              <a:rect l="l" t="t" r="r" b="b"/>
              <a:pathLst>
                <a:path w="6931" h="3812" extrusionOk="0">
                  <a:moveTo>
                    <a:pt x="3477" y="1"/>
                  </a:moveTo>
                  <a:cubicBezTo>
                    <a:pt x="1548" y="1"/>
                    <a:pt x="0" y="1549"/>
                    <a:pt x="0" y="3454"/>
                  </a:cubicBezTo>
                  <a:lnTo>
                    <a:pt x="0" y="3811"/>
                  </a:lnTo>
                  <a:lnTo>
                    <a:pt x="1334" y="3811"/>
                  </a:lnTo>
                  <a:cubicBezTo>
                    <a:pt x="1477" y="3371"/>
                    <a:pt x="1852" y="3150"/>
                    <a:pt x="2230" y="3150"/>
                  </a:cubicBezTo>
                  <a:cubicBezTo>
                    <a:pt x="2608" y="3150"/>
                    <a:pt x="2989" y="3371"/>
                    <a:pt x="3144" y="3811"/>
                  </a:cubicBezTo>
                  <a:lnTo>
                    <a:pt x="3811" y="3811"/>
                  </a:lnTo>
                  <a:cubicBezTo>
                    <a:pt x="3966" y="3383"/>
                    <a:pt x="4347" y="3168"/>
                    <a:pt x="4725" y="3168"/>
                  </a:cubicBezTo>
                  <a:cubicBezTo>
                    <a:pt x="5103" y="3168"/>
                    <a:pt x="5478" y="3383"/>
                    <a:pt x="5621" y="3811"/>
                  </a:cubicBezTo>
                  <a:lnTo>
                    <a:pt x="6930" y="3811"/>
                  </a:lnTo>
                  <a:lnTo>
                    <a:pt x="6930" y="3454"/>
                  </a:lnTo>
                  <a:cubicBezTo>
                    <a:pt x="6930" y="1549"/>
                    <a:pt x="5383" y="1"/>
                    <a:pt x="3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75"/>
            <p:cNvSpPr/>
            <p:nvPr/>
          </p:nvSpPr>
          <p:spPr>
            <a:xfrm>
              <a:off x="4835764" y="4144991"/>
              <a:ext cx="225795" cy="122018"/>
            </a:xfrm>
            <a:custGeom>
              <a:avLst/>
              <a:gdLst/>
              <a:ahLst/>
              <a:cxnLst/>
              <a:rect l="l" t="t" r="r" b="b"/>
              <a:pathLst>
                <a:path w="6931" h="3740" extrusionOk="0">
                  <a:moveTo>
                    <a:pt x="2822" y="1237"/>
                  </a:moveTo>
                  <a:cubicBezTo>
                    <a:pt x="2834" y="1237"/>
                    <a:pt x="2846" y="1237"/>
                    <a:pt x="2858" y="1239"/>
                  </a:cubicBezTo>
                  <a:lnTo>
                    <a:pt x="4120" y="1239"/>
                  </a:lnTo>
                  <a:cubicBezTo>
                    <a:pt x="4263" y="1239"/>
                    <a:pt x="4406" y="1358"/>
                    <a:pt x="4406" y="1524"/>
                  </a:cubicBezTo>
                  <a:cubicBezTo>
                    <a:pt x="4430" y="1715"/>
                    <a:pt x="4287" y="1858"/>
                    <a:pt x="4120" y="1882"/>
                  </a:cubicBezTo>
                  <a:lnTo>
                    <a:pt x="2858" y="1882"/>
                  </a:lnTo>
                  <a:cubicBezTo>
                    <a:pt x="2692" y="1882"/>
                    <a:pt x="2572" y="1763"/>
                    <a:pt x="2549" y="1596"/>
                  </a:cubicBezTo>
                  <a:cubicBezTo>
                    <a:pt x="2504" y="1416"/>
                    <a:pt x="2628" y="1237"/>
                    <a:pt x="2822" y="1237"/>
                  </a:cubicBezTo>
                  <a:close/>
                  <a:moveTo>
                    <a:pt x="0" y="0"/>
                  </a:moveTo>
                  <a:lnTo>
                    <a:pt x="0" y="286"/>
                  </a:lnTo>
                  <a:cubicBezTo>
                    <a:pt x="0" y="2191"/>
                    <a:pt x="1548" y="3739"/>
                    <a:pt x="3477" y="3739"/>
                  </a:cubicBezTo>
                  <a:cubicBezTo>
                    <a:pt x="5383" y="3739"/>
                    <a:pt x="6907" y="2191"/>
                    <a:pt x="6930" y="286"/>
                  </a:cubicBezTo>
                  <a:lnTo>
                    <a:pt x="6930" y="0"/>
                  </a:lnTo>
                  <a:lnTo>
                    <a:pt x="5621" y="0"/>
                  </a:lnTo>
                  <a:cubicBezTo>
                    <a:pt x="5478" y="429"/>
                    <a:pt x="5103" y="643"/>
                    <a:pt x="4725" y="643"/>
                  </a:cubicBezTo>
                  <a:cubicBezTo>
                    <a:pt x="4347" y="643"/>
                    <a:pt x="3966" y="429"/>
                    <a:pt x="3811" y="0"/>
                  </a:cubicBezTo>
                  <a:lnTo>
                    <a:pt x="3144" y="0"/>
                  </a:lnTo>
                  <a:cubicBezTo>
                    <a:pt x="2989" y="429"/>
                    <a:pt x="2608" y="643"/>
                    <a:pt x="2230" y="643"/>
                  </a:cubicBezTo>
                  <a:cubicBezTo>
                    <a:pt x="1852" y="643"/>
                    <a:pt x="1477" y="429"/>
                    <a:pt x="1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4" name="Google Shape;6374;p75"/>
          <p:cNvGrpSpPr/>
          <p:nvPr/>
        </p:nvGrpSpPr>
        <p:grpSpPr>
          <a:xfrm>
            <a:off x="5528557" y="4000463"/>
            <a:ext cx="357701" cy="349675"/>
            <a:chOff x="5528557" y="4000463"/>
            <a:chExt cx="357701" cy="349675"/>
          </a:xfrm>
        </p:grpSpPr>
        <p:sp>
          <p:nvSpPr>
            <p:cNvPr id="6375" name="Google Shape;6375;p75"/>
            <p:cNvSpPr/>
            <p:nvPr/>
          </p:nvSpPr>
          <p:spPr>
            <a:xfrm>
              <a:off x="5559440" y="4043299"/>
              <a:ext cx="86298" cy="74515"/>
            </a:xfrm>
            <a:custGeom>
              <a:avLst/>
              <a:gdLst/>
              <a:ahLst/>
              <a:cxnLst/>
              <a:rect l="l" t="t" r="r" b="b"/>
              <a:pathLst>
                <a:path w="2649" h="2284" extrusionOk="0">
                  <a:moveTo>
                    <a:pt x="1303" y="1"/>
                  </a:moveTo>
                  <a:cubicBezTo>
                    <a:pt x="1078" y="1"/>
                    <a:pt x="846" y="86"/>
                    <a:pt x="648" y="283"/>
                  </a:cubicBezTo>
                  <a:cubicBezTo>
                    <a:pt x="1" y="911"/>
                    <a:pt x="540" y="1882"/>
                    <a:pt x="1286" y="1882"/>
                  </a:cubicBezTo>
                  <a:cubicBezTo>
                    <a:pt x="1418" y="1882"/>
                    <a:pt x="1557" y="1852"/>
                    <a:pt x="1696" y="1784"/>
                  </a:cubicBezTo>
                  <a:lnTo>
                    <a:pt x="2196" y="2284"/>
                  </a:lnTo>
                  <a:cubicBezTo>
                    <a:pt x="2339" y="2117"/>
                    <a:pt x="2482" y="1974"/>
                    <a:pt x="2649" y="1831"/>
                  </a:cubicBezTo>
                  <a:lnTo>
                    <a:pt x="2149" y="1331"/>
                  </a:lnTo>
                  <a:cubicBezTo>
                    <a:pt x="2480" y="634"/>
                    <a:pt x="1918"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75"/>
            <p:cNvSpPr/>
            <p:nvPr/>
          </p:nvSpPr>
          <p:spPr>
            <a:xfrm>
              <a:off x="5559538" y="4232785"/>
              <a:ext cx="86200" cy="74385"/>
            </a:xfrm>
            <a:custGeom>
              <a:avLst/>
              <a:gdLst/>
              <a:ahLst/>
              <a:cxnLst/>
              <a:rect l="l" t="t" r="r" b="b"/>
              <a:pathLst>
                <a:path w="2646" h="2280" extrusionOk="0">
                  <a:moveTo>
                    <a:pt x="2193" y="0"/>
                  </a:moveTo>
                  <a:lnTo>
                    <a:pt x="1717" y="501"/>
                  </a:lnTo>
                  <a:cubicBezTo>
                    <a:pt x="1566" y="427"/>
                    <a:pt x="1419" y="394"/>
                    <a:pt x="1279" y="394"/>
                  </a:cubicBezTo>
                  <a:cubicBezTo>
                    <a:pt x="515" y="394"/>
                    <a:pt x="1" y="1376"/>
                    <a:pt x="645" y="2001"/>
                  </a:cubicBezTo>
                  <a:cubicBezTo>
                    <a:pt x="840" y="2196"/>
                    <a:pt x="1069" y="2279"/>
                    <a:pt x="1291" y="2279"/>
                  </a:cubicBezTo>
                  <a:cubicBezTo>
                    <a:pt x="1909" y="2279"/>
                    <a:pt x="2479" y="1630"/>
                    <a:pt x="2146" y="929"/>
                  </a:cubicBezTo>
                  <a:lnTo>
                    <a:pt x="2646" y="429"/>
                  </a:lnTo>
                  <a:cubicBezTo>
                    <a:pt x="2479" y="310"/>
                    <a:pt x="2336" y="167"/>
                    <a:pt x="2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75"/>
            <p:cNvSpPr/>
            <p:nvPr/>
          </p:nvSpPr>
          <p:spPr>
            <a:xfrm>
              <a:off x="5759759" y="4042973"/>
              <a:ext cx="86428" cy="74842"/>
            </a:xfrm>
            <a:custGeom>
              <a:avLst/>
              <a:gdLst/>
              <a:ahLst/>
              <a:cxnLst/>
              <a:rect l="l" t="t" r="r" b="b"/>
              <a:pathLst>
                <a:path w="2653" h="2294" extrusionOk="0">
                  <a:moveTo>
                    <a:pt x="1362" y="0"/>
                  </a:moveTo>
                  <a:cubicBezTo>
                    <a:pt x="742" y="0"/>
                    <a:pt x="170" y="645"/>
                    <a:pt x="501" y="1341"/>
                  </a:cubicBezTo>
                  <a:lnTo>
                    <a:pt x="1" y="1841"/>
                  </a:lnTo>
                  <a:cubicBezTo>
                    <a:pt x="167" y="1984"/>
                    <a:pt x="310" y="2127"/>
                    <a:pt x="453" y="2294"/>
                  </a:cubicBezTo>
                  <a:lnTo>
                    <a:pt x="953" y="1794"/>
                  </a:lnTo>
                  <a:cubicBezTo>
                    <a:pt x="1096" y="1862"/>
                    <a:pt x="1237" y="1892"/>
                    <a:pt x="1371" y="1892"/>
                  </a:cubicBezTo>
                  <a:cubicBezTo>
                    <a:pt x="2127" y="1892"/>
                    <a:pt x="2652" y="921"/>
                    <a:pt x="2025" y="293"/>
                  </a:cubicBezTo>
                  <a:cubicBezTo>
                    <a:pt x="1826" y="88"/>
                    <a:pt x="1591" y="0"/>
                    <a:pt x="1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75"/>
            <p:cNvSpPr/>
            <p:nvPr/>
          </p:nvSpPr>
          <p:spPr>
            <a:xfrm>
              <a:off x="5660463" y="4000463"/>
              <a:ext cx="85353" cy="83194"/>
            </a:xfrm>
            <a:custGeom>
              <a:avLst/>
              <a:gdLst/>
              <a:ahLst/>
              <a:cxnLst/>
              <a:rect l="l" t="t" r="r" b="b"/>
              <a:pathLst>
                <a:path w="2620" h="2550" extrusionOk="0">
                  <a:moveTo>
                    <a:pt x="1310" y="1"/>
                  </a:moveTo>
                  <a:cubicBezTo>
                    <a:pt x="238" y="1"/>
                    <a:pt x="0" y="1477"/>
                    <a:pt x="1000" y="1835"/>
                  </a:cubicBezTo>
                  <a:lnTo>
                    <a:pt x="1000" y="2549"/>
                  </a:lnTo>
                  <a:cubicBezTo>
                    <a:pt x="1096" y="2537"/>
                    <a:pt x="1197" y="2531"/>
                    <a:pt x="1301" y="2531"/>
                  </a:cubicBezTo>
                  <a:cubicBezTo>
                    <a:pt x="1405" y="2531"/>
                    <a:pt x="1512" y="2537"/>
                    <a:pt x="1620" y="2549"/>
                  </a:cubicBezTo>
                  <a:lnTo>
                    <a:pt x="1620" y="1835"/>
                  </a:lnTo>
                  <a:cubicBezTo>
                    <a:pt x="2620" y="1477"/>
                    <a:pt x="2358"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75"/>
            <p:cNvSpPr/>
            <p:nvPr/>
          </p:nvSpPr>
          <p:spPr>
            <a:xfrm>
              <a:off x="5528557" y="4143915"/>
              <a:ext cx="83040" cy="61922"/>
            </a:xfrm>
            <a:custGeom>
              <a:avLst/>
              <a:gdLst/>
              <a:ahLst/>
              <a:cxnLst/>
              <a:rect l="l" t="t" r="r" b="b"/>
              <a:pathLst>
                <a:path w="2549" h="1898" extrusionOk="0">
                  <a:moveTo>
                    <a:pt x="956" y="1"/>
                  </a:moveTo>
                  <a:cubicBezTo>
                    <a:pt x="478" y="1"/>
                    <a:pt x="1" y="342"/>
                    <a:pt x="1" y="938"/>
                  </a:cubicBezTo>
                  <a:cubicBezTo>
                    <a:pt x="1" y="1550"/>
                    <a:pt x="482" y="1898"/>
                    <a:pt x="961" y="1898"/>
                  </a:cubicBezTo>
                  <a:cubicBezTo>
                    <a:pt x="1322" y="1898"/>
                    <a:pt x="1681" y="1701"/>
                    <a:pt x="1835" y="1272"/>
                  </a:cubicBezTo>
                  <a:lnTo>
                    <a:pt x="2549" y="1272"/>
                  </a:lnTo>
                  <a:cubicBezTo>
                    <a:pt x="2525" y="1057"/>
                    <a:pt x="2525" y="843"/>
                    <a:pt x="2549" y="629"/>
                  </a:cubicBezTo>
                  <a:lnTo>
                    <a:pt x="1835" y="629"/>
                  </a:lnTo>
                  <a:cubicBezTo>
                    <a:pt x="1680" y="197"/>
                    <a:pt x="1318"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75"/>
            <p:cNvSpPr/>
            <p:nvPr/>
          </p:nvSpPr>
          <p:spPr>
            <a:xfrm>
              <a:off x="5660463" y="4266976"/>
              <a:ext cx="85353" cy="83161"/>
            </a:xfrm>
            <a:custGeom>
              <a:avLst/>
              <a:gdLst/>
              <a:ahLst/>
              <a:cxnLst/>
              <a:rect l="l" t="t" r="r" b="b"/>
              <a:pathLst>
                <a:path w="2620" h="2549" extrusionOk="0">
                  <a:moveTo>
                    <a:pt x="1000" y="0"/>
                  </a:moveTo>
                  <a:lnTo>
                    <a:pt x="1000" y="715"/>
                  </a:lnTo>
                  <a:cubicBezTo>
                    <a:pt x="0" y="1072"/>
                    <a:pt x="238" y="2548"/>
                    <a:pt x="1310" y="2548"/>
                  </a:cubicBezTo>
                  <a:cubicBezTo>
                    <a:pt x="2358" y="2548"/>
                    <a:pt x="2620" y="1072"/>
                    <a:pt x="1620" y="715"/>
                  </a:cubicBezTo>
                  <a:lnTo>
                    <a:pt x="1620" y="0"/>
                  </a:lnTo>
                  <a:cubicBezTo>
                    <a:pt x="1512" y="12"/>
                    <a:pt x="1405" y="18"/>
                    <a:pt x="1301" y="18"/>
                  </a:cubicBezTo>
                  <a:cubicBezTo>
                    <a:pt x="1197" y="18"/>
                    <a:pt x="1096" y="12"/>
                    <a:pt x="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75"/>
            <p:cNvSpPr/>
            <p:nvPr/>
          </p:nvSpPr>
          <p:spPr>
            <a:xfrm>
              <a:off x="5759759" y="4232785"/>
              <a:ext cx="86330" cy="74385"/>
            </a:xfrm>
            <a:custGeom>
              <a:avLst/>
              <a:gdLst/>
              <a:ahLst/>
              <a:cxnLst/>
              <a:rect l="l" t="t" r="r" b="b"/>
              <a:pathLst>
                <a:path w="2650" h="2280" extrusionOk="0">
                  <a:moveTo>
                    <a:pt x="453" y="0"/>
                  </a:moveTo>
                  <a:cubicBezTo>
                    <a:pt x="310" y="167"/>
                    <a:pt x="167" y="310"/>
                    <a:pt x="1" y="429"/>
                  </a:cubicBezTo>
                  <a:lnTo>
                    <a:pt x="501" y="929"/>
                  </a:lnTo>
                  <a:cubicBezTo>
                    <a:pt x="168" y="1630"/>
                    <a:pt x="737" y="2279"/>
                    <a:pt x="1365" y="2279"/>
                  </a:cubicBezTo>
                  <a:cubicBezTo>
                    <a:pt x="1591" y="2279"/>
                    <a:pt x="1823" y="2196"/>
                    <a:pt x="2025" y="2001"/>
                  </a:cubicBezTo>
                  <a:cubicBezTo>
                    <a:pt x="2649" y="1376"/>
                    <a:pt x="2132" y="394"/>
                    <a:pt x="1382" y="394"/>
                  </a:cubicBezTo>
                  <a:cubicBezTo>
                    <a:pt x="1245" y="394"/>
                    <a:pt x="1100" y="427"/>
                    <a:pt x="953" y="501"/>
                  </a:cubicBezTo>
                  <a:lnTo>
                    <a:pt x="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75"/>
            <p:cNvSpPr/>
            <p:nvPr/>
          </p:nvSpPr>
          <p:spPr>
            <a:xfrm>
              <a:off x="5793901" y="4144208"/>
              <a:ext cx="92357" cy="61759"/>
            </a:xfrm>
            <a:custGeom>
              <a:avLst/>
              <a:gdLst/>
              <a:ahLst/>
              <a:cxnLst/>
              <a:rect l="l" t="t" r="r" b="b"/>
              <a:pathLst>
                <a:path w="2835" h="1893" extrusionOk="0">
                  <a:moveTo>
                    <a:pt x="1620" y="1"/>
                  </a:moveTo>
                  <a:cubicBezTo>
                    <a:pt x="1215" y="1"/>
                    <a:pt x="858" y="263"/>
                    <a:pt x="739" y="644"/>
                  </a:cubicBezTo>
                  <a:lnTo>
                    <a:pt x="0" y="644"/>
                  </a:lnTo>
                  <a:cubicBezTo>
                    <a:pt x="24" y="834"/>
                    <a:pt x="24" y="1048"/>
                    <a:pt x="0" y="1263"/>
                  </a:cubicBezTo>
                  <a:lnTo>
                    <a:pt x="739" y="1263"/>
                  </a:lnTo>
                  <a:cubicBezTo>
                    <a:pt x="875" y="1670"/>
                    <a:pt x="1251" y="1892"/>
                    <a:pt x="1629" y="1892"/>
                  </a:cubicBezTo>
                  <a:cubicBezTo>
                    <a:pt x="1913" y="1892"/>
                    <a:pt x="2198" y="1767"/>
                    <a:pt x="2382" y="1501"/>
                  </a:cubicBezTo>
                  <a:cubicBezTo>
                    <a:pt x="2834" y="882"/>
                    <a:pt x="2382" y="1"/>
                    <a:pt x="1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75"/>
            <p:cNvSpPr/>
            <p:nvPr/>
          </p:nvSpPr>
          <p:spPr>
            <a:xfrm>
              <a:off x="5606938" y="4103819"/>
              <a:ext cx="167579" cy="143126"/>
            </a:xfrm>
            <a:custGeom>
              <a:avLst/>
              <a:gdLst/>
              <a:ahLst/>
              <a:cxnLst/>
              <a:rect l="l" t="t" r="r" b="b"/>
              <a:pathLst>
                <a:path w="5144" h="4387" extrusionOk="0">
                  <a:moveTo>
                    <a:pt x="3161" y="624"/>
                  </a:moveTo>
                  <a:cubicBezTo>
                    <a:pt x="3389" y="624"/>
                    <a:pt x="3599" y="897"/>
                    <a:pt x="3406" y="1143"/>
                  </a:cubicBezTo>
                  <a:lnTo>
                    <a:pt x="3144" y="1429"/>
                  </a:lnTo>
                  <a:lnTo>
                    <a:pt x="3406" y="1739"/>
                  </a:lnTo>
                  <a:cubicBezTo>
                    <a:pt x="3501" y="1858"/>
                    <a:pt x="3501" y="2024"/>
                    <a:pt x="3406" y="2144"/>
                  </a:cubicBezTo>
                  <a:lnTo>
                    <a:pt x="3144" y="2429"/>
                  </a:lnTo>
                  <a:lnTo>
                    <a:pt x="3406" y="2739"/>
                  </a:lnTo>
                  <a:cubicBezTo>
                    <a:pt x="3501" y="2858"/>
                    <a:pt x="3501" y="3025"/>
                    <a:pt x="3406" y="3144"/>
                  </a:cubicBezTo>
                  <a:lnTo>
                    <a:pt x="2977" y="3644"/>
                  </a:lnTo>
                  <a:cubicBezTo>
                    <a:pt x="2911" y="3722"/>
                    <a:pt x="2831" y="3755"/>
                    <a:pt x="2752" y="3755"/>
                  </a:cubicBezTo>
                  <a:cubicBezTo>
                    <a:pt x="2521" y="3755"/>
                    <a:pt x="2305" y="3470"/>
                    <a:pt x="2501" y="3239"/>
                  </a:cubicBezTo>
                  <a:lnTo>
                    <a:pt x="2763" y="2929"/>
                  </a:lnTo>
                  <a:lnTo>
                    <a:pt x="2501" y="2644"/>
                  </a:lnTo>
                  <a:cubicBezTo>
                    <a:pt x="2405" y="2525"/>
                    <a:pt x="2405" y="2358"/>
                    <a:pt x="2501" y="2239"/>
                  </a:cubicBezTo>
                  <a:lnTo>
                    <a:pt x="2763" y="1953"/>
                  </a:lnTo>
                  <a:lnTo>
                    <a:pt x="2501" y="1643"/>
                  </a:lnTo>
                  <a:cubicBezTo>
                    <a:pt x="2405" y="1524"/>
                    <a:pt x="2405" y="1358"/>
                    <a:pt x="2501" y="1239"/>
                  </a:cubicBezTo>
                  <a:lnTo>
                    <a:pt x="2929" y="738"/>
                  </a:lnTo>
                  <a:cubicBezTo>
                    <a:pt x="2997" y="658"/>
                    <a:pt x="3080" y="624"/>
                    <a:pt x="3161" y="624"/>
                  </a:cubicBezTo>
                  <a:close/>
                  <a:moveTo>
                    <a:pt x="2953" y="0"/>
                  </a:moveTo>
                  <a:cubicBezTo>
                    <a:pt x="1000" y="0"/>
                    <a:pt x="0" y="2358"/>
                    <a:pt x="1381" y="3739"/>
                  </a:cubicBezTo>
                  <a:cubicBezTo>
                    <a:pt x="1828" y="4186"/>
                    <a:pt x="2380" y="4386"/>
                    <a:pt x="2922" y="4386"/>
                  </a:cubicBezTo>
                  <a:cubicBezTo>
                    <a:pt x="4054" y="4386"/>
                    <a:pt x="5144" y="3512"/>
                    <a:pt x="5144" y="2191"/>
                  </a:cubicBezTo>
                  <a:cubicBezTo>
                    <a:pt x="5144" y="977"/>
                    <a:pt x="4168" y="0"/>
                    <a:pt x="2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4" name="Google Shape;6384;p75"/>
          <p:cNvGrpSpPr/>
          <p:nvPr/>
        </p:nvGrpSpPr>
        <p:grpSpPr>
          <a:xfrm>
            <a:off x="6281097" y="4001082"/>
            <a:ext cx="351479" cy="348272"/>
            <a:chOff x="6281097" y="4001082"/>
            <a:chExt cx="351479" cy="348272"/>
          </a:xfrm>
        </p:grpSpPr>
        <p:sp>
          <p:nvSpPr>
            <p:cNvPr id="6385" name="Google Shape;6385;p75"/>
            <p:cNvSpPr/>
            <p:nvPr/>
          </p:nvSpPr>
          <p:spPr>
            <a:xfrm>
              <a:off x="6281097" y="4226554"/>
              <a:ext cx="351479" cy="102606"/>
            </a:xfrm>
            <a:custGeom>
              <a:avLst/>
              <a:gdLst/>
              <a:ahLst/>
              <a:cxnLst/>
              <a:rect l="l" t="t" r="r" b="b"/>
              <a:pathLst>
                <a:path w="10789" h="3145" extrusionOk="0">
                  <a:moveTo>
                    <a:pt x="1668" y="1"/>
                  </a:moveTo>
                  <a:cubicBezTo>
                    <a:pt x="882" y="25"/>
                    <a:pt x="215" y="596"/>
                    <a:pt x="96" y="1382"/>
                  </a:cubicBezTo>
                  <a:cubicBezTo>
                    <a:pt x="1" y="2192"/>
                    <a:pt x="549" y="2954"/>
                    <a:pt x="1334" y="3121"/>
                  </a:cubicBezTo>
                  <a:lnTo>
                    <a:pt x="1334" y="1573"/>
                  </a:lnTo>
                  <a:cubicBezTo>
                    <a:pt x="1334" y="1049"/>
                    <a:pt x="1763" y="644"/>
                    <a:pt x="2287" y="620"/>
                  </a:cubicBezTo>
                  <a:lnTo>
                    <a:pt x="4168" y="620"/>
                  </a:lnTo>
                  <a:cubicBezTo>
                    <a:pt x="4692" y="644"/>
                    <a:pt x="5097" y="1049"/>
                    <a:pt x="5097" y="1573"/>
                  </a:cubicBezTo>
                  <a:lnTo>
                    <a:pt x="5097" y="3144"/>
                  </a:lnTo>
                  <a:lnTo>
                    <a:pt x="10432" y="3144"/>
                  </a:lnTo>
                  <a:cubicBezTo>
                    <a:pt x="10574" y="3144"/>
                    <a:pt x="10717" y="3025"/>
                    <a:pt x="10741" y="2882"/>
                  </a:cubicBezTo>
                  <a:cubicBezTo>
                    <a:pt x="10786" y="2703"/>
                    <a:pt x="10662" y="2523"/>
                    <a:pt x="10468" y="2523"/>
                  </a:cubicBezTo>
                  <a:cubicBezTo>
                    <a:pt x="10456" y="2523"/>
                    <a:pt x="10444" y="2524"/>
                    <a:pt x="10432" y="2525"/>
                  </a:cubicBezTo>
                  <a:lnTo>
                    <a:pt x="10098" y="2525"/>
                  </a:lnTo>
                  <a:lnTo>
                    <a:pt x="10098" y="644"/>
                  </a:lnTo>
                  <a:lnTo>
                    <a:pt x="10432" y="644"/>
                  </a:lnTo>
                  <a:cubicBezTo>
                    <a:pt x="10574" y="644"/>
                    <a:pt x="10717" y="525"/>
                    <a:pt x="10741" y="382"/>
                  </a:cubicBezTo>
                  <a:cubicBezTo>
                    <a:pt x="10789" y="191"/>
                    <a:pt x="10646" y="1"/>
                    <a:pt x="10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75"/>
            <p:cNvSpPr/>
            <p:nvPr/>
          </p:nvSpPr>
          <p:spPr>
            <a:xfrm>
              <a:off x="6345503" y="4267661"/>
              <a:ext cx="81476" cy="81693"/>
            </a:xfrm>
            <a:custGeom>
              <a:avLst/>
              <a:gdLst/>
              <a:ahLst/>
              <a:cxnLst/>
              <a:rect l="l" t="t" r="r" b="b"/>
              <a:pathLst>
                <a:path w="2501" h="2504" extrusionOk="0">
                  <a:moveTo>
                    <a:pt x="2223" y="1"/>
                  </a:moveTo>
                  <a:cubicBezTo>
                    <a:pt x="2213" y="1"/>
                    <a:pt x="2202" y="2"/>
                    <a:pt x="2191" y="3"/>
                  </a:cubicBezTo>
                  <a:lnTo>
                    <a:pt x="310" y="3"/>
                  </a:lnTo>
                  <a:cubicBezTo>
                    <a:pt x="143" y="3"/>
                    <a:pt x="0" y="146"/>
                    <a:pt x="0" y="313"/>
                  </a:cubicBezTo>
                  <a:lnTo>
                    <a:pt x="0" y="2194"/>
                  </a:lnTo>
                  <a:cubicBezTo>
                    <a:pt x="0" y="2370"/>
                    <a:pt x="146" y="2498"/>
                    <a:pt x="316" y="2498"/>
                  </a:cubicBezTo>
                  <a:cubicBezTo>
                    <a:pt x="353" y="2498"/>
                    <a:pt x="391" y="2492"/>
                    <a:pt x="429" y="2480"/>
                  </a:cubicBezTo>
                  <a:lnTo>
                    <a:pt x="1263" y="2218"/>
                  </a:lnTo>
                  <a:cubicBezTo>
                    <a:pt x="2191" y="2504"/>
                    <a:pt x="2144" y="2504"/>
                    <a:pt x="2215" y="2504"/>
                  </a:cubicBezTo>
                  <a:cubicBezTo>
                    <a:pt x="2382" y="2504"/>
                    <a:pt x="2501" y="2361"/>
                    <a:pt x="2501" y="2194"/>
                  </a:cubicBezTo>
                  <a:lnTo>
                    <a:pt x="2501" y="313"/>
                  </a:lnTo>
                  <a:cubicBezTo>
                    <a:pt x="2501" y="157"/>
                    <a:pt x="2376"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75"/>
            <p:cNvSpPr/>
            <p:nvPr/>
          </p:nvSpPr>
          <p:spPr>
            <a:xfrm>
              <a:off x="6343939" y="4124796"/>
              <a:ext cx="225795" cy="82378"/>
            </a:xfrm>
            <a:custGeom>
              <a:avLst/>
              <a:gdLst/>
              <a:ahLst/>
              <a:cxnLst/>
              <a:rect l="l" t="t" r="r" b="b"/>
              <a:pathLst>
                <a:path w="6931" h="2525" extrusionOk="0">
                  <a:moveTo>
                    <a:pt x="2859" y="661"/>
                  </a:moveTo>
                  <a:cubicBezTo>
                    <a:pt x="3004" y="661"/>
                    <a:pt x="3152" y="767"/>
                    <a:pt x="3168" y="929"/>
                  </a:cubicBezTo>
                  <a:cubicBezTo>
                    <a:pt x="3168" y="1119"/>
                    <a:pt x="3025" y="1239"/>
                    <a:pt x="2859" y="1262"/>
                  </a:cubicBezTo>
                  <a:cubicBezTo>
                    <a:pt x="2597" y="1239"/>
                    <a:pt x="2478" y="929"/>
                    <a:pt x="2668" y="738"/>
                  </a:cubicBezTo>
                  <a:cubicBezTo>
                    <a:pt x="2722" y="685"/>
                    <a:pt x="2790" y="661"/>
                    <a:pt x="2859" y="661"/>
                  </a:cubicBezTo>
                  <a:close/>
                  <a:moveTo>
                    <a:pt x="4085" y="1254"/>
                  </a:moveTo>
                  <a:cubicBezTo>
                    <a:pt x="4248" y="1254"/>
                    <a:pt x="4407" y="1381"/>
                    <a:pt x="4407" y="1572"/>
                  </a:cubicBezTo>
                  <a:cubicBezTo>
                    <a:pt x="4407" y="1739"/>
                    <a:pt x="4287" y="1882"/>
                    <a:pt x="4097" y="1882"/>
                  </a:cubicBezTo>
                  <a:cubicBezTo>
                    <a:pt x="3835" y="1882"/>
                    <a:pt x="3668" y="1548"/>
                    <a:pt x="3859" y="1358"/>
                  </a:cubicBezTo>
                  <a:cubicBezTo>
                    <a:pt x="3922" y="1286"/>
                    <a:pt x="4004" y="1254"/>
                    <a:pt x="4085" y="1254"/>
                  </a:cubicBezTo>
                  <a:close/>
                  <a:moveTo>
                    <a:pt x="1287" y="0"/>
                  </a:moveTo>
                  <a:lnTo>
                    <a:pt x="168" y="2001"/>
                  </a:lnTo>
                  <a:cubicBezTo>
                    <a:pt x="72" y="2167"/>
                    <a:pt x="25" y="2334"/>
                    <a:pt x="1" y="2525"/>
                  </a:cubicBezTo>
                  <a:lnTo>
                    <a:pt x="6931" y="2525"/>
                  </a:lnTo>
                  <a:cubicBezTo>
                    <a:pt x="6931" y="2334"/>
                    <a:pt x="6883" y="2167"/>
                    <a:pt x="6788" y="2001"/>
                  </a:cubicBezTo>
                  <a:lnTo>
                    <a:pt x="56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75"/>
            <p:cNvSpPr/>
            <p:nvPr/>
          </p:nvSpPr>
          <p:spPr>
            <a:xfrm>
              <a:off x="6397497" y="4001082"/>
              <a:ext cx="119494" cy="102769"/>
            </a:xfrm>
            <a:custGeom>
              <a:avLst/>
              <a:gdLst/>
              <a:ahLst/>
              <a:cxnLst/>
              <a:rect l="l" t="t" r="r" b="b"/>
              <a:pathLst>
                <a:path w="3668" h="3150" extrusionOk="0">
                  <a:moveTo>
                    <a:pt x="3134" y="1"/>
                  </a:moveTo>
                  <a:cubicBezTo>
                    <a:pt x="3114" y="1"/>
                    <a:pt x="3094" y="2"/>
                    <a:pt x="3072" y="6"/>
                  </a:cubicBezTo>
                  <a:lnTo>
                    <a:pt x="619" y="6"/>
                  </a:lnTo>
                  <a:cubicBezTo>
                    <a:pt x="605" y="4"/>
                    <a:pt x="591" y="3"/>
                    <a:pt x="577" y="3"/>
                  </a:cubicBezTo>
                  <a:cubicBezTo>
                    <a:pt x="432" y="3"/>
                    <a:pt x="329" y="113"/>
                    <a:pt x="286" y="244"/>
                  </a:cubicBezTo>
                  <a:cubicBezTo>
                    <a:pt x="238" y="434"/>
                    <a:pt x="381" y="625"/>
                    <a:pt x="595" y="625"/>
                  </a:cubicBezTo>
                  <a:lnTo>
                    <a:pt x="595" y="2101"/>
                  </a:lnTo>
                  <a:lnTo>
                    <a:pt x="0" y="3149"/>
                  </a:lnTo>
                  <a:lnTo>
                    <a:pt x="3667" y="3149"/>
                  </a:lnTo>
                  <a:lnTo>
                    <a:pt x="3072" y="2101"/>
                  </a:lnTo>
                  <a:lnTo>
                    <a:pt x="3072" y="625"/>
                  </a:lnTo>
                  <a:cubicBezTo>
                    <a:pt x="3080" y="625"/>
                    <a:pt x="3088" y="625"/>
                    <a:pt x="3095" y="625"/>
                  </a:cubicBezTo>
                  <a:cubicBezTo>
                    <a:pt x="3526" y="625"/>
                    <a:pt x="3519" y="1"/>
                    <a:pt x="3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9" name="Google Shape;6389;p75"/>
          <p:cNvGrpSpPr/>
          <p:nvPr/>
        </p:nvGrpSpPr>
        <p:grpSpPr>
          <a:xfrm>
            <a:off x="7078659" y="4001246"/>
            <a:ext cx="266126" cy="348892"/>
            <a:chOff x="7078659" y="4001246"/>
            <a:chExt cx="266126" cy="348892"/>
          </a:xfrm>
        </p:grpSpPr>
        <p:sp>
          <p:nvSpPr>
            <p:cNvPr id="6390" name="Google Shape;6390;p75"/>
            <p:cNvSpPr/>
            <p:nvPr/>
          </p:nvSpPr>
          <p:spPr>
            <a:xfrm>
              <a:off x="7099607" y="4001246"/>
              <a:ext cx="225013" cy="82411"/>
            </a:xfrm>
            <a:custGeom>
              <a:avLst/>
              <a:gdLst/>
              <a:ahLst/>
              <a:cxnLst/>
              <a:rect l="l" t="t" r="r" b="b"/>
              <a:pathLst>
                <a:path w="6907" h="2526" extrusionOk="0">
                  <a:moveTo>
                    <a:pt x="738" y="1"/>
                  </a:moveTo>
                  <a:cubicBezTo>
                    <a:pt x="334" y="1"/>
                    <a:pt x="0" y="334"/>
                    <a:pt x="0" y="739"/>
                  </a:cubicBezTo>
                  <a:lnTo>
                    <a:pt x="0" y="2215"/>
                  </a:lnTo>
                  <a:cubicBezTo>
                    <a:pt x="0" y="2382"/>
                    <a:pt x="143" y="2525"/>
                    <a:pt x="310" y="2525"/>
                  </a:cubicBezTo>
                  <a:lnTo>
                    <a:pt x="6597" y="2525"/>
                  </a:lnTo>
                  <a:cubicBezTo>
                    <a:pt x="6763" y="2525"/>
                    <a:pt x="6883" y="2382"/>
                    <a:pt x="6906" y="2215"/>
                  </a:cubicBezTo>
                  <a:lnTo>
                    <a:pt x="6906" y="739"/>
                  </a:lnTo>
                  <a:cubicBezTo>
                    <a:pt x="6906" y="334"/>
                    <a:pt x="6573" y="1"/>
                    <a:pt x="6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75"/>
            <p:cNvSpPr/>
            <p:nvPr/>
          </p:nvSpPr>
          <p:spPr>
            <a:xfrm>
              <a:off x="7078659" y="4103819"/>
              <a:ext cx="266126" cy="246319"/>
            </a:xfrm>
            <a:custGeom>
              <a:avLst/>
              <a:gdLst/>
              <a:ahLst/>
              <a:cxnLst/>
              <a:rect l="l" t="t" r="r" b="b"/>
              <a:pathLst>
                <a:path w="8169" h="7550" extrusionOk="0">
                  <a:moveTo>
                    <a:pt x="4715" y="1882"/>
                  </a:moveTo>
                  <a:cubicBezTo>
                    <a:pt x="4906" y="1882"/>
                    <a:pt x="5049" y="2024"/>
                    <a:pt x="5049" y="2191"/>
                  </a:cubicBezTo>
                  <a:lnTo>
                    <a:pt x="5049" y="3144"/>
                  </a:lnTo>
                  <a:lnTo>
                    <a:pt x="5978" y="3144"/>
                  </a:lnTo>
                  <a:cubicBezTo>
                    <a:pt x="5990" y="3142"/>
                    <a:pt x="6002" y="3141"/>
                    <a:pt x="6014" y="3141"/>
                  </a:cubicBezTo>
                  <a:cubicBezTo>
                    <a:pt x="6168" y="3141"/>
                    <a:pt x="6309" y="3277"/>
                    <a:pt x="6287" y="3453"/>
                  </a:cubicBezTo>
                  <a:lnTo>
                    <a:pt x="6287" y="4715"/>
                  </a:lnTo>
                  <a:cubicBezTo>
                    <a:pt x="6311" y="4882"/>
                    <a:pt x="6144" y="5025"/>
                    <a:pt x="5978" y="5025"/>
                  </a:cubicBezTo>
                  <a:lnTo>
                    <a:pt x="5049" y="5025"/>
                  </a:lnTo>
                  <a:lnTo>
                    <a:pt x="5049" y="5954"/>
                  </a:lnTo>
                  <a:cubicBezTo>
                    <a:pt x="5025" y="6144"/>
                    <a:pt x="4906" y="6263"/>
                    <a:pt x="4715" y="6287"/>
                  </a:cubicBezTo>
                  <a:lnTo>
                    <a:pt x="3477" y="6287"/>
                  </a:lnTo>
                  <a:cubicBezTo>
                    <a:pt x="3287" y="6263"/>
                    <a:pt x="3144" y="6144"/>
                    <a:pt x="3144" y="5954"/>
                  </a:cubicBezTo>
                  <a:lnTo>
                    <a:pt x="3144" y="5025"/>
                  </a:lnTo>
                  <a:lnTo>
                    <a:pt x="2215" y="5025"/>
                  </a:lnTo>
                  <a:cubicBezTo>
                    <a:pt x="2048" y="5025"/>
                    <a:pt x="1905" y="4882"/>
                    <a:pt x="1905" y="4715"/>
                  </a:cubicBezTo>
                  <a:lnTo>
                    <a:pt x="1905" y="3453"/>
                  </a:lnTo>
                  <a:cubicBezTo>
                    <a:pt x="1905" y="3287"/>
                    <a:pt x="2048" y="3144"/>
                    <a:pt x="2215" y="3144"/>
                  </a:cubicBezTo>
                  <a:lnTo>
                    <a:pt x="3144" y="3144"/>
                  </a:lnTo>
                  <a:lnTo>
                    <a:pt x="3144" y="2191"/>
                  </a:lnTo>
                  <a:cubicBezTo>
                    <a:pt x="3144" y="2024"/>
                    <a:pt x="3287" y="1882"/>
                    <a:pt x="3477" y="1882"/>
                  </a:cubicBezTo>
                  <a:close/>
                  <a:moveTo>
                    <a:pt x="1262" y="0"/>
                  </a:moveTo>
                  <a:lnTo>
                    <a:pt x="1262" y="596"/>
                  </a:lnTo>
                  <a:cubicBezTo>
                    <a:pt x="1262" y="738"/>
                    <a:pt x="1215" y="858"/>
                    <a:pt x="1119" y="977"/>
                  </a:cubicBezTo>
                  <a:lnTo>
                    <a:pt x="334" y="1739"/>
                  </a:lnTo>
                  <a:cubicBezTo>
                    <a:pt x="119" y="1953"/>
                    <a:pt x="0" y="2239"/>
                    <a:pt x="0" y="2548"/>
                  </a:cubicBezTo>
                  <a:lnTo>
                    <a:pt x="0" y="6406"/>
                  </a:lnTo>
                  <a:cubicBezTo>
                    <a:pt x="24" y="7049"/>
                    <a:pt x="524" y="7549"/>
                    <a:pt x="1167" y="7549"/>
                  </a:cubicBezTo>
                  <a:lnTo>
                    <a:pt x="7025" y="7549"/>
                  </a:lnTo>
                  <a:cubicBezTo>
                    <a:pt x="7668" y="7549"/>
                    <a:pt x="8169" y="7025"/>
                    <a:pt x="8169" y="6406"/>
                  </a:cubicBezTo>
                  <a:lnTo>
                    <a:pt x="8169" y="2525"/>
                  </a:lnTo>
                  <a:cubicBezTo>
                    <a:pt x="8169" y="2239"/>
                    <a:pt x="8049" y="1953"/>
                    <a:pt x="7835" y="1739"/>
                  </a:cubicBezTo>
                  <a:lnTo>
                    <a:pt x="7073" y="977"/>
                  </a:lnTo>
                  <a:cubicBezTo>
                    <a:pt x="6978" y="858"/>
                    <a:pt x="6906" y="738"/>
                    <a:pt x="6906" y="596"/>
                  </a:cubicBezTo>
                  <a:lnTo>
                    <a:pt x="6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75"/>
            <p:cNvSpPr/>
            <p:nvPr/>
          </p:nvSpPr>
          <p:spPr>
            <a:xfrm>
              <a:off x="7161667" y="4185381"/>
              <a:ext cx="100893" cy="102606"/>
            </a:xfrm>
            <a:custGeom>
              <a:avLst/>
              <a:gdLst/>
              <a:ahLst/>
              <a:cxnLst/>
              <a:rect l="l" t="t" r="r" b="b"/>
              <a:pathLst>
                <a:path w="3097" h="3145" extrusionOk="0">
                  <a:moveTo>
                    <a:pt x="1239" y="1"/>
                  </a:moveTo>
                  <a:lnTo>
                    <a:pt x="1239" y="953"/>
                  </a:lnTo>
                  <a:cubicBezTo>
                    <a:pt x="1239" y="1120"/>
                    <a:pt x="1096" y="1263"/>
                    <a:pt x="929" y="1263"/>
                  </a:cubicBezTo>
                  <a:lnTo>
                    <a:pt x="0" y="1263"/>
                  </a:lnTo>
                  <a:lnTo>
                    <a:pt x="0" y="1882"/>
                  </a:lnTo>
                  <a:lnTo>
                    <a:pt x="929" y="1882"/>
                  </a:lnTo>
                  <a:cubicBezTo>
                    <a:pt x="1096" y="1906"/>
                    <a:pt x="1239" y="2049"/>
                    <a:pt x="1239" y="2215"/>
                  </a:cubicBezTo>
                  <a:lnTo>
                    <a:pt x="1239" y="3144"/>
                  </a:lnTo>
                  <a:lnTo>
                    <a:pt x="1858" y="3144"/>
                  </a:lnTo>
                  <a:lnTo>
                    <a:pt x="1858" y="2215"/>
                  </a:lnTo>
                  <a:cubicBezTo>
                    <a:pt x="1858" y="2025"/>
                    <a:pt x="2001" y="1882"/>
                    <a:pt x="2167" y="1882"/>
                  </a:cubicBezTo>
                  <a:lnTo>
                    <a:pt x="3096" y="1882"/>
                  </a:lnTo>
                  <a:lnTo>
                    <a:pt x="3096" y="1263"/>
                  </a:lnTo>
                  <a:lnTo>
                    <a:pt x="2167" y="1263"/>
                  </a:lnTo>
                  <a:cubicBezTo>
                    <a:pt x="2001" y="1263"/>
                    <a:pt x="1858" y="1120"/>
                    <a:pt x="1858" y="953"/>
                  </a:cubicBezTo>
                  <a:lnTo>
                    <a:pt x="1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3" name="Google Shape;6393;p75"/>
          <p:cNvGrpSpPr/>
          <p:nvPr/>
        </p:nvGrpSpPr>
        <p:grpSpPr>
          <a:xfrm>
            <a:off x="7791618" y="4027835"/>
            <a:ext cx="349166" cy="294865"/>
            <a:chOff x="7791618" y="4027835"/>
            <a:chExt cx="349166" cy="294865"/>
          </a:xfrm>
        </p:grpSpPr>
        <p:sp>
          <p:nvSpPr>
            <p:cNvPr id="6394" name="Google Shape;6394;p75"/>
            <p:cNvSpPr/>
            <p:nvPr/>
          </p:nvSpPr>
          <p:spPr>
            <a:xfrm>
              <a:off x="7924274" y="4144208"/>
              <a:ext cx="72192" cy="61922"/>
            </a:xfrm>
            <a:custGeom>
              <a:avLst/>
              <a:gdLst/>
              <a:ahLst/>
              <a:cxnLst/>
              <a:rect l="l" t="t" r="r" b="b"/>
              <a:pathLst>
                <a:path w="2216" h="1898" extrusionOk="0">
                  <a:moveTo>
                    <a:pt x="1263" y="1"/>
                  </a:moveTo>
                  <a:cubicBezTo>
                    <a:pt x="430" y="1"/>
                    <a:pt x="1" y="1025"/>
                    <a:pt x="596" y="1620"/>
                  </a:cubicBezTo>
                  <a:cubicBezTo>
                    <a:pt x="788" y="1812"/>
                    <a:pt x="1024" y="1897"/>
                    <a:pt x="1256" y="1897"/>
                  </a:cubicBezTo>
                  <a:cubicBezTo>
                    <a:pt x="1745" y="1897"/>
                    <a:pt x="2216" y="1518"/>
                    <a:pt x="2216" y="953"/>
                  </a:cubicBezTo>
                  <a:cubicBezTo>
                    <a:pt x="2192" y="429"/>
                    <a:pt x="1787" y="1"/>
                    <a:pt x="1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75"/>
            <p:cNvSpPr/>
            <p:nvPr/>
          </p:nvSpPr>
          <p:spPr>
            <a:xfrm>
              <a:off x="7791618" y="4027835"/>
              <a:ext cx="349166" cy="294865"/>
            </a:xfrm>
            <a:custGeom>
              <a:avLst/>
              <a:gdLst/>
              <a:ahLst/>
              <a:cxnLst/>
              <a:rect l="l" t="t" r="r" b="b"/>
              <a:pathLst>
                <a:path w="10718" h="9038" extrusionOk="0">
                  <a:moveTo>
                    <a:pt x="6359" y="1067"/>
                  </a:moveTo>
                  <a:cubicBezTo>
                    <a:pt x="6407" y="1210"/>
                    <a:pt x="6478" y="1305"/>
                    <a:pt x="6573" y="1400"/>
                  </a:cubicBezTo>
                  <a:lnTo>
                    <a:pt x="5764" y="3020"/>
                  </a:lnTo>
                  <a:cubicBezTo>
                    <a:pt x="5954" y="3067"/>
                    <a:pt x="6145" y="3163"/>
                    <a:pt x="6312" y="3306"/>
                  </a:cubicBezTo>
                  <a:lnTo>
                    <a:pt x="7121" y="1686"/>
                  </a:lnTo>
                  <a:cubicBezTo>
                    <a:pt x="7171" y="1696"/>
                    <a:pt x="7220" y="1702"/>
                    <a:pt x="7269" y="1702"/>
                  </a:cubicBezTo>
                  <a:cubicBezTo>
                    <a:pt x="7339" y="1702"/>
                    <a:pt x="7409" y="1690"/>
                    <a:pt x="7478" y="1662"/>
                  </a:cubicBezTo>
                  <a:lnTo>
                    <a:pt x="9003" y="3972"/>
                  </a:lnTo>
                  <a:cubicBezTo>
                    <a:pt x="8955" y="4044"/>
                    <a:pt x="8907" y="4115"/>
                    <a:pt x="8883" y="4211"/>
                  </a:cubicBezTo>
                  <a:lnTo>
                    <a:pt x="6883" y="4211"/>
                  </a:lnTo>
                  <a:cubicBezTo>
                    <a:pt x="6931" y="4425"/>
                    <a:pt x="6931" y="4639"/>
                    <a:pt x="6883" y="4830"/>
                  </a:cubicBezTo>
                  <a:lnTo>
                    <a:pt x="8907" y="4830"/>
                  </a:lnTo>
                  <a:cubicBezTo>
                    <a:pt x="8931" y="4925"/>
                    <a:pt x="8979" y="4996"/>
                    <a:pt x="9026" y="5068"/>
                  </a:cubicBezTo>
                  <a:lnTo>
                    <a:pt x="7478" y="7378"/>
                  </a:lnTo>
                  <a:cubicBezTo>
                    <a:pt x="7394" y="7361"/>
                    <a:pt x="7310" y="7344"/>
                    <a:pt x="7226" y="7344"/>
                  </a:cubicBezTo>
                  <a:cubicBezTo>
                    <a:pt x="7191" y="7344"/>
                    <a:pt x="7156" y="7347"/>
                    <a:pt x="7121" y="7354"/>
                  </a:cubicBezTo>
                  <a:lnTo>
                    <a:pt x="6312" y="5735"/>
                  </a:lnTo>
                  <a:cubicBezTo>
                    <a:pt x="6145" y="5878"/>
                    <a:pt x="5954" y="5973"/>
                    <a:pt x="5740" y="6044"/>
                  </a:cubicBezTo>
                  <a:lnTo>
                    <a:pt x="6573" y="7664"/>
                  </a:lnTo>
                  <a:cubicBezTo>
                    <a:pt x="6478" y="7759"/>
                    <a:pt x="6407" y="7854"/>
                    <a:pt x="6359" y="7997"/>
                  </a:cubicBezTo>
                  <a:lnTo>
                    <a:pt x="4359" y="7997"/>
                  </a:lnTo>
                  <a:cubicBezTo>
                    <a:pt x="4311" y="7854"/>
                    <a:pt x="4240" y="7735"/>
                    <a:pt x="4144" y="7640"/>
                  </a:cubicBezTo>
                  <a:lnTo>
                    <a:pt x="4954" y="6044"/>
                  </a:lnTo>
                  <a:cubicBezTo>
                    <a:pt x="4740" y="5973"/>
                    <a:pt x="4549" y="5878"/>
                    <a:pt x="4383" y="5758"/>
                  </a:cubicBezTo>
                  <a:lnTo>
                    <a:pt x="3573" y="7378"/>
                  </a:lnTo>
                  <a:cubicBezTo>
                    <a:pt x="3513" y="7366"/>
                    <a:pt x="3454" y="7360"/>
                    <a:pt x="3397" y="7360"/>
                  </a:cubicBezTo>
                  <a:cubicBezTo>
                    <a:pt x="3341" y="7360"/>
                    <a:pt x="3287" y="7366"/>
                    <a:pt x="3239" y="7378"/>
                  </a:cubicBezTo>
                  <a:lnTo>
                    <a:pt x="1715" y="5092"/>
                  </a:lnTo>
                  <a:cubicBezTo>
                    <a:pt x="1763" y="4996"/>
                    <a:pt x="1811" y="4925"/>
                    <a:pt x="1834" y="4830"/>
                  </a:cubicBezTo>
                  <a:lnTo>
                    <a:pt x="3811" y="4830"/>
                  </a:lnTo>
                  <a:cubicBezTo>
                    <a:pt x="3763" y="4639"/>
                    <a:pt x="3763" y="4425"/>
                    <a:pt x="3811" y="4234"/>
                  </a:cubicBezTo>
                  <a:lnTo>
                    <a:pt x="1834" y="4234"/>
                  </a:lnTo>
                  <a:cubicBezTo>
                    <a:pt x="1787" y="4139"/>
                    <a:pt x="1739" y="4068"/>
                    <a:pt x="1691" y="3996"/>
                  </a:cubicBezTo>
                  <a:lnTo>
                    <a:pt x="3239" y="1686"/>
                  </a:lnTo>
                  <a:cubicBezTo>
                    <a:pt x="3335" y="1710"/>
                    <a:pt x="3454" y="1710"/>
                    <a:pt x="3573" y="1710"/>
                  </a:cubicBezTo>
                  <a:lnTo>
                    <a:pt x="4383" y="3306"/>
                  </a:lnTo>
                  <a:cubicBezTo>
                    <a:pt x="4549" y="3187"/>
                    <a:pt x="4740" y="3091"/>
                    <a:pt x="4954" y="3020"/>
                  </a:cubicBezTo>
                  <a:lnTo>
                    <a:pt x="4144" y="1424"/>
                  </a:lnTo>
                  <a:cubicBezTo>
                    <a:pt x="4240" y="1329"/>
                    <a:pt x="4311" y="1210"/>
                    <a:pt x="4359" y="1067"/>
                  </a:cubicBezTo>
                  <a:close/>
                  <a:moveTo>
                    <a:pt x="3730" y="1"/>
                  </a:moveTo>
                  <a:cubicBezTo>
                    <a:pt x="3077" y="1"/>
                    <a:pt x="2262" y="700"/>
                    <a:pt x="2716" y="1305"/>
                  </a:cubicBezTo>
                  <a:lnTo>
                    <a:pt x="1168" y="3639"/>
                  </a:lnTo>
                  <a:cubicBezTo>
                    <a:pt x="1093" y="3621"/>
                    <a:pt x="1018" y="3612"/>
                    <a:pt x="945" y="3612"/>
                  </a:cubicBezTo>
                  <a:cubicBezTo>
                    <a:pt x="437" y="3612"/>
                    <a:pt x="1" y="4024"/>
                    <a:pt x="1" y="4544"/>
                  </a:cubicBezTo>
                  <a:cubicBezTo>
                    <a:pt x="1" y="5075"/>
                    <a:pt x="439" y="5484"/>
                    <a:pt x="940" y="5484"/>
                  </a:cubicBezTo>
                  <a:cubicBezTo>
                    <a:pt x="1022" y="5484"/>
                    <a:pt x="1107" y="5473"/>
                    <a:pt x="1191" y="5449"/>
                  </a:cubicBezTo>
                  <a:lnTo>
                    <a:pt x="2692" y="7735"/>
                  </a:lnTo>
                  <a:cubicBezTo>
                    <a:pt x="2252" y="8344"/>
                    <a:pt x="3074" y="9038"/>
                    <a:pt x="3724" y="9038"/>
                  </a:cubicBezTo>
                  <a:cubicBezTo>
                    <a:pt x="3989" y="9038"/>
                    <a:pt x="4225" y="8923"/>
                    <a:pt x="4335" y="8640"/>
                  </a:cubicBezTo>
                  <a:lnTo>
                    <a:pt x="6359" y="8640"/>
                  </a:lnTo>
                  <a:cubicBezTo>
                    <a:pt x="6469" y="8923"/>
                    <a:pt x="6705" y="9038"/>
                    <a:pt x="6969" y="9038"/>
                  </a:cubicBezTo>
                  <a:cubicBezTo>
                    <a:pt x="7618" y="9038"/>
                    <a:pt x="8435" y="8344"/>
                    <a:pt x="7979" y="7735"/>
                  </a:cubicBezTo>
                  <a:lnTo>
                    <a:pt x="9526" y="5425"/>
                  </a:lnTo>
                  <a:cubicBezTo>
                    <a:pt x="9601" y="5443"/>
                    <a:pt x="9676" y="5452"/>
                    <a:pt x="9750" y="5452"/>
                  </a:cubicBezTo>
                  <a:cubicBezTo>
                    <a:pt x="10262" y="5452"/>
                    <a:pt x="10717" y="5038"/>
                    <a:pt x="10717" y="4496"/>
                  </a:cubicBezTo>
                  <a:cubicBezTo>
                    <a:pt x="10717" y="3965"/>
                    <a:pt x="10279" y="3557"/>
                    <a:pt x="9778" y="3557"/>
                  </a:cubicBezTo>
                  <a:cubicBezTo>
                    <a:pt x="9696" y="3557"/>
                    <a:pt x="9611" y="3568"/>
                    <a:pt x="9526" y="3591"/>
                  </a:cubicBezTo>
                  <a:lnTo>
                    <a:pt x="8002" y="1305"/>
                  </a:lnTo>
                  <a:cubicBezTo>
                    <a:pt x="8456" y="700"/>
                    <a:pt x="7629" y="1"/>
                    <a:pt x="6978" y="1"/>
                  </a:cubicBezTo>
                  <a:cubicBezTo>
                    <a:pt x="6706" y="1"/>
                    <a:pt x="6464" y="123"/>
                    <a:pt x="6359" y="424"/>
                  </a:cubicBezTo>
                  <a:lnTo>
                    <a:pt x="4359" y="424"/>
                  </a:lnTo>
                  <a:cubicBezTo>
                    <a:pt x="4247" y="123"/>
                    <a:pt x="4002" y="1"/>
                    <a:pt x="37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6" name="Google Shape;6396;p75"/>
          <p:cNvSpPr txBox="1"/>
          <p:nvPr/>
        </p:nvSpPr>
        <p:spPr>
          <a:xfrm>
            <a:off x="713225" y="1190513"/>
            <a:ext cx="3171000" cy="4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Inter"/>
                <a:ea typeface="Inter"/>
                <a:cs typeface="Inter"/>
                <a:sym typeface="Inter"/>
              </a:rPr>
              <a:t>Laboratory</a:t>
            </a:r>
            <a:endParaRPr sz="1600">
              <a:solidFill>
                <a:schemeClr val="lt1"/>
              </a:solidFill>
              <a:latin typeface="Inter"/>
              <a:ea typeface="Inter"/>
              <a:cs typeface="Inter"/>
              <a:sym typeface="Inter"/>
            </a:endParaRPr>
          </a:p>
        </p:txBody>
      </p:sp>
      <p:sp>
        <p:nvSpPr>
          <p:cNvPr id="6397" name="Google Shape;6397;p75"/>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icons</a:t>
            </a:r>
            <a:endParaRPr/>
          </a:p>
        </p:txBody>
      </p:sp>
      <p:grpSp>
        <p:nvGrpSpPr>
          <p:cNvPr id="6398" name="Google Shape;6398;p75"/>
          <p:cNvGrpSpPr/>
          <p:nvPr/>
        </p:nvGrpSpPr>
        <p:grpSpPr>
          <a:xfrm>
            <a:off x="8430787" y="228418"/>
            <a:ext cx="346490" cy="311075"/>
            <a:chOff x="5655285" y="1922218"/>
            <a:chExt cx="2946347" cy="2645192"/>
          </a:xfrm>
        </p:grpSpPr>
        <p:sp>
          <p:nvSpPr>
            <p:cNvPr id="6399" name="Google Shape;6399;p75"/>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0" name="Google Shape;6400;p75"/>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1" name="Google Shape;6401;p75"/>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2" name="Google Shape;6402;p75"/>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06"/>
        <p:cNvGrpSpPr/>
        <p:nvPr/>
      </p:nvGrpSpPr>
      <p:grpSpPr>
        <a:xfrm>
          <a:off x="0" y="0"/>
          <a:ext cx="0" cy="0"/>
          <a:chOff x="0" y="0"/>
          <a:chExt cx="0" cy="0"/>
        </a:xfrm>
      </p:grpSpPr>
      <p:grpSp>
        <p:nvGrpSpPr>
          <p:cNvPr id="6407" name="Google Shape;6407;p76"/>
          <p:cNvGrpSpPr/>
          <p:nvPr/>
        </p:nvGrpSpPr>
        <p:grpSpPr>
          <a:xfrm>
            <a:off x="1015043" y="1768782"/>
            <a:ext cx="349675" cy="349675"/>
            <a:chOff x="1057325" y="2364825"/>
            <a:chExt cx="267950" cy="267950"/>
          </a:xfrm>
        </p:grpSpPr>
        <p:sp>
          <p:nvSpPr>
            <p:cNvPr id="6408" name="Google Shape;6408;p76"/>
            <p:cNvSpPr/>
            <p:nvPr/>
          </p:nvSpPr>
          <p:spPr>
            <a:xfrm>
              <a:off x="1120450" y="2483300"/>
              <a:ext cx="20850" cy="31000"/>
            </a:xfrm>
            <a:custGeom>
              <a:avLst/>
              <a:gdLst/>
              <a:ahLst/>
              <a:cxnLst/>
              <a:rect l="l" t="t" r="r" b="b"/>
              <a:pathLst>
                <a:path w="834" h="1240" extrusionOk="0">
                  <a:moveTo>
                    <a:pt x="0" y="1"/>
                  </a:moveTo>
                  <a:lnTo>
                    <a:pt x="0" y="1239"/>
                  </a:lnTo>
                  <a:lnTo>
                    <a:pt x="834" y="1239"/>
                  </a:lnTo>
                  <a:lnTo>
                    <a:pt x="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76"/>
            <p:cNvSpPr/>
            <p:nvPr/>
          </p:nvSpPr>
          <p:spPr>
            <a:xfrm>
              <a:off x="1240100" y="2483300"/>
              <a:ext cx="20875" cy="31000"/>
            </a:xfrm>
            <a:custGeom>
              <a:avLst/>
              <a:gdLst/>
              <a:ahLst/>
              <a:cxnLst/>
              <a:rect l="l" t="t" r="r" b="b"/>
              <a:pathLst>
                <a:path w="835" h="1240" extrusionOk="0">
                  <a:moveTo>
                    <a:pt x="1" y="1"/>
                  </a:moveTo>
                  <a:lnTo>
                    <a:pt x="1" y="1239"/>
                  </a:lnTo>
                  <a:lnTo>
                    <a:pt x="834" y="1239"/>
                  </a:lnTo>
                  <a:lnTo>
                    <a:pt x="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76"/>
            <p:cNvSpPr/>
            <p:nvPr/>
          </p:nvSpPr>
          <p:spPr>
            <a:xfrm>
              <a:off x="1057325" y="2449300"/>
              <a:ext cx="267950" cy="99525"/>
            </a:xfrm>
            <a:custGeom>
              <a:avLst/>
              <a:gdLst/>
              <a:ahLst/>
              <a:cxnLst/>
              <a:rect l="l" t="t" r="r" b="b"/>
              <a:pathLst>
                <a:path w="10718" h="3981" extrusionOk="0">
                  <a:moveTo>
                    <a:pt x="3716" y="718"/>
                  </a:moveTo>
                  <a:cubicBezTo>
                    <a:pt x="3882" y="742"/>
                    <a:pt x="4002" y="861"/>
                    <a:pt x="4002" y="1051"/>
                  </a:cubicBezTo>
                  <a:lnTo>
                    <a:pt x="4002" y="2932"/>
                  </a:lnTo>
                  <a:cubicBezTo>
                    <a:pt x="4002" y="3099"/>
                    <a:pt x="3882" y="3218"/>
                    <a:pt x="3716" y="3242"/>
                  </a:cubicBezTo>
                  <a:lnTo>
                    <a:pt x="2239" y="3242"/>
                  </a:lnTo>
                  <a:cubicBezTo>
                    <a:pt x="2073" y="3218"/>
                    <a:pt x="1954" y="3099"/>
                    <a:pt x="1954" y="2932"/>
                  </a:cubicBezTo>
                  <a:lnTo>
                    <a:pt x="1954" y="1051"/>
                  </a:lnTo>
                  <a:cubicBezTo>
                    <a:pt x="1954" y="861"/>
                    <a:pt x="2073" y="742"/>
                    <a:pt x="2239" y="718"/>
                  </a:cubicBezTo>
                  <a:close/>
                  <a:moveTo>
                    <a:pt x="8455" y="718"/>
                  </a:moveTo>
                  <a:cubicBezTo>
                    <a:pt x="8645" y="718"/>
                    <a:pt x="8764" y="861"/>
                    <a:pt x="8764" y="1051"/>
                  </a:cubicBezTo>
                  <a:lnTo>
                    <a:pt x="8764" y="2932"/>
                  </a:lnTo>
                  <a:cubicBezTo>
                    <a:pt x="8764" y="3099"/>
                    <a:pt x="8645" y="3242"/>
                    <a:pt x="8455" y="3242"/>
                  </a:cubicBezTo>
                  <a:lnTo>
                    <a:pt x="7002" y="3242"/>
                  </a:lnTo>
                  <a:cubicBezTo>
                    <a:pt x="6812" y="3242"/>
                    <a:pt x="6669" y="3099"/>
                    <a:pt x="6669" y="2932"/>
                  </a:cubicBezTo>
                  <a:lnTo>
                    <a:pt x="6669" y="1051"/>
                  </a:lnTo>
                  <a:cubicBezTo>
                    <a:pt x="6669" y="861"/>
                    <a:pt x="6812" y="718"/>
                    <a:pt x="7002" y="718"/>
                  </a:cubicBezTo>
                  <a:close/>
                  <a:moveTo>
                    <a:pt x="274" y="1"/>
                  </a:moveTo>
                  <a:cubicBezTo>
                    <a:pt x="123" y="1"/>
                    <a:pt x="1" y="136"/>
                    <a:pt x="1" y="313"/>
                  </a:cubicBezTo>
                  <a:lnTo>
                    <a:pt x="1" y="3647"/>
                  </a:lnTo>
                  <a:cubicBezTo>
                    <a:pt x="1" y="3814"/>
                    <a:pt x="144" y="3956"/>
                    <a:pt x="310" y="3980"/>
                  </a:cubicBezTo>
                  <a:lnTo>
                    <a:pt x="10408" y="3980"/>
                  </a:lnTo>
                  <a:cubicBezTo>
                    <a:pt x="10574" y="3980"/>
                    <a:pt x="10717" y="3837"/>
                    <a:pt x="10717" y="3647"/>
                  </a:cubicBezTo>
                  <a:lnTo>
                    <a:pt x="10717" y="313"/>
                  </a:lnTo>
                  <a:cubicBezTo>
                    <a:pt x="10717" y="136"/>
                    <a:pt x="10595" y="1"/>
                    <a:pt x="10444" y="1"/>
                  </a:cubicBezTo>
                  <a:cubicBezTo>
                    <a:pt x="10432" y="1"/>
                    <a:pt x="10420" y="2"/>
                    <a:pt x="10408" y="3"/>
                  </a:cubicBezTo>
                  <a:lnTo>
                    <a:pt x="310" y="3"/>
                  </a:lnTo>
                  <a:cubicBezTo>
                    <a:pt x="298" y="2"/>
                    <a:pt x="286"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76"/>
            <p:cNvSpPr/>
            <p:nvPr/>
          </p:nvSpPr>
          <p:spPr>
            <a:xfrm>
              <a:off x="1096625" y="2411275"/>
              <a:ext cx="68500" cy="22050"/>
            </a:xfrm>
            <a:custGeom>
              <a:avLst/>
              <a:gdLst/>
              <a:ahLst/>
              <a:cxnLst/>
              <a:rect l="l" t="t" r="r" b="b"/>
              <a:pathLst>
                <a:path w="2740" h="882" extrusionOk="0">
                  <a:moveTo>
                    <a:pt x="310" y="0"/>
                  </a:moveTo>
                  <a:cubicBezTo>
                    <a:pt x="96" y="238"/>
                    <a:pt x="0" y="572"/>
                    <a:pt x="24" y="881"/>
                  </a:cubicBezTo>
                  <a:lnTo>
                    <a:pt x="2739" y="881"/>
                  </a:lnTo>
                  <a:cubicBezTo>
                    <a:pt x="2739" y="572"/>
                    <a:pt x="2644" y="238"/>
                    <a:pt x="2430" y="0"/>
                  </a:cubicBezTo>
                  <a:cubicBezTo>
                    <a:pt x="2144" y="298"/>
                    <a:pt x="1757" y="447"/>
                    <a:pt x="1370" y="447"/>
                  </a:cubicBezTo>
                  <a:cubicBezTo>
                    <a:pt x="983" y="447"/>
                    <a:pt x="596" y="298"/>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76"/>
            <p:cNvSpPr/>
            <p:nvPr/>
          </p:nvSpPr>
          <p:spPr>
            <a:xfrm>
              <a:off x="1110325" y="2364825"/>
              <a:ext cx="41700" cy="41700"/>
            </a:xfrm>
            <a:custGeom>
              <a:avLst/>
              <a:gdLst/>
              <a:ahLst/>
              <a:cxnLst/>
              <a:rect l="l" t="t" r="r" b="b"/>
              <a:pathLst>
                <a:path w="1668" h="1668" extrusionOk="0">
                  <a:moveTo>
                    <a:pt x="834" y="1"/>
                  </a:moveTo>
                  <a:cubicBezTo>
                    <a:pt x="357" y="1"/>
                    <a:pt x="0" y="382"/>
                    <a:pt x="0" y="834"/>
                  </a:cubicBezTo>
                  <a:cubicBezTo>
                    <a:pt x="0" y="1310"/>
                    <a:pt x="357" y="1668"/>
                    <a:pt x="834" y="1668"/>
                  </a:cubicBezTo>
                  <a:cubicBezTo>
                    <a:pt x="1286" y="1668"/>
                    <a:pt x="1667" y="1310"/>
                    <a:pt x="1667" y="834"/>
                  </a:cubicBezTo>
                  <a:cubicBezTo>
                    <a:pt x="1667" y="382"/>
                    <a:pt x="1286" y="1"/>
                    <a:pt x="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76"/>
            <p:cNvSpPr/>
            <p:nvPr/>
          </p:nvSpPr>
          <p:spPr>
            <a:xfrm>
              <a:off x="1215700" y="2411275"/>
              <a:ext cx="69075" cy="22050"/>
            </a:xfrm>
            <a:custGeom>
              <a:avLst/>
              <a:gdLst/>
              <a:ahLst/>
              <a:cxnLst/>
              <a:rect l="l" t="t" r="r" b="b"/>
              <a:pathLst>
                <a:path w="2763" h="882" extrusionOk="0">
                  <a:moveTo>
                    <a:pt x="310" y="0"/>
                  </a:moveTo>
                  <a:cubicBezTo>
                    <a:pt x="119" y="238"/>
                    <a:pt x="0" y="572"/>
                    <a:pt x="24" y="881"/>
                  </a:cubicBezTo>
                  <a:lnTo>
                    <a:pt x="2739" y="881"/>
                  </a:lnTo>
                  <a:cubicBezTo>
                    <a:pt x="2763" y="572"/>
                    <a:pt x="2644" y="238"/>
                    <a:pt x="2453" y="0"/>
                  </a:cubicBezTo>
                  <a:cubicBezTo>
                    <a:pt x="2156" y="298"/>
                    <a:pt x="1769" y="447"/>
                    <a:pt x="1382" y="447"/>
                  </a:cubicBezTo>
                  <a:cubicBezTo>
                    <a:pt x="995" y="447"/>
                    <a:pt x="608" y="298"/>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76"/>
            <p:cNvSpPr/>
            <p:nvPr/>
          </p:nvSpPr>
          <p:spPr>
            <a:xfrm>
              <a:off x="1229400" y="2364825"/>
              <a:ext cx="41700" cy="41700"/>
            </a:xfrm>
            <a:custGeom>
              <a:avLst/>
              <a:gdLst/>
              <a:ahLst/>
              <a:cxnLst/>
              <a:rect l="l" t="t" r="r" b="b"/>
              <a:pathLst>
                <a:path w="1668" h="1668" extrusionOk="0">
                  <a:moveTo>
                    <a:pt x="834" y="1"/>
                  </a:moveTo>
                  <a:cubicBezTo>
                    <a:pt x="381" y="1"/>
                    <a:pt x="0" y="382"/>
                    <a:pt x="0" y="834"/>
                  </a:cubicBezTo>
                  <a:cubicBezTo>
                    <a:pt x="0" y="1310"/>
                    <a:pt x="381" y="1668"/>
                    <a:pt x="834" y="1668"/>
                  </a:cubicBezTo>
                  <a:cubicBezTo>
                    <a:pt x="1310" y="1668"/>
                    <a:pt x="1667" y="1310"/>
                    <a:pt x="1667" y="834"/>
                  </a:cubicBezTo>
                  <a:cubicBezTo>
                    <a:pt x="1667" y="382"/>
                    <a:pt x="1310" y="1"/>
                    <a:pt x="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76"/>
            <p:cNvSpPr/>
            <p:nvPr/>
          </p:nvSpPr>
          <p:spPr>
            <a:xfrm>
              <a:off x="1216300" y="2564275"/>
              <a:ext cx="68475" cy="22050"/>
            </a:xfrm>
            <a:custGeom>
              <a:avLst/>
              <a:gdLst/>
              <a:ahLst/>
              <a:cxnLst/>
              <a:rect l="l" t="t" r="r" b="b"/>
              <a:pathLst>
                <a:path w="2739" h="882" extrusionOk="0">
                  <a:moveTo>
                    <a:pt x="0" y="0"/>
                  </a:moveTo>
                  <a:cubicBezTo>
                    <a:pt x="0" y="310"/>
                    <a:pt x="95" y="643"/>
                    <a:pt x="310" y="882"/>
                  </a:cubicBezTo>
                  <a:cubicBezTo>
                    <a:pt x="596" y="584"/>
                    <a:pt x="983" y="435"/>
                    <a:pt x="1370" y="435"/>
                  </a:cubicBezTo>
                  <a:cubicBezTo>
                    <a:pt x="1757" y="435"/>
                    <a:pt x="2144" y="584"/>
                    <a:pt x="2429" y="882"/>
                  </a:cubicBezTo>
                  <a:cubicBezTo>
                    <a:pt x="2644" y="643"/>
                    <a:pt x="2739" y="310"/>
                    <a:pt x="2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76"/>
            <p:cNvSpPr/>
            <p:nvPr/>
          </p:nvSpPr>
          <p:spPr>
            <a:xfrm>
              <a:off x="1229400" y="2591075"/>
              <a:ext cx="41700" cy="41700"/>
            </a:xfrm>
            <a:custGeom>
              <a:avLst/>
              <a:gdLst/>
              <a:ahLst/>
              <a:cxnLst/>
              <a:rect l="l" t="t" r="r" b="b"/>
              <a:pathLst>
                <a:path w="1668" h="1668" extrusionOk="0">
                  <a:moveTo>
                    <a:pt x="834" y="0"/>
                  </a:moveTo>
                  <a:cubicBezTo>
                    <a:pt x="381" y="0"/>
                    <a:pt x="0" y="357"/>
                    <a:pt x="0" y="834"/>
                  </a:cubicBezTo>
                  <a:cubicBezTo>
                    <a:pt x="0" y="1286"/>
                    <a:pt x="381" y="1667"/>
                    <a:pt x="834" y="1667"/>
                  </a:cubicBezTo>
                  <a:cubicBezTo>
                    <a:pt x="1310" y="1667"/>
                    <a:pt x="1667" y="1286"/>
                    <a:pt x="1667" y="834"/>
                  </a:cubicBezTo>
                  <a:cubicBezTo>
                    <a:pt x="1667" y="357"/>
                    <a:pt x="1310"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76"/>
            <p:cNvSpPr/>
            <p:nvPr/>
          </p:nvSpPr>
          <p:spPr>
            <a:xfrm>
              <a:off x="1096625" y="2564275"/>
              <a:ext cx="69075" cy="22050"/>
            </a:xfrm>
            <a:custGeom>
              <a:avLst/>
              <a:gdLst/>
              <a:ahLst/>
              <a:cxnLst/>
              <a:rect l="l" t="t" r="r" b="b"/>
              <a:pathLst>
                <a:path w="2763" h="882" extrusionOk="0">
                  <a:moveTo>
                    <a:pt x="24" y="0"/>
                  </a:moveTo>
                  <a:cubicBezTo>
                    <a:pt x="0" y="310"/>
                    <a:pt x="120" y="643"/>
                    <a:pt x="310" y="882"/>
                  </a:cubicBezTo>
                  <a:cubicBezTo>
                    <a:pt x="608" y="584"/>
                    <a:pt x="995" y="435"/>
                    <a:pt x="1382" y="435"/>
                  </a:cubicBezTo>
                  <a:cubicBezTo>
                    <a:pt x="1769" y="435"/>
                    <a:pt x="2156" y="584"/>
                    <a:pt x="2453" y="882"/>
                  </a:cubicBezTo>
                  <a:cubicBezTo>
                    <a:pt x="2644" y="643"/>
                    <a:pt x="2763" y="310"/>
                    <a:pt x="2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76"/>
            <p:cNvSpPr/>
            <p:nvPr/>
          </p:nvSpPr>
          <p:spPr>
            <a:xfrm>
              <a:off x="1110325" y="2591075"/>
              <a:ext cx="41700" cy="41700"/>
            </a:xfrm>
            <a:custGeom>
              <a:avLst/>
              <a:gdLst/>
              <a:ahLst/>
              <a:cxnLst/>
              <a:rect l="l" t="t" r="r" b="b"/>
              <a:pathLst>
                <a:path w="1668" h="1668" extrusionOk="0">
                  <a:moveTo>
                    <a:pt x="834" y="0"/>
                  </a:moveTo>
                  <a:cubicBezTo>
                    <a:pt x="357" y="0"/>
                    <a:pt x="0" y="357"/>
                    <a:pt x="0" y="834"/>
                  </a:cubicBezTo>
                  <a:cubicBezTo>
                    <a:pt x="0" y="1286"/>
                    <a:pt x="357" y="1667"/>
                    <a:pt x="834" y="1667"/>
                  </a:cubicBezTo>
                  <a:cubicBezTo>
                    <a:pt x="1286" y="1667"/>
                    <a:pt x="1667" y="1286"/>
                    <a:pt x="1667" y="834"/>
                  </a:cubicBezTo>
                  <a:cubicBezTo>
                    <a:pt x="1667" y="357"/>
                    <a:pt x="1286"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9" name="Google Shape;6419;p76"/>
          <p:cNvSpPr/>
          <p:nvPr/>
        </p:nvSpPr>
        <p:spPr>
          <a:xfrm>
            <a:off x="1769464" y="1768717"/>
            <a:ext cx="350425" cy="350490"/>
          </a:xfrm>
          <a:custGeom>
            <a:avLst/>
            <a:gdLst/>
            <a:ahLst/>
            <a:cxnLst/>
            <a:rect l="l" t="t" r="r" b="b"/>
            <a:pathLst>
              <a:path w="10741" h="10743" extrusionOk="0">
                <a:moveTo>
                  <a:pt x="10098" y="5266"/>
                </a:moveTo>
                <a:lnTo>
                  <a:pt x="10098" y="10100"/>
                </a:lnTo>
                <a:lnTo>
                  <a:pt x="7574" y="10100"/>
                </a:lnTo>
                <a:lnTo>
                  <a:pt x="7574" y="9457"/>
                </a:lnTo>
                <a:lnTo>
                  <a:pt x="9145" y="9457"/>
                </a:lnTo>
                <a:cubicBezTo>
                  <a:pt x="9336" y="9457"/>
                  <a:pt x="9479" y="9314"/>
                  <a:pt x="9479" y="9147"/>
                </a:cubicBezTo>
                <a:lnTo>
                  <a:pt x="9479" y="5266"/>
                </a:lnTo>
                <a:close/>
                <a:moveTo>
                  <a:pt x="5957" y="0"/>
                </a:moveTo>
                <a:cubicBezTo>
                  <a:pt x="5540" y="0"/>
                  <a:pt x="5540" y="624"/>
                  <a:pt x="5957" y="624"/>
                </a:cubicBezTo>
                <a:cubicBezTo>
                  <a:pt x="5972" y="624"/>
                  <a:pt x="5986" y="623"/>
                  <a:pt x="6002" y="622"/>
                </a:cubicBezTo>
                <a:lnTo>
                  <a:pt x="10098" y="622"/>
                </a:lnTo>
                <a:lnTo>
                  <a:pt x="10098" y="4623"/>
                </a:lnTo>
                <a:lnTo>
                  <a:pt x="9455" y="4623"/>
                </a:lnTo>
                <a:lnTo>
                  <a:pt x="9455" y="4099"/>
                </a:lnTo>
                <a:cubicBezTo>
                  <a:pt x="9443" y="3908"/>
                  <a:pt x="9300" y="3813"/>
                  <a:pt x="9154" y="3813"/>
                </a:cubicBezTo>
                <a:cubicBezTo>
                  <a:pt x="9008" y="3813"/>
                  <a:pt x="8860" y="3908"/>
                  <a:pt x="8836" y="4099"/>
                </a:cubicBezTo>
                <a:lnTo>
                  <a:pt x="8836" y="6504"/>
                </a:lnTo>
                <a:lnTo>
                  <a:pt x="8217" y="6504"/>
                </a:lnTo>
                <a:lnTo>
                  <a:pt x="8217" y="5980"/>
                </a:lnTo>
                <a:cubicBezTo>
                  <a:pt x="8240" y="5754"/>
                  <a:pt x="8068" y="5641"/>
                  <a:pt x="7895" y="5641"/>
                </a:cubicBezTo>
                <a:cubicBezTo>
                  <a:pt x="7722" y="5641"/>
                  <a:pt x="7550" y="5754"/>
                  <a:pt x="7574" y="5980"/>
                </a:cubicBezTo>
                <a:lnTo>
                  <a:pt x="7574" y="7576"/>
                </a:lnTo>
                <a:lnTo>
                  <a:pt x="7359" y="7576"/>
                </a:lnTo>
                <a:cubicBezTo>
                  <a:pt x="7312" y="6980"/>
                  <a:pt x="7002" y="6409"/>
                  <a:pt x="6526" y="6075"/>
                </a:cubicBezTo>
                <a:cubicBezTo>
                  <a:pt x="6204" y="6385"/>
                  <a:pt x="5788" y="6540"/>
                  <a:pt x="5371" y="6540"/>
                </a:cubicBezTo>
                <a:cubicBezTo>
                  <a:pt x="4954" y="6540"/>
                  <a:pt x="4537" y="6385"/>
                  <a:pt x="4216" y="6075"/>
                </a:cubicBezTo>
                <a:cubicBezTo>
                  <a:pt x="3716" y="6409"/>
                  <a:pt x="3406" y="6980"/>
                  <a:pt x="3382" y="7576"/>
                </a:cubicBezTo>
                <a:lnTo>
                  <a:pt x="3144" y="7576"/>
                </a:lnTo>
                <a:lnTo>
                  <a:pt x="3144" y="4932"/>
                </a:lnTo>
                <a:cubicBezTo>
                  <a:pt x="3144" y="4730"/>
                  <a:pt x="2989" y="4629"/>
                  <a:pt x="2835" y="4629"/>
                </a:cubicBezTo>
                <a:cubicBezTo>
                  <a:pt x="2680" y="4629"/>
                  <a:pt x="2525" y="4730"/>
                  <a:pt x="2525" y="4932"/>
                </a:cubicBezTo>
                <a:lnTo>
                  <a:pt x="2525" y="7885"/>
                </a:lnTo>
                <a:cubicBezTo>
                  <a:pt x="2501" y="8076"/>
                  <a:pt x="2644" y="8219"/>
                  <a:pt x="2835" y="8219"/>
                </a:cubicBezTo>
                <a:lnTo>
                  <a:pt x="7883" y="8219"/>
                </a:lnTo>
                <a:cubicBezTo>
                  <a:pt x="8074" y="8219"/>
                  <a:pt x="8217" y="8076"/>
                  <a:pt x="8193" y="7885"/>
                </a:cubicBezTo>
                <a:lnTo>
                  <a:pt x="8193" y="7147"/>
                </a:lnTo>
                <a:lnTo>
                  <a:pt x="8836" y="7147"/>
                </a:lnTo>
                <a:lnTo>
                  <a:pt x="8836" y="8838"/>
                </a:lnTo>
                <a:lnTo>
                  <a:pt x="4121" y="8838"/>
                </a:lnTo>
                <a:cubicBezTo>
                  <a:pt x="4105" y="8836"/>
                  <a:pt x="4090" y="8835"/>
                  <a:pt x="4076" y="8835"/>
                </a:cubicBezTo>
                <a:cubicBezTo>
                  <a:pt x="3652" y="8835"/>
                  <a:pt x="3659" y="9481"/>
                  <a:pt x="4097" y="9481"/>
                </a:cubicBezTo>
                <a:cubicBezTo>
                  <a:pt x="4105" y="9481"/>
                  <a:pt x="4113" y="9481"/>
                  <a:pt x="4121" y="9481"/>
                </a:cubicBezTo>
                <a:lnTo>
                  <a:pt x="6931" y="9481"/>
                </a:lnTo>
                <a:lnTo>
                  <a:pt x="6931" y="10100"/>
                </a:lnTo>
                <a:lnTo>
                  <a:pt x="644" y="10100"/>
                </a:lnTo>
                <a:lnTo>
                  <a:pt x="644" y="3170"/>
                </a:lnTo>
                <a:lnTo>
                  <a:pt x="1263" y="3170"/>
                </a:lnTo>
                <a:lnTo>
                  <a:pt x="1263" y="9147"/>
                </a:lnTo>
                <a:cubicBezTo>
                  <a:pt x="1263" y="9324"/>
                  <a:pt x="1385" y="9460"/>
                  <a:pt x="1536" y="9460"/>
                </a:cubicBezTo>
                <a:cubicBezTo>
                  <a:pt x="1548" y="9460"/>
                  <a:pt x="1560" y="9459"/>
                  <a:pt x="1572" y="9457"/>
                </a:cubicBezTo>
                <a:lnTo>
                  <a:pt x="2858" y="9457"/>
                </a:lnTo>
                <a:cubicBezTo>
                  <a:pt x="3239" y="9433"/>
                  <a:pt x="3239" y="8862"/>
                  <a:pt x="2858" y="8838"/>
                </a:cubicBezTo>
                <a:lnTo>
                  <a:pt x="1882" y="8838"/>
                </a:lnTo>
                <a:lnTo>
                  <a:pt x="1882" y="1884"/>
                </a:lnTo>
                <a:lnTo>
                  <a:pt x="5049" y="1884"/>
                </a:lnTo>
                <a:lnTo>
                  <a:pt x="5049" y="2527"/>
                </a:lnTo>
                <a:lnTo>
                  <a:pt x="2835" y="2527"/>
                </a:lnTo>
                <a:cubicBezTo>
                  <a:pt x="2821" y="2525"/>
                  <a:pt x="2807" y="2524"/>
                  <a:pt x="2793" y="2524"/>
                </a:cubicBezTo>
                <a:cubicBezTo>
                  <a:pt x="2624" y="2524"/>
                  <a:pt x="2503" y="2660"/>
                  <a:pt x="2525" y="2837"/>
                </a:cubicBezTo>
                <a:lnTo>
                  <a:pt x="2525" y="3694"/>
                </a:lnTo>
                <a:cubicBezTo>
                  <a:pt x="2525" y="3896"/>
                  <a:pt x="2680" y="3997"/>
                  <a:pt x="2835" y="3997"/>
                </a:cubicBezTo>
                <a:cubicBezTo>
                  <a:pt x="2989" y="3997"/>
                  <a:pt x="3144" y="3896"/>
                  <a:pt x="3144" y="3694"/>
                </a:cubicBezTo>
                <a:lnTo>
                  <a:pt x="3144" y="3146"/>
                </a:lnTo>
                <a:lnTo>
                  <a:pt x="7574" y="3146"/>
                </a:lnTo>
                <a:lnTo>
                  <a:pt x="7574" y="4742"/>
                </a:lnTo>
                <a:cubicBezTo>
                  <a:pt x="7550" y="4968"/>
                  <a:pt x="7722" y="5081"/>
                  <a:pt x="7895" y="5081"/>
                </a:cubicBezTo>
                <a:cubicBezTo>
                  <a:pt x="8068" y="5081"/>
                  <a:pt x="8240" y="4968"/>
                  <a:pt x="8217" y="4742"/>
                </a:cubicBezTo>
                <a:lnTo>
                  <a:pt x="8217" y="2837"/>
                </a:lnTo>
                <a:cubicBezTo>
                  <a:pt x="8217" y="2660"/>
                  <a:pt x="8094" y="2524"/>
                  <a:pt x="7943" y="2524"/>
                </a:cubicBezTo>
                <a:cubicBezTo>
                  <a:pt x="7931" y="2524"/>
                  <a:pt x="7919" y="2525"/>
                  <a:pt x="7907" y="2527"/>
                </a:cubicBezTo>
                <a:lnTo>
                  <a:pt x="5668" y="2527"/>
                </a:lnTo>
                <a:lnTo>
                  <a:pt x="5668" y="1884"/>
                </a:lnTo>
                <a:lnTo>
                  <a:pt x="8836" y="1884"/>
                </a:lnTo>
                <a:lnTo>
                  <a:pt x="8836" y="2860"/>
                </a:lnTo>
                <a:cubicBezTo>
                  <a:pt x="8812" y="3087"/>
                  <a:pt x="8979" y="3200"/>
                  <a:pt x="9148" y="3200"/>
                </a:cubicBezTo>
                <a:cubicBezTo>
                  <a:pt x="9318" y="3200"/>
                  <a:pt x="9491" y="3087"/>
                  <a:pt x="9479" y="2860"/>
                </a:cubicBezTo>
                <a:lnTo>
                  <a:pt x="9479" y="1574"/>
                </a:lnTo>
                <a:cubicBezTo>
                  <a:pt x="9479" y="1408"/>
                  <a:pt x="9336" y="1265"/>
                  <a:pt x="9145" y="1265"/>
                </a:cubicBezTo>
                <a:lnTo>
                  <a:pt x="1572" y="1265"/>
                </a:lnTo>
                <a:cubicBezTo>
                  <a:pt x="1560" y="1263"/>
                  <a:pt x="1548" y="1262"/>
                  <a:pt x="1536" y="1262"/>
                </a:cubicBezTo>
                <a:cubicBezTo>
                  <a:pt x="1385" y="1262"/>
                  <a:pt x="1263" y="1398"/>
                  <a:pt x="1263" y="1574"/>
                </a:cubicBezTo>
                <a:lnTo>
                  <a:pt x="1263" y="2527"/>
                </a:lnTo>
                <a:lnTo>
                  <a:pt x="644" y="2527"/>
                </a:lnTo>
                <a:lnTo>
                  <a:pt x="644" y="622"/>
                </a:lnTo>
                <a:lnTo>
                  <a:pt x="4740" y="622"/>
                </a:lnTo>
                <a:cubicBezTo>
                  <a:pt x="5121" y="598"/>
                  <a:pt x="5121" y="50"/>
                  <a:pt x="4740" y="3"/>
                </a:cubicBezTo>
                <a:lnTo>
                  <a:pt x="310" y="3"/>
                </a:lnTo>
                <a:cubicBezTo>
                  <a:pt x="143" y="3"/>
                  <a:pt x="1" y="146"/>
                  <a:pt x="1" y="312"/>
                </a:cubicBezTo>
                <a:lnTo>
                  <a:pt x="1" y="10433"/>
                </a:lnTo>
                <a:cubicBezTo>
                  <a:pt x="1" y="10600"/>
                  <a:pt x="143" y="10743"/>
                  <a:pt x="310" y="10743"/>
                </a:cubicBezTo>
                <a:lnTo>
                  <a:pt x="10408" y="10743"/>
                </a:lnTo>
                <a:cubicBezTo>
                  <a:pt x="10574" y="10743"/>
                  <a:pt x="10717" y="10600"/>
                  <a:pt x="10717" y="10433"/>
                </a:cubicBezTo>
                <a:lnTo>
                  <a:pt x="10717" y="336"/>
                </a:lnTo>
                <a:cubicBezTo>
                  <a:pt x="10741" y="146"/>
                  <a:pt x="10598" y="3"/>
                  <a:pt x="10408" y="3"/>
                </a:cubicBezTo>
                <a:lnTo>
                  <a:pt x="6002" y="3"/>
                </a:lnTo>
                <a:cubicBezTo>
                  <a:pt x="5986" y="1"/>
                  <a:pt x="5972" y="0"/>
                  <a:pt x="59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76"/>
          <p:cNvSpPr/>
          <p:nvPr/>
        </p:nvSpPr>
        <p:spPr>
          <a:xfrm>
            <a:off x="1910110" y="1893084"/>
            <a:ext cx="68382" cy="68415"/>
          </a:xfrm>
          <a:custGeom>
            <a:avLst/>
            <a:gdLst/>
            <a:ahLst/>
            <a:cxnLst/>
            <a:rect l="l" t="t" r="r" b="b"/>
            <a:pathLst>
              <a:path w="2096" h="2097" extrusionOk="0">
                <a:moveTo>
                  <a:pt x="1048" y="1"/>
                </a:moveTo>
                <a:cubicBezTo>
                  <a:pt x="476" y="1"/>
                  <a:pt x="0" y="477"/>
                  <a:pt x="0" y="1049"/>
                </a:cubicBezTo>
                <a:cubicBezTo>
                  <a:pt x="0" y="1620"/>
                  <a:pt x="476" y="2097"/>
                  <a:pt x="1048" y="2097"/>
                </a:cubicBezTo>
                <a:cubicBezTo>
                  <a:pt x="1643" y="2097"/>
                  <a:pt x="2096" y="1620"/>
                  <a:pt x="2096" y="1049"/>
                </a:cubicBezTo>
                <a:cubicBezTo>
                  <a:pt x="2096" y="477"/>
                  <a:pt x="1643"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76"/>
          <p:cNvSpPr/>
          <p:nvPr/>
        </p:nvSpPr>
        <p:spPr>
          <a:xfrm>
            <a:off x="2520556" y="1769076"/>
            <a:ext cx="363867" cy="349642"/>
          </a:xfrm>
          <a:custGeom>
            <a:avLst/>
            <a:gdLst/>
            <a:ahLst/>
            <a:cxnLst/>
            <a:rect l="l" t="t" r="r" b="b"/>
            <a:pathLst>
              <a:path w="11153" h="10717" extrusionOk="0">
                <a:moveTo>
                  <a:pt x="2999" y="1"/>
                </a:moveTo>
                <a:cubicBezTo>
                  <a:pt x="2911" y="1"/>
                  <a:pt x="2818" y="13"/>
                  <a:pt x="2722" y="39"/>
                </a:cubicBezTo>
                <a:cubicBezTo>
                  <a:pt x="1698" y="301"/>
                  <a:pt x="1817" y="1802"/>
                  <a:pt x="2889" y="1873"/>
                </a:cubicBezTo>
                <a:lnTo>
                  <a:pt x="3079" y="2659"/>
                </a:lnTo>
                <a:cubicBezTo>
                  <a:pt x="2984" y="2730"/>
                  <a:pt x="2889" y="2826"/>
                  <a:pt x="2817" y="2945"/>
                </a:cubicBezTo>
                <a:lnTo>
                  <a:pt x="2031" y="2730"/>
                </a:lnTo>
                <a:cubicBezTo>
                  <a:pt x="1969" y="2177"/>
                  <a:pt x="1527" y="1882"/>
                  <a:pt x="1085" y="1882"/>
                </a:cubicBezTo>
                <a:cubicBezTo>
                  <a:pt x="691" y="1882"/>
                  <a:pt x="297" y="2117"/>
                  <a:pt x="174" y="2611"/>
                </a:cubicBezTo>
                <a:cubicBezTo>
                  <a:pt x="1" y="3288"/>
                  <a:pt x="545" y="3777"/>
                  <a:pt x="1099" y="3777"/>
                </a:cubicBezTo>
                <a:cubicBezTo>
                  <a:pt x="1384" y="3777"/>
                  <a:pt x="1671" y="3648"/>
                  <a:pt x="1865" y="3349"/>
                </a:cubicBezTo>
                <a:lnTo>
                  <a:pt x="2674" y="3540"/>
                </a:lnTo>
                <a:cubicBezTo>
                  <a:pt x="2698" y="4040"/>
                  <a:pt x="3103" y="4397"/>
                  <a:pt x="3603" y="4397"/>
                </a:cubicBezTo>
                <a:cubicBezTo>
                  <a:pt x="3746" y="4397"/>
                  <a:pt x="3889" y="4373"/>
                  <a:pt x="4008" y="4302"/>
                </a:cubicBezTo>
                <a:lnTo>
                  <a:pt x="4508" y="4802"/>
                </a:lnTo>
                <a:cubicBezTo>
                  <a:pt x="4413" y="4969"/>
                  <a:pt x="4365" y="5159"/>
                  <a:pt x="4365" y="5350"/>
                </a:cubicBezTo>
                <a:lnTo>
                  <a:pt x="2031" y="5945"/>
                </a:lnTo>
                <a:cubicBezTo>
                  <a:pt x="1827" y="5655"/>
                  <a:pt x="1543" y="5530"/>
                  <a:pt x="1263" y="5530"/>
                </a:cubicBezTo>
                <a:cubicBezTo>
                  <a:pt x="696" y="5530"/>
                  <a:pt x="149" y="6045"/>
                  <a:pt x="341" y="6731"/>
                </a:cubicBezTo>
                <a:cubicBezTo>
                  <a:pt x="471" y="7199"/>
                  <a:pt x="856" y="7419"/>
                  <a:pt x="1242" y="7419"/>
                </a:cubicBezTo>
                <a:cubicBezTo>
                  <a:pt x="1700" y="7419"/>
                  <a:pt x="2159" y="7109"/>
                  <a:pt x="2198" y="6541"/>
                </a:cubicBezTo>
                <a:lnTo>
                  <a:pt x="4437" y="5945"/>
                </a:lnTo>
                <a:lnTo>
                  <a:pt x="2198" y="8184"/>
                </a:lnTo>
                <a:cubicBezTo>
                  <a:pt x="2079" y="8136"/>
                  <a:pt x="1936" y="8089"/>
                  <a:pt x="1793" y="8089"/>
                </a:cubicBezTo>
                <a:cubicBezTo>
                  <a:pt x="960" y="8089"/>
                  <a:pt x="531" y="9113"/>
                  <a:pt x="1126" y="9708"/>
                </a:cubicBezTo>
                <a:cubicBezTo>
                  <a:pt x="1318" y="9900"/>
                  <a:pt x="1554" y="9985"/>
                  <a:pt x="1787" y="9985"/>
                </a:cubicBezTo>
                <a:cubicBezTo>
                  <a:pt x="2275" y="9985"/>
                  <a:pt x="2746" y="9606"/>
                  <a:pt x="2746" y="9041"/>
                </a:cubicBezTo>
                <a:cubicBezTo>
                  <a:pt x="2746" y="8898"/>
                  <a:pt x="2698" y="8755"/>
                  <a:pt x="2651" y="8636"/>
                </a:cubicBezTo>
                <a:lnTo>
                  <a:pt x="4889" y="6398"/>
                </a:lnTo>
                <a:lnTo>
                  <a:pt x="4889" y="6398"/>
                </a:lnTo>
                <a:lnTo>
                  <a:pt x="4294" y="8636"/>
                </a:lnTo>
                <a:cubicBezTo>
                  <a:pt x="3222" y="8708"/>
                  <a:pt x="3079" y="10208"/>
                  <a:pt x="4103" y="10494"/>
                </a:cubicBezTo>
                <a:cubicBezTo>
                  <a:pt x="4199" y="10520"/>
                  <a:pt x="4291" y="10533"/>
                  <a:pt x="4379" y="10533"/>
                </a:cubicBezTo>
                <a:cubicBezTo>
                  <a:pt x="5234" y="10533"/>
                  <a:pt x="5688" y="9364"/>
                  <a:pt x="4889" y="8803"/>
                </a:cubicBezTo>
                <a:lnTo>
                  <a:pt x="5508" y="6493"/>
                </a:lnTo>
                <a:cubicBezTo>
                  <a:pt x="5699" y="6493"/>
                  <a:pt x="5889" y="6445"/>
                  <a:pt x="6056" y="6350"/>
                </a:cubicBezTo>
                <a:lnTo>
                  <a:pt x="6556" y="6850"/>
                </a:lnTo>
                <a:cubicBezTo>
                  <a:pt x="6270" y="7422"/>
                  <a:pt x="6651" y="8112"/>
                  <a:pt x="7318" y="8184"/>
                </a:cubicBezTo>
                <a:lnTo>
                  <a:pt x="7509" y="8970"/>
                </a:lnTo>
                <a:cubicBezTo>
                  <a:pt x="6703" y="9514"/>
                  <a:pt x="7132" y="10717"/>
                  <a:pt x="8014" y="10717"/>
                </a:cubicBezTo>
                <a:cubicBezTo>
                  <a:pt x="8096" y="10717"/>
                  <a:pt x="8182" y="10707"/>
                  <a:pt x="8271" y="10684"/>
                </a:cubicBezTo>
                <a:cubicBezTo>
                  <a:pt x="9295" y="10422"/>
                  <a:pt x="9176" y="8898"/>
                  <a:pt x="8104" y="8827"/>
                </a:cubicBezTo>
                <a:lnTo>
                  <a:pt x="7914" y="8041"/>
                </a:lnTo>
                <a:cubicBezTo>
                  <a:pt x="8033" y="7969"/>
                  <a:pt x="8104" y="7874"/>
                  <a:pt x="8176" y="7755"/>
                </a:cubicBezTo>
                <a:lnTo>
                  <a:pt x="8961" y="7969"/>
                </a:lnTo>
                <a:cubicBezTo>
                  <a:pt x="9023" y="8495"/>
                  <a:pt x="9467" y="8820"/>
                  <a:pt x="9921" y="8820"/>
                </a:cubicBezTo>
                <a:cubicBezTo>
                  <a:pt x="10165" y="8820"/>
                  <a:pt x="10413" y="8726"/>
                  <a:pt x="10605" y="8517"/>
                </a:cubicBezTo>
                <a:cubicBezTo>
                  <a:pt x="11152" y="7898"/>
                  <a:pt x="10724" y="6922"/>
                  <a:pt x="9914" y="6922"/>
                </a:cubicBezTo>
                <a:lnTo>
                  <a:pt x="9914" y="6945"/>
                </a:lnTo>
                <a:cubicBezTo>
                  <a:pt x="9604" y="6945"/>
                  <a:pt x="9295" y="7088"/>
                  <a:pt x="9128" y="7374"/>
                </a:cubicBezTo>
                <a:lnTo>
                  <a:pt x="8342" y="7160"/>
                </a:lnTo>
                <a:cubicBezTo>
                  <a:pt x="8295" y="6683"/>
                  <a:pt x="7890" y="6302"/>
                  <a:pt x="7390" y="6302"/>
                </a:cubicBezTo>
                <a:cubicBezTo>
                  <a:pt x="7247" y="6302"/>
                  <a:pt x="7128" y="6350"/>
                  <a:pt x="6985" y="6398"/>
                </a:cubicBezTo>
                <a:lnTo>
                  <a:pt x="6509" y="5921"/>
                </a:lnTo>
                <a:cubicBezTo>
                  <a:pt x="6604" y="5755"/>
                  <a:pt x="6651" y="5564"/>
                  <a:pt x="6651" y="5374"/>
                </a:cubicBezTo>
                <a:lnTo>
                  <a:pt x="8961" y="4754"/>
                </a:lnTo>
                <a:cubicBezTo>
                  <a:pt x="9158" y="5037"/>
                  <a:pt x="9440" y="5159"/>
                  <a:pt x="9719" y="5159"/>
                </a:cubicBezTo>
                <a:cubicBezTo>
                  <a:pt x="10287" y="5159"/>
                  <a:pt x="10844" y="4655"/>
                  <a:pt x="10652" y="3969"/>
                </a:cubicBezTo>
                <a:cubicBezTo>
                  <a:pt x="10521" y="3497"/>
                  <a:pt x="10132" y="3273"/>
                  <a:pt x="9743" y="3273"/>
                </a:cubicBezTo>
                <a:cubicBezTo>
                  <a:pt x="9288" y="3273"/>
                  <a:pt x="8833" y="3581"/>
                  <a:pt x="8795" y="4159"/>
                </a:cubicBezTo>
                <a:lnTo>
                  <a:pt x="6556" y="4754"/>
                </a:lnTo>
                <a:lnTo>
                  <a:pt x="8795" y="2516"/>
                </a:lnTo>
                <a:cubicBezTo>
                  <a:pt x="8914" y="2564"/>
                  <a:pt x="9057" y="2587"/>
                  <a:pt x="9200" y="2587"/>
                </a:cubicBezTo>
                <a:cubicBezTo>
                  <a:pt x="10033" y="2587"/>
                  <a:pt x="10462" y="1587"/>
                  <a:pt x="9866" y="992"/>
                </a:cubicBezTo>
                <a:cubicBezTo>
                  <a:pt x="9675" y="800"/>
                  <a:pt x="9438" y="715"/>
                  <a:pt x="9206" y="715"/>
                </a:cubicBezTo>
                <a:cubicBezTo>
                  <a:pt x="8718" y="715"/>
                  <a:pt x="8247" y="1094"/>
                  <a:pt x="8247" y="1659"/>
                </a:cubicBezTo>
                <a:cubicBezTo>
                  <a:pt x="8247" y="1802"/>
                  <a:pt x="8295" y="1921"/>
                  <a:pt x="8342" y="2063"/>
                </a:cubicBezTo>
                <a:lnTo>
                  <a:pt x="6104" y="4302"/>
                </a:lnTo>
                <a:lnTo>
                  <a:pt x="6699" y="2040"/>
                </a:lnTo>
                <a:cubicBezTo>
                  <a:pt x="7771" y="1968"/>
                  <a:pt x="7914" y="468"/>
                  <a:pt x="6890" y="182"/>
                </a:cubicBezTo>
                <a:cubicBezTo>
                  <a:pt x="6795" y="156"/>
                  <a:pt x="6705" y="144"/>
                  <a:pt x="6618" y="144"/>
                </a:cubicBezTo>
                <a:cubicBezTo>
                  <a:pt x="5760" y="144"/>
                  <a:pt x="5304" y="1332"/>
                  <a:pt x="6104" y="1873"/>
                </a:cubicBezTo>
                <a:lnTo>
                  <a:pt x="5485" y="4207"/>
                </a:lnTo>
                <a:cubicBezTo>
                  <a:pt x="5294" y="4207"/>
                  <a:pt x="5104" y="4254"/>
                  <a:pt x="4937" y="4350"/>
                </a:cubicBezTo>
                <a:lnTo>
                  <a:pt x="4437" y="3873"/>
                </a:lnTo>
                <a:cubicBezTo>
                  <a:pt x="4508" y="3730"/>
                  <a:pt x="4532" y="3588"/>
                  <a:pt x="4532" y="3469"/>
                </a:cubicBezTo>
                <a:cubicBezTo>
                  <a:pt x="4532" y="2968"/>
                  <a:pt x="4151" y="2564"/>
                  <a:pt x="3675" y="2516"/>
                </a:cubicBezTo>
                <a:lnTo>
                  <a:pt x="3484" y="1730"/>
                </a:lnTo>
                <a:cubicBezTo>
                  <a:pt x="4284" y="1189"/>
                  <a:pt x="3867" y="1"/>
                  <a:pt x="29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2" name="Google Shape;6422;p76"/>
          <p:cNvGrpSpPr/>
          <p:nvPr/>
        </p:nvGrpSpPr>
        <p:grpSpPr>
          <a:xfrm>
            <a:off x="3306264" y="1769565"/>
            <a:ext cx="298388" cy="349642"/>
            <a:chOff x="2813050" y="2365425"/>
            <a:chExt cx="228650" cy="267925"/>
          </a:xfrm>
        </p:grpSpPr>
        <p:sp>
          <p:nvSpPr>
            <p:cNvPr id="6423" name="Google Shape;6423;p76"/>
            <p:cNvSpPr/>
            <p:nvPr/>
          </p:nvSpPr>
          <p:spPr>
            <a:xfrm>
              <a:off x="2919625" y="2365425"/>
              <a:ext cx="15500" cy="30975"/>
            </a:xfrm>
            <a:custGeom>
              <a:avLst/>
              <a:gdLst/>
              <a:ahLst/>
              <a:cxnLst/>
              <a:rect l="l" t="t" r="r" b="b"/>
              <a:pathLst>
                <a:path w="620" h="1239" extrusionOk="0">
                  <a:moveTo>
                    <a:pt x="310" y="0"/>
                  </a:moveTo>
                  <a:cubicBezTo>
                    <a:pt x="161" y="0"/>
                    <a:pt x="12" y="96"/>
                    <a:pt x="0" y="286"/>
                  </a:cubicBezTo>
                  <a:lnTo>
                    <a:pt x="0" y="929"/>
                  </a:lnTo>
                  <a:cubicBezTo>
                    <a:pt x="0" y="1096"/>
                    <a:pt x="143" y="1239"/>
                    <a:pt x="310" y="1239"/>
                  </a:cubicBezTo>
                  <a:cubicBezTo>
                    <a:pt x="477" y="1239"/>
                    <a:pt x="620" y="1096"/>
                    <a:pt x="620" y="929"/>
                  </a:cubicBezTo>
                  <a:lnTo>
                    <a:pt x="620" y="286"/>
                  </a:lnTo>
                  <a:cubicBezTo>
                    <a:pt x="608" y="96"/>
                    <a:pt x="459"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76"/>
            <p:cNvSpPr/>
            <p:nvPr/>
          </p:nvSpPr>
          <p:spPr>
            <a:xfrm>
              <a:off x="3008325" y="2469025"/>
              <a:ext cx="33375" cy="16100"/>
            </a:xfrm>
            <a:custGeom>
              <a:avLst/>
              <a:gdLst/>
              <a:ahLst/>
              <a:cxnLst/>
              <a:rect l="l" t="t" r="r" b="b"/>
              <a:pathLst>
                <a:path w="1335" h="644" extrusionOk="0">
                  <a:moveTo>
                    <a:pt x="310" y="0"/>
                  </a:moveTo>
                  <a:cubicBezTo>
                    <a:pt x="144" y="0"/>
                    <a:pt x="1" y="143"/>
                    <a:pt x="1" y="334"/>
                  </a:cubicBezTo>
                  <a:cubicBezTo>
                    <a:pt x="25" y="500"/>
                    <a:pt x="144" y="643"/>
                    <a:pt x="310" y="643"/>
                  </a:cubicBezTo>
                  <a:lnTo>
                    <a:pt x="953" y="643"/>
                  </a:lnTo>
                  <a:cubicBezTo>
                    <a:pt x="1334" y="595"/>
                    <a:pt x="1334" y="48"/>
                    <a:pt x="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76"/>
            <p:cNvSpPr/>
            <p:nvPr/>
          </p:nvSpPr>
          <p:spPr>
            <a:xfrm>
              <a:off x="2813050" y="2469550"/>
              <a:ext cx="36575" cy="15625"/>
            </a:xfrm>
            <a:custGeom>
              <a:avLst/>
              <a:gdLst/>
              <a:ahLst/>
              <a:cxnLst/>
              <a:rect l="l" t="t" r="r" b="b"/>
              <a:pathLst>
                <a:path w="1463" h="625" extrusionOk="0">
                  <a:moveTo>
                    <a:pt x="1067" y="1"/>
                  </a:moveTo>
                  <a:cubicBezTo>
                    <a:pt x="1053" y="1"/>
                    <a:pt x="1039" y="1"/>
                    <a:pt x="1025" y="3"/>
                  </a:cubicBezTo>
                  <a:lnTo>
                    <a:pt x="382" y="3"/>
                  </a:lnTo>
                  <a:cubicBezTo>
                    <a:pt x="1" y="27"/>
                    <a:pt x="1" y="598"/>
                    <a:pt x="382" y="622"/>
                  </a:cubicBezTo>
                  <a:lnTo>
                    <a:pt x="1025" y="622"/>
                  </a:lnTo>
                  <a:cubicBezTo>
                    <a:pt x="1039" y="624"/>
                    <a:pt x="1053" y="624"/>
                    <a:pt x="1067" y="624"/>
                  </a:cubicBezTo>
                  <a:cubicBezTo>
                    <a:pt x="1463" y="624"/>
                    <a:pt x="1463"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76"/>
            <p:cNvSpPr/>
            <p:nvPr/>
          </p:nvSpPr>
          <p:spPr>
            <a:xfrm>
              <a:off x="2992450" y="2417175"/>
              <a:ext cx="37100" cy="23900"/>
            </a:xfrm>
            <a:custGeom>
              <a:avLst/>
              <a:gdLst/>
              <a:ahLst/>
              <a:cxnLst/>
              <a:rect l="l" t="t" r="r" b="b"/>
              <a:pathLst>
                <a:path w="1484" h="956" extrusionOk="0">
                  <a:moveTo>
                    <a:pt x="1038" y="1"/>
                  </a:moveTo>
                  <a:cubicBezTo>
                    <a:pt x="987" y="1"/>
                    <a:pt x="931" y="16"/>
                    <a:pt x="874" y="50"/>
                  </a:cubicBezTo>
                  <a:lnTo>
                    <a:pt x="326" y="360"/>
                  </a:lnTo>
                  <a:cubicBezTo>
                    <a:pt x="1" y="499"/>
                    <a:pt x="129" y="956"/>
                    <a:pt x="445" y="956"/>
                  </a:cubicBezTo>
                  <a:cubicBezTo>
                    <a:pt x="453" y="956"/>
                    <a:pt x="461" y="955"/>
                    <a:pt x="469" y="955"/>
                  </a:cubicBezTo>
                  <a:cubicBezTo>
                    <a:pt x="541" y="955"/>
                    <a:pt x="588" y="931"/>
                    <a:pt x="636" y="907"/>
                  </a:cubicBezTo>
                  <a:lnTo>
                    <a:pt x="1184" y="574"/>
                  </a:lnTo>
                  <a:cubicBezTo>
                    <a:pt x="1484" y="414"/>
                    <a:pt x="1313" y="1"/>
                    <a:pt x="1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76"/>
            <p:cNvSpPr/>
            <p:nvPr/>
          </p:nvSpPr>
          <p:spPr>
            <a:xfrm>
              <a:off x="2963075" y="2379100"/>
              <a:ext cx="26150" cy="29100"/>
            </a:xfrm>
            <a:custGeom>
              <a:avLst/>
              <a:gdLst/>
              <a:ahLst/>
              <a:cxnLst/>
              <a:rect l="l" t="t" r="r" b="b"/>
              <a:pathLst>
                <a:path w="1046" h="1164" extrusionOk="0">
                  <a:moveTo>
                    <a:pt x="640" y="1"/>
                  </a:moveTo>
                  <a:cubicBezTo>
                    <a:pt x="549" y="1"/>
                    <a:pt x="454" y="43"/>
                    <a:pt x="382" y="144"/>
                  </a:cubicBezTo>
                  <a:lnTo>
                    <a:pt x="72" y="692"/>
                  </a:lnTo>
                  <a:cubicBezTo>
                    <a:pt x="1" y="835"/>
                    <a:pt x="49" y="1025"/>
                    <a:pt x="191" y="1120"/>
                  </a:cubicBezTo>
                  <a:cubicBezTo>
                    <a:pt x="236" y="1150"/>
                    <a:pt x="288" y="1164"/>
                    <a:pt x="340" y="1164"/>
                  </a:cubicBezTo>
                  <a:cubicBezTo>
                    <a:pt x="455" y="1164"/>
                    <a:pt x="571" y="1099"/>
                    <a:pt x="620" y="1001"/>
                  </a:cubicBezTo>
                  <a:lnTo>
                    <a:pt x="930" y="454"/>
                  </a:lnTo>
                  <a:cubicBezTo>
                    <a:pt x="1046" y="221"/>
                    <a:pt x="850"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76"/>
            <p:cNvSpPr/>
            <p:nvPr/>
          </p:nvSpPr>
          <p:spPr>
            <a:xfrm>
              <a:off x="2865100" y="2379100"/>
              <a:ext cx="26575" cy="29225"/>
            </a:xfrm>
            <a:custGeom>
              <a:avLst/>
              <a:gdLst/>
              <a:ahLst/>
              <a:cxnLst/>
              <a:rect l="l" t="t" r="r" b="b"/>
              <a:pathLst>
                <a:path w="1063" h="1169" extrusionOk="0">
                  <a:moveTo>
                    <a:pt x="418" y="1"/>
                  </a:moveTo>
                  <a:cubicBezTo>
                    <a:pt x="203" y="1"/>
                    <a:pt x="1" y="221"/>
                    <a:pt x="133" y="454"/>
                  </a:cubicBezTo>
                  <a:lnTo>
                    <a:pt x="443" y="1001"/>
                  </a:lnTo>
                  <a:cubicBezTo>
                    <a:pt x="491" y="1097"/>
                    <a:pt x="610" y="1168"/>
                    <a:pt x="705" y="1168"/>
                  </a:cubicBezTo>
                  <a:cubicBezTo>
                    <a:pt x="776" y="1168"/>
                    <a:pt x="824" y="1144"/>
                    <a:pt x="872" y="1120"/>
                  </a:cubicBezTo>
                  <a:cubicBezTo>
                    <a:pt x="1015" y="1025"/>
                    <a:pt x="1062" y="835"/>
                    <a:pt x="991" y="692"/>
                  </a:cubicBezTo>
                  <a:lnTo>
                    <a:pt x="681" y="144"/>
                  </a:lnTo>
                  <a:cubicBezTo>
                    <a:pt x="609" y="43"/>
                    <a:pt x="512"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76"/>
            <p:cNvSpPr/>
            <p:nvPr/>
          </p:nvSpPr>
          <p:spPr>
            <a:xfrm>
              <a:off x="2824350" y="2416775"/>
              <a:ext cx="35175" cy="24275"/>
            </a:xfrm>
            <a:custGeom>
              <a:avLst/>
              <a:gdLst/>
              <a:ahLst/>
              <a:cxnLst/>
              <a:rect l="l" t="t" r="r" b="b"/>
              <a:pathLst>
                <a:path w="1407" h="971" extrusionOk="0">
                  <a:moveTo>
                    <a:pt x="461" y="1"/>
                  </a:moveTo>
                  <a:cubicBezTo>
                    <a:pt x="185" y="1"/>
                    <a:pt x="0" y="437"/>
                    <a:pt x="335" y="614"/>
                  </a:cubicBezTo>
                  <a:lnTo>
                    <a:pt x="882" y="923"/>
                  </a:lnTo>
                  <a:cubicBezTo>
                    <a:pt x="930" y="947"/>
                    <a:pt x="978" y="947"/>
                    <a:pt x="1025" y="971"/>
                  </a:cubicBezTo>
                  <a:cubicBezTo>
                    <a:pt x="1144" y="971"/>
                    <a:pt x="1263" y="899"/>
                    <a:pt x="1311" y="804"/>
                  </a:cubicBezTo>
                  <a:cubicBezTo>
                    <a:pt x="1406" y="661"/>
                    <a:pt x="1359" y="447"/>
                    <a:pt x="1192" y="376"/>
                  </a:cubicBezTo>
                  <a:lnTo>
                    <a:pt x="644" y="66"/>
                  </a:lnTo>
                  <a:cubicBezTo>
                    <a:pt x="582" y="20"/>
                    <a:pt x="519" y="1"/>
                    <a:pt x="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76"/>
            <p:cNvSpPr/>
            <p:nvPr/>
          </p:nvSpPr>
          <p:spPr>
            <a:xfrm>
              <a:off x="2914850" y="2552950"/>
              <a:ext cx="25050" cy="16100"/>
            </a:xfrm>
            <a:custGeom>
              <a:avLst/>
              <a:gdLst/>
              <a:ahLst/>
              <a:cxnLst/>
              <a:rect l="l" t="t" r="r" b="b"/>
              <a:pathLst>
                <a:path w="1002" h="644" extrusionOk="0">
                  <a:moveTo>
                    <a:pt x="1" y="1"/>
                  </a:moveTo>
                  <a:lnTo>
                    <a:pt x="215" y="644"/>
                  </a:lnTo>
                  <a:lnTo>
                    <a:pt x="811" y="644"/>
                  </a:lnTo>
                  <a:lnTo>
                    <a:pt x="1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76"/>
            <p:cNvSpPr/>
            <p:nvPr/>
          </p:nvSpPr>
          <p:spPr>
            <a:xfrm>
              <a:off x="2910100" y="2584525"/>
              <a:ext cx="33950" cy="48250"/>
            </a:xfrm>
            <a:custGeom>
              <a:avLst/>
              <a:gdLst/>
              <a:ahLst/>
              <a:cxnLst/>
              <a:rect l="l" t="t" r="r" b="b"/>
              <a:pathLst>
                <a:path w="1358" h="1930" extrusionOk="0">
                  <a:moveTo>
                    <a:pt x="429" y="0"/>
                  </a:moveTo>
                  <a:lnTo>
                    <a:pt x="0" y="1929"/>
                  </a:lnTo>
                  <a:lnTo>
                    <a:pt x="1358" y="1929"/>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76"/>
            <p:cNvSpPr/>
            <p:nvPr/>
          </p:nvSpPr>
          <p:spPr>
            <a:xfrm>
              <a:off x="2814850" y="2552950"/>
              <a:ext cx="91100" cy="79825"/>
            </a:xfrm>
            <a:custGeom>
              <a:avLst/>
              <a:gdLst/>
              <a:ahLst/>
              <a:cxnLst/>
              <a:rect l="l" t="t" r="r" b="b"/>
              <a:pathLst>
                <a:path w="3644" h="3193" extrusionOk="0">
                  <a:moveTo>
                    <a:pt x="3167" y="1"/>
                  </a:moveTo>
                  <a:lnTo>
                    <a:pt x="1596" y="453"/>
                  </a:lnTo>
                  <a:cubicBezTo>
                    <a:pt x="1143" y="596"/>
                    <a:pt x="738" y="858"/>
                    <a:pt x="453" y="1239"/>
                  </a:cubicBezTo>
                  <a:cubicBezTo>
                    <a:pt x="143" y="1620"/>
                    <a:pt x="0" y="2097"/>
                    <a:pt x="0" y="2573"/>
                  </a:cubicBezTo>
                  <a:lnTo>
                    <a:pt x="0" y="2859"/>
                  </a:lnTo>
                  <a:cubicBezTo>
                    <a:pt x="0" y="3049"/>
                    <a:pt x="143" y="3192"/>
                    <a:pt x="310" y="3192"/>
                  </a:cubicBezTo>
                  <a:lnTo>
                    <a:pt x="3167" y="3192"/>
                  </a:lnTo>
                  <a:lnTo>
                    <a:pt x="3644" y="954"/>
                  </a:lnTo>
                  <a:lnTo>
                    <a:pt x="3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76"/>
            <p:cNvSpPr/>
            <p:nvPr/>
          </p:nvSpPr>
          <p:spPr>
            <a:xfrm>
              <a:off x="2948800" y="2553550"/>
              <a:ext cx="91100" cy="79800"/>
            </a:xfrm>
            <a:custGeom>
              <a:avLst/>
              <a:gdLst/>
              <a:ahLst/>
              <a:cxnLst/>
              <a:rect l="l" t="t" r="r" b="b"/>
              <a:pathLst>
                <a:path w="3644" h="3192" extrusionOk="0">
                  <a:moveTo>
                    <a:pt x="310" y="1"/>
                  </a:moveTo>
                  <a:lnTo>
                    <a:pt x="0" y="953"/>
                  </a:lnTo>
                  <a:lnTo>
                    <a:pt x="477" y="3192"/>
                  </a:lnTo>
                  <a:lnTo>
                    <a:pt x="3334" y="3192"/>
                  </a:lnTo>
                  <a:cubicBezTo>
                    <a:pt x="3501" y="3192"/>
                    <a:pt x="3644" y="3049"/>
                    <a:pt x="3644" y="2858"/>
                  </a:cubicBezTo>
                  <a:lnTo>
                    <a:pt x="3644" y="2573"/>
                  </a:lnTo>
                  <a:cubicBezTo>
                    <a:pt x="3644" y="2096"/>
                    <a:pt x="3477" y="1620"/>
                    <a:pt x="3191" y="1239"/>
                  </a:cubicBezTo>
                  <a:cubicBezTo>
                    <a:pt x="2906" y="858"/>
                    <a:pt x="2501" y="596"/>
                    <a:pt x="2048" y="453"/>
                  </a:cubicBezTo>
                  <a:lnTo>
                    <a:pt x="4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76"/>
            <p:cNvSpPr/>
            <p:nvPr/>
          </p:nvSpPr>
          <p:spPr>
            <a:xfrm>
              <a:off x="2841025" y="2411850"/>
              <a:ext cx="172700" cy="125650"/>
            </a:xfrm>
            <a:custGeom>
              <a:avLst/>
              <a:gdLst/>
              <a:ahLst/>
              <a:cxnLst/>
              <a:rect l="l" t="t" r="r" b="b"/>
              <a:pathLst>
                <a:path w="6908" h="5026" extrusionOk="0">
                  <a:moveTo>
                    <a:pt x="3454" y="1"/>
                  </a:moveTo>
                  <a:cubicBezTo>
                    <a:pt x="1192" y="1"/>
                    <a:pt x="1" y="2668"/>
                    <a:pt x="1501" y="4359"/>
                  </a:cubicBezTo>
                  <a:cubicBezTo>
                    <a:pt x="1668" y="4549"/>
                    <a:pt x="1811" y="4788"/>
                    <a:pt x="1858" y="5026"/>
                  </a:cubicBezTo>
                  <a:lnTo>
                    <a:pt x="3144" y="5026"/>
                  </a:lnTo>
                  <a:lnTo>
                    <a:pt x="3144" y="3383"/>
                  </a:lnTo>
                  <a:lnTo>
                    <a:pt x="2621" y="2835"/>
                  </a:lnTo>
                  <a:cubicBezTo>
                    <a:pt x="2384" y="2617"/>
                    <a:pt x="2591" y="2302"/>
                    <a:pt x="2830" y="2302"/>
                  </a:cubicBezTo>
                  <a:cubicBezTo>
                    <a:pt x="2904" y="2302"/>
                    <a:pt x="2981" y="2333"/>
                    <a:pt x="3049" y="2406"/>
                  </a:cubicBezTo>
                  <a:lnTo>
                    <a:pt x="3454" y="2811"/>
                  </a:lnTo>
                  <a:lnTo>
                    <a:pt x="3859" y="2406"/>
                  </a:lnTo>
                  <a:cubicBezTo>
                    <a:pt x="3932" y="2333"/>
                    <a:pt x="4013" y="2302"/>
                    <a:pt x="4088" y="2302"/>
                  </a:cubicBezTo>
                  <a:cubicBezTo>
                    <a:pt x="4332" y="2302"/>
                    <a:pt x="4529" y="2617"/>
                    <a:pt x="4311" y="2835"/>
                  </a:cubicBezTo>
                  <a:lnTo>
                    <a:pt x="3787" y="3383"/>
                  </a:lnTo>
                  <a:lnTo>
                    <a:pt x="3787" y="5026"/>
                  </a:lnTo>
                  <a:lnTo>
                    <a:pt x="5073" y="5026"/>
                  </a:lnTo>
                  <a:cubicBezTo>
                    <a:pt x="5121" y="4788"/>
                    <a:pt x="5240" y="4549"/>
                    <a:pt x="5407" y="4359"/>
                  </a:cubicBezTo>
                  <a:cubicBezTo>
                    <a:pt x="6907" y="2668"/>
                    <a:pt x="5716" y="1"/>
                    <a:pt x="3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5" name="Google Shape;6435;p76"/>
          <p:cNvGrpSpPr/>
          <p:nvPr/>
        </p:nvGrpSpPr>
        <p:grpSpPr>
          <a:xfrm>
            <a:off x="4035824" y="1768521"/>
            <a:ext cx="349642" cy="349936"/>
            <a:chOff x="3372100" y="2364625"/>
            <a:chExt cx="267925" cy="268150"/>
          </a:xfrm>
        </p:grpSpPr>
        <p:sp>
          <p:nvSpPr>
            <p:cNvPr id="6436" name="Google Shape;6436;p76"/>
            <p:cNvSpPr/>
            <p:nvPr/>
          </p:nvSpPr>
          <p:spPr>
            <a:xfrm>
              <a:off x="3419725" y="2554150"/>
              <a:ext cx="67900" cy="31575"/>
            </a:xfrm>
            <a:custGeom>
              <a:avLst/>
              <a:gdLst/>
              <a:ahLst/>
              <a:cxnLst/>
              <a:rect l="l" t="t" r="r" b="b"/>
              <a:pathLst>
                <a:path w="2716" h="1263" extrusionOk="0">
                  <a:moveTo>
                    <a:pt x="1358" y="1"/>
                  </a:moveTo>
                  <a:cubicBezTo>
                    <a:pt x="644" y="1"/>
                    <a:pt x="48" y="548"/>
                    <a:pt x="1" y="1263"/>
                  </a:cubicBezTo>
                  <a:lnTo>
                    <a:pt x="2715" y="1263"/>
                  </a:lnTo>
                  <a:cubicBezTo>
                    <a:pt x="2668" y="548"/>
                    <a:pt x="2072"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76"/>
            <p:cNvSpPr/>
            <p:nvPr/>
          </p:nvSpPr>
          <p:spPr>
            <a:xfrm>
              <a:off x="3438175" y="2507125"/>
              <a:ext cx="31000" cy="31575"/>
            </a:xfrm>
            <a:custGeom>
              <a:avLst/>
              <a:gdLst/>
              <a:ahLst/>
              <a:cxnLst/>
              <a:rect l="l" t="t" r="r" b="b"/>
              <a:pathLst>
                <a:path w="1240" h="1263" extrusionOk="0">
                  <a:moveTo>
                    <a:pt x="620" y="0"/>
                  </a:moveTo>
                  <a:cubicBezTo>
                    <a:pt x="263" y="0"/>
                    <a:pt x="1" y="286"/>
                    <a:pt x="1" y="619"/>
                  </a:cubicBezTo>
                  <a:cubicBezTo>
                    <a:pt x="1" y="977"/>
                    <a:pt x="263" y="1262"/>
                    <a:pt x="620" y="1262"/>
                  </a:cubicBezTo>
                  <a:cubicBezTo>
                    <a:pt x="977" y="1262"/>
                    <a:pt x="1239" y="977"/>
                    <a:pt x="1239" y="619"/>
                  </a:cubicBezTo>
                  <a:cubicBezTo>
                    <a:pt x="1239" y="286"/>
                    <a:pt x="977" y="0"/>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76"/>
            <p:cNvSpPr/>
            <p:nvPr/>
          </p:nvSpPr>
          <p:spPr>
            <a:xfrm>
              <a:off x="3372100" y="2460075"/>
              <a:ext cx="267925" cy="172700"/>
            </a:xfrm>
            <a:custGeom>
              <a:avLst/>
              <a:gdLst/>
              <a:ahLst/>
              <a:cxnLst/>
              <a:rect l="l" t="t" r="r" b="b"/>
              <a:pathLst>
                <a:path w="10717" h="6908" extrusionOk="0">
                  <a:moveTo>
                    <a:pt x="9121" y="2501"/>
                  </a:moveTo>
                  <a:cubicBezTo>
                    <a:pt x="9502" y="2549"/>
                    <a:pt x="9502" y="3097"/>
                    <a:pt x="9121" y="3144"/>
                  </a:cubicBezTo>
                  <a:lnTo>
                    <a:pt x="6192" y="3144"/>
                  </a:lnTo>
                  <a:cubicBezTo>
                    <a:pt x="5811" y="3097"/>
                    <a:pt x="5811" y="2549"/>
                    <a:pt x="6192" y="2501"/>
                  </a:cubicBezTo>
                  <a:close/>
                  <a:moveTo>
                    <a:pt x="9121" y="3764"/>
                  </a:moveTo>
                  <a:cubicBezTo>
                    <a:pt x="9502" y="3811"/>
                    <a:pt x="9502" y="4359"/>
                    <a:pt x="9121" y="4407"/>
                  </a:cubicBezTo>
                  <a:lnTo>
                    <a:pt x="6192" y="4407"/>
                  </a:lnTo>
                  <a:cubicBezTo>
                    <a:pt x="5811" y="4359"/>
                    <a:pt x="5811" y="3811"/>
                    <a:pt x="6192" y="3764"/>
                  </a:cubicBezTo>
                  <a:close/>
                  <a:moveTo>
                    <a:pt x="3263" y="1263"/>
                  </a:moveTo>
                  <a:cubicBezTo>
                    <a:pt x="4359" y="1263"/>
                    <a:pt x="4930" y="2573"/>
                    <a:pt x="4192" y="3359"/>
                  </a:cubicBezTo>
                  <a:cubicBezTo>
                    <a:pt x="4835" y="3716"/>
                    <a:pt x="5263" y="4383"/>
                    <a:pt x="5263" y="5121"/>
                  </a:cubicBezTo>
                  <a:lnTo>
                    <a:pt x="5263" y="5335"/>
                  </a:lnTo>
                  <a:cubicBezTo>
                    <a:pt x="5263" y="5502"/>
                    <a:pt x="5121" y="5645"/>
                    <a:pt x="4930" y="5645"/>
                  </a:cubicBezTo>
                  <a:lnTo>
                    <a:pt x="1596" y="5645"/>
                  </a:lnTo>
                  <a:cubicBezTo>
                    <a:pt x="1582" y="5647"/>
                    <a:pt x="1568" y="5648"/>
                    <a:pt x="1555" y="5648"/>
                  </a:cubicBezTo>
                  <a:cubicBezTo>
                    <a:pt x="1385" y="5648"/>
                    <a:pt x="1264" y="5512"/>
                    <a:pt x="1286" y="5335"/>
                  </a:cubicBezTo>
                  <a:lnTo>
                    <a:pt x="1286" y="5121"/>
                  </a:lnTo>
                  <a:cubicBezTo>
                    <a:pt x="1286" y="4383"/>
                    <a:pt x="1691" y="3716"/>
                    <a:pt x="2358" y="3359"/>
                  </a:cubicBezTo>
                  <a:cubicBezTo>
                    <a:pt x="1596" y="2573"/>
                    <a:pt x="2168" y="1263"/>
                    <a:pt x="3263" y="1263"/>
                  </a:cubicBezTo>
                  <a:close/>
                  <a:moveTo>
                    <a:pt x="1167" y="1"/>
                  </a:moveTo>
                  <a:cubicBezTo>
                    <a:pt x="524" y="1"/>
                    <a:pt x="0" y="525"/>
                    <a:pt x="0" y="1144"/>
                  </a:cubicBezTo>
                  <a:lnTo>
                    <a:pt x="0" y="5764"/>
                  </a:lnTo>
                  <a:cubicBezTo>
                    <a:pt x="0" y="6383"/>
                    <a:pt x="524" y="6907"/>
                    <a:pt x="1167" y="6907"/>
                  </a:cubicBezTo>
                  <a:lnTo>
                    <a:pt x="9574" y="6907"/>
                  </a:lnTo>
                  <a:cubicBezTo>
                    <a:pt x="10193" y="6907"/>
                    <a:pt x="10717" y="6383"/>
                    <a:pt x="10717" y="5764"/>
                  </a:cubicBezTo>
                  <a:lnTo>
                    <a:pt x="10717" y="1144"/>
                  </a:lnTo>
                  <a:cubicBezTo>
                    <a:pt x="10717" y="501"/>
                    <a:pt x="10193" y="1"/>
                    <a:pt x="9574" y="1"/>
                  </a:cubicBezTo>
                  <a:lnTo>
                    <a:pt x="6621" y="1"/>
                  </a:lnTo>
                  <a:lnTo>
                    <a:pt x="6621" y="834"/>
                  </a:lnTo>
                  <a:cubicBezTo>
                    <a:pt x="6621" y="1358"/>
                    <a:pt x="6192" y="1787"/>
                    <a:pt x="5668" y="1787"/>
                  </a:cubicBezTo>
                  <a:lnTo>
                    <a:pt x="5049" y="1787"/>
                  </a:lnTo>
                  <a:cubicBezTo>
                    <a:pt x="4525" y="1787"/>
                    <a:pt x="4097" y="1358"/>
                    <a:pt x="4097" y="834"/>
                  </a:cubicBezTo>
                  <a:lnTo>
                    <a:pt x="40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76"/>
            <p:cNvSpPr/>
            <p:nvPr/>
          </p:nvSpPr>
          <p:spPr>
            <a:xfrm>
              <a:off x="3420375" y="2364625"/>
              <a:ext cx="170950" cy="124075"/>
            </a:xfrm>
            <a:custGeom>
              <a:avLst/>
              <a:gdLst/>
              <a:ahLst/>
              <a:cxnLst/>
              <a:rect l="l" t="t" r="r" b="b"/>
              <a:pathLst>
                <a:path w="6838" h="4963" extrusionOk="0">
                  <a:moveTo>
                    <a:pt x="447" y="0"/>
                  </a:moveTo>
                  <a:cubicBezTo>
                    <a:pt x="208" y="0"/>
                    <a:pt x="0" y="320"/>
                    <a:pt x="237" y="556"/>
                  </a:cubicBezTo>
                  <a:lnTo>
                    <a:pt x="2809" y="3104"/>
                  </a:lnTo>
                  <a:lnTo>
                    <a:pt x="2809" y="4652"/>
                  </a:lnTo>
                  <a:cubicBezTo>
                    <a:pt x="2809" y="4819"/>
                    <a:pt x="2951" y="4962"/>
                    <a:pt x="3118" y="4962"/>
                  </a:cubicBezTo>
                  <a:lnTo>
                    <a:pt x="3737" y="4962"/>
                  </a:lnTo>
                  <a:cubicBezTo>
                    <a:pt x="3904" y="4962"/>
                    <a:pt x="4047" y="4819"/>
                    <a:pt x="4047" y="4652"/>
                  </a:cubicBezTo>
                  <a:lnTo>
                    <a:pt x="4047" y="3104"/>
                  </a:lnTo>
                  <a:lnTo>
                    <a:pt x="6619" y="556"/>
                  </a:lnTo>
                  <a:cubicBezTo>
                    <a:pt x="6837" y="320"/>
                    <a:pt x="6639" y="0"/>
                    <a:pt x="6395" y="0"/>
                  </a:cubicBezTo>
                  <a:cubicBezTo>
                    <a:pt x="6319" y="0"/>
                    <a:pt x="6240" y="31"/>
                    <a:pt x="6166" y="104"/>
                  </a:cubicBezTo>
                  <a:lnTo>
                    <a:pt x="3713" y="2557"/>
                  </a:lnTo>
                  <a:lnTo>
                    <a:pt x="3142" y="2557"/>
                  </a:lnTo>
                  <a:lnTo>
                    <a:pt x="665" y="104"/>
                  </a:lnTo>
                  <a:cubicBezTo>
                    <a:pt x="598" y="31"/>
                    <a:pt x="521" y="0"/>
                    <a:pt x="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0" name="Google Shape;6440;p76"/>
          <p:cNvGrpSpPr/>
          <p:nvPr/>
        </p:nvGrpSpPr>
        <p:grpSpPr>
          <a:xfrm>
            <a:off x="4795693" y="1768782"/>
            <a:ext cx="330230" cy="350425"/>
            <a:chOff x="3954375" y="2364825"/>
            <a:chExt cx="253050" cy="268525"/>
          </a:xfrm>
        </p:grpSpPr>
        <p:sp>
          <p:nvSpPr>
            <p:cNvPr id="6441" name="Google Shape;6441;p76"/>
            <p:cNvSpPr/>
            <p:nvPr/>
          </p:nvSpPr>
          <p:spPr>
            <a:xfrm>
              <a:off x="3954375" y="2364825"/>
              <a:ext cx="222075" cy="120300"/>
            </a:xfrm>
            <a:custGeom>
              <a:avLst/>
              <a:gdLst/>
              <a:ahLst/>
              <a:cxnLst/>
              <a:rect l="l" t="t" r="r" b="b"/>
              <a:pathLst>
                <a:path w="8883" h="4812" extrusionOk="0">
                  <a:moveTo>
                    <a:pt x="1881" y="1"/>
                  </a:moveTo>
                  <a:cubicBezTo>
                    <a:pt x="1691" y="1"/>
                    <a:pt x="1548" y="144"/>
                    <a:pt x="1548" y="310"/>
                  </a:cubicBezTo>
                  <a:lnTo>
                    <a:pt x="1548" y="2525"/>
                  </a:lnTo>
                  <a:lnTo>
                    <a:pt x="1453" y="2525"/>
                  </a:lnTo>
                  <a:cubicBezTo>
                    <a:pt x="0" y="2596"/>
                    <a:pt x="0" y="4740"/>
                    <a:pt x="1453" y="4811"/>
                  </a:cubicBezTo>
                  <a:lnTo>
                    <a:pt x="1548" y="4811"/>
                  </a:lnTo>
                  <a:lnTo>
                    <a:pt x="1548" y="4192"/>
                  </a:lnTo>
                  <a:lnTo>
                    <a:pt x="1453" y="4192"/>
                  </a:lnTo>
                  <a:cubicBezTo>
                    <a:pt x="1437" y="4193"/>
                    <a:pt x="1423" y="4193"/>
                    <a:pt x="1408" y="4193"/>
                  </a:cubicBezTo>
                  <a:cubicBezTo>
                    <a:pt x="713" y="4193"/>
                    <a:pt x="706" y="3141"/>
                    <a:pt x="1387" y="3141"/>
                  </a:cubicBezTo>
                  <a:cubicBezTo>
                    <a:pt x="1408" y="3141"/>
                    <a:pt x="1430" y="3142"/>
                    <a:pt x="1453" y="3144"/>
                  </a:cubicBezTo>
                  <a:lnTo>
                    <a:pt x="1548" y="3144"/>
                  </a:lnTo>
                  <a:lnTo>
                    <a:pt x="1548" y="4192"/>
                  </a:lnTo>
                  <a:lnTo>
                    <a:pt x="2191" y="4192"/>
                  </a:lnTo>
                  <a:lnTo>
                    <a:pt x="2191" y="2835"/>
                  </a:lnTo>
                  <a:lnTo>
                    <a:pt x="2191" y="1572"/>
                  </a:lnTo>
                  <a:cubicBezTo>
                    <a:pt x="2191" y="1048"/>
                    <a:pt x="2596" y="620"/>
                    <a:pt x="3120" y="620"/>
                  </a:cubicBezTo>
                  <a:lnTo>
                    <a:pt x="8883" y="620"/>
                  </a:lnTo>
                  <a:lnTo>
                    <a:pt x="8883" y="310"/>
                  </a:lnTo>
                  <a:cubicBezTo>
                    <a:pt x="8883" y="144"/>
                    <a:pt x="8740" y="1"/>
                    <a:pt x="8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76"/>
            <p:cNvSpPr/>
            <p:nvPr/>
          </p:nvSpPr>
          <p:spPr>
            <a:xfrm>
              <a:off x="3993050" y="2485100"/>
              <a:ext cx="16100" cy="116100"/>
            </a:xfrm>
            <a:custGeom>
              <a:avLst/>
              <a:gdLst/>
              <a:ahLst/>
              <a:cxnLst/>
              <a:rect l="l" t="t" r="r" b="b"/>
              <a:pathLst>
                <a:path w="644" h="4644" extrusionOk="0">
                  <a:moveTo>
                    <a:pt x="1" y="0"/>
                  </a:moveTo>
                  <a:lnTo>
                    <a:pt x="1" y="4334"/>
                  </a:lnTo>
                  <a:cubicBezTo>
                    <a:pt x="1" y="4501"/>
                    <a:pt x="144" y="4644"/>
                    <a:pt x="334" y="4644"/>
                  </a:cubicBezTo>
                  <a:lnTo>
                    <a:pt x="644" y="4644"/>
                  </a:lnTo>
                  <a:lnTo>
                    <a:pt x="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76"/>
            <p:cNvSpPr/>
            <p:nvPr/>
          </p:nvSpPr>
          <p:spPr>
            <a:xfrm>
              <a:off x="4024625" y="2443425"/>
              <a:ext cx="31575" cy="26200"/>
            </a:xfrm>
            <a:custGeom>
              <a:avLst/>
              <a:gdLst/>
              <a:ahLst/>
              <a:cxnLst/>
              <a:rect l="l" t="t" r="r" b="b"/>
              <a:pathLst>
                <a:path w="1263" h="1048" extrusionOk="0">
                  <a:moveTo>
                    <a:pt x="0" y="0"/>
                  </a:moveTo>
                  <a:lnTo>
                    <a:pt x="0" y="1048"/>
                  </a:lnTo>
                  <a:lnTo>
                    <a:pt x="738" y="1048"/>
                  </a:lnTo>
                  <a:cubicBezTo>
                    <a:pt x="1024" y="1048"/>
                    <a:pt x="1262" y="810"/>
                    <a:pt x="1262" y="524"/>
                  </a:cubicBezTo>
                  <a:cubicBezTo>
                    <a:pt x="1238" y="238"/>
                    <a:pt x="1024" y="0"/>
                    <a:pt x="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76"/>
            <p:cNvSpPr/>
            <p:nvPr/>
          </p:nvSpPr>
          <p:spPr>
            <a:xfrm>
              <a:off x="4093075" y="2490450"/>
              <a:ext cx="67300" cy="31575"/>
            </a:xfrm>
            <a:custGeom>
              <a:avLst/>
              <a:gdLst/>
              <a:ahLst/>
              <a:cxnLst/>
              <a:rect l="l" t="t" r="r" b="b"/>
              <a:pathLst>
                <a:path w="2692" h="1263" extrusionOk="0">
                  <a:moveTo>
                    <a:pt x="1334" y="0"/>
                  </a:moveTo>
                  <a:cubicBezTo>
                    <a:pt x="644" y="0"/>
                    <a:pt x="48" y="548"/>
                    <a:pt x="1" y="1263"/>
                  </a:cubicBezTo>
                  <a:lnTo>
                    <a:pt x="2692" y="1263"/>
                  </a:lnTo>
                  <a:cubicBezTo>
                    <a:pt x="2644" y="548"/>
                    <a:pt x="2049" y="0"/>
                    <a:pt x="1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76"/>
            <p:cNvSpPr/>
            <p:nvPr/>
          </p:nvSpPr>
          <p:spPr>
            <a:xfrm>
              <a:off x="4024625" y="2396375"/>
              <a:ext cx="182800" cy="236975"/>
            </a:xfrm>
            <a:custGeom>
              <a:avLst/>
              <a:gdLst/>
              <a:ahLst/>
              <a:cxnLst/>
              <a:rect l="l" t="t" r="r" b="b"/>
              <a:pathLst>
                <a:path w="7312" h="9479" extrusionOk="0">
                  <a:moveTo>
                    <a:pt x="4072" y="1239"/>
                  </a:moveTo>
                  <a:cubicBezTo>
                    <a:pt x="5168" y="1239"/>
                    <a:pt x="5739" y="2549"/>
                    <a:pt x="5001" y="3359"/>
                  </a:cubicBezTo>
                  <a:cubicBezTo>
                    <a:pt x="5668" y="3692"/>
                    <a:pt x="6073" y="4383"/>
                    <a:pt x="6073" y="5121"/>
                  </a:cubicBezTo>
                  <a:lnTo>
                    <a:pt x="6073" y="5335"/>
                  </a:lnTo>
                  <a:cubicBezTo>
                    <a:pt x="6073" y="5490"/>
                    <a:pt x="5950" y="5624"/>
                    <a:pt x="5800" y="5624"/>
                  </a:cubicBezTo>
                  <a:cubicBezTo>
                    <a:pt x="5788" y="5624"/>
                    <a:pt x="5776" y="5623"/>
                    <a:pt x="5763" y="5621"/>
                  </a:cubicBezTo>
                  <a:lnTo>
                    <a:pt x="2405" y="5621"/>
                  </a:lnTo>
                  <a:cubicBezTo>
                    <a:pt x="2239" y="5621"/>
                    <a:pt x="2096" y="5502"/>
                    <a:pt x="2096" y="5335"/>
                  </a:cubicBezTo>
                  <a:lnTo>
                    <a:pt x="2096" y="5121"/>
                  </a:lnTo>
                  <a:cubicBezTo>
                    <a:pt x="2096" y="4383"/>
                    <a:pt x="2501" y="3692"/>
                    <a:pt x="3167" y="3359"/>
                  </a:cubicBezTo>
                  <a:cubicBezTo>
                    <a:pt x="2405" y="2549"/>
                    <a:pt x="2977" y="1239"/>
                    <a:pt x="4072" y="1239"/>
                  </a:cubicBezTo>
                  <a:close/>
                  <a:moveTo>
                    <a:pt x="3626" y="6262"/>
                  </a:moveTo>
                  <a:cubicBezTo>
                    <a:pt x="3640" y="6262"/>
                    <a:pt x="3653" y="6262"/>
                    <a:pt x="3668" y="6264"/>
                  </a:cubicBezTo>
                  <a:lnTo>
                    <a:pt x="5763" y="6264"/>
                  </a:lnTo>
                  <a:cubicBezTo>
                    <a:pt x="6144" y="6312"/>
                    <a:pt x="6144" y="6859"/>
                    <a:pt x="5763" y="6907"/>
                  </a:cubicBezTo>
                  <a:lnTo>
                    <a:pt x="3668" y="6907"/>
                  </a:lnTo>
                  <a:cubicBezTo>
                    <a:pt x="3653" y="6908"/>
                    <a:pt x="3640" y="6909"/>
                    <a:pt x="3626" y="6909"/>
                  </a:cubicBezTo>
                  <a:cubicBezTo>
                    <a:pt x="3229" y="6909"/>
                    <a:pt x="3229" y="6262"/>
                    <a:pt x="3626" y="6262"/>
                  </a:cubicBezTo>
                  <a:close/>
                  <a:moveTo>
                    <a:pt x="1529" y="7524"/>
                  </a:moveTo>
                  <a:cubicBezTo>
                    <a:pt x="1543" y="7524"/>
                    <a:pt x="1557" y="7525"/>
                    <a:pt x="1572" y="7526"/>
                  </a:cubicBezTo>
                  <a:lnTo>
                    <a:pt x="5763" y="7526"/>
                  </a:lnTo>
                  <a:cubicBezTo>
                    <a:pt x="6144" y="7574"/>
                    <a:pt x="6144" y="8121"/>
                    <a:pt x="5763" y="8169"/>
                  </a:cubicBezTo>
                  <a:lnTo>
                    <a:pt x="1572" y="8169"/>
                  </a:lnTo>
                  <a:cubicBezTo>
                    <a:pt x="1564" y="8169"/>
                    <a:pt x="1557" y="8170"/>
                    <a:pt x="1550" y="8170"/>
                  </a:cubicBezTo>
                  <a:cubicBezTo>
                    <a:pt x="1134" y="8170"/>
                    <a:pt x="1127" y="7524"/>
                    <a:pt x="1529" y="7524"/>
                  </a:cubicBezTo>
                  <a:close/>
                  <a:moveTo>
                    <a:pt x="310" y="1"/>
                  </a:moveTo>
                  <a:cubicBezTo>
                    <a:pt x="143" y="1"/>
                    <a:pt x="0" y="144"/>
                    <a:pt x="0" y="310"/>
                  </a:cubicBezTo>
                  <a:lnTo>
                    <a:pt x="0" y="1263"/>
                  </a:lnTo>
                  <a:lnTo>
                    <a:pt x="738" y="1263"/>
                  </a:lnTo>
                  <a:cubicBezTo>
                    <a:pt x="766" y="1261"/>
                    <a:pt x="793" y="1260"/>
                    <a:pt x="820" y="1260"/>
                  </a:cubicBezTo>
                  <a:cubicBezTo>
                    <a:pt x="1429" y="1260"/>
                    <a:pt x="1953" y="1767"/>
                    <a:pt x="1953" y="2406"/>
                  </a:cubicBezTo>
                  <a:cubicBezTo>
                    <a:pt x="1953" y="3023"/>
                    <a:pt x="1427" y="3552"/>
                    <a:pt x="816" y="3552"/>
                  </a:cubicBezTo>
                  <a:cubicBezTo>
                    <a:pt x="791" y="3552"/>
                    <a:pt x="765" y="3551"/>
                    <a:pt x="738" y="3549"/>
                  </a:cubicBezTo>
                  <a:lnTo>
                    <a:pt x="0" y="3549"/>
                  </a:lnTo>
                  <a:lnTo>
                    <a:pt x="0" y="9169"/>
                  </a:lnTo>
                  <a:cubicBezTo>
                    <a:pt x="0" y="9336"/>
                    <a:pt x="143" y="9479"/>
                    <a:pt x="310" y="9479"/>
                  </a:cubicBezTo>
                  <a:lnTo>
                    <a:pt x="7025" y="9479"/>
                  </a:lnTo>
                  <a:cubicBezTo>
                    <a:pt x="7192" y="9479"/>
                    <a:pt x="7311" y="9336"/>
                    <a:pt x="7311" y="9169"/>
                  </a:cubicBezTo>
                  <a:lnTo>
                    <a:pt x="7311" y="310"/>
                  </a:lnTo>
                  <a:cubicBezTo>
                    <a:pt x="7311" y="144"/>
                    <a:pt x="7192" y="1"/>
                    <a:pt x="7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76"/>
            <p:cNvSpPr/>
            <p:nvPr/>
          </p:nvSpPr>
          <p:spPr>
            <a:xfrm>
              <a:off x="4110950" y="2443425"/>
              <a:ext cx="31575" cy="31575"/>
            </a:xfrm>
            <a:custGeom>
              <a:avLst/>
              <a:gdLst/>
              <a:ahLst/>
              <a:cxnLst/>
              <a:rect l="l" t="t" r="r" b="b"/>
              <a:pathLst>
                <a:path w="1263" h="1263" extrusionOk="0">
                  <a:moveTo>
                    <a:pt x="619" y="0"/>
                  </a:moveTo>
                  <a:cubicBezTo>
                    <a:pt x="286" y="0"/>
                    <a:pt x="0" y="286"/>
                    <a:pt x="0" y="619"/>
                  </a:cubicBezTo>
                  <a:cubicBezTo>
                    <a:pt x="0" y="977"/>
                    <a:pt x="286" y="1262"/>
                    <a:pt x="619" y="1262"/>
                  </a:cubicBezTo>
                  <a:cubicBezTo>
                    <a:pt x="977" y="1262"/>
                    <a:pt x="1262" y="977"/>
                    <a:pt x="1262" y="619"/>
                  </a:cubicBezTo>
                  <a:cubicBezTo>
                    <a:pt x="1262" y="286"/>
                    <a:pt x="977" y="0"/>
                    <a:pt x="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7" name="Google Shape;6447;p76"/>
          <p:cNvGrpSpPr/>
          <p:nvPr/>
        </p:nvGrpSpPr>
        <p:grpSpPr>
          <a:xfrm>
            <a:off x="5546199" y="1768782"/>
            <a:ext cx="349675" cy="349675"/>
            <a:chOff x="4529475" y="2364825"/>
            <a:chExt cx="267950" cy="267950"/>
          </a:xfrm>
        </p:grpSpPr>
        <p:sp>
          <p:nvSpPr>
            <p:cNvPr id="6448" name="Google Shape;6448;p76"/>
            <p:cNvSpPr/>
            <p:nvPr/>
          </p:nvSpPr>
          <p:spPr>
            <a:xfrm>
              <a:off x="4677125" y="2538675"/>
              <a:ext cx="16100" cy="15500"/>
            </a:xfrm>
            <a:custGeom>
              <a:avLst/>
              <a:gdLst/>
              <a:ahLst/>
              <a:cxnLst/>
              <a:rect l="l" t="t" r="r" b="b"/>
              <a:pathLst>
                <a:path w="644" h="620" extrusionOk="0">
                  <a:moveTo>
                    <a:pt x="1" y="0"/>
                  </a:moveTo>
                  <a:lnTo>
                    <a:pt x="1" y="620"/>
                  </a:lnTo>
                  <a:lnTo>
                    <a:pt x="644" y="620"/>
                  </a:lnTo>
                  <a:lnTo>
                    <a:pt x="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76"/>
            <p:cNvSpPr/>
            <p:nvPr/>
          </p:nvSpPr>
          <p:spPr>
            <a:xfrm>
              <a:off x="4677125" y="2570225"/>
              <a:ext cx="16100" cy="15500"/>
            </a:xfrm>
            <a:custGeom>
              <a:avLst/>
              <a:gdLst/>
              <a:ahLst/>
              <a:cxnLst/>
              <a:rect l="l" t="t" r="r" b="b"/>
              <a:pathLst>
                <a:path w="644" h="620" extrusionOk="0">
                  <a:moveTo>
                    <a:pt x="1" y="1"/>
                  </a:moveTo>
                  <a:lnTo>
                    <a:pt x="1" y="620"/>
                  </a:lnTo>
                  <a:lnTo>
                    <a:pt x="644" y="620"/>
                  </a:lnTo>
                  <a:lnTo>
                    <a:pt x="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76"/>
            <p:cNvSpPr/>
            <p:nvPr/>
          </p:nvSpPr>
          <p:spPr>
            <a:xfrm>
              <a:off x="4708675" y="2570225"/>
              <a:ext cx="15525" cy="15500"/>
            </a:xfrm>
            <a:custGeom>
              <a:avLst/>
              <a:gdLst/>
              <a:ahLst/>
              <a:cxnLst/>
              <a:rect l="l" t="t" r="r" b="b"/>
              <a:pathLst>
                <a:path w="621" h="620" extrusionOk="0">
                  <a:moveTo>
                    <a:pt x="1" y="1"/>
                  </a:moveTo>
                  <a:lnTo>
                    <a:pt x="1" y="620"/>
                  </a:lnTo>
                  <a:lnTo>
                    <a:pt x="620" y="620"/>
                  </a:lnTo>
                  <a:lnTo>
                    <a:pt x="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76"/>
            <p:cNvSpPr/>
            <p:nvPr/>
          </p:nvSpPr>
          <p:spPr>
            <a:xfrm>
              <a:off x="4677125" y="2507125"/>
              <a:ext cx="16100" cy="15500"/>
            </a:xfrm>
            <a:custGeom>
              <a:avLst/>
              <a:gdLst/>
              <a:ahLst/>
              <a:cxnLst/>
              <a:rect l="l" t="t" r="r" b="b"/>
              <a:pathLst>
                <a:path w="644" h="620" extrusionOk="0">
                  <a:moveTo>
                    <a:pt x="1" y="0"/>
                  </a:moveTo>
                  <a:lnTo>
                    <a:pt x="1" y="619"/>
                  </a:lnTo>
                  <a:lnTo>
                    <a:pt x="644" y="619"/>
                  </a:lnTo>
                  <a:lnTo>
                    <a:pt x="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76"/>
            <p:cNvSpPr/>
            <p:nvPr/>
          </p:nvSpPr>
          <p:spPr>
            <a:xfrm>
              <a:off x="4646175" y="2570225"/>
              <a:ext cx="15500" cy="15500"/>
            </a:xfrm>
            <a:custGeom>
              <a:avLst/>
              <a:gdLst/>
              <a:ahLst/>
              <a:cxnLst/>
              <a:rect l="l" t="t" r="r" b="b"/>
              <a:pathLst>
                <a:path w="620" h="620" extrusionOk="0">
                  <a:moveTo>
                    <a:pt x="0" y="1"/>
                  </a:moveTo>
                  <a:lnTo>
                    <a:pt x="0" y="620"/>
                  </a:lnTo>
                  <a:lnTo>
                    <a:pt x="620" y="620"/>
                  </a:lnTo>
                  <a:lnTo>
                    <a:pt x="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76"/>
            <p:cNvSpPr/>
            <p:nvPr/>
          </p:nvSpPr>
          <p:spPr>
            <a:xfrm>
              <a:off x="4646175" y="2507125"/>
              <a:ext cx="15500" cy="15500"/>
            </a:xfrm>
            <a:custGeom>
              <a:avLst/>
              <a:gdLst/>
              <a:ahLst/>
              <a:cxnLst/>
              <a:rect l="l" t="t" r="r" b="b"/>
              <a:pathLst>
                <a:path w="620" h="620" extrusionOk="0">
                  <a:moveTo>
                    <a:pt x="0" y="0"/>
                  </a:moveTo>
                  <a:lnTo>
                    <a:pt x="0" y="619"/>
                  </a:lnTo>
                  <a:lnTo>
                    <a:pt x="620" y="619"/>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76"/>
            <p:cNvSpPr/>
            <p:nvPr/>
          </p:nvSpPr>
          <p:spPr>
            <a:xfrm>
              <a:off x="4646175" y="2538675"/>
              <a:ext cx="15500" cy="15500"/>
            </a:xfrm>
            <a:custGeom>
              <a:avLst/>
              <a:gdLst/>
              <a:ahLst/>
              <a:cxnLst/>
              <a:rect l="l" t="t" r="r" b="b"/>
              <a:pathLst>
                <a:path w="620" h="620" extrusionOk="0">
                  <a:moveTo>
                    <a:pt x="0" y="0"/>
                  </a:moveTo>
                  <a:lnTo>
                    <a:pt x="0" y="620"/>
                  </a:lnTo>
                  <a:lnTo>
                    <a:pt x="620" y="620"/>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76"/>
            <p:cNvSpPr/>
            <p:nvPr/>
          </p:nvSpPr>
          <p:spPr>
            <a:xfrm>
              <a:off x="4708675" y="2538675"/>
              <a:ext cx="15525" cy="15500"/>
            </a:xfrm>
            <a:custGeom>
              <a:avLst/>
              <a:gdLst/>
              <a:ahLst/>
              <a:cxnLst/>
              <a:rect l="l" t="t" r="r" b="b"/>
              <a:pathLst>
                <a:path w="621" h="620" extrusionOk="0">
                  <a:moveTo>
                    <a:pt x="1" y="0"/>
                  </a:moveTo>
                  <a:lnTo>
                    <a:pt x="1" y="620"/>
                  </a:lnTo>
                  <a:lnTo>
                    <a:pt x="620" y="620"/>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76"/>
            <p:cNvSpPr/>
            <p:nvPr/>
          </p:nvSpPr>
          <p:spPr>
            <a:xfrm>
              <a:off x="4646175" y="2411850"/>
              <a:ext cx="109575" cy="48250"/>
            </a:xfrm>
            <a:custGeom>
              <a:avLst/>
              <a:gdLst/>
              <a:ahLst/>
              <a:cxnLst/>
              <a:rect l="l" t="t" r="r" b="b"/>
              <a:pathLst>
                <a:path w="4383" h="1930" extrusionOk="0">
                  <a:moveTo>
                    <a:pt x="0" y="1"/>
                  </a:moveTo>
                  <a:lnTo>
                    <a:pt x="0" y="1930"/>
                  </a:lnTo>
                  <a:lnTo>
                    <a:pt x="4382" y="1930"/>
                  </a:lnTo>
                  <a:lnTo>
                    <a:pt x="43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76"/>
            <p:cNvSpPr/>
            <p:nvPr/>
          </p:nvSpPr>
          <p:spPr>
            <a:xfrm>
              <a:off x="4603900" y="2364825"/>
              <a:ext cx="193525" cy="267950"/>
            </a:xfrm>
            <a:custGeom>
              <a:avLst/>
              <a:gdLst/>
              <a:ahLst/>
              <a:cxnLst/>
              <a:rect l="l" t="t" r="r" b="b"/>
              <a:pathLst>
                <a:path w="7741" h="10718" extrusionOk="0">
                  <a:moveTo>
                    <a:pt x="1322" y="1260"/>
                  </a:moveTo>
                  <a:cubicBezTo>
                    <a:pt x="1334" y="1260"/>
                    <a:pt x="1346" y="1261"/>
                    <a:pt x="1358" y="1263"/>
                  </a:cubicBezTo>
                  <a:lnTo>
                    <a:pt x="6383" y="1263"/>
                  </a:lnTo>
                  <a:cubicBezTo>
                    <a:pt x="6550" y="1263"/>
                    <a:pt x="6692" y="1406"/>
                    <a:pt x="6692" y="1572"/>
                  </a:cubicBezTo>
                  <a:lnTo>
                    <a:pt x="6692" y="4121"/>
                  </a:lnTo>
                  <a:cubicBezTo>
                    <a:pt x="6692" y="4287"/>
                    <a:pt x="6573" y="4430"/>
                    <a:pt x="6407" y="4430"/>
                  </a:cubicBezTo>
                  <a:lnTo>
                    <a:pt x="1358" y="4430"/>
                  </a:lnTo>
                  <a:cubicBezTo>
                    <a:pt x="1191" y="4430"/>
                    <a:pt x="1048" y="4287"/>
                    <a:pt x="1048" y="4121"/>
                  </a:cubicBezTo>
                  <a:lnTo>
                    <a:pt x="1048" y="1572"/>
                  </a:lnTo>
                  <a:cubicBezTo>
                    <a:pt x="1048" y="1396"/>
                    <a:pt x="1171" y="1260"/>
                    <a:pt x="1322" y="1260"/>
                  </a:cubicBezTo>
                  <a:close/>
                  <a:moveTo>
                    <a:pt x="6383" y="5073"/>
                  </a:moveTo>
                  <a:cubicBezTo>
                    <a:pt x="6550" y="5073"/>
                    <a:pt x="6692" y="5216"/>
                    <a:pt x="6692" y="5383"/>
                  </a:cubicBezTo>
                  <a:lnTo>
                    <a:pt x="6692" y="9145"/>
                  </a:lnTo>
                  <a:cubicBezTo>
                    <a:pt x="6716" y="9312"/>
                    <a:pt x="6573" y="9455"/>
                    <a:pt x="6407" y="9455"/>
                  </a:cubicBezTo>
                  <a:lnTo>
                    <a:pt x="1358" y="9455"/>
                  </a:lnTo>
                  <a:cubicBezTo>
                    <a:pt x="1346" y="9457"/>
                    <a:pt x="1334" y="9458"/>
                    <a:pt x="1322" y="9458"/>
                  </a:cubicBezTo>
                  <a:cubicBezTo>
                    <a:pt x="1171" y="9458"/>
                    <a:pt x="1048" y="9322"/>
                    <a:pt x="1048" y="9145"/>
                  </a:cubicBezTo>
                  <a:lnTo>
                    <a:pt x="1048" y="5383"/>
                  </a:lnTo>
                  <a:cubicBezTo>
                    <a:pt x="1048" y="5216"/>
                    <a:pt x="1191" y="5073"/>
                    <a:pt x="1358" y="5073"/>
                  </a:cubicBezTo>
                  <a:close/>
                  <a:moveTo>
                    <a:pt x="1168" y="1"/>
                  </a:moveTo>
                  <a:cubicBezTo>
                    <a:pt x="525" y="1"/>
                    <a:pt x="1" y="525"/>
                    <a:pt x="1" y="1144"/>
                  </a:cubicBezTo>
                  <a:lnTo>
                    <a:pt x="1" y="9574"/>
                  </a:lnTo>
                  <a:cubicBezTo>
                    <a:pt x="1" y="10193"/>
                    <a:pt x="525" y="10717"/>
                    <a:pt x="1168" y="10717"/>
                  </a:cubicBezTo>
                  <a:lnTo>
                    <a:pt x="6597" y="10717"/>
                  </a:lnTo>
                  <a:cubicBezTo>
                    <a:pt x="7240" y="10717"/>
                    <a:pt x="7740" y="10193"/>
                    <a:pt x="7740" y="9574"/>
                  </a:cubicBezTo>
                  <a:lnTo>
                    <a:pt x="7740" y="1144"/>
                  </a:lnTo>
                  <a:cubicBezTo>
                    <a:pt x="7740" y="525"/>
                    <a:pt x="7240" y="1"/>
                    <a:pt x="6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76"/>
            <p:cNvSpPr/>
            <p:nvPr/>
          </p:nvSpPr>
          <p:spPr>
            <a:xfrm>
              <a:off x="4739650" y="2507125"/>
              <a:ext cx="16100" cy="15500"/>
            </a:xfrm>
            <a:custGeom>
              <a:avLst/>
              <a:gdLst/>
              <a:ahLst/>
              <a:cxnLst/>
              <a:rect l="l" t="t" r="r" b="b"/>
              <a:pathLst>
                <a:path w="644" h="620" extrusionOk="0">
                  <a:moveTo>
                    <a:pt x="24" y="0"/>
                  </a:moveTo>
                  <a:lnTo>
                    <a:pt x="0" y="619"/>
                  </a:lnTo>
                  <a:lnTo>
                    <a:pt x="643" y="619"/>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76"/>
            <p:cNvSpPr/>
            <p:nvPr/>
          </p:nvSpPr>
          <p:spPr>
            <a:xfrm>
              <a:off x="4739650" y="2570225"/>
              <a:ext cx="16100" cy="15500"/>
            </a:xfrm>
            <a:custGeom>
              <a:avLst/>
              <a:gdLst/>
              <a:ahLst/>
              <a:cxnLst/>
              <a:rect l="l" t="t" r="r" b="b"/>
              <a:pathLst>
                <a:path w="644" h="620" extrusionOk="0">
                  <a:moveTo>
                    <a:pt x="24" y="1"/>
                  </a:moveTo>
                  <a:lnTo>
                    <a:pt x="0" y="620"/>
                  </a:lnTo>
                  <a:lnTo>
                    <a:pt x="643" y="620"/>
                  </a:lnTo>
                  <a:lnTo>
                    <a:pt x="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76"/>
            <p:cNvSpPr/>
            <p:nvPr/>
          </p:nvSpPr>
          <p:spPr>
            <a:xfrm>
              <a:off x="4739650" y="2538675"/>
              <a:ext cx="16100" cy="15500"/>
            </a:xfrm>
            <a:custGeom>
              <a:avLst/>
              <a:gdLst/>
              <a:ahLst/>
              <a:cxnLst/>
              <a:rect l="l" t="t" r="r" b="b"/>
              <a:pathLst>
                <a:path w="644" h="620" extrusionOk="0">
                  <a:moveTo>
                    <a:pt x="24" y="0"/>
                  </a:moveTo>
                  <a:lnTo>
                    <a:pt x="0" y="620"/>
                  </a:lnTo>
                  <a:lnTo>
                    <a:pt x="643" y="620"/>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76"/>
            <p:cNvSpPr/>
            <p:nvPr/>
          </p:nvSpPr>
          <p:spPr>
            <a:xfrm>
              <a:off x="4708675" y="2507125"/>
              <a:ext cx="15525" cy="15500"/>
            </a:xfrm>
            <a:custGeom>
              <a:avLst/>
              <a:gdLst/>
              <a:ahLst/>
              <a:cxnLst/>
              <a:rect l="l" t="t" r="r" b="b"/>
              <a:pathLst>
                <a:path w="621" h="620" extrusionOk="0">
                  <a:moveTo>
                    <a:pt x="1" y="0"/>
                  </a:moveTo>
                  <a:lnTo>
                    <a:pt x="1" y="619"/>
                  </a:lnTo>
                  <a:lnTo>
                    <a:pt x="620" y="619"/>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76"/>
            <p:cNvSpPr/>
            <p:nvPr/>
          </p:nvSpPr>
          <p:spPr>
            <a:xfrm>
              <a:off x="4529475" y="2444600"/>
              <a:ext cx="50050" cy="130425"/>
            </a:xfrm>
            <a:custGeom>
              <a:avLst/>
              <a:gdLst/>
              <a:ahLst/>
              <a:cxnLst/>
              <a:rect l="l" t="t" r="r" b="b"/>
              <a:pathLst>
                <a:path w="2002" h="5217" extrusionOk="0">
                  <a:moveTo>
                    <a:pt x="1" y="1"/>
                  </a:moveTo>
                  <a:lnTo>
                    <a:pt x="1" y="5216"/>
                  </a:lnTo>
                  <a:lnTo>
                    <a:pt x="2001" y="5216"/>
                  </a:lnTo>
                  <a:lnTo>
                    <a:pt x="2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76"/>
            <p:cNvSpPr/>
            <p:nvPr/>
          </p:nvSpPr>
          <p:spPr>
            <a:xfrm>
              <a:off x="4531875" y="2364825"/>
              <a:ext cx="45850" cy="63725"/>
            </a:xfrm>
            <a:custGeom>
              <a:avLst/>
              <a:gdLst/>
              <a:ahLst/>
              <a:cxnLst/>
              <a:rect l="l" t="t" r="r" b="b"/>
              <a:pathLst>
                <a:path w="1834" h="2549" extrusionOk="0">
                  <a:moveTo>
                    <a:pt x="905" y="1"/>
                  </a:moveTo>
                  <a:cubicBezTo>
                    <a:pt x="762" y="1"/>
                    <a:pt x="643" y="96"/>
                    <a:pt x="619" y="239"/>
                  </a:cubicBezTo>
                  <a:lnTo>
                    <a:pt x="0" y="2549"/>
                  </a:lnTo>
                  <a:lnTo>
                    <a:pt x="1834" y="2549"/>
                  </a:lnTo>
                  <a:lnTo>
                    <a:pt x="1215" y="239"/>
                  </a:lnTo>
                  <a:cubicBezTo>
                    <a:pt x="1167" y="96"/>
                    <a:pt x="1048"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76"/>
            <p:cNvSpPr/>
            <p:nvPr/>
          </p:nvSpPr>
          <p:spPr>
            <a:xfrm>
              <a:off x="4529475" y="2591075"/>
              <a:ext cx="50050" cy="41700"/>
            </a:xfrm>
            <a:custGeom>
              <a:avLst/>
              <a:gdLst/>
              <a:ahLst/>
              <a:cxnLst/>
              <a:rect l="l" t="t" r="r" b="b"/>
              <a:pathLst>
                <a:path w="2002" h="1668" extrusionOk="0">
                  <a:moveTo>
                    <a:pt x="1" y="0"/>
                  </a:moveTo>
                  <a:lnTo>
                    <a:pt x="1" y="1143"/>
                  </a:lnTo>
                  <a:cubicBezTo>
                    <a:pt x="1" y="1429"/>
                    <a:pt x="239" y="1667"/>
                    <a:pt x="525" y="1667"/>
                  </a:cubicBezTo>
                  <a:lnTo>
                    <a:pt x="1477" y="1667"/>
                  </a:lnTo>
                  <a:cubicBezTo>
                    <a:pt x="1763" y="1667"/>
                    <a:pt x="2001" y="1429"/>
                    <a:pt x="2001" y="1143"/>
                  </a:cubicBezTo>
                  <a:lnTo>
                    <a:pt x="2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5" name="Google Shape;6465;p76"/>
          <p:cNvGrpSpPr/>
          <p:nvPr/>
        </p:nvGrpSpPr>
        <p:grpSpPr>
          <a:xfrm>
            <a:off x="6302185" y="1768782"/>
            <a:ext cx="362855" cy="349675"/>
            <a:chOff x="5108775" y="2364825"/>
            <a:chExt cx="278050" cy="267950"/>
          </a:xfrm>
        </p:grpSpPr>
        <p:sp>
          <p:nvSpPr>
            <p:cNvPr id="6466" name="Google Shape;6466;p76"/>
            <p:cNvSpPr/>
            <p:nvPr/>
          </p:nvSpPr>
          <p:spPr>
            <a:xfrm>
              <a:off x="5214750" y="2502350"/>
              <a:ext cx="3600" cy="10750"/>
            </a:xfrm>
            <a:custGeom>
              <a:avLst/>
              <a:gdLst/>
              <a:ahLst/>
              <a:cxnLst/>
              <a:rect l="l" t="t" r="r" b="b"/>
              <a:pathLst>
                <a:path w="144" h="430" extrusionOk="0">
                  <a:moveTo>
                    <a:pt x="143" y="1"/>
                  </a:moveTo>
                  <a:cubicBezTo>
                    <a:pt x="72" y="48"/>
                    <a:pt x="24" y="96"/>
                    <a:pt x="24" y="191"/>
                  </a:cubicBezTo>
                  <a:cubicBezTo>
                    <a:pt x="0" y="263"/>
                    <a:pt x="24" y="334"/>
                    <a:pt x="72" y="382"/>
                  </a:cubicBezTo>
                  <a:lnTo>
                    <a:pt x="143" y="429"/>
                  </a:lnTo>
                  <a:lnTo>
                    <a:pt x="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76"/>
            <p:cNvSpPr/>
            <p:nvPr/>
          </p:nvSpPr>
          <p:spPr>
            <a:xfrm>
              <a:off x="5228450" y="2529150"/>
              <a:ext cx="5975" cy="16700"/>
            </a:xfrm>
            <a:custGeom>
              <a:avLst/>
              <a:gdLst/>
              <a:ahLst/>
              <a:cxnLst/>
              <a:rect l="l" t="t" r="r" b="b"/>
              <a:pathLst>
                <a:path w="239" h="668" extrusionOk="0">
                  <a:moveTo>
                    <a:pt x="0" y="0"/>
                  </a:moveTo>
                  <a:lnTo>
                    <a:pt x="0" y="667"/>
                  </a:lnTo>
                  <a:cubicBezTo>
                    <a:pt x="119" y="596"/>
                    <a:pt x="191" y="500"/>
                    <a:pt x="214" y="381"/>
                  </a:cubicBezTo>
                  <a:cubicBezTo>
                    <a:pt x="238" y="215"/>
                    <a:pt x="167" y="4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76"/>
            <p:cNvSpPr/>
            <p:nvPr/>
          </p:nvSpPr>
          <p:spPr>
            <a:xfrm>
              <a:off x="5108775" y="2439250"/>
              <a:ext cx="161950" cy="193525"/>
            </a:xfrm>
            <a:custGeom>
              <a:avLst/>
              <a:gdLst/>
              <a:ahLst/>
              <a:cxnLst/>
              <a:rect l="l" t="t" r="r" b="b"/>
              <a:pathLst>
                <a:path w="6478" h="7741" extrusionOk="0">
                  <a:moveTo>
                    <a:pt x="3025" y="1739"/>
                  </a:moveTo>
                  <a:cubicBezTo>
                    <a:pt x="3430" y="1739"/>
                    <a:pt x="3430" y="2358"/>
                    <a:pt x="3025" y="2358"/>
                  </a:cubicBezTo>
                  <a:lnTo>
                    <a:pt x="1572" y="2358"/>
                  </a:lnTo>
                  <a:cubicBezTo>
                    <a:pt x="1143" y="2358"/>
                    <a:pt x="1143" y="1739"/>
                    <a:pt x="1572" y="1739"/>
                  </a:cubicBezTo>
                  <a:close/>
                  <a:moveTo>
                    <a:pt x="1529" y="2975"/>
                  </a:moveTo>
                  <a:cubicBezTo>
                    <a:pt x="1543" y="2975"/>
                    <a:pt x="1557" y="2976"/>
                    <a:pt x="1572" y="2977"/>
                  </a:cubicBezTo>
                  <a:lnTo>
                    <a:pt x="3025" y="2977"/>
                  </a:lnTo>
                  <a:cubicBezTo>
                    <a:pt x="3406" y="3025"/>
                    <a:pt x="3406" y="3573"/>
                    <a:pt x="3025" y="3620"/>
                  </a:cubicBezTo>
                  <a:lnTo>
                    <a:pt x="1572" y="3620"/>
                  </a:lnTo>
                  <a:cubicBezTo>
                    <a:pt x="1557" y="3622"/>
                    <a:pt x="1543" y="3622"/>
                    <a:pt x="1529" y="3622"/>
                  </a:cubicBezTo>
                  <a:cubicBezTo>
                    <a:pt x="1110" y="3622"/>
                    <a:pt x="1110" y="2975"/>
                    <a:pt x="1529" y="2975"/>
                  </a:cubicBezTo>
                  <a:close/>
                  <a:moveTo>
                    <a:pt x="1527" y="4237"/>
                  </a:moveTo>
                  <a:cubicBezTo>
                    <a:pt x="1542" y="4237"/>
                    <a:pt x="1557" y="4238"/>
                    <a:pt x="1572" y="4239"/>
                  </a:cubicBezTo>
                  <a:lnTo>
                    <a:pt x="3025" y="4239"/>
                  </a:lnTo>
                  <a:cubicBezTo>
                    <a:pt x="3406" y="4287"/>
                    <a:pt x="3406" y="4835"/>
                    <a:pt x="3025" y="4859"/>
                  </a:cubicBezTo>
                  <a:lnTo>
                    <a:pt x="1572" y="4859"/>
                  </a:lnTo>
                  <a:cubicBezTo>
                    <a:pt x="1557" y="4860"/>
                    <a:pt x="1542" y="4861"/>
                    <a:pt x="1527" y="4861"/>
                  </a:cubicBezTo>
                  <a:cubicBezTo>
                    <a:pt x="1111" y="4861"/>
                    <a:pt x="1111" y="4237"/>
                    <a:pt x="1527" y="4237"/>
                  </a:cubicBezTo>
                  <a:close/>
                  <a:moveTo>
                    <a:pt x="4573" y="1775"/>
                  </a:moveTo>
                  <a:cubicBezTo>
                    <a:pt x="4674" y="1775"/>
                    <a:pt x="4775" y="1834"/>
                    <a:pt x="4787" y="1953"/>
                  </a:cubicBezTo>
                  <a:lnTo>
                    <a:pt x="4787" y="2072"/>
                  </a:lnTo>
                  <a:cubicBezTo>
                    <a:pt x="4930" y="2096"/>
                    <a:pt x="5097" y="2168"/>
                    <a:pt x="5192" y="2287"/>
                  </a:cubicBezTo>
                  <a:cubicBezTo>
                    <a:pt x="5263" y="2358"/>
                    <a:pt x="5263" y="2501"/>
                    <a:pt x="5168" y="2572"/>
                  </a:cubicBezTo>
                  <a:cubicBezTo>
                    <a:pt x="5135" y="2606"/>
                    <a:pt x="5086" y="2623"/>
                    <a:pt x="5037" y="2623"/>
                  </a:cubicBezTo>
                  <a:cubicBezTo>
                    <a:pt x="4979" y="2623"/>
                    <a:pt x="4921" y="2600"/>
                    <a:pt x="4882" y="2549"/>
                  </a:cubicBezTo>
                  <a:cubicBezTo>
                    <a:pt x="4858" y="2525"/>
                    <a:pt x="4811" y="2501"/>
                    <a:pt x="4787" y="2501"/>
                  </a:cubicBezTo>
                  <a:lnTo>
                    <a:pt x="4787" y="3168"/>
                  </a:lnTo>
                  <a:lnTo>
                    <a:pt x="4882" y="3215"/>
                  </a:lnTo>
                  <a:cubicBezTo>
                    <a:pt x="5239" y="3311"/>
                    <a:pt x="5454" y="3668"/>
                    <a:pt x="5406" y="4025"/>
                  </a:cubicBezTo>
                  <a:lnTo>
                    <a:pt x="5430" y="4025"/>
                  </a:lnTo>
                  <a:cubicBezTo>
                    <a:pt x="5359" y="4358"/>
                    <a:pt x="5120" y="4620"/>
                    <a:pt x="4787" y="4716"/>
                  </a:cubicBezTo>
                  <a:lnTo>
                    <a:pt x="4787" y="4859"/>
                  </a:lnTo>
                  <a:cubicBezTo>
                    <a:pt x="4811" y="4978"/>
                    <a:pt x="4704" y="5037"/>
                    <a:pt x="4594" y="5037"/>
                  </a:cubicBezTo>
                  <a:cubicBezTo>
                    <a:pt x="4483" y="5037"/>
                    <a:pt x="4370" y="4978"/>
                    <a:pt x="4382" y="4859"/>
                  </a:cubicBezTo>
                  <a:lnTo>
                    <a:pt x="4382" y="4739"/>
                  </a:lnTo>
                  <a:cubicBezTo>
                    <a:pt x="4192" y="4716"/>
                    <a:pt x="4025" y="4644"/>
                    <a:pt x="3882" y="4549"/>
                  </a:cubicBezTo>
                  <a:cubicBezTo>
                    <a:pt x="3684" y="4410"/>
                    <a:pt x="3799" y="4157"/>
                    <a:pt x="3980" y="4157"/>
                  </a:cubicBezTo>
                  <a:cubicBezTo>
                    <a:pt x="4016" y="4157"/>
                    <a:pt x="4056" y="4168"/>
                    <a:pt x="4096" y="4192"/>
                  </a:cubicBezTo>
                  <a:cubicBezTo>
                    <a:pt x="4192" y="4263"/>
                    <a:pt x="4287" y="4287"/>
                    <a:pt x="4382" y="4311"/>
                  </a:cubicBezTo>
                  <a:lnTo>
                    <a:pt x="4382" y="3430"/>
                  </a:lnTo>
                  <a:cubicBezTo>
                    <a:pt x="4263" y="3358"/>
                    <a:pt x="4168" y="3311"/>
                    <a:pt x="4073" y="3239"/>
                  </a:cubicBezTo>
                  <a:cubicBezTo>
                    <a:pt x="3882" y="3072"/>
                    <a:pt x="3811" y="2834"/>
                    <a:pt x="3858" y="2620"/>
                  </a:cubicBezTo>
                  <a:cubicBezTo>
                    <a:pt x="3906" y="2358"/>
                    <a:pt x="4073" y="2168"/>
                    <a:pt x="4335" y="2096"/>
                  </a:cubicBezTo>
                  <a:lnTo>
                    <a:pt x="4358" y="2096"/>
                  </a:lnTo>
                  <a:lnTo>
                    <a:pt x="4358" y="1953"/>
                  </a:lnTo>
                  <a:cubicBezTo>
                    <a:pt x="4370" y="1834"/>
                    <a:pt x="4471" y="1775"/>
                    <a:pt x="4573" y="1775"/>
                  </a:cubicBezTo>
                  <a:close/>
                  <a:moveTo>
                    <a:pt x="1527" y="5499"/>
                  </a:moveTo>
                  <a:cubicBezTo>
                    <a:pt x="1542" y="5499"/>
                    <a:pt x="1557" y="5500"/>
                    <a:pt x="1572" y="5502"/>
                  </a:cubicBezTo>
                  <a:lnTo>
                    <a:pt x="4930" y="5502"/>
                  </a:lnTo>
                  <a:cubicBezTo>
                    <a:pt x="5287" y="5525"/>
                    <a:pt x="5287" y="6073"/>
                    <a:pt x="4930" y="6121"/>
                  </a:cubicBezTo>
                  <a:lnTo>
                    <a:pt x="1572" y="6121"/>
                  </a:lnTo>
                  <a:cubicBezTo>
                    <a:pt x="1557" y="6122"/>
                    <a:pt x="1542" y="6123"/>
                    <a:pt x="1527" y="6123"/>
                  </a:cubicBezTo>
                  <a:cubicBezTo>
                    <a:pt x="1111" y="6123"/>
                    <a:pt x="1111" y="5499"/>
                    <a:pt x="1527" y="5499"/>
                  </a:cubicBezTo>
                  <a:close/>
                  <a:moveTo>
                    <a:pt x="310" y="0"/>
                  </a:moveTo>
                  <a:cubicBezTo>
                    <a:pt x="119" y="0"/>
                    <a:pt x="0" y="143"/>
                    <a:pt x="0" y="310"/>
                  </a:cubicBezTo>
                  <a:lnTo>
                    <a:pt x="0" y="7454"/>
                  </a:lnTo>
                  <a:cubicBezTo>
                    <a:pt x="0" y="7621"/>
                    <a:pt x="143" y="7740"/>
                    <a:pt x="310" y="7740"/>
                  </a:cubicBezTo>
                  <a:lnTo>
                    <a:pt x="6168" y="7740"/>
                  </a:lnTo>
                  <a:cubicBezTo>
                    <a:pt x="6335" y="7740"/>
                    <a:pt x="6478" y="7597"/>
                    <a:pt x="6454" y="7430"/>
                  </a:cubicBezTo>
                  <a:lnTo>
                    <a:pt x="6454" y="310"/>
                  </a:lnTo>
                  <a:cubicBezTo>
                    <a:pt x="6454" y="143"/>
                    <a:pt x="6335" y="0"/>
                    <a:pt x="6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76"/>
            <p:cNvSpPr/>
            <p:nvPr/>
          </p:nvSpPr>
          <p:spPr>
            <a:xfrm>
              <a:off x="5165925" y="2364825"/>
              <a:ext cx="131000" cy="50050"/>
            </a:xfrm>
            <a:custGeom>
              <a:avLst/>
              <a:gdLst/>
              <a:ahLst/>
              <a:cxnLst/>
              <a:rect l="l" t="t" r="r" b="b"/>
              <a:pathLst>
                <a:path w="5240" h="2002" extrusionOk="0">
                  <a:moveTo>
                    <a:pt x="0" y="1"/>
                  </a:moveTo>
                  <a:lnTo>
                    <a:pt x="0" y="2001"/>
                  </a:lnTo>
                  <a:lnTo>
                    <a:pt x="5240" y="2001"/>
                  </a:lnTo>
                  <a:lnTo>
                    <a:pt x="5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76"/>
            <p:cNvSpPr/>
            <p:nvPr/>
          </p:nvSpPr>
          <p:spPr>
            <a:xfrm>
              <a:off x="5312375" y="2366625"/>
              <a:ext cx="64325" cy="46450"/>
            </a:xfrm>
            <a:custGeom>
              <a:avLst/>
              <a:gdLst/>
              <a:ahLst/>
              <a:cxnLst/>
              <a:rect l="l" t="t" r="r" b="b"/>
              <a:pathLst>
                <a:path w="2573" h="1858" extrusionOk="0">
                  <a:moveTo>
                    <a:pt x="1" y="0"/>
                  </a:moveTo>
                  <a:lnTo>
                    <a:pt x="1" y="1858"/>
                  </a:lnTo>
                  <a:lnTo>
                    <a:pt x="2335" y="1238"/>
                  </a:lnTo>
                  <a:cubicBezTo>
                    <a:pt x="2478" y="1191"/>
                    <a:pt x="2573" y="1072"/>
                    <a:pt x="2573" y="929"/>
                  </a:cubicBezTo>
                  <a:cubicBezTo>
                    <a:pt x="2549" y="786"/>
                    <a:pt x="2454" y="667"/>
                    <a:pt x="2335" y="619"/>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76"/>
            <p:cNvSpPr/>
            <p:nvPr/>
          </p:nvSpPr>
          <p:spPr>
            <a:xfrm>
              <a:off x="5108775" y="2364825"/>
              <a:ext cx="41700" cy="50050"/>
            </a:xfrm>
            <a:custGeom>
              <a:avLst/>
              <a:gdLst/>
              <a:ahLst/>
              <a:cxnLst/>
              <a:rect l="l" t="t" r="r" b="b"/>
              <a:pathLst>
                <a:path w="1668" h="2002" extrusionOk="0">
                  <a:moveTo>
                    <a:pt x="524" y="1"/>
                  </a:moveTo>
                  <a:cubicBezTo>
                    <a:pt x="215" y="1"/>
                    <a:pt x="0" y="239"/>
                    <a:pt x="0" y="525"/>
                  </a:cubicBezTo>
                  <a:lnTo>
                    <a:pt x="0" y="1477"/>
                  </a:lnTo>
                  <a:cubicBezTo>
                    <a:pt x="0" y="1763"/>
                    <a:pt x="215" y="2001"/>
                    <a:pt x="524" y="2001"/>
                  </a:cubicBezTo>
                  <a:lnTo>
                    <a:pt x="1667" y="2001"/>
                  </a:lnTo>
                  <a:lnTo>
                    <a:pt x="16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76"/>
            <p:cNvSpPr/>
            <p:nvPr/>
          </p:nvSpPr>
          <p:spPr>
            <a:xfrm>
              <a:off x="5287375" y="2429725"/>
              <a:ext cx="99450" cy="202600"/>
            </a:xfrm>
            <a:custGeom>
              <a:avLst/>
              <a:gdLst/>
              <a:ahLst/>
              <a:cxnLst/>
              <a:rect l="l" t="t" r="r" b="b"/>
              <a:pathLst>
                <a:path w="3978" h="8104" extrusionOk="0">
                  <a:moveTo>
                    <a:pt x="1989" y="1223"/>
                  </a:moveTo>
                  <a:cubicBezTo>
                    <a:pt x="2470" y="1223"/>
                    <a:pt x="2930" y="1602"/>
                    <a:pt x="2930" y="2167"/>
                  </a:cubicBezTo>
                  <a:cubicBezTo>
                    <a:pt x="2930" y="2691"/>
                    <a:pt x="2501" y="3096"/>
                    <a:pt x="2001" y="3096"/>
                  </a:cubicBezTo>
                  <a:lnTo>
                    <a:pt x="2001" y="3120"/>
                  </a:lnTo>
                  <a:cubicBezTo>
                    <a:pt x="1144" y="3120"/>
                    <a:pt x="739" y="2096"/>
                    <a:pt x="1334" y="1501"/>
                  </a:cubicBezTo>
                  <a:cubicBezTo>
                    <a:pt x="1526" y="1309"/>
                    <a:pt x="1760" y="1223"/>
                    <a:pt x="1989" y="1223"/>
                  </a:cubicBezTo>
                  <a:close/>
                  <a:moveTo>
                    <a:pt x="2001" y="5001"/>
                  </a:moveTo>
                  <a:cubicBezTo>
                    <a:pt x="2501" y="5001"/>
                    <a:pt x="2930" y="5406"/>
                    <a:pt x="2930" y="5930"/>
                  </a:cubicBezTo>
                  <a:cubicBezTo>
                    <a:pt x="2930" y="6495"/>
                    <a:pt x="2459" y="6874"/>
                    <a:pt x="1978" y="6874"/>
                  </a:cubicBezTo>
                  <a:cubicBezTo>
                    <a:pt x="1749" y="6874"/>
                    <a:pt x="1518" y="6789"/>
                    <a:pt x="1334" y="6597"/>
                  </a:cubicBezTo>
                  <a:cubicBezTo>
                    <a:pt x="739" y="6002"/>
                    <a:pt x="1144" y="5001"/>
                    <a:pt x="2001" y="5001"/>
                  </a:cubicBezTo>
                  <a:close/>
                  <a:moveTo>
                    <a:pt x="1992" y="0"/>
                  </a:moveTo>
                  <a:cubicBezTo>
                    <a:pt x="1846" y="0"/>
                    <a:pt x="1703" y="96"/>
                    <a:pt x="1691" y="286"/>
                  </a:cubicBezTo>
                  <a:lnTo>
                    <a:pt x="1691" y="620"/>
                  </a:lnTo>
                  <a:cubicBezTo>
                    <a:pt x="1" y="977"/>
                    <a:pt x="1" y="3358"/>
                    <a:pt x="1691" y="3715"/>
                  </a:cubicBezTo>
                  <a:lnTo>
                    <a:pt x="1691" y="4406"/>
                  </a:lnTo>
                  <a:cubicBezTo>
                    <a:pt x="1" y="4739"/>
                    <a:pt x="1" y="7121"/>
                    <a:pt x="1691" y="7478"/>
                  </a:cubicBezTo>
                  <a:lnTo>
                    <a:pt x="1691" y="7835"/>
                  </a:lnTo>
                  <a:cubicBezTo>
                    <a:pt x="1703" y="8014"/>
                    <a:pt x="1846" y="8103"/>
                    <a:pt x="1992" y="8103"/>
                  </a:cubicBezTo>
                  <a:cubicBezTo>
                    <a:pt x="2138" y="8103"/>
                    <a:pt x="2287" y="8014"/>
                    <a:pt x="2311" y="7835"/>
                  </a:cubicBezTo>
                  <a:lnTo>
                    <a:pt x="2311" y="7478"/>
                  </a:lnTo>
                  <a:cubicBezTo>
                    <a:pt x="3978" y="7145"/>
                    <a:pt x="3978" y="4739"/>
                    <a:pt x="2311" y="4406"/>
                  </a:cubicBezTo>
                  <a:lnTo>
                    <a:pt x="2311" y="3715"/>
                  </a:lnTo>
                  <a:cubicBezTo>
                    <a:pt x="3049" y="3549"/>
                    <a:pt x="3573" y="2906"/>
                    <a:pt x="3573" y="2167"/>
                  </a:cubicBezTo>
                  <a:cubicBezTo>
                    <a:pt x="3549" y="1429"/>
                    <a:pt x="3049" y="786"/>
                    <a:pt x="2311" y="620"/>
                  </a:cubicBezTo>
                  <a:lnTo>
                    <a:pt x="2311" y="286"/>
                  </a:lnTo>
                  <a:cubicBezTo>
                    <a:pt x="2287" y="96"/>
                    <a:pt x="2138" y="0"/>
                    <a:pt x="1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3" name="Google Shape;6473;p76"/>
          <p:cNvGrpSpPr/>
          <p:nvPr/>
        </p:nvGrpSpPr>
        <p:grpSpPr>
          <a:xfrm>
            <a:off x="7057356" y="1768782"/>
            <a:ext cx="349675" cy="350425"/>
            <a:chOff x="5687450" y="2364825"/>
            <a:chExt cx="267950" cy="268525"/>
          </a:xfrm>
        </p:grpSpPr>
        <p:sp>
          <p:nvSpPr>
            <p:cNvPr id="6474" name="Google Shape;6474;p76"/>
            <p:cNvSpPr/>
            <p:nvPr/>
          </p:nvSpPr>
          <p:spPr>
            <a:xfrm>
              <a:off x="5905375" y="2444600"/>
              <a:ext cx="50025" cy="130425"/>
            </a:xfrm>
            <a:custGeom>
              <a:avLst/>
              <a:gdLst/>
              <a:ahLst/>
              <a:cxnLst/>
              <a:rect l="l" t="t" r="r" b="b"/>
              <a:pathLst>
                <a:path w="2001" h="5217" extrusionOk="0">
                  <a:moveTo>
                    <a:pt x="0" y="1"/>
                  </a:moveTo>
                  <a:lnTo>
                    <a:pt x="0" y="5216"/>
                  </a:lnTo>
                  <a:lnTo>
                    <a:pt x="2001" y="5216"/>
                  </a:lnTo>
                  <a:lnTo>
                    <a:pt x="2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76"/>
            <p:cNvSpPr/>
            <p:nvPr/>
          </p:nvSpPr>
          <p:spPr>
            <a:xfrm>
              <a:off x="5907750" y="2365425"/>
              <a:ext cx="45875" cy="63125"/>
            </a:xfrm>
            <a:custGeom>
              <a:avLst/>
              <a:gdLst/>
              <a:ahLst/>
              <a:cxnLst/>
              <a:rect l="l" t="t" r="r" b="b"/>
              <a:pathLst>
                <a:path w="1835" h="2525" extrusionOk="0">
                  <a:moveTo>
                    <a:pt x="917" y="0"/>
                  </a:moveTo>
                  <a:cubicBezTo>
                    <a:pt x="792" y="0"/>
                    <a:pt x="667" y="72"/>
                    <a:pt x="620" y="215"/>
                  </a:cubicBezTo>
                  <a:lnTo>
                    <a:pt x="0" y="2525"/>
                  </a:lnTo>
                  <a:lnTo>
                    <a:pt x="1834" y="2525"/>
                  </a:lnTo>
                  <a:lnTo>
                    <a:pt x="1215" y="215"/>
                  </a:lnTo>
                  <a:cubicBezTo>
                    <a:pt x="1167" y="72"/>
                    <a:pt x="1042" y="0"/>
                    <a:pt x="9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76"/>
            <p:cNvSpPr/>
            <p:nvPr/>
          </p:nvSpPr>
          <p:spPr>
            <a:xfrm>
              <a:off x="5905375" y="2591075"/>
              <a:ext cx="50025" cy="41700"/>
            </a:xfrm>
            <a:custGeom>
              <a:avLst/>
              <a:gdLst/>
              <a:ahLst/>
              <a:cxnLst/>
              <a:rect l="l" t="t" r="r" b="b"/>
              <a:pathLst>
                <a:path w="2001" h="1668" extrusionOk="0">
                  <a:moveTo>
                    <a:pt x="0" y="0"/>
                  </a:moveTo>
                  <a:lnTo>
                    <a:pt x="0" y="1143"/>
                  </a:lnTo>
                  <a:cubicBezTo>
                    <a:pt x="0" y="1429"/>
                    <a:pt x="238" y="1667"/>
                    <a:pt x="524" y="1667"/>
                  </a:cubicBezTo>
                  <a:lnTo>
                    <a:pt x="1477" y="1667"/>
                  </a:lnTo>
                  <a:cubicBezTo>
                    <a:pt x="1762" y="1667"/>
                    <a:pt x="2001" y="1429"/>
                    <a:pt x="2001" y="1143"/>
                  </a:cubicBezTo>
                  <a:lnTo>
                    <a:pt x="2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76"/>
            <p:cNvSpPr/>
            <p:nvPr/>
          </p:nvSpPr>
          <p:spPr>
            <a:xfrm>
              <a:off x="5687450" y="2387450"/>
              <a:ext cx="193525" cy="245900"/>
            </a:xfrm>
            <a:custGeom>
              <a:avLst/>
              <a:gdLst/>
              <a:ahLst/>
              <a:cxnLst/>
              <a:rect l="l" t="t" r="r" b="b"/>
              <a:pathLst>
                <a:path w="7741" h="9836" extrusionOk="0">
                  <a:moveTo>
                    <a:pt x="1144" y="1"/>
                  </a:moveTo>
                  <a:cubicBezTo>
                    <a:pt x="501" y="1"/>
                    <a:pt x="1" y="501"/>
                    <a:pt x="1" y="1144"/>
                  </a:cubicBezTo>
                  <a:lnTo>
                    <a:pt x="1" y="8669"/>
                  </a:lnTo>
                  <a:cubicBezTo>
                    <a:pt x="1" y="9312"/>
                    <a:pt x="501" y="9836"/>
                    <a:pt x="1144" y="9836"/>
                  </a:cubicBezTo>
                  <a:lnTo>
                    <a:pt x="6598" y="9836"/>
                  </a:lnTo>
                  <a:cubicBezTo>
                    <a:pt x="7217" y="9836"/>
                    <a:pt x="7741" y="9312"/>
                    <a:pt x="7741" y="8669"/>
                  </a:cubicBezTo>
                  <a:lnTo>
                    <a:pt x="7741" y="1120"/>
                  </a:lnTo>
                  <a:cubicBezTo>
                    <a:pt x="7741" y="501"/>
                    <a:pt x="7217" y="1"/>
                    <a:pt x="6598" y="1"/>
                  </a:cubicBezTo>
                  <a:lnTo>
                    <a:pt x="6121" y="1"/>
                  </a:lnTo>
                  <a:cubicBezTo>
                    <a:pt x="6217" y="143"/>
                    <a:pt x="6264" y="334"/>
                    <a:pt x="6288" y="524"/>
                  </a:cubicBezTo>
                  <a:lnTo>
                    <a:pt x="6288" y="786"/>
                  </a:lnTo>
                  <a:cubicBezTo>
                    <a:pt x="6669" y="834"/>
                    <a:pt x="6955" y="1167"/>
                    <a:pt x="6955" y="1572"/>
                  </a:cubicBezTo>
                  <a:lnTo>
                    <a:pt x="6955" y="8264"/>
                  </a:lnTo>
                  <a:cubicBezTo>
                    <a:pt x="6955" y="8693"/>
                    <a:pt x="6598" y="9050"/>
                    <a:pt x="6169" y="9050"/>
                  </a:cubicBezTo>
                  <a:lnTo>
                    <a:pt x="1573" y="9050"/>
                  </a:lnTo>
                  <a:cubicBezTo>
                    <a:pt x="1144" y="9050"/>
                    <a:pt x="787" y="8693"/>
                    <a:pt x="787" y="8264"/>
                  </a:cubicBezTo>
                  <a:lnTo>
                    <a:pt x="787" y="1572"/>
                  </a:lnTo>
                  <a:cubicBezTo>
                    <a:pt x="787" y="1167"/>
                    <a:pt x="1073" y="834"/>
                    <a:pt x="1454" y="786"/>
                  </a:cubicBezTo>
                  <a:lnTo>
                    <a:pt x="1454" y="524"/>
                  </a:lnTo>
                  <a:cubicBezTo>
                    <a:pt x="1454" y="334"/>
                    <a:pt x="1525" y="143"/>
                    <a:pt x="1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76"/>
            <p:cNvSpPr/>
            <p:nvPr/>
          </p:nvSpPr>
          <p:spPr>
            <a:xfrm>
              <a:off x="5739850" y="2364825"/>
              <a:ext cx="88750" cy="57175"/>
            </a:xfrm>
            <a:custGeom>
              <a:avLst/>
              <a:gdLst/>
              <a:ahLst/>
              <a:cxnLst/>
              <a:rect l="l" t="t" r="r" b="b"/>
              <a:pathLst>
                <a:path w="3550" h="2287" extrusionOk="0">
                  <a:moveTo>
                    <a:pt x="1144" y="1"/>
                  </a:moveTo>
                  <a:cubicBezTo>
                    <a:pt x="1001" y="1"/>
                    <a:pt x="882" y="72"/>
                    <a:pt x="858" y="215"/>
                  </a:cubicBezTo>
                  <a:lnTo>
                    <a:pt x="667" y="691"/>
                  </a:lnTo>
                  <a:lnTo>
                    <a:pt x="96" y="1168"/>
                  </a:lnTo>
                  <a:cubicBezTo>
                    <a:pt x="24" y="1215"/>
                    <a:pt x="1" y="1310"/>
                    <a:pt x="1" y="1406"/>
                  </a:cubicBezTo>
                  <a:lnTo>
                    <a:pt x="1" y="1977"/>
                  </a:lnTo>
                  <a:cubicBezTo>
                    <a:pt x="1" y="2144"/>
                    <a:pt x="144" y="2287"/>
                    <a:pt x="310" y="2287"/>
                  </a:cubicBezTo>
                  <a:lnTo>
                    <a:pt x="3239" y="2287"/>
                  </a:lnTo>
                  <a:cubicBezTo>
                    <a:pt x="3406" y="2287"/>
                    <a:pt x="3549" y="2144"/>
                    <a:pt x="3549" y="1977"/>
                  </a:cubicBezTo>
                  <a:lnTo>
                    <a:pt x="3549" y="1406"/>
                  </a:lnTo>
                  <a:cubicBezTo>
                    <a:pt x="3549" y="1310"/>
                    <a:pt x="3525" y="1215"/>
                    <a:pt x="3454" y="1168"/>
                  </a:cubicBezTo>
                  <a:lnTo>
                    <a:pt x="2882" y="691"/>
                  </a:lnTo>
                  <a:lnTo>
                    <a:pt x="2692" y="215"/>
                  </a:lnTo>
                  <a:cubicBezTo>
                    <a:pt x="2668" y="72"/>
                    <a:pt x="2549" y="1"/>
                    <a:pt x="2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76"/>
            <p:cNvSpPr/>
            <p:nvPr/>
          </p:nvSpPr>
          <p:spPr>
            <a:xfrm>
              <a:off x="5722600" y="2422575"/>
              <a:ext cx="123250" cy="175075"/>
            </a:xfrm>
            <a:custGeom>
              <a:avLst/>
              <a:gdLst/>
              <a:ahLst/>
              <a:cxnLst/>
              <a:rect l="l" t="t" r="r" b="b"/>
              <a:pathLst>
                <a:path w="4930" h="7003" extrusionOk="0">
                  <a:moveTo>
                    <a:pt x="1256" y="1070"/>
                  </a:moveTo>
                  <a:cubicBezTo>
                    <a:pt x="1653" y="1070"/>
                    <a:pt x="1653" y="1717"/>
                    <a:pt x="1256" y="1717"/>
                  </a:cubicBezTo>
                  <a:cubicBezTo>
                    <a:pt x="1242" y="1717"/>
                    <a:pt x="1229" y="1717"/>
                    <a:pt x="1215" y="1715"/>
                  </a:cubicBezTo>
                  <a:cubicBezTo>
                    <a:pt x="834" y="1668"/>
                    <a:pt x="834" y="1120"/>
                    <a:pt x="1215" y="1072"/>
                  </a:cubicBezTo>
                  <a:cubicBezTo>
                    <a:pt x="1229" y="1071"/>
                    <a:pt x="1242" y="1070"/>
                    <a:pt x="1256" y="1070"/>
                  </a:cubicBezTo>
                  <a:close/>
                  <a:moveTo>
                    <a:pt x="2219" y="1070"/>
                  </a:moveTo>
                  <a:cubicBezTo>
                    <a:pt x="2233" y="1070"/>
                    <a:pt x="2248" y="1071"/>
                    <a:pt x="2262" y="1072"/>
                  </a:cubicBezTo>
                  <a:lnTo>
                    <a:pt x="3715" y="1072"/>
                  </a:lnTo>
                  <a:cubicBezTo>
                    <a:pt x="4096" y="1120"/>
                    <a:pt x="4096" y="1668"/>
                    <a:pt x="3715" y="1715"/>
                  </a:cubicBezTo>
                  <a:lnTo>
                    <a:pt x="2262" y="1715"/>
                  </a:lnTo>
                  <a:cubicBezTo>
                    <a:pt x="2248" y="1717"/>
                    <a:pt x="2233" y="1717"/>
                    <a:pt x="2219" y="1717"/>
                  </a:cubicBezTo>
                  <a:cubicBezTo>
                    <a:pt x="1801" y="1717"/>
                    <a:pt x="1801" y="1070"/>
                    <a:pt x="2219" y="1070"/>
                  </a:cubicBezTo>
                  <a:close/>
                  <a:moveTo>
                    <a:pt x="1203" y="2337"/>
                  </a:moveTo>
                  <a:cubicBezTo>
                    <a:pt x="1365" y="2337"/>
                    <a:pt x="1524" y="2453"/>
                    <a:pt x="1524" y="2644"/>
                  </a:cubicBezTo>
                  <a:cubicBezTo>
                    <a:pt x="1524" y="2835"/>
                    <a:pt x="1381" y="2977"/>
                    <a:pt x="1215" y="2977"/>
                  </a:cubicBezTo>
                  <a:cubicBezTo>
                    <a:pt x="929" y="2977"/>
                    <a:pt x="786" y="2620"/>
                    <a:pt x="976" y="2430"/>
                  </a:cubicBezTo>
                  <a:cubicBezTo>
                    <a:pt x="1040" y="2366"/>
                    <a:pt x="1122" y="2337"/>
                    <a:pt x="1203" y="2337"/>
                  </a:cubicBezTo>
                  <a:close/>
                  <a:moveTo>
                    <a:pt x="2218" y="2332"/>
                  </a:moveTo>
                  <a:cubicBezTo>
                    <a:pt x="2232" y="2332"/>
                    <a:pt x="2247" y="2333"/>
                    <a:pt x="2262" y="2334"/>
                  </a:cubicBezTo>
                  <a:lnTo>
                    <a:pt x="3715" y="2334"/>
                  </a:lnTo>
                  <a:cubicBezTo>
                    <a:pt x="4096" y="2382"/>
                    <a:pt x="4096" y="2930"/>
                    <a:pt x="3715" y="2977"/>
                  </a:cubicBezTo>
                  <a:lnTo>
                    <a:pt x="2262" y="2977"/>
                  </a:lnTo>
                  <a:cubicBezTo>
                    <a:pt x="2255" y="2978"/>
                    <a:pt x="2247" y="2978"/>
                    <a:pt x="2239" y="2978"/>
                  </a:cubicBezTo>
                  <a:cubicBezTo>
                    <a:pt x="1801" y="2978"/>
                    <a:pt x="1794" y="2332"/>
                    <a:pt x="2218" y="2332"/>
                  </a:cubicBezTo>
                  <a:close/>
                  <a:moveTo>
                    <a:pt x="1203" y="3589"/>
                  </a:moveTo>
                  <a:cubicBezTo>
                    <a:pt x="1365" y="3589"/>
                    <a:pt x="1524" y="3716"/>
                    <a:pt x="1524" y="3906"/>
                  </a:cubicBezTo>
                  <a:cubicBezTo>
                    <a:pt x="1524" y="4073"/>
                    <a:pt x="1381" y="4216"/>
                    <a:pt x="1215" y="4216"/>
                  </a:cubicBezTo>
                  <a:cubicBezTo>
                    <a:pt x="929" y="4216"/>
                    <a:pt x="786" y="3882"/>
                    <a:pt x="976" y="3692"/>
                  </a:cubicBezTo>
                  <a:cubicBezTo>
                    <a:pt x="1040" y="3620"/>
                    <a:pt x="1122" y="3589"/>
                    <a:pt x="1203" y="3589"/>
                  </a:cubicBezTo>
                  <a:close/>
                  <a:moveTo>
                    <a:pt x="2218" y="3594"/>
                  </a:moveTo>
                  <a:cubicBezTo>
                    <a:pt x="2232" y="3594"/>
                    <a:pt x="2247" y="3595"/>
                    <a:pt x="2262" y="3597"/>
                  </a:cubicBezTo>
                  <a:lnTo>
                    <a:pt x="3715" y="3597"/>
                  </a:lnTo>
                  <a:cubicBezTo>
                    <a:pt x="4096" y="3620"/>
                    <a:pt x="4096" y="4192"/>
                    <a:pt x="3715" y="4216"/>
                  </a:cubicBezTo>
                  <a:lnTo>
                    <a:pt x="2262" y="4216"/>
                  </a:lnTo>
                  <a:cubicBezTo>
                    <a:pt x="2247" y="4217"/>
                    <a:pt x="2232" y="4218"/>
                    <a:pt x="2218" y="4218"/>
                  </a:cubicBezTo>
                  <a:cubicBezTo>
                    <a:pt x="1801" y="4218"/>
                    <a:pt x="1801" y="3594"/>
                    <a:pt x="2218" y="3594"/>
                  </a:cubicBezTo>
                  <a:close/>
                  <a:moveTo>
                    <a:pt x="1189" y="4843"/>
                  </a:moveTo>
                  <a:cubicBezTo>
                    <a:pt x="1356" y="4843"/>
                    <a:pt x="1524" y="4972"/>
                    <a:pt x="1524" y="5168"/>
                  </a:cubicBezTo>
                  <a:cubicBezTo>
                    <a:pt x="1524" y="5335"/>
                    <a:pt x="1381" y="5478"/>
                    <a:pt x="1215" y="5478"/>
                  </a:cubicBezTo>
                  <a:cubicBezTo>
                    <a:pt x="929" y="5478"/>
                    <a:pt x="786" y="5145"/>
                    <a:pt x="976" y="4930"/>
                  </a:cubicBezTo>
                  <a:cubicBezTo>
                    <a:pt x="1036" y="4870"/>
                    <a:pt x="1112" y="4843"/>
                    <a:pt x="1189" y="4843"/>
                  </a:cubicBezTo>
                  <a:close/>
                  <a:moveTo>
                    <a:pt x="2218" y="4856"/>
                  </a:moveTo>
                  <a:cubicBezTo>
                    <a:pt x="2232" y="4856"/>
                    <a:pt x="2247" y="4857"/>
                    <a:pt x="2262" y="4859"/>
                  </a:cubicBezTo>
                  <a:lnTo>
                    <a:pt x="3715" y="4859"/>
                  </a:lnTo>
                  <a:cubicBezTo>
                    <a:pt x="4096" y="4883"/>
                    <a:pt x="4096" y="5430"/>
                    <a:pt x="3715" y="5478"/>
                  </a:cubicBezTo>
                  <a:lnTo>
                    <a:pt x="2262" y="5478"/>
                  </a:lnTo>
                  <a:cubicBezTo>
                    <a:pt x="2247" y="5479"/>
                    <a:pt x="2232" y="5480"/>
                    <a:pt x="2218" y="5480"/>
                  </a:cubicBezTo>
                  <a:cubicBezTo>
                    <a:pt x="1801" y="5480"/>
                    <a:pt x="1801" y="4856"/>
                    <a:pt x="2218" y="4856"/>
                  </a:cubicBezTo>
                  <a:close/>
                  <a:moveTo>
                    <a:pt x="95" y="1"/>
                  </a:moveTo>
                  <a:cubicBezTo>
                    <a:pt x="24" y="1"/>
                    <a:pt x="0" y="72"/>
                    <a:pt x="0" y="144"/>
                  </a:cubicBezTo>
                  <a:lnTo>
                    <a:pt x="0" y="6835"/>
                  </a:lnTo>
                  <a:cubicBezTo>
                    <a:pt x="0" y="6931"/>
                    <a:pt x="71" y="7002"/>
                    <a:pt x="143" y="7002"/>
                  </a:cubicBezTo>
                  <a:lnTo>
                    <a:pt x="4787" y="7002"/>
                  </a:lnTo>
                  <a:cubicBezTo>
                    <a:pt x="4858" y="7002"/>
                    <a:pt x="4930" y="6931"/>
                    <a:pt x="4930" y="6835"/>
                  </a:cubicBezTo>
                  <a:lnTo>
                    <a:pt x="4930" y="144"/>
                  </a:lnTo>
                  <a:cubicBezTo>
                    <a:pt x="4930" y="72"/>
                    <a:pt x="4882" y="1"/>
                    <a:pt x="4811" y="1"/>
                  </a:cubicBezTo>
                  <a:cubicBezTo>
                    <a:pt x="4668" y="358"/>
                    <a:pt x="4310" y="620"/>
                    <a:pt x="3929" y="620"/>
                  </a:cubicBezTo>
                  <a:lnTo>
                    <a:pt x="1000" y="620"/>
                  </a:lnTo>
                  <a:cubicBezTo>
                    <a:pt x="595" y="620"/>
                    <a:pt x="238" y="358"/>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0" name="Google Shape;6480;p76"/>
          <p:cNvGrpSpPr/>
          <p:nvPr/>
        </p:nvGrpSpPr>
        <p:grpSpPr>
          <a:xfrm>
            <a:off x="7806361" y="1768782"/>
            <a:ext cx="351991" cy="349675"/>
            <a:chOff x="6261400" y="2364825"/>
            <a:chExt cx="269725" cy="267950"/>
          </a:xfrm>
        </p:grpSpPr>
        <p:sp>
          <p:nvSpPr>
            <p:cNvPr id="6481" name="Google Shape;6481;p76"/>
            <p:cNvSpPr/>
            <p:nvPr/>
          </p:nvSpPr>
          <p:spPr>
            <a:xfrm>
              <a:off x="6261400" y="2364825"/>
              <a:ext cx="70875" cy="267950"/>
            </a:xfrm>
            <a:custGeom>
              <a:avLst/>
              <a:gdLst/>
              <a:ahLst/>
              <a:cxnLst/>
              <a:rect l="l" t="t" r="r" b="b"/>
              <a:pathLst>
                <a:path w="2835" h="10718" extrusionOk="0">
                  <a:moveTo>
                    <a:pt x="1219" y="1665"/>
                  </a:moveTo>
                  <a:cubicBezTo>
                    <a:pt x="1233" y="1665"/>
                    <a:pt x="1247" y="1666"/>
                    <a:pt x="1262" y="1668"/>
                  </a:cubicBezTo>
                  <a:lnTo>
                    <a:pt x="1548" y="1668"/>
                  </a:lnTo>
                  <a:lnTo>
                    <a:pt x="1548" y="2311"/>
                  </a:lnTo>
                  <a:lnTo>
                    <a:pt x="1262" y="2311"/>
                  </a:lnTo>
                  <a:cubicBezTo>
                    <a:pt x="1247" y="2312"/>
                    <a:pt x="1233" y="2313"/>
                    <a:pt x="1219" y="2313"/>
                  </a:cubicBezTo>
                  <a:cubicBezTo>
                    <a:pt x="800" y="2313"/>
                    <a:pt x="800" y="1665"/>
                    <a:pt x="1219" y="1665"/>
                  </a:cubicBezTo>
                  <a:close/>
                  <a:moveTo>
                    <a:pt x="1218" y="5023"/>
                  </a:moveTo>
                  <a:cubicBezTo>
                    <a:pt x="1232" y="5023"/>
                    <a:pt x="1247" y="5024"/>
                    <a:pt x="1262" y="5025"/>
                  </a:cubicBezTo>
                  <a:lnTo>
                    <a:pt x="1548" y="5025"/>
                  </a:lnTo>
                  <a:lnTo>
                    <a:pt x="1548" y="5668"/>
                  </a:lnTo>
                  <a:lnTo>
                    <a:pt x="1262" y="5645"/>
                  </a:lnTo>
                  <a:cubicBezTo>
                    <a:pt x="1247" y="5646"/>
                    <a:pt x="1232" y="5647"/>
                    <a:pt x="1218" y="5647"/>
                  </a:cubicBezTo>
                  <a:cubicBezTo>
                    <a:pt x="801" y="5647"/>
                    <a:pt x="801" y="5023"/>
                    <a:pt x="1218" y="5023"/>
                  </a:cubicBezTo>
                  <a:close/>
                  <a:moveTo>
                    <a:pt x="1548" y="8431"/>
                  </a:moveTo>
                  <a:lnTo>
                    <a:pt x="1548" y="9050"/>
                  </a:lnTo>
                  <a:lnTo>
                    <a:pt x="1262" y="9050"/>
                  </a:lnTo>
                  <a:cubicBezTo>
                    <a:pt x="1072" y="9050"/>
                    <a:pt x="929" y="8907"/>
                    <a:pt x="953" y="8740"/>
                  </a:cubicBezTo>
                  <a:cubicBezTo>
                    <a:pt x="953" y="8550"/>
                    <a:pt x="1096" y="8431"/>
                    <a:pt x="1262" y="8431"/>
                  </a:cubicBezTo>
                  <a:close/>
                  <a:moveTo>
                    <a:pt x="2715" y="1"/>
                  </a:moveTo>
                  <a:cubicBezTo>
                    <a:pt x="2120" y="1"/>
                    <a:pt x="1643" y="453"/>
                    <a:pt x="1572" y="1048"/>
                  </a:cubicBezTo>
                  <a:lnTo>
                    <a:pt x="1262" y="1048"/>
                  </a:lnTo>
                  <a:cubicBezTo>
                    <a:pt x="0" y="1048"/>
                    <a:pt x="0" y="2930"/>
                    <a:pt x="1262" y="2930"/>
                  </a:cubicBezTo>
                  <a:lnTo>
                    <a:pt x="1548" y="2930"/>
                  </a:lnTo>
                  <a:lnTo>
                    <a:pt x="1548" y="4406"/>
                  </a:lnTo>
                  <a:lnTo>
                    <a:pt x="1262" y="4406"/>
                  </a:lnTo>
                  <a:cubicBezTo>
                    <a:pt x="0" y="4406"/>
                    <a:pt x="0" y="6288"/>
                    <a:pt x="1262" y="6288"/>
                  </a:cubicBezTo>
                  <a:lnTo>
                    <a:pt x="1548" y="6288"/>
                  </a:lnTo>
                  <a:lnTo>
                    <a:pt x="1548" y="7788"/>
                  </a:lnTo>
                  <a:lnTo>
                    <a:pt x="1262" y="7788"/>
                  </a:lnTo>
                  <a:cubicBezTo>
                    <a:pt x="0" y="7788"/>
                    <a:pt x="0" y="9669"/>
                    <a:pt x="1262" y="9669"/>
                  </a:cubicBezTo>
                  <a:lnTo>
                    <a:pt x="1572" y="9669"/>
                  </a:lnTo>
                  <a:cubicBezTo>
                    <a:pt x="1643" y="10265"/>
                    <a:pt x="2120" y="10717"/>
                    <a:pt x="2715" y="10717"/>
                  </a:cubicBezTo>
                  <a:lnTo>
                    <a:pt x="2834" y="10717"/>
                  </a:lnTo>
                  <a:lnTo>
                    <a:pt x="2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76"/>
            <p:cNvSpPr/>
            <p:nvPr/>
          </p:nvSpPr>
          <p:spPr>
            <a:xfrm>
              <a:off x="6499525" y="2364825"/>
              <a:ext cx="31000" cy="60750"/>
            </a:xfrm>
            <a:custGeom>
              <a:avLst/>
              <a:gdLst/>
              <a:ahLst/>
              <a:cxnLst/>
              <a:rect l="l" t="t" r="r" b="b"/>
              <a:pathLst>
                <a:path w="1240" h="2430" extrusionOk="0">
                  <a:moveTo>
                    <a:pt x="1" y="1"/>
                  </a:moveTo>
                  <a:lnTo>
                    <a:pt x="1" y="2096"/>
                  </a:lnTo>
                  <a:lnTo>
                    <a:pt x="311" y="2096"/>
                  </a:lnTo>
                  <a:cubicBezTo>
                    <a:pt x="644" y="2096"/>
                    <a:pt x="977" y="2215"/>
                    <a:pt x="1239" y="2430"/>
                  </a:cubicBezTo>
                  <a:lnTo>
                    <a:pt x="1239" y="1263"/>
                  </a:lnTo>
                  <a:cubicBezTo>
                    <a:pt x="1239" y="572"/>
                    <a:pt x="692"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76"/>
            <p:cNvSpPr/>
            <p:nvPr/>
          </p:nvSpPr>
          <p:spPr>
            <a:xfrm>
              <a:off x="6500125" y="2433300"/>
              <a:ext cx="31000" cy="60150"/>
            </a:xfrm>
            <a:custGeom>
              <a:avLst/>
              <a:gdLst/>
              <a:ahLst/>
              <a:cxnLst/>
              <a:rect l="l" t="t" r="r" b="b"/>
              <a:pathLst>
                <a:path w="1240" h="2406" extrusionOk="0">
                  <a:moveTo>
                    <a:pt x="1" y="0"/>
                  </a:moveTo>
                  <a:lnTo>
                    <a:pt x="1" y="2096"/>
                  </a:lnTo>
                  <a:lnTo>
                    <a:pt x="287" y="2096"/>
                  </a:lnTo>
                  <a:cubicBezTo>
                    <a:pt x="620" y="2096"/>
                    <a:pt x="953" y="2215"/>
                    <a:pt x="1239" y="2406"/>
                  </a:cubicBezTo>
                  <a:lnTo>
                    <a:pt x="1239" y="929"/>
                  </a:lnTo>
                  <a:cubicBezTo>
                    <a:pt x="1215" y="405"/>
                    <a:pt x="810" y="0"/>
                    <a:pt x="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76"/>
            <p:cNvSpPr/>
            <p:nvPr/>
          </p:nvSpPr>
          <p:spPr>
            <a:xfrm>
              <a:off x="6500125" y="2569625"/>
              <a:ext cx="31000" cy="63150"/>
            </a:xfrm>
            <a:custGeom>
              <a:avLst/>
              <a:gdLst/>
              <a:ahLst/>
              <a:cxnLst/>
              <a:rect l="l" t="t" r="r" b="b"/>
              <a:pathLst>
                <a:path w="1240" h="2526" extrusionOk="0">
                  <a:moveTo>
                    <a:pt x="1" y="1"/>
                  </a:moveTo>
                  <a:lnTo>
                    <a:pt x="1" y="2525"/>
                  </a:lnTo>
                  <a:lnTo>
                    <a:pt x="930" y="2525"/>
                  </a:lnTo>
                  <a:cubicBezTo>
                    <a:pt x="1096" y="2525"/>
                    <a:pt x="1239" y="2382"/>
                    <a:pt x="1239" y="2215"/>
                  </a:cubicBezTo>
                  <a:lnTo>
                    <a:pt x="1239" y="953"/>
                  </a:lnTo>
                  <a:cubicBezTo>
                    <a:pt x="1239" y="429"/>
                    <a:pt x="810"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76"/>
            <p:cNvSpPr/>
            <p:nvPr/>
          </p:nvSpPr>
          <p:spPr>
            <a:xfrm>
              <a:off x="6500125" y="2501175"/>
              <a:ext cx="31000" cy="60750"/>
            </a:xfrm>
            <a:custGeom>
              <a:avLst/>
              <a:gdLst/>
              <a:ahLst/>
              <a:cxnLst/>
              <a:rect l="l" t="t" r="r" b="b"/>
              <a:pathLst>
                <a:path w="1240" h="2430" extrusionOk="0">
                  <a:moveTo>
                    <a:pt x="1" y="0"/>
                  </a:moveTo>
                  <a:lnTo>
                    <a:pt x="1" y="2120"/>
                  </a:lnTo>
                  <a:lnTo>
                    <a:pt x="287" y="2120"/>
                  </a:lnTo>
                  <a:cubicBezTo>
                    <a:pt x="620" y="2120"/>
                    <a:pt x="953" y="2215"/>
                    <a:pt x="1239" y="2429"/>
                  </a:cubicBezTo>
                  <a:lnTo>
                    <a:pt x="1239" y="953"/>
                  </a:lnTo>
                  <a:cubicBezTo>
                    <a:pt x="1215" y="429"/>
                    <a:pt x="810" y="0"/>
                    <a:pt x="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76"/>
            <p:cNvSpPr/>
            <p:nvPr/>
          </p:nvSpPr>
          <p:spPr>
            <a:xfrm>
              <a:off x="6381650" y="2474975"/>
              <a:ext cx="67900" cy="30975"/>
            </a:xfrm>
            <a:custGeom>
              <a:avLst/>
              <a:gdLst/>
              <a:ahLst/>
              <a:cxnLst/>
              <a:rect l="l" t="t" r="r" b="b"/>
              <a:pathLst>
                <a:path w="2716" h="1239" extrusionOk="0">
                  <a:moveTo>
                    <a:pt x="1358" y="0"/>
                  </a:moveTo>
                  <a:cubicBezTo>
                    <a:pt x="667" y="0"/>
                    <a:pt x="72" y="548"/>
                    <a:pt x="1" y="1239"/>
                  </a:cubicBezTo>
                  <a:lnTo>
                    <a:pt x="2716" y="1239"/>
                  </a:lnTo>
                  <a:cubicBezTo>
                    <a:pt x="2668" y="548"/>
                    <a:pt x="2073"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76"/>
            <p:cNvSpPr/>
            <p:nvPr/>
          </p:nvSpPr>
          <p:spPr>
            <a:xfrm>
              <a:off x="6348325" y="2364825"/>
              <a:ext cx="135750" cy="267950"/>
            </a:xfrm>
            <a:custGeom>
              <a:avLst/>
              <a:gdLst/>
              <a:ahLst/>
              <a:cxnLst/>
              <a:rect l="l" t="t" r="r" b="b"/>
              <a:pathLst>
                <a:path w="5430" h="10718" extrusionOk="0">
                  <a:moveTo>
                    <a:pt x="2715" y="1882"/>
                  </a:moveTo>
                  <a:cubicBezTo>
                    <a:pt x="3810" y="1882"/>
                    <a:pt x="4382" y="3192"/>
                    <a:pt x="3620" y="4001"/>
                  </a:cubicBezTo>
                  <a:cubicBezTo>
                    <a:pt x="4287" y="4335"/>
                    <a:pt x="4692" y="5025"/>
                    <a:pt x="4692" y="5764"/>
                  </a:cubicBezTo>
                  <a:lnTo>
                    <a:pt x="4692" y="5978"/>
                  </a:lnTo>
                  <a:cubicBezTo>
                    <a:pt x="4692" y="6145"/>
                    <a:pt x="4549" y="6288"/>
                    <a:pt x="4382" y="6288"/>
                  </a:cubicBezTo>
                  <a:lnTo>
                    <a:pt x="1024" y="6288"/>
                  </a:lnTo>
                  <a:cubicBezTo>
                    <a:pt x="857" y="6288"/>
                    <a:pt x="691" y="6145"/>
                    <a:pt x="714" y="5978"/>
                  </a:cubicBezTo>
                  <a:lnTo>
                    <a:pt x="714" y="5764"/>
                  </a:lnTo>
                  <a:cubicBezTo>
                    <a:pt x="714" y="5025"/>
                    <a:pt x="1143" y="4335"/>
                    <a:pt x="1786" y="4001"/>
                  </a:cubicBezTo>
                  <a:cubicBezTo>
                    <a:pt x="1048" y="3192"/>
                    <a:pt x="1619" y="1882"/>
                    <a:pt x="2715" y="1882"/>
                  </a:cubicBezTo>
                  <a:close/>
                  <a:moveTo>
                    <a:pt x="4424" y="6905"/>
                  </a:moveTo>
                  <a:cubicBezTo>
                    <a:pt x="4820" y="6905"/>
                    <a:pt x="4820" y="7528"/>
                    <a:pt x="4424" y="7528"/>
                  </a:cubicBezTo>
                  <a:cubicBezTo>
                    <a:pt x="4411" y="7528"/>
                    <a:pt x="4397" y="7527"/>
                    <a:pt x="4382" y="7526"/>
                  </a:cubicBezTo>
                  <a:lnTo>
                    <a:pt x="1024" y="7526"/>
                  </a:lnTo>
                  <a:cubicBezTo>
                    <a:pt x="643" y="7502"/>
                    <a:pt x="643" y="6954"/>
                    <a:pt x="1024" y="6907"/>
                  </a:cubicBezTo>
                  <a:lnTo>
                    <a:pt x="4382" y="6907"/>
                  </a:lnTo>
                  <a:cubicBezTo>
                    <a:pt x="4397" y="6905"/>
                    <a:pt x="4411" y="6905"/>
                    <a:pt x="4424" y="6905"/>
                  </a:cubicBezTo>
                  <a:close/>
                  <a:moveTo>
                    <a:pt x="4424" y="8167"/>
                  </a:moveTo>
                  <a:cubicBezTo>
                    <a:pt x="4820" y="8167"/>
                    <a:pt x="4820" y="8790"/>
                    <a:pt x="4424" y="8790"/>
                  </a:cubicBezTo>
                  <a:cubicBezTo>
                    <a:pt x="4411" y="8790"/>
                    <a:pt x="4397" y="8790"/>
                    <a:pt x="4382" y="8788"/>
                  </a:cubicBezTo>
                  <a:lnTo>
                    <a:pt x="1024" y="8788"/>
                  </a:lnTo>
                  <a:cubicBezTo>
                    <a:pt x="643" y="8764"/>
                    <a:pt x="643" y="8193"/>
                    <a:pt x="1024" y="8169"/>
                  </a:cubicBezTo>
                  <a:lnTo>
                    <a:pt x="4382" y="8169"/>
                  </a:lnTo>
                  <a:cubicBezTo>
                    <a:pt x="4397" y="8167"/>
                    <a:pt x="4411" y="8167"/>
                    <a:pt x="4424" y="8167"/>
                  </a:cubicBezTo>
                  <a:close/>
                  <a:moveTo>
                    <a:pt x="0" y="1"/>
                  </a:moveTo>
                  <a:lnTo>
                    <a:pt x="0" y="10717"/>
                  </a:lnTo>
                  <a:lnTo>
                    <a:pt x="5430" y="10717"/>
                  </a:lnTo>
                  <a:lnTo>
                    <a:pt x="5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76"/>
            <p:cNvSpPr/>
            <p:nvPr/>
          </p:nvSpPr>
          <p:spPr>
            <a:xfrm>
              <a:off x="6400100" y="2427925"/>
              <a:ext cx="31600" cy="31000"/>
            </a:xfrm>
            <a:custGeom>
              <a:avLst/>
              <a:gdLst/>
              <a:ahLst/>
              <a:cxnLst/>
              <a:rect l="l" t="t" r="r" b="b"/>
              <a:pathLst>
                <a:path w="1264" h="1240" extrusionOk="0">
                  <a:moveTo>
                    <a:pt x="620" y="1"/>
                  </a:moveTo>
                  <a:cubicBezTo>
                    <a:pt x="287" y="1"/>
                    <a:pt x="1" y="263"/>
                    <a:pt x="1" y="620"/>
                  </a:cubicBezTo>
                  <a:cubicBezTo>
                    <a:pt x="1" y="954"/>
                    <a:pt x="287" y="1239"/>
                    <a:pt x="620" y="1239"/>
                  </a:cubicBezTo>
                  <a:cubicBezTo>
                    <a:pt x="977" y="1239"/>
                    <a:pt x="1263" y="954"/>
                    <a:pt x="1263" y="620"/>
                  </a:cubicBezTo>
                  <a:cubicBezTo>
                    <a:pt x="1263" y="263"/>
                    <a:pt x="977" y="1"/>
                    <a:pt x="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9" name="Google Shape;6489;p76"/>
          <p:cNvGrpSpPr/>
          <p:nvPr/>
        </p:nvGrpSpPr>
        <p:grpSpPr>
          <a:xfrm>
            <a:off x="7812560" y="2327420"/>
            <a:ext cx="351208" cy="349642"/>
            <a:chOff x="6266150" y="2792900"/>
            <a:chExt cx="269125" cy="267925"/>
          </a:xfrm>
        </p:grpSpPr>
        <p:sp>
          <p:nvSpPr>
            <p:cNvPr id="6490" name="Google Shape;6490;p76"/>
            <p:cNvSpPr/>
            <p:nvPr/>
          </p:nvSpPr>
          <p:spPr>
            <a:xfrm>
              <a:off x="6306650" y="2867250"/>
              <a:ext cx="39300" cy="150700"/>
            </a:xfrm>
            <a:custGeom>
              <a:avLst/>
              <a:gdLst/>
              <a:ahLst/>
              <a:cxnLst/>
              <a:rect l="l" t="t" r="r" b="b"/>
              <a:pathLst>
                <a:path w="1572" h="6028" extrusionOk="0">
                  <a:moveTo>
                    <a:pt x="1280" y="0"/>
                  </a:moveTo>
                  <a:cubicBezTo>
                    <a:pt x="1266" y="0"/>
                    <a:pt x="1252" y="1"/>
                    <a:pt x="1238" y="3"/>
                  </a:cubicBezTo>
                  <a:lnTo>
                    <a:pt x="953" y="3"/>
                  </a:lnTo>
                  <a:cubicBezTo>
                    <a:pt x="939" y="2"/>
                    <a:pt x="925" y="2"/>
                    <a:pt x="911" y="2"/>
                  </a:cubicBezTo>
                  <a:cubicBezTo>
                    <a:pt x="406" y="2"/>
                    <a:pt x="0" y="422"/>
                    <a:pt x="0" y="932"/>
                  </a:cubicBezTo>
                  <a:lnTo>
                    <a:pt x="0" y="6028"/>
                  </a:lnTo>
                  <a:cubicBezTo>
                    <a:pt x="191" y="5909"/>
                    <a:pt x="405" y="5861"/>
                    <a:pt x="643" y="5861"/>
                  </a:cubicBezTo>
                  <a:lnTo>
                    <a:pt x="1572" y="5861"/>
                  </a:lnTo>
                  <a:lnTo>
                    <a:pt x="1572" y="313"/>
                  </a:lnTo>
                  <a:cubicBezTo>
                    <a:pt x="1572" y="136"/>
                    <a:pt x="1449" y="0"/>
                    <a:pt x="1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76"/>
            <p:cNvSpPr/>
            <p:nvPr/>
          </p:nvSpPr>
          <p:spPr>
            <a:xfrm>
              <a:off x="6266150" y="2888150"/>
              <a:ext cx="28600" cy="172675"/>
            </a:xfrm>
            <a:custGeom>
              <a:avLst/>
              <a:gdLst/>
              <a:ahLst/>
              <a:cxnLst/>
              <a:rect l="l" t="t" r="r" b="b"/>
              <a:pathLst>
                <a:path w="1144" h="6907" extrusionOk="0">
                  <a:moveTo>
                    <a:pt x="310" y="0"/>
                  </a:moveTo>
                  <a:cubicBezTo>
                    <a:pt x="144" y="0"/>
                    <a:pt x="1" y="143"/>
                    <a:pt x="1" y="310"/>
                  </a:cubicBezTo>
                  <a:lnTo>
                    <a:pt x="1" y="6573"/>
                  </a:lnTo>
                  <a:cubicBezTo>
                    <a:pt x="1" y="6764"/>
                    <a:pt x="144" y="6883"/>
                    <a:pt x="310" y="6907"/>
                  </a:cubicBezTo>
                  <a:lnTo>
                    <a:pt x="1144" y="6907"/>
                  </a:lnTo>
                  <a:cubicBezTo>
                    <a:pt x="1025" y="6716"/>
                    <a:pt x="977" y="6502"/>
                    <a:pt x="977" y="6264"/>
                  </a:cubicBezTo>
                  <a:lnTo>
                    <a:pt x="977" y="96"/>
                  </a:ln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76"/>
            <p:cNvSpPr/>
            <p:nvPr/>
          </p:nvSpPr>
          <p:spPr>
            <a:xfrm>
              <a:off x="6499525" y="2966150"/>
              <a:ext cx="6000" cy="16675"/>
            </a:xfrm>
            <a:custGeom>
              <a:avLst/>
              <a:gdLst/>
              <a:ahLst/>
              <a:cxnLst/>
              <a:rect l="l" t="t" r="r" b="b"/>
              <a:pathLst>
                <a:path w="240" h="667" extrusionOk="0">
                  <a:moveTo>
                    <a:pt x="1" y="0"/>
                  </a:moveTo>
                  <a:lnTo>
                    <a:pt x="1" y="667"/>
                  </a:lnTo>
                  <a:cubicBezTo>
                    <a:pt x="120" y="595"/>
                    <a:pt x="191" y="500"/>
                    <a:pt x="215" y="381"/>
                  </a:cubicBezTo>
                  <a:cubicBezTo>
                    <a:pt x="239" y="214"/>
                    <a:pt x="168" y="4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76"/>
            <p:cNvSpPr/>
            <p:nvPr/>
          </p:nvSpPr>
          <p:spPr>
            <a:xfrm>
              <a:off x="6485850" y="2939350"/>
              <a:ext cx="3600" cy="10750"/>
            </a:xfrm>
            <a:custGeom>
              <a:avLst/>
              <a:gdLst/>
              <a:ahLst/>
              <a:cxnLst/>
              <a:rect l="l" t="t" r="r" b="b"/>
              <a:pathLst>
                <a:path w="144" h="430" extrusionOk="0">
                  <a:moveTo>
                    <a:pt x="143" y="0"/>
                  </a:moveTo>
                  <a:cubicBezTo>
                    <a:pt x="72" y="48"/>
                    <a:pt x="24" y="120"/>
                    <a:pt x="24" y="191"/>
                  </a:cubicBezTo>
                  <a:cubicBezTo>
                    <a:pt x="0" y="262"/>
                    <a:pt x="24" y="334"/>
                    <a:pt x="72" y="382"/>
                  </a:cubicBezTo>
                  <a:lnTo>
                    <a:pt x="143" y="429"/>
                  </a:lnTo>
                  <a:lnTo>
                    <a:pt x="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76"/>
            <p:cNvSpPr/>
            <p:nvPr/>
          </p:nvSpPr>
          <p:spPr>
            <a:xfrm>
              <a:off x="6306050" y="2888150"/>
              <a:ext cx="228050" cy="172675"/>
            </a:xfrm>
            <a:custGeom>
              <a:avLst/>
              <a:gdLst/>
              <a:ahLst/>
              <a:cxnLst/>
              <a:rect l="l" t="t" r="r" b="b"/>
              <a:pathLst>
                <a:path w="9122" h="6907" extrusionOk="0">
                  <a:moveTo>
                    <a:pt x="6043" y="1237"/>
                  </a:moveTo>
                  <a:cubicBezTo>
                    <a:pt x="6440" y="1237"/>
                    <a:pt x="6440" y="1884"/>
                    <a:pt x="6043" y="1884"/>
                  </a:cubicBezTo>
                  <a:cubicBezTo>
                    <a:pt x="6029" y="1884"/>
                    <a:pt x="6016" y="1883"/>
                    <a:pt x="6001" y="1882"/>
                  </a:cubicBezTo>
                  <a:lnTo>
                    <a:pt x="3287" y="1882"/>
                  </a:lnTo>
                  <a:cubicBezTo>
                    <a:pt x="2906" y="1834"/>
                    <a:pt x="2906" y="1286"/>
                    <a:pt x="3287" y="1239"/>
                  </a:cubicBezTo>
                  <a:lnTo>
                    <a:pt x="6001" y="1239"/>
                  </a:lnTo>
                  <a:cubicBezTo>
                    <a:pt x="6016" y="1237"/>
                    <a:pt x="6029" y="1237"/>
                    <a:pt x="6043" y="1237"/>
                  </a:cubicBezTo>
                  <a:close/>
                  <a:moveTo>
                    <a:pt x="6044" y="2499"/>
                  </a:moveTo>
                  <a:cubicBezTo>
                    <a:pt x="6447" y="2499"/>
                    <a:pt x="6440" y="3145"/>
                    <a:pt x="6023" y="3145"/>
                  </a:cubicBezTo>
                  <a:cubicBezTo>
                    <a:pt x="6016" y="3145"/>
                    <a:pt x="6009" y="3144"/>
                    <a:pt x="6001" y="3144"/>
                  </a:cubicBezTo>
                  <a:lnTo>
                    <a:pt x="3287" y="3144"/>
                  </a:lnTo>
                  <a:cubicBezTo>
                    <a:pt x="2906" y="3096"/>
                    <a:pt x="2906" y="2549"/>
                    <a:pt x="3287" y="2501"/>
                  </a:cubicBezTo>
                  <a:lnTo>
                    <a:pt x="6001" y="2501"/>
                  </a:lnTo>
                  <a:cubicBezTo>
                    <a:pt x="6016" y="2499"/>
                    <a:pt x="6030" y="2499"/>
                    <a:pt x="6044" y="2499"/>
                  </a:cubicBezTo>
                  <a:close/>
                  <a:moveTo>
                    <a:pt x="6044" y="3761"/>
                  </a:moveTo>
                  <a:cubicBezTo>
                    <a:pt x="6440" y="3761"/>
                    <a:pt x="6440" y="4385"/>
                    <a:pt x="6044" y="4385"/>
                  </a:cubicBezTo>
                  <a:cubicBezTo>
                    <a:pt x="6030" y="4385"/>
                    <a:pt x="6016" y="4384"/>
                    <a:pt x="6001" y="4382"/>
                  </a:cubicBezTo>
                  <a:lnTo>
                    <a:pt x="3287" y="4382"/>
                  </a:lnTo>
                  <a:cubicBezTo>
                    <a:pt x="2906" y="4358"/>
                    <a:pt x="2906" y="3787"/>
                    <a:pt x="3287" y="3763"/>
                  </a:cubicBezTo>
                  <a:lnTo>
                    <a:pt x="6001" y="3763"/>
                  </a:lnTo>
                  <a:cubicBezTo>
                    <a:pt x="6016" y="3762"/>
                    <a:pt x="6030" y="3761"/>
                    <a:pt x="6044" y="3761"/>
                  </a:cubicBezTo>
                  <a:close/>
                  <a:moveTo>
                    <a:pt x="7586" y="1259"/>
                  </a:moveTo>
                  <a:cubicBezTo>
                    <a:pt x="7687" y="1259"/>
                    <a:pt x="7764" y="1346"/>
                    <a:pt x="7764" y="1453"/>
                  </a:cubicBezTo>
                  <a:lnTo>
                    <a:pt x="7764" y="1572"/>
                  </a:lnTo>
                  <a:cubicBezTo>
                    <a:pt x="7930" y="1596"/>
                    <a:pt x="8073" y="1667"/>
                    <a:pt x="8169" y="1787"/>
                  </a:cubicBezTo>
                  <a:cubicBezTo>
                    <a:pt x="8264" y="1882"/>
                    <a:pt x="8240" y="2001"/>
                    <a:pt x="8145" y="2072"/>
                  </a:cubicBezTo>
                  <a:cubicBezTo>
                    <a:pt x="8112" y="2117"/>
                    <a:pt x="8063" y="2135"/>
                    <a:pt x="8013" y="2135"/>
                  </a:cubicBezTo>
                  <a:cubicBezTo>
                    <a:pt x="7956" y="2135"/>
                    <a:pt x="7897" y="2111"/>
                    <a:pt x="7859" y="2072"/>
                  </a:cubicBezTo>
                  <a:cubicBezTo>
                    <a:pt x="7835" y="2025"/>
                    <a:pt x="7788" y="2001"/>
                    <a:pt x="7764" y="2001"/>
                  </a:cubicBezTo>
                  <a:lnTo>
                    <a:pt x="7764" y="2691"/>
                  </a:lnTo>
                  <a:lnTo>
                    <a:pt x="7859" y="2715"/>
                  </a:lnTo>
                  <a:cubicBezTo>
                    <a:pt x="8216" y="2834"/>
                    <a:pt x="8454" y="3192"/>
                    <a:pt x="8383" y="3573"/>
                  </a:cubicBezTo>
                  <a:cubicBezTo>
                    <a:pt x="8335" y="3882"/>
                    <a:pt x="8073" y="4144"/>
                    <a:pt x="7764" y="4239"/>
                  </a:cubicBezTo>
                  <a:lnTo>
                    <a:pt x="7764" y="4382"/>
                  </a:lnTo>
                  <a:cubicBezTo>
                    <a:pt x="7764" y="4501"/>
                    <a:pt x="7668" y="4597"/>
                    <a:pt x="7549" y="4597"/>
                  </a:cubicBezTo>
                  <a:cubicBezTo>
                    <a:pt x="7430" y="4597"/>
                    <a:pt x="7335" y="4501"/>
                    <a:pt x="7335" y="4382"/>
                  </a:cubicBezTo>
                  <a:lnTo>
                    <a:pt x="7335" y="4263"/>
                  </a:lnTo>
                  <a:cubicBezTo>
                    <a:pt x="7168" y="4239"/>
                    <a:pt x="6978" y="4168"/>
                    <a:pt x="6835" y="4073"/>
                  </a:cubicBezTo>
                  <a:cubicBezTo>
                    <a:pt x="6637" y="3934"/>
                    <a:pt x="6768" y="3681"/>
                    <a:pt x="6954" y="3681"/>
                  </a:cubicBezTo>
                  <a:cubicBezTo>
                    <a:pt x="6992" y="3681"/>
                    <a:pt x="7033" y="3691"/>
                    <a:pt x="7073" y="3715"/>
                  </a:cubicBezTo>
                  <a:cubicBezTo>
                    <a:pt x="7145" y="3787"/>
                    <a:pt x="7240" y="3811"/>
                    <a:pt x="7335" y="3835"/>
                  </a:cubicBezTo>
                  <a:lnTo>
                    <a:pt x="7335" y="2953"/>
                  </a:lnTo>
                  <a:cubicBezTo>
                    <a:pt x="7240" y="2906"/>
                    <a:pt x="7121" y="2834"/>
                    <a:pt x="7026" y="2763"/>
                  </a:cubicBezTo>
                  <a:cubicBezTo>
                    <a:pt x="6859" y="2620"/>
                    <a:pt x="6764" y="2382"/>
                    <a:pt x="6811" y="2144"/>
                  </a:cubicBezTo>
                  <a:cubicBezTo>
                    <a:pt x="6859" y="1882"/>
                    <a:pt x="7049" y="1667"/>
                    <a:pt x="7311" y="1596"/>
                  </a:cubicBezTo>
                  <a:lnTo>
                    <a:pt x="7335" y="1596"/>
                  </a:lnTo>
                  <a:lnTo>
                    <a:pt x="7335" y="1453"/>
                  </a:lnTo>
                  <a:cubicBezTo>
                    <a:pt x="7335" y="1334"/>
                    <a:pt x="7430" y="1263"/>
                    <a:pt x="7549" y="1263"/>
                  </a:cubicBezTo>
                  <a:cubicBezTo>
                    <a:pt x="7562" y="1260"/>
                    <a:pt x="7574" y="1259"/>
                    <a:pt x="7586" y="1259"/>
                  </a:cubicBezTo>
                  <a:close/>
                  <a:moveTo>
                    <a:pt x="7904" y="5023"/>
                  </a:moveTo>
                  <a:cubicBezTo>
                    <a:pt x="8320" y="5023"/>
                    <a:pt x="8320" y="5647"/>
                    <a:pt x="7904" y="5647"/>
                  </a:cubicBezTo>
                  <a:cubicBezTo>
                    <a:pt x="7889" y="5647"/>
                    <a:pt x="7874" y="5646"/>
                    <a:pt x="7859" y="5644"/>
                  </a:cubicBezTo>
                  <a:lnTo>
                    <a:pt x="3263" y="5644"/>
                  </a:lnTo>
                  <a:cubicBezTo>
                    <a:pt x="2882" y="5597"/>
                    <a:pt x="2882" y="5049"/>
                    <a:pt x="3263" y="5025"/>
                  </a:cubicBezTo>
                  <a:lnTo>
                    <a:pt x="7859" y="5025"/>
                  </a:lnTo>
                  <a:cubicBezTo>
                    <a:pt x="7874" y="5024"/>
                    <a:pt x="7889" y="5023"/>
                    <a:pt x="7904" y="5023"/>
                  </a:cubicBezTo>
                  <a:close/>
                  <a:moveTo>
                    <a:pt x="2215" y="0"/>
                  </a:moveTo>
                  <a:lnTo>
                    <a:pt x="2215" y="5335"/>
                  </a:lnTo>
                  <a:cubicBezTo>
                    <a:pt x="2215" y="5502"/>
                    <a:pt x="2072" y="5644"/>
                    <a:pt x="1905" y="5644"/>
                  </a:cubicBezTo>
                  <a:lnTo>
                    <a:pt x="667" y="5644"/>
                  </a:lnTo>
                  <a:cubicBezTo>
                    <a:pt x="310" y="5644"/>
                    <a:pt x="24" y="5906"/>
                    <a:pt x="24" y="6264"/>
                  </a:cubicBezTo>
                  <a:cubicBezTo>
                    <a:pt x="0" y="6597"/>
                    <a:pt x="286" y="6907"/>
                    <a:pt x="643" y="6907"/>
                  </a:cubicBezTo>
                  <a:lnTo>
                    <a:pt x="8835" y="6907"/>
                  </a:lnTo>
                  <a:cubicBezTo>
                    <a:pt x="9002" y="6883"/>
                    <a:pt x="9121" y="6764"/>
                    <a:pt x="9121" y="6597"/>
                  </a:cubicBezTo>
                  <a:lnTo>
                    <a:pt x="9121" y="310"/>
                  </a:lnTo>
                  <a:cubicBezTo>
                    <a:pt x="9121" y="143"/>
                    <a:pt x="9002" y="0"/>
                    <a:pt x="8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76"/>
            <p:cNvSpPr/>
            <p:nvPr/>
          </p:nvSpPr>
          <p:spPr>
            <a:xfrm>
              <a:off x="6323900" y="2792900"/>
              <a:ext cx="130425" cy="49425"/>
            </a:xfrm>
            <a:custGeom>
              <a:avLst/>
              <a:gdLst/>
              <a:ahLst/>
              <a:cxnLst/>
              <a:rect l="l" t="t" r="r" b="b"/>
              <a:pathLst>
                <a:path w="5217" h="1977" extrusionOk="0">
                  <a:moveTo>
                    <a:pt x="1" y="0"/>
                  </a:moveTo>
                  <a:lnTo>
                    <a:pt x="1" y="1977"/>
                  </a:lnTo>
                  <a:lnTo>
                    <a:pt x="5216" y="1977"/>
                  </a:lnTo>
                  <a:lnTo>
                    <a:pt x="5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76"/>
            <p:cNvSpPr/>
            <p:nvPr/>
          </p:nvSpPr>
          <p:spPr>
            <a:xfrm>
              <a:off x="6470375" y="2794675"/>
              <a:ext cx="64900" cy="45875"/>
            </a:xfrm>
            <a:custGeom>
              <a:avLst/>
              <a:gdLst/>
              <a:ahLst/>
              <a:cxnLst/>
              <a:rect l="l" t="t" r="r" b="b"/>
              <a:pathLst>
                <a:path w="2596" h="1835" extrusionOk="0">
                  <a:moveTo>
                    <a:pt x="0" y="1"/>
                  </a:moveTo>
                  <a:lnTo>
                    <a:pt x="0" y="1834"/>
                  </a:lnTo>
                  <a:lnTo>
                    <a:pt x="2310" y="1215"/>
                  </a:lnTo>
                  <a:cubicBezTo>
                    <a:pt x="2596" y="1120"/>
                    <a:pt x="2596" y="715"/>
                    <a:pt x="2310" y="620"/>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76"/>
            <p:cNvSpPr/>
            <p:nvPr/>
          </p:nvSpPr>
          <p:spPr>
            <a:xfrm>
              <a:off x="6266150" y="2792900"/>
              <a:ext cx="41700" cy="49425"/>
            </a:xfrm>
            <a:custGeom>
              <a:avLst/>
              <a:gdLst/>
              <a:ahLst/>
              <a:cxnLst/>
              <a:rect l="l" t="t" r="r" b="b"/>
              <a:pathLst>
                <a:path w="1668" h="1977" extrusionOk="0">
                  <a:moveTo>
                    <a:pt x="525" y="0"/>
                  </a:moveTo>
                  <a:cubicBezTo>
                    <a:pt x="239" y="0"/>
                    <a:pt x="1" y="238"/>
                    <a:pt x="1" y="524"/>
                  </a:cubicBezTo>
                  <a:lnTo>
                    <a:pt x="1" y="1453"/>
                  </a:lnTo>
                  <a:cubicBezTo>
                    <a:pt x="1" y="1739"/>
                    <a:pt x="239" y="1977"/>
                    <a:pt x="525" y="1977"/>
                  </a:cubicBezTo>
                  <a:lnTo>
                    <a:pt x="1668" y="1977"/>
                  </a:lnTo>
                  <a:lnTo>
                    <a:pt x="1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8" name="Google Shape;6498;p76"/>
          <p:cNvGrpSpPr/>
          <p:nvPr/>
        </p:nvGrpSpPr>
        <p:grpSpPr>
          <a:xfrm>
            <a:off x="7058139" y="2327420"/>
            <a:ext cx="347326" cy="349642"/>
            <a:chOff x="5688050" y="2792900"/>
            <a:chExt cx="266150" cy="267925"/>
          </a:xfrm>
        </p:grpSpPr>
        <p:sp>
          <p:nvSpPr>
            <p:cNvPr id="6499" name="Google Shape;6499;p76"/>
            <p:cNvSpPr/>
            <p:nvPr/>
          </p:nvSpPr>
          <p:spPr>
            <a:xfrm>
              <a:off x="5900000" y="2888150"/>
              <a:ext cx="54200" cy="172675"/>
            </a:xfrm>
            <a:custGeom>
              <a:avLst/>
              <a:gdLst/>
              <a:ahLst/>
              <a:cxnLst/>
              <a:rect l="l" t="t" r="r" b="b"/>
              <a:pathLst>
                <a:path w="2168" h="6907" extrusionOk="0">
                  <a:moveTo>
                    <a:pt x="1137" y="1237"/>
                  </a:moveTo>
                  <a:cubicBezTo>
                    <a:pt x="1535" y="1237"/>
                    <a:pt x="1535" y="1884"/>
                    <a:pt x="1137" y="1884"/>
                  </a:cubicBezTo>
                  <a:cubicBezTo>
                    <a:pt x="1124" y="1884"/>
                    <a:pt x="1110" y="1883"/>
                    <a:pt x="1096" y="1882"/>
                  </a:cubicBezTo>
                  <a:cubicBezTo>
                    <a:pt x="715" y="1834"/>
                    <a:pt x="715" y="1286"/>
                    <a:pt x="1096" y="1239"/>
                  </a:cubicBezTo>
                  <a:cubicBezTo>
                    <a:pt x="1110" y="1237"/>
                    <a:pt x="1124" y="1237"/>
                    <a:pt x="1137" y="1237"/>
                  </a:cubicBezTo>
                  <a:close/>
                  <a:moveTo>
                    <a:pt x="1139" y="2499"/>
                  </a:moveTo>
                  <a:cubicBezTo>
                    <a:pt x="1535" y="2499"/>
                    <a:pt x="1535" y="3122"/>
                    <a:pt x="1139" y="3122"/>
                  </a:cubicBezTo>
                  <a:cubicBezTo>
                    <a:pt x="1125" y="3122"/>
                    <a:pt x="1111" y="3122"/>
                    <a:pt x="1096" y="3120"/>
                  </a:cubicBezTo>
                  <a:cubicBezTo>
                    <a:pt x="715" y="3096"/>
                    <a:pt x="715" y="2549"/>
                    <a:pt x="1096" y="2501"/>
                  </a:cubicBezTo>
                  <a:cubicBezTo>
                    <a:pt x="1111" y="2499"/>
                    <a:pt x="1125" y="2499"/>
                    <a:pt x="1139" y="2499"/>
                  </a:cubicBezTo>
                  <a:close/>
                  <a:moveTo>
                    <a:pt x="1139" y="3761"/>
                  </a:moveTo>
                  <a:cubicBezTo>
                    <a:pt x="1535" y="3761"/>
                    <a:pt x="1535" y="4385"/>
                    <a:pt x="1139" y="4385"/>
                  </a:cubicBezTo>
                  <a:cubicBezTo>
                    <a:pt x="1125" y="4385"/>
                    <a:pt x="1111" y="4384"/>
                    <a:pt x="1096" y="4382"/>
                  </a:cubicBezTo>
                  <a:cubicBezTo>
                    <a:pt x="715" y="4358"/>
                    <a:pt x="715" y="3787"/>
                    <a:pt x="1096" y="3763"/>
                  </a:cubicBezTo>
                  <a:cubicBezTo>
                    <a:pt x="1111" y="3762"/>
                    <a:pt x="1125" y="3761"/>
                    <a:pt x="1139" y="3761"/>
                  </a:cubicBezTo>
                  <a:close/>
                  <a:moveTo>
                    <a:pt x="1" y="0"/>
                  </a:moveTo>
                  <a:lnTo>
                    <a:pt x="1" y="6907"/>
                  </a:lnTo>
                  <a:lnTo>
                    <a:pt x="787" y="6907"/>
                  </a:lnTo>
                  <a:lnTo>
                    <a:pt x="787" y="5335"/>
                  </a:lnTo>
                  <a:cubicBezTo>
                    <a:pt x="787" y="5168"/>
                    <a:pt x="906" y="5025"/>
                    <a:pt x="1072" y="5025"/>
                  </a:cubicBezTo>
                  <a:cubicBezTo>
                    <a:pt x="1086" y="5024"/>
                    <a:pt x="1100" y="5023"/>
                    <a:pt x="1114" y="5023"/>
                  </a:cubicBezTo>
                  <a:cubicBezTo>
                    <a:pt x="1283" y="5023"/>
                    <a:pt x="1406" y="5158"/>
                    <a:pt x="1406" y="5335"/>
                  </a:cubicBezTo>
                  <a:lnTo>
                    <a:pt x="1406" y="6907"/>
                  </a:lnTo>
                  <a:lnTo>
                    <a:pt x="1882" y="6907"/>
                  </a:lnTo>
                  <a:cubicBezTo>
                    <a:pt x="2049" y="6883"/>
                    <a:pt x="2168" y="6764"/>
                    <a:pt x="2168" y="6597"/>
                  </a:cubicBezTo>
                  <a:lnTo>
                    <a:pt x="2168" y="310"/>
                  </a:lnTo>
                  <a:cubicBezTo>
                    <a:pt x="2168" y="143"/>
                    <a:pt x="2049"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76"/>
            <p:cNvSpPr/>
            <p:nvPr/>
          </p:nvSpPr>
          <p:spPr>
            <a:xfrm>
              <a:off x="5688050" y="2888150"/>
              <a:ext cx="54800" cy="172675"/>
            </a:xfrm>
            <a:custGeom>
              <a:avLst/>
              <a:gdLst/>
              <a:ahLst/>
              <a:cxnLst/>
              <a:rect l="l" t="t" r="r" b="b"/>
              <a:pathLst>
                <a:path w="2192" h="6907" extrusionOk="0">
                  <a:moveTo>
                    <a:pt x="1137" y="1237"/>
                  </a:moveTo>
                  <a:cubicBezTo>
                    <a:pt x="1535" y="1237"/>
                    <a:pt x="1535" y="1884"/>
                    <a:pt x="1137" y="1884"/>
                  </a:cubicBezTo>
                  <a:cubicBezTo>
                    <a:pt x="1124" y="1884"/>
                    <a:pt x="1110" y="1883"/>
                    <a:pt x="1096" y="1882"/>
                  </a:cubicBezTo>
                  <a:cubicBezTo>
                    <a:pt x="715" y="1834"/>
                    <a:pt x="715" y="1286"/>
                    <a:pt x="1096" y="1239"/>
                  </a:cubicBezTo>
                  <a:cubicBezTo>
                    <a:pt x="1110" y="1237"/>
                    <a:pt x="1124" y="1237"/>
                    <a:pt x="1137" y="1237"/>
                  </a:cubicBezTo>
                  <a:close/>
                  <a:moveTo>
                    <a:pt x="1105" y="2499"/>
                  </a:moveTo>
                  <a:cubicBezTo>
                    <a:pt x="1271" y="2499"/>
                    <a:pt x="1422" y="2639"/>
                    <a:pt x="1406" y="2834"/>
                  </a:cubicBezTo>
                  <a:cubicBezTo>
                    <a:pt x="1406" y="2989"/>
                    <a:pt x="1283" y="3123"/>
                    <a:pt x="1133" y="3123"/>
                  </a:cubicBezTo>
                  <a:cubicBezTo>
                    <a:pt x="1121" y="3123"/>
                    <a:pt x="1109" y="3122"/>
                    <a:pt x="1096" y="3120"/>
                  </a:cubicBezTo>
                  <a:cubicBezTo>
                    <a:pt x="810" y="3120"/>
                    <a:pt x="668" y="2787"/>
                    <a:pt x="882" y="2596"/>
                  </a:cubicBezTo>
                  <a:cubicBezTo>
                    <a:pt x="950" y="2529"/>
                    <a:pt x="1029" y="2499"/>
                    <a:pt x="1105" y="2499"/>
                  </a:cubicBezTo>
                  <a:close/>
                  <a:moveTo>
                    <a:pt x="1080" y="3755"/>
                  </a:moveTo>
                  <a:cubicBezTo>
                    <a:pt x="1237" y="3755"/>
                    <a:pt x="1390" y="3882"/>
                    <a:pt x="1406" y="4073"/>
                  </a:cubicBezTo>
                  <a:cubicBezTo>
                    <a:pt x="1406" y="4239"/>
                    <a:pt x="1263" y="4382"/>
                    <a:pt x="1096" y="4382"/>
                  </a:cubicBezTo>
                  <a:cubicBezTo>
                    <a:pt x="1087" y="4383"/>
                    <a:pt x="1077" y="4383"/>
                    <a:pt x="1067" y="4383"/>
                  </a:cubicBezTo>
                  <a:cubicBezTo>
                    <a:pt x="800" y="4383"/>
                    <a:pt x="651" y="4065"/>
                    <a:pt x="858" y="3858"/>
                  </a:cubicBezTo>
                  <a:cubicBezTo>
                    <a:pt x="922" y="3787"/>
                    <a:pt x="1001" y="3755"/>
                    <a:pt x="1080" y="3755"/>
                  </a:cubicBezTo>
                  <a:close/>
                  <a:moveTo>
                    <a:pt x="310" y="0"/>
                  </a:moveTo>
                  <a:cubicBezTo>
                    <a:pt x="144" y="0"/>
                    <a:pt x="1" y="143"/>
                    <a:pt x="1" y="310"/>
                  </a:cubicBezTo>
                  <a:lnTo>
                    <a:pt x="1" y="6597"/>
                  </a:lnTo>
                  <a:cubicBezTo>
                    <a:pt x="1" y="6764"/>
                    <a:pt x="144" y="6907"/>
                    <a:pt x="310" y="6907"/>
                  </a:cubicBezTo>
                  <a:lnTo>
                    <a:pt x="787" y="6907"/>
                  </a:lnTo>
                  <a:lnTo>
                    <a:pt x="787" y="5335"/>
                  </a:lnTo>
                  <a:cubicBezTo>
                    <a:pt x="799" y="5144"/>
                    <a:pt x="941" y="5049"/>
                    <a:pt x="1087" y="5049"/>
                  </a:cubicBezTo>
                  <a:cubicBezTo>
                    <a:pt x="1233" y="5049"/>
                    <a:pt x="1382" y="5144"/>
                    <a:pt x="1406" y="5335"/>
                  </a:cubicBezTo>
                  <a:lnTo>
                    <a:pt x="1406" y="6907"/>
                  </a:lnTo>
                  <a:lnTo>
                    <a:pt x="2192" y="6907"/>
                  </a:lnTo>
                  <a:lnTo>
                    <a:pt x="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76"/>
            <p:cNvSpPr/>
            <p:nvPr/>
          </p:nvSpPr>
          <p:spPr>
            <a:xfrm>
              <a:off x="5758300" y="2833375"/>
              <a:ext cx="125050" cy="227450"/>
            </a:xfrm>
            <a:custGeom>
              <a:avLst/>
              <a:gdLst/>
              <a:ahLst/>
              <a:cxnLst/>
              <a:rect l="l" t="t" r="r" b="b"/>
              <a:pathLst>
                <a:path w="5002" h="9098" extrusionOk="0">
                  <a:moveTo>
                    <a:pt x="1269" y="921"/>
                  </a:moveTo>
                  <a:cubicBezTo>
                    <a:pt x="1424" y="921"/>
                    <a:pt x="1573" y="1048"/>
                    <a:pt x="1573" y="1239"/>
                  </a:cubicBezTo>
                  <a:cubicBezTo>
                    <a:pt x="1573" y="1406"/>
                    <a:pt x="1430" y="1548"/>
                    <a:pt x="1263" y="1548"/>
                  </a:cubicBezTo>
                  <a:cubicBezTo>
                    <a:pt x="977" y="1548"/>
                    <a:pt x="834" y="1215"/>
                    <a:pt x="1049" y="1025"/>
                  </a:cubicBezTo>
                  <a:cubicBezTo>
                    <a:pt x="1112" y="953"/>
                    <a:pt x="1192" y="921"/>
                    <a:pt x="1269" y="921"/>
                  </a:cubicBezTo>
                  <a:close/>
                  <a:moveTo>
                    <a:pt x="2524" y="921"/>
                  </a:moveTo>
                  <a:cubicBezTo>
                    <a:pt x="2687" y="921"/>
                    <a:pt x="2835" y="1048"/>
                    <a:pt x="2835" y="1239"/>
                  </a:cubicBezTo>
                  <a:cubicBezTo>
                    <a:pt x="2835" y="1406"/>
                    <a:pt x="2692" y="1548"/>
                    <a:pt x="2525" y="1548"/>
                  </a:cubicBezTo>
                  <a:cubicBezTo>
                    <a:pt x="2239" y="1548"/>
                    <a:pt x="2097" y="1215"/>
                    <a:pt x="2287" y="1025"/>
                  </a:cubicBezTo>
                  <a:cubicBezTo>
                    <a:pt x="2359" y="953"/>
                    <a:pt x="2443" y="921"/>
                    <a:pt x="2524" y="921"/>
                  </a:cubicBezTo>
                  <a:close/>
                  <a:moveTo>
                    <a:pt x="3776" y="921"/>
                  </a:moveTo>
                  <a:cubicBezTo>
                    <a:pt x="3938" y="921"/>
                    <a:pt x="4097" y="1048"/>
                    <a:pt x="4097" y="1239"/>
                  </a:cubicBezTo>
                  <a:cubicBezTo>
                    <a:pt x="4097" y="1406"/>
                    <a:pt x="3954" y="1548"/>
                    <a:pt x="3787" y="1548"/>
                  </a:cubicBezTo>
                  <a:cubicBezTo>
                    <a:pt x="3502" y="1548"/>
                    <a:pt x="3359" y="1215"/>
                    <a:pt x="3549" y="1025"/>
                  </a:cubicBezTo>
                  <a:cubicBezTo>
                    <a:pt x="3613" y="953"/>
                    <a:pt x="3695" y="921"/>
                    <a:pt x="3776" y="921"/>
                  </a:cubicBezTo>
                  <a:close/>
                  <a:moveTo>
                    <a:pt x="1305" y="2189"/>
                  </a:moveTo>
                  <a:cubicBezTo>
                    <a:pt x="1701" y="2189"/>
                    <a:pt x="1701" y="2813"/>
                    <a:pt x="1305" y="2813"/>
                  </a:cubicBezTo>
                  <a:cubicBezTo>
                    <a:pt x="1292" y="2813"/>
                    <a:pt x="1278" y="2812"/>
                    <a:pt x="1263" y="2811"/>
                  </a:cubicBezTo>
                  <a:cubicBezTo>
                    <a:pt x="882" y="2763"/>
                    <a:pt x="882" y="2215"/>
                    <a:pt x="1263" y="2191"/>
                  </a:cubicBezTo>
                  <a:cubicBezTo>
                    <a:pt x="1278" y="2190"/>
                    <a:pt x="1292" y="2189"/>
                    <a:pt x="1305" y="2189"/>
                  </a:cubicBezTo>
                  <a:close/>
                  <a:moveTo>
                    <a:pt x="2568" y="2189"/>
                  </a:moveTo>
                  <a:cubicBezTo>
                    <a:pt x="2964" y="2189"/>
                    <a:pt x="2964" y="2813"/>
                    <a:pt x="2568" y="2813"/>
                  </a:cubicBezTo>
                  <a:cubicBezTo>
                    <a:pt x="2554" y="2813"/>
                    <a:pt x="2540" y="2812"/>
                    <a:pt x="2525" y="2811"/>
                  </a:cubicBezTo>
                  <a:cubicBezTo>
                    <a:pt x="2144" y="2763"/>
                    <a:pt x="2144" y="2215"/>
                    <a:pt x="2525" y="2191"/>
                  </a:cubicBezTo>
                  <a:cubicBezTo>
                    <a:pt x="2540" y="2190"/>
                    <a:pt x="2554" y="2189"/>
                    <a:pt x="2568" y="2189"/>
                  </a:cubicBezTo>
                  <a:close/>
                  <a:moveTo>
                    <a:pt x="3830" y="2189"/>
                  </a:moveTo>
                  <a:cubicBezTo>
                    <a:pt x="4226" y="2189"/>
                    <a:pt x="4226" y="2813"/>
                    <a:pt x="3830" y="2813"/>
                  </a:cubicBezTo>
                  <a:cubicBezTo>
                    <a:pt x="3816" y="2813"/>
                    <a:pt x="3802" y="2812"/>
                    <a:pt x="3787" y="2811"/>
                  </a:cubicBezTo>
                  <a:cubicBezTo>
                    <a:pt x="3406" y="2763"/>
                    <a:pt x="3406" y="2215"/>
                    <a:pt x="3787" y="2191"/>
                  </a:cubicBezTo>
                  <a:cubicBezTo>
                    <a:pt x="3802" y="2190"/>
                    <a:pt x="3816" y="2189"/>
                    <a:pt x="3830" y="2189"/>
                  </a:cubicBezTo>
                  <a:close/>
                  <a:moveTo>
                    <a:pt x="1304" y="3428"/>
                  </a:moveTo>
                  <a:cubicBezTo>
                    <a:pt x="1702" y="3428"/>
                    <a:pt x="1702" y="4075"/>
                    <a:pt x="1304" y="4075"/>
                  </a:cubicBezTo>
                  <a:cubicBezTo>
                    <a:pt x="1291" y="4075"/>
                    <a:pt x="1277" y="4074"/>
                    <a:pt x="1263" y="4073"/>
                  </a:cubicBezTo>
                  <a:cubicBezTo>
                    <a:pt x="882" y="4025"/>
                    <a:pt x="882" y="3477"/>
                    <a:pt x="1263" y="3430"/>
                  </a:cubicBezTo>
                  <a:cubicBezTo>
                    <a:pt x="1277" y="3428"/>
                    <a:pt x="1291" y="3428"/>
                    <a:pt x="1304" y="3428"/>
                  </a:cubicBezTo>
                  <a:close/>
                  <a:moveTo>
                    <a:pt x="2566" y="3428"/>
                  </a:moveTo>
                  <a:cubicBezTo>
                    <a:pt x="2964" y="3428"/>
                    <a:pt x="2964" y="4075"/>
                    <a:pt x="2566" y="4075"/>
                  </a:cubicBezTo>
                  <a:cubicBezTo>
                    <a:pt x="2553" y="4075"/>
                    <a:pt x="2539" y="4074"/>
                    <a:pt x="2525" y="4073"/>
                  </a:cubicBezTo>
                  <a:cubicBezTo>
                    <a:pt x="2144" y="4025"/>
                    <a:pt x="2144" y="3477"/>
                    <a:pt x="2525" y="3430"/>
                  </a:cubicBezTo>
                  <a:cubicBezTo>
                    <a:pt x="2539" y="3428"/>
                    <a:pt x="2553" y="3428"/>
                    <a:pt x="2566" y="3428"/>
                  </a:cubicBezTo>
                  <a:close/>
                  <a:moveTo>
                    <a:pt x="3829" y="3428"/>
                  </a:moveTo>
                  <a:cubicBezTo>
                    <a:pt x="4226" y="3428"/>
                    <a:pt x="4226" y="4075"/>
                    <a:pt x="3829" y="4075"/>
                  </a:cubicBezTo>
                  <a:cubicBezTo>
                    <a:pt x="3815" y="4075"/>
                    <a:pt x="3802" y="4074"/>
                    <a:pt x="3787" y="4073"/>
                  </a:cubicBezTo>
                  <a:cubicBezTo>
                    <a:pt x="3406" y="4025"/>
                    <a:pt x="3406" y="3477"/>
                    <a:pt x="3787" y="3430"/>
                  </a:cubicBezTo>
                  <a:cubicBezTo>
                    <a:pt x="3802" y="3428"/>
                    <a:pt x="3815" y="3428"/>
                    <a:pt x="3829" y="3428"/>
                  </a:cubicBezTo>
                  <a:close/>
                  <a:moveTo>
                    <a:pt x="2568" y="4690"/>
                  </a:moveTo>
                  <a:cubicBezTo>
                    <a:pt x="2964" y="4690"/>
                    <a:pt x="2964" y="5313"/>
                    <a:pt x="2568" y="5313"/>
                  </a:cubicBezTo>
                  <a:cubicBezTo>
                    <a:pt x="2554" y="5313"/>
                    <a:pt x="2540" y="5313"/>
                    <a:pt x="2525" y="5311"/>
                  </a:cubicBezTo>
                  <a:cubicBezTo>
                    <a:pt x="2144" y="5287"/>
                    <a:pt x="2144" y="4740"/>
                    <a:pt x="2525" y="4692"/>
                  </a:cubicBezTo>
                  <a:cubicBezTo>
                    <a:pt x="2540" y="4690"/>
                    <a:pt x="2554" y="4690"/>
                    <a:pt x="2568" y="4690"/>
                  </a:cubicBezTo>
                  <a:close/>
                  <a:moveTo>
                    <a:pt x="3830" y="4690"/>
                  </a:moveTo>
                  <a:cubicBezTo>
                    <a:pt x="4226" y="4690"/>
                    <a:pt x="4226" y="5313"/>
                    <a:pt x="3830" y="5313"/>
                  </a:cubicBezTo>
                  <a:cubicBezTo>
                    <a:pt x="3816" y="5313"/>
                    <a:pt x="3802" y="5313"/>
                    <a:pt x="3787" y="5311"/>
                  </a:cubicBezTo>
                  <a:cubicBezTo>
                    <a:pt x="3406" y="5287"/>
                    <a:pt x="3406" y="4740"/>
                    <a:pt x="3787" y="4692"/>
                  </a:cubicBezTo>
                  <a:cubicBezTo>
                    <a:pt x="3802" y="4690"/>
                    <a:pt x="3816" y="4690"/>
                    <a:pt x="3830" y="4690"/>
                  </a:cubicBezTo>
                  <a:close/>
                  <a:moveTo>
                    <a:pt x="1272" y="4690"/>
                  </a:moveTo>
                  <a:cubicBezTo>
                    <a:pt x="1438" y="4690"/>
                    <a:pt x="1589" y="4830"/>
                    <a:pt x="1573" y="5025"/>
                  </a:cubicBezTo>
                  <a:cubicBezTo>
                    <a:pt x="1573" y="5180"/>
                    <a:pt x="1450" y="5314"/>
                    <a:pt x="1300" y="5314"/>
                  </a:cubicBezTo>
                  <a:cubicBezTo>
                    <a:pt x="1288" y="5314"/>
                    <a:pt x="1275" y="5313"/>
                    <a:pt x="1263" y="5311"/>
                  </a:cubicBezTo>
                  <a:cubicBezTo>
                    <a:pt x="977" y="5311"/>
                    <a:pt x="834" y="4978"/>
                    <a:pt x="1049" y="4787"/>
                  </a:cubicBezTo>
                  <a:cubicBezTo>
                    <a:pt x="1116" y="4720"/>
                    <a:pt x="1196" y="4690"/>
                    <a:pt x="1272" y="4690"/>
                  </a:cubicBezTo>
                  <a:close/>
                  <a:moveTo>
                    <a:pt x="334" y="1"/>
                  </a:moveTo>
                  <a:cubicBezTo>
                    <a:pt x="144" y="1"/>
                    <a:pt x="1" y="143"/>
                    <a:pt x="1" y="310"/>
                  </a:cubicBezTo>
                  <a:lnTo>
                    <a:pt x="1" y="9098"/>
                  </a:lnTo>
                  <a:lnTo>
                    <a:pt x="1168" y="9098"/>
                  </a:lnTo>
                  <a:lnTo>
                    <a:pt x="1168" y="6264"/>
                  </a:lnTo>
                  <a:cubicBezTo>
                    <a:pt x="1168" y="6097"/>
                    <a:pt x="1311" y="5954"/>
                    <a:pt x="1477" y="5954"/>
                  </a:cubicBezTo>
                  <a:lnTo>
                    <a:pt x="3549" y="5954"/>
                  </a:lnTo>
                  <a:cubicBezTo>
                    <a:pt x="3716" y="5954"/>
                    <a:pt x="3859" y="6097"/>
                    <a:pt x="3859" y="6264"/>
                  </a:cubicBezTo>
                  <a:lnTo>
                    <a:pt x="3859" y="9098"/>
                  </a:lnTo>
                  <a:lnTo>
                    <a:pt x="5002" y="9098"/>
                  </a:lnTo>
                  <a:lnTo>
                    <a:pt x="5002" y="310"/>
                  </a:lnTo>
                  <a:cubicBezTo>
                    <a:pt x="5002" y="143"/>
                    <a:pt x="4859" y="1"/>
                    <a:pt x="4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76"/>
            <p:cNvSpPr/>
            <p:nvPr/>
          </p:nvSpPr>
          <p:spPr>
            <a:xfrm>
              <a:off x="5802950" y="2997700"/>
              <a:ext cx="36950" cy="63125"/>
            </a:xfrm>
            <a:custGeom>
              <a:avLst/>
              <a:gdLst/>
              <a:ahLst/>
              <a:cxnLst/>
              <a:rect l="l" t="t" r="r" b="b"/>
              <a:pathLst>
                <a:path w="1478" h="2525" extrusionOk="0">
                  <a:moveTo>
                    <a:pt x="1" y="0"/>
                  </a:moveTo>
                  <a:lnTo>
                    <a:pt x="1" y="2525"/>
                  </a:lnTo>
                  <a:lnTo>
                    <a:pt x="1477" y="2525"/>
                  </a:lnTo>
                  <a:lnTo>
                    <a:pt x="14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76"/>
            <p:cNvSpPr/>
            <p:nvPr/>
          </p:nvSpPr>
          <p:spPr>
            <a:xfrm>
              <a:off x="5748775" y="2792900"/>
              <a:ext cx="144700" cy="24425"/>
            </a:xfrm>
            <a:custGeom>
              <a:avLst/>
              <a:gdLst/>
              <a:ahLst/>
              <a:cxnLst/>
              <a:rect l="l" t="t" r="r" b="b"/>
              <a:pathLst>
                <a:path w="5788" h="977" extrusionOk="0">
                  <a:moveTo>
                    <a:pt x="382" y="0"/>
                  </a:moveTo>
                  <a:cubicBezTo>
                    <a:pt x="1" y="24"/>
                    <a:pt x="1" y="596"/>
                    <a:pt x="382" y="619"/>
                  </a:cubicBezTo>
                  <a:lnTo>
                    <a:pt x="906" y="619"/>
                  </a:lnTo>
                  <a:lnTo>
                    <a:pt x="906" y="977"/>
                  </a:lnTo>
                  <a:lnTo>
                    <a:pt x="4883" y="977"/>
                  </a:lnTo>
                  <a:lnTo>
                    <a:pt x="4883" y="619"/>
                  </a:lnTo>
                  <a:lnTo>
                    <a:pt x="5407" y="619"/>
                  </a:lnTo>
                  <a:cubicBezTo>
                    <a:pt x="5788" y="596"/>
                    <a:pt x="5788" y="24"/>
                    <a:pt x="5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4" name="Google Shape;6504;p76"/>
          <p:cNvGrpSpPr/>
          <p:nvPr/>
        </p:nvGrpSpPr>
        <p:grpSpPr>
          <a:xfrm>
            <a:off x="6302185" y="2342167"/>
            <a:ext cx="349642" cy="320704"/>
            <a:chOff x="5108775" y="2804200"/>
            <a:chExt cx="267925" cy="245750"/>
          </a:xfrm>
        </p:grpSpPr>
        <p:sp>
          <p:nvSpPr>
            <p:cNvPr id="6505" name="Google Shape;6505;p76"/>
            <p:cNvSpPr/>
            <p:nvPr/>
          </p:nvSpPr>
          <p:spPr>
            <a:xfrm>
              <a:off x="5250475" y="2971500"/>
              <a:ext cx="109575" cy="78450"/>
            </a:xfrm>
            <a:custGeom>
              <a:avLst/>
              <a:gdLst/>
              <a:ahLst/>
              <a:cxnLst/>
              <a:rect l="l" t="t" r="r" b="b"/>
              <a:pathLst>
                <a:path w="4383" h="3138" extrusionOk="0">
                  <a:moveTo>
                    <a:pt x="1742" y="617"/>
                  </a:moveTo>
                  <a:cubicBezTo>
                    <a:pt x="1756" y="617"/>
                    <a:pt x="1771" y="618"/>
                    <a:pt x="1786" y="620"/>
                  </a:cubicBezTo>
                  <a:lnTo>
                    <a:pt x="2620" y="620"/>
                  </a:lnTo>
                  <a:cubicBezTo>
                    <a:pt x="3001" y="667"/>
                    <a:pt x="3001" y="1215"/>
                    <a:pt x="2620" y="1263"/>
                  </a:cubicBezTo>
                  <a:lnTo>
                    <a:pt x="1786" y="1263"/>
                  </a:lnTo>
                  <a:cubicBezTo>
                    <a:pt x="1778" y="1263"/>
                    <a:pt x="1771" y="1263"/>
                    <a:pt x="1763" y="1263"/>
                  </a:cubicBezTo>
                  <a:cubicBezTo>
                    <a:pt x="1325" y="1263"/>
                    <a:pt x="1318" y="617"/>
                    <a:pt x="1742" y="617"/>
                  </a:cubicBezTo>
                  <a:close/>
                  <a:moveTo>
                    <a:pt x="0" y="0"/>
                  </a:moveTo>
                  <a:lnTo>
                    <a:pt x="0" y="2834"/>
                  </a:lnTo>
                  <a:cubicBezTo>
                    <a:pt x="12" y="3013"/>
                    <a:pt x="161" y="3102"/>
                    <a:pt x="310" y="3102"/>
                  </a:cubicBezTo>
                  <a:cubicBezTo>
                    <a:pt x="459" y="3102"/>
                    <a:pt x="607" y="3013"/>
                    <a:pt x="619" y="2834"/>
                  </a:cubicBezTo>
                  <a:lnTo>
                    <a:pt x="619" y="1882"/>
                  </a:lnTo>
                  <a:lnTo>
                    <a:pt x="3763" y="1882"/>
                  </a:lnTo>
                  <a:lnTo>
                    <a:pt x="3763" y="2834"/>
                  </a:lnTo>
                  <a:cubicBezTo>
                    <a:pt x="3763" y="3037"/>
                    <a:pt x="3918" y="3138"/>
                    <a:pt x="4072" y="3138"/>
                  </a:cubicBezTo>
                  <a:cubicBezTo>
                    <a:pt x="4227" y="3138"/>
                    <a:pt x="4382" y="3037"/>
                    <a:pt x="4382" y="2834"/>
                  </a:cubicBezTo>
                  <a:lnTo>
                    <a:pt x="4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76"/>
            <p:cNvSpPr/>
            <p:nvPr/>
          </p:nvSpPr>
          <p:spPr>
            <a:xfrm>
              <a:off x="5250475" y="2923875"/>
              <a:ext cx="126225" cy="31575"/>
            </a:xfrm>
            <a:custGeom>
              <a:avLst/>
              <a:gdLst/>
              <a:ahLst/>
              <a:cxnLst/>
              <a:rect l="l" t="t" r="r" b="b"/>
              <a:pathLst>
                <a:path w="5049" h="1263" extrusionOk="0">
                  <a:moveTo>
                    <a:pt x="0" y="0"/>
                  </a:moveTo>
                  <a:lnTo>
                    <a:pt x="0" y="1262"/>
                  </a:lnTo>
                  <a:lnTo>
                    <a:pt x="4715" y="1262"/>
                  </a:lnTo>
                  <a:cubicBezTo>
                    <a:pt x="4906" y="1262"/>
                    <a:pt x="5049" y="1120"/>
                    <a:pt x="5049" y="953"/>
                  </a:cubicBezTo>
                  <a:lnTo>
                    <a:pt x="5049" y="334"/>
                  </a:lnTo>
                  <a:cubicBezTo>
                    <a:pt x="5049" y="143"/>
                    <a:pt x="4906" y="0"/>
                    <a:pt x="4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76"/>
            <p:cNvSpPr/>
            <p:nvPr/>
          </p:nvSpPr>
          <p:spPr>
            <a:xfrm>
              <a:off x="5124850" y="2971500"/>
              <a:ext cx="15500" cy="77575"/>
            </a:xfrm>
            <a:custGeom>
              <a:avLst/>
              <a:gdLst/>
              <a:ahLst/>
              <a:cxnLst/>
              <a:rect l="l" t="t" r="r" b="b"/>
              <a:pathLst>
                <a:path w="620" h="3103" extrusionOk="0">
                  <a:moveTo>
                    <a:pt x="0" y="0"/>
                  </a:moveTo>
                  <a:lnTo>
                    <a:pt x="0" y="2834"/>
                  </a:lnTo>
                  <a:cubicBezTo>
                    <a:pt x="12" y="3013"/>
                    <a:pt x="161" y="3102"/>
                    <a:pt x="310" y="3102"/>
                  </a:cubicBezTo>
                  <a:cubicBezTo>
                    <a:pt x="459" y="3102"/>
                    <a:pt x="608" y="3013"/>
                    <a:pt x="619" y="2834"/>
                  </a:cubicBezTo>
                  <a:lnTo>
                    <a:pt x="6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76"/>
            <p:cNvSpPr/>
            <p:nvPr/>
          </p:nvSpPr>
          <p:spPr>
            <a:xfrm>
              <a:off x="5108775" y="2923875"/>
              <a:ext cx="31575" cy="31575"/>
            </a:xfrm>
            <a:custGeom>
              <a:avLst/>
              <a:gdLst/>
              <a:ahLst/>
              <a:cxnLst/>
              <a:rect l="l" t="t" r="r" b="b"/>
              <a:pathLst>
                <a:path w="1263" h="1263" extrusionOk="0">
                  <a:moveTo>
                    <a:pt x="310" y="0"/>
                  </a:moveTo>
                  <a:cubicBezTo>
                    <a:pt x="119" y="0"/>
                    <a:pt x="0" y="143"/>
                    <a:pt x="0" y="334"/>
                  </a:cubicBezTo>
                  <a:lnTo>
                    <a:pt x="0" y="953"/>
                  </a:lnTo>
                  <a:cubicBezTo>
                    <a:pt x="0" y="1120"/>
                    <a:pt x="119" y="1262"/>
                    <a:pt x="310" y="1262"/>
                  </a:cubicBezTo>
                  <a:lnTo>
                    <a:pt x="1262" y="1262"/>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76"/>
            <p:cNvSpPr/>
            <p:nvPr/>
          </p:nvSpPr>
          <p:spPr>
            <a:xfrm>
              <a:off x="5156400" y="2874450"/>
              <a:ext cx="78025" cy="175075"/>
            </a:xfrm>
            <a:custGeom>
              <a:avLst/>
              <a:gdLst/>
              <a:ahLst/>
              <a:cxnLst/>
              <a:rect l="l" t="t" r="r" b="b"/>
              <a:pathLst>
                <a:path w="3121" h="7003" extrusionOk="0">
                  <a:moveTo>
                    <a:pt x="1048" y="1"/>
                  </a:moveTo>
                  <a:cubicBezTo>
                    <a:pt x="453" y="1"/>
                    <a:pt x="0" y="453"/>
                    <a:pt x="0" y="1049"/>
                  </a:cubicBezTo>
                  <a:lnTo>
                    <a:pt x="0" y="3763"/>
                  </a:lnTo>
                  <a:cubicBezTo>
                    <a:pt x="0" y="3930"/>
                    <a:pt x="120" y="4073"/>
                    <a:pt x="310" y="4073"/>
                  </a:cubicBezTo>
                  <a:lnTo>
                    <a:pt x="1239" y="4073"/>
                  </a:lnTo>
                  <a:lnTo>
                    <a:pt x="1239" y="5526"/>
                  </a:lnTo>
                  <a:lnTo>
                    <a:pt x="286" y="6478"/>
                  </a:lnTo>
                  <a:cubicBezTo>
                    <a:pt x="167" y="6597"/>
                    <a:pt x="167" y="6788"/>
                    <a:pt x="286" y="6907"/>
                  </a:cubicBezTo>
                  <a:cubicBezTo>
                    <a:pt x="346" y="6966"/>
                    <a:pt x="429" y="6996"/>
                    <a:pt x="512" y="6996"/>
                  </a:cubicBezTo>
                  <a:cubicBezTo>
                    <a:pt x="596" y="6996"/>
                    <a:pt x="679" y="6966"/>
                    <a:pt x="739" y="6907"/>
                  </a:cubicBezTo>
                  <a:lnTo>
                    <a:pt x="1239" y="6407"/>
                  </a:lnTo>
                  <a:lnTo>
                    <a:pt x="1239" y="6693"/>
                  </a:lnTo>
                  <a:cubicBezTo>
                    <a:pt x="1263" y="6883"/>
                    <a:pt x="1411" y="6978"/>
                    <a:pt x="1560" y="6978"/>
                  </a:cubicBezTo>
                  <a:cubicBezTo>
                    <a:pt x="1709" y="6978"/>
                    <a:pt x="1858" y="6883"/>
                    <a:pt x="1882" y="6693"/>
                  </a:cubicBezTo>
                  <a:lnTo>
                    <a:pt x="1882" y="6407"/>
                  </a:lnTo>
                  <a:lnTo>
                    <a:pt x="2382" y="6907"/>
                  </a:lnTo>
                  <a:cubicBezTo>
                    <a:pt x="2453" y="6978"/>
                    <a:pt x="2525" y="7002"/>
                    <a:pt x="2596" y="7002"/>
                  </a:cubicBezTo>
                  <a:cubicBezTo>
                    <a:pt x="2882" y="7002"/>
                    <a:pt x="3025" y="6669"/>
                    <a:pt x="2834" y="6478"/>
                  </a:cubicBezTo>
                  <a:lnTo>
                    <a:pt x="1882" y="5526"/>
                  </a:lnTo>
                  <a:lnTo>
                    <a:pt x="1882" y="4073"/>
                  </a:lnTo>
                  <a:lnTo>
                    <a:pt x="2811" y="4073"/>
                  </a:lnTo>
                  <a:cubicBezTo>
                    <a:pt x="2977" y="4073"/>
                    <a:pt x="3120" y="3930"/>
                    <a:pt x="3120" y="3763"/>
                  </a:cubicBezTo>
                  <a:lnTo>
                    <a:pt x="3120" y="1049"/>
                  </a:lnTo>
                  <a:cubicBezTo>
                    <a:pt x="3120" y="477"/>
                    <a:pt x="2668"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76"/>
            <p:cNvSpPr/>
            <p:nvPr/>
          </p:nvSpPr>
          <p:spPr>
            <a:xfrm>
              <a:off x="5245700" y="2804200"/>
              <a:ext cx="131000" cy="104225"/>
            </a:xfrm>
            <a:custGeom>
              <a:avLst/>
              <a:gdLst/>
              <a:ahLst/>
              <a:cxnLst/>
              <a:rect l="l" t="t" r="r" b="b"/>
              <a:pathLst>
                <a:path w="5240" h="4169" extrusionOk="0">
                  <a:moveTo>
                    <a:pt x="310" y="1"/>
                  </a:moveTo>
                  <a:cubicBezTo>
                    <a:pt x="144" y="1"/>
                    <a:pt x="1" y="144"/>
                    <a:pt x="24" y="310"/>
                  </a:cubicBezTo>
                  <a:lnTo>
                    <a:pt x="24" y="3239"/>
                  </a:lnTo>
                  <a:cubicBezTo>
                    <a:pt x="1" y="3406"/>
                    <a:pt x="144" y="3549"/>
                    <a:pt x="310" y="3549"/>
                  </a:cubicBezTo>
                  <a:lnTo>
                    <a:pt x="1763" y="3549"/>
                  </a:lnTo>
                  <a:lnTo>
                    <a:pt x="1668" y="4168"/>
                  </a:lnTo>
                  <a:lnTo>
                    <a:pt x="3549" y="4168"/>
                  </a:lnTo>
                  <a:lnTo>
                    <a:pt x="3454" y="3549"/>
                  </a:lnTo>
                  <a:lnTo>
                    <a:pt x="4906" y="3549"/>
                  </a:lnTo>
                  <a:cubicBezTo>
                    <a:pt x="5097" y="3549"/>
                    <a:pt x="5240" y="3406"/>
                    <a:pt x="5216" y="3239"/>
                  </a:cubicBezTo>
                  <a:lnTo>
                    <a:pt x="5216" y="286"/>
                  </a:lnTo>
                  <a:cubicBezTo>
                    <a:pt x="5216" y="120"/>
                    <a:pt x="5073" y="1"/>
                    <a:pt x="4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1" name="Google Shape;6511;p76"/>
          <p:cNvGrpSpPr/>
          <p:nvPr/>
        </p:nvGrpSpPr>
        <p:grpSpPr>
          <a:xfrm>
            <a:off x="5546199" y="2327420"/>
            <a:ext cx="350458" cy="349642"/>
            <a:chOff x="4529475" y="2792900"/>
            <a:chExt cx="268550" cy="267925"/>
          </a:xfrm>
        </p:grpSpPr>
        <p:sp>
          <p:nvSpPr>
            <p:cNvPr id="6512" name="Google Shape;6512;p76"/>
            <p:cNvSpPr/>
            <p:nvPr/>
          </p:nvSpPr>
          <p:spPr>
            <a:xfrm>
              <a:off x="4661050" y="2792900"/>
              <a:ext cx="110775" cy="160625"/>
            </a:xfrm>
            <a:custGeom>
              <a:avLst/>
              <a:gdLst/>
              <a:ahLst/>
              <a:cxnLst/>
              <a:rect l="l" t="t" r="r" b="b"/>
              <a:pathLst>
                <a:path w="4431" h="6425" extrusionOk="0">
                  <a:moveTo>
                    <a:pt x="1573" y="0"/>
                  </a:moveTo>
                  <a:cubicBezTo>
                    <a:pt x="1406" y="0"/>
                    <a:pt x="1263" y="143"/>
                    <a:pt x="1263" y="310"/>
                  </a:cubicBezTo>
                  <a:lnTo>
                    <a:pt x="1263" y="3620"/>
                  </a:lnTo>
                  <a:lnTo>
                    <a:pt x="1" y="6001"/>
                  </a:lnTo>
                  <a:lnTo>
                    <a:pt x="215" y="6001"/>
                  </a:lnTo>
                  <a:cubicBezTo>
                    <a:pt x="477" y="6001"/>
                    <a:pt x="763" y="6097"/>
                    <a:pt x="1001" y="6263"/>
                  </a:cubicBezTo>
                  <a:cubicBezTo>
                    <a:pt x="1180" y="6370"/>
                    <a:pt x="1382" y="6424"/>
                    <a:pt x="1584" y="6424"/>
                  </a:cubicBezTo>
                  <a:cubicBezTo>
                    <a:pt x="1787" y="6424"/>
                    <a:pt x="1989" y="6370"/>
                    <a:pt x="2168" y="6263"/>
                  </a:cubicBezTo>
                  <a:cubicBezTo>
                    <a:pt x="2406" y="6097"/>
                    <a:pt x="2668" y="6001"/>
                    <a:pt x="2954" y="6001"/>
                  </a:cubicBezTo>
                  <a:lnTo>
                    <a:pt x="3168" y="6001"/>
                  </a:lnTo>
                  <a:lnTo>
                    <a:pt x="1906" y="3620"/>
                  </a:lnTo>
                  <a:lnTo>
                    <a:pt x="1906" y="2310"/>
                  </a:lnTo>
                  <a:lnTo>
                    <a:pt x="4097" y="2310"/>
                  </a:lnTo>
                  <a:cubicBezTo>
                    <a:pt x="4216" y="2310"/>
                    <a:pt x="4335" y="2239"/>
                    <a:pt x="4383" y="2120"/>
                  </a:cubicBezTo>
                  <a:cubicBezTo>
                    <a:pt x="4430" y="2024"/>
                    <a:pt x="4406" y="1881"/>
                    <a:pt x="4335" y="1786"/>
                  </a:cubicBezTo>
                  <a:lnTo>
                    <a:pt x="3859" y="1143"/>
                  </a:lnTo>
                  <a:lnTo>
                    <a:pt x="4335" y="500"/>
                  </a:lnTo>
                  <a:cubicBezTo>
                    <a:pt x="4406" y="405"/>
                    <a:pt x="4430" y="286"/>
                    <a:pt x="4383" y="167"/>
                  </a:cubicBezTo>
                  <a:cubicBezTo>
                    <a:pt x="4335" y="72"/>
                    <a:pt x="4216" y="0"/>
                    <a:pt x="40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76"/>
            <p:cNvSpPr/>
            <p:nvPr/>
          </p:nvSpPr>
          <p:spPr>
            <a:xfrm>
              <a:off x="4575925" y="2919700"/>
              <a:ext cx="57775" cy="57175"/>
            </a:xfrm>
            <a:custGeom>
              <a:avLst/>
              <a:gdLst/>
              <a:ahLst/>
              <a:cxnLst/>
              <a:rect l="l" t="t" r="r" b="b"/>
              <a:pathLst>
                <a:path w="2311" h="2287" extrusionOk="0">
                  <a:moveTo>
                    <a:pt x="1191" y="1"/>
                  </a:moveTo>
                  <a:cubicBezTo>
                    <a:pt x="1072" y="1"/>
                    <a:pt x="953" y="48"/>
                    <a:pt x="905" y="167"/>
                  </a:cubicBezTo>
                  <a:lnTo>
                    <a:pt x="0" y="1858"/>
                  </a:lnTo>
                  <a:lnTo>
                    <a:pt x="215" y="1906"/>
                  </a:lnTo>
                  <a:cubicBezTo>
                    <a:pt x="405" y="1930"/>
                    <a:pt x="596" y="2025"/>
                    <a:pt x="762" y="2144"/>
                  </a:cubicBezTo>
                  <a:cubicBezTo>
                    <a:pt x="881" y="2239"/>
                    <a:pt x="1024" y="2287"/>
                    <a:pt x="1191" y="2287"/>
                  </a:cubicBezTo>
                  <a:cubicBezTo>
                    <a:pt x="1334" y="2287"/>
                    <a:pt x="1501" y="2239"/>
                    <a:pt x="1620" y="2144"/>
                  </a:cubicBezTo>
                  <a:cubicBezTo>
                    <a:pt x="1786" y="2001"/>
                    <a:pt x="1953" y="1930"/>
                    <a:pt x="2167" y="1882"/>
                  </a:cubicBezTo>
                  <a:lnTo>
                    <a:pt x="2191" y="1882"/>
                  </a:lnTo>
                  <a:lnTo>
                    <a:pt x="2310" y="1715"/>
                  </a:lnTo>
                  <a:lnTo>
                    <a:pt x="1453" y="167"/>
                  </a:lnTo>
                  <a:cubicBezTo>
                    <a:pt x="1405" y="48"/>
                    <a:pt x="1310"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76"/>
            <p:cNvSpPr/>
            <p:nvPr/>
          </p:nvSpPr>
          <p:spPr>
            <a:xfrm>
              <a:off x="4529475" y="2980425"/>
              <a:ext cx="88750" cy="79800"/>
            </a:xfrm>
            <a:custGeom>
              <a:avLst/>
              <a:gdLst/>
              <a:ahLst/>
              <a:cxnLst/>
              <a:rect l="l" t="t" r="r" b="b"/>
              <a:pathLst>
                <a:path w="3550" h="3192" extrusionOk="0">
                  <a:moveTo>
                    <a:pt x="1525" y="1"/>
                  </a:moveTo>
                  <a:lnTo>
                    <a:pt x="48" y="2739"/>
                  </a:lnTo>
                  <a:cubicBezTo>
                    <a:pt x="1" y="2835"/>
                    <a:pt x="1" y="2954"/>
                    <a:pt x="48" y="3049"/>
                  </a:cubicBezTo>
                  <a:cubicBezTo>
                    <a:pt x="96" y="3144"/>
                    <a:pt x="191" y="3192"/>
                    <a:pt x="310" y="3192"/>
                  </a:cubicBezTo>
                  <a:lnTo>
                    <a:pt x="2049" y="3192"/>
                  </a:lnTo>
                  <a:lnTo>
                    <a:pt x="3549" y="358"/>
                  </a:lnTo>
                  <a:lnTo>
                    <a:pt x="3549" y="358"/>
                  </a:lnTo>
                  <a:cubicBezTo>
                    <a:pt x="3382" y="453"/>
                    <a:pt x="3216" y="477"/>
                    <a:pt x="3049" y="501"/>
                  </a:cubicBezTo>
                  <a:cubicBezTo>
                    <a:pt x="2763" y="501"/>
                    <a:pt x="2478" y="406"/>
                    <a:pt x="2263" y="215"/>
                  </a:cubicBezTo>
                  <a:cubicBezTo>
                    <a:pt x="2168" y="144"/>
                    <a:pt x="2073" y="96"/>
                    <a:pt x="1954" y="72"/>
                  </a:cubicBezTo>
                  <a:lnTo>
                    <a:pt x="1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76"/>
            <p:cNvSpPr/>
            <p:nvPr/>
          </p:nvSpPr>
          <p:spPr>
            <a:xfrm>
              <a:off x="4599150" y="2958400"/>
              <a:ext cx="198875" cy="102425"/>
            </a:xfrm>
            <a:custGeom>
              <a:avLst/>
              <a:gdLst/>
              <a:ahLst/>
              <a:cxnLst/>
              <a:rect l="l" t="t" r="r" b="b"/>
              <a:pathLst>
                <a:path w="7955" h="4097" extrusionOk="0">
                  <a:moveTo>
                    <a:pt x="2167" y="1"/>
                  </a:moveTo>
                  <a:lnTo>
                    <a:pt x="0" y="4097"/>
                  </a:lnTo>
                  <a:lnTo>
                    <a:pt x="7645" y="4097"/>
                  </a:lnTo>
                  <a:cubicBezTo>
                    <a:pt x="7740" y="4097"/>
                    <a:pt x="7859" y="4025"/>
                    <a:pt x="7907" y="3930"/>
                  </a:cubicBezTo>
                  <a:cubicBezTo>
                    <a:pt x="7954" y="3858"/>
                    <a:pt x="7954" y="3739"/>
                    <a:pt x="7907" y="3644"/>
                  </a:cubicBezTo>
                  <a:lnTo>
                    <a:pt x="5978" y="1"/>
                  </a:lnTo>
                  <a:lnTo>
                    <a:pt x="5477" y="24"/>
                  </a:lnTo>
                  <a:cubicBezTo>
                    <a:pt x="5287" y="24"/>
                    <a:pt x="5096" y="96"/>
                    <a:pt x="4954" y="191"/>
                  </a:cubicBezTo>
                  <a:cubicBezTo>
                    <a:pt x="4718" y="341"/>
                    <a:pt x="4445" y="433"/>
                    <a:pt x="4167" y="433"/>
                  </a:cubicBezTo>
                  <a:cubicBezTo>
                    <a:pt x="4136" y="433"/>
                    <a:pt x="4104" y="432"/>
                    <a:pt x="4072" y="429"/>
                  </a:cubicBezTo>
                  <a:cubicBezTo>
                    <a:pt x="4038" y="432"/>
                    <a:pt x="4005" y="433"/>
                    <a:pt x="3971" y="433"/>
                  </a:cubicBezTo>
                  <a:cubicBezTo>
                    <a:pt x="3676" y="433"/>
                    <a:pt x="3403" y="341"/>
                    <a:pt x="3167" y="191"/>
                  </a:cubicBezTo>
                  <a:cubicBezTo>
                    <a:pt x="3025" y="96"/>
                    <a:pt x="2834" y="24"/>
                    <a:pt x="2644" y="24"/>
                  </a:cubicBezTo>
                  <a:lnTo>
                    <a:pt x="21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6" name="Google Shape;6516;p76"/>
          <p:cNvGrpSpPr/>
          <p:nvPr/>
        </p:nvGrpSpPr>
        <p:grpSpPr>
          <a:xfrm>
            <a:off x="4788679" y="2327322"/>
            <a:ext cx="356200" cy="349740"/>
            <a:chOff x="3949000" y="2792825"/>
            <a:chExt cx="272950" cy="268000"/>
          </a:xfrm>
        </p:grpSpPr>
        <p:sp>
          <p:nvSpPr>
            <p:cNvPr id="6517" name="Google Shape;6517;p76"/>
            <p:cNvSpPr/>
            <p:nvPr/>
          </p:nvSpPr>
          <p:spPr>
            <a:xfrm>
              <a:off x="4168450" y="2792825"/>
              <a:ext cx="53500" cy="15625"/>
            </a:xfrm>
            <a:custGeom>
              <a:avLst/>
              <a:gdLst/>
              <a:ahLst/>
              <a:cxnLst/>
              <a:rect l="l" t="t" r="r" b="b"/>
              <a:pathLst>
                <a:path w="2140" h="625" extrusionOk="0">
                  <a:moveTo>
                    <a:pt x="396" y="1"/>
                  </a:moveTo>
                  <a:cubicBezTo>
                    <a:pt x="1" y="1"/>
                    <a:pt x="1" y="625"/>
                    <a:pt x="396" y="625"/>
                  </a:cubicBezTo>
                  <a:cubicBezTo>
                    <a:pt x="410" y="625"/>
                    <a:pt x="424" y="624"/>
                    <a:pt x="439" y="622"/>
                  </a:cubicBezTo>
                  <a:lnTo>
                    <a:pt x="1701" y="622"/>
                  </a:lnTo>
                  <a:cubicBezTo>
                    <a:pt x="1716" y="624"/>
                    <a:pt x="1730" y="625"/>
                    <a:pt x="1743" y="625"/>
                  </a:cubicBezTo>
                  <a:cubicBezTo>
                    <a:pt x="2139" y="625"/>
                    <a:pt x="2139" y="1"/>
                    <a:pt x="1743" y="1"/>
                  </a:cubicBezTo>
                  <a:cubicBezTo>
                    <a:pt x="1730" y="1"/>
                    <a:pt x="1716" y="2"/>
                    <a:pt x="1701" y="3"/>
                  </a:cubicBezTo>
                  <a:lnTo>
                    <a:pt x="439" y="3"/>
                  </a:lnTo>
                  <a:cubicBezTo>
                    <a:pt x="424" y="2"/>
                    <a:pt x="410" y="1"/>
                    <a:pt x="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76"/>
            <p:cNvSpPr/>
            <p:nvPr/>
          </p:nvSpPr>
          <p:spPr>
            <a:xfrm>
              <a:off x="3949000" y="3013775"/>
              <a:ext cx="39925" cy="15500"/>
            </a:xfrm>
            <a:custGeom>
              <a:avLst/>
              <a:gdLst/>
              <a:ahLst/>
              <a:cxnLst/>
              <a:rect l="l" t="t" r="r" b="b"/>
              <a:pathLst>
                <a:path w="1597" h="620" extrusionOk="0">
                  <a:moveTo>
                    <a:pt x="382" y="0"/>
                  </a:moveTo>
                  <a:cubicBezTo>
                    <a:pt x="1" y="24"/>
                    <a:pt x="1" y="572"/>
                    <a:pt x="382" y="619"/>
                  </a:cubicBezTo>
                  <a:lnTo>
                    <a:pt x="1239" y="619"/>
                  </a:lnTo>
                  <a:cubicBezTo>
                    <a:pt x="1596" y="572"/>
                    <a:pt x="1596" y="24"/>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76"/>
            <p:cNvSpPr/>
            <p:nvPr/>
          </p:nvSpPr>
          <p:spPr>
            <a:xfrm>
              <a:off x="3951375" y="2876825"/>
              <a:ext cx="110150" cy="26300"/>
            </a:xfrm>
            <a:custGeom>
              <a:avLst/>
              <a:gdLst/>
              <a:ahLst/>
              <a:cxnLst/>
              <a:rect l="l" t="t" r="r" b="b"/>
              <a:pathLst>
                <a:path w="4406" h="1052" extrusionOk="0">
                  <a:moveTo>
                    <a:pt x="72" y="1"/>
                  </a:moveTo>
                  <a:cubicBezTo>
                    <a:pt x="25" y="239"/>
                    <a:pt x="1" y="501"/>
                    <a:pt x="1" y="739"/>
                  </a:cubicBezTo>
                  <a:cubicBezTo>
                    <a:pt x="1" y="906"/>
                    <a:pt x="144" y="1049"/>
                    <a:pt x="311" y="1049"/>
                  </a:cubicBezTo>
                  <a:lnTo>
                    <a:pt x="4073" y="1049"/>
                  </a:lnTo>
                  <a:cubicBezTo>
                    <a:pt x="4086" y="1050"/>
                    <a:pt x="4098" y="1051"/>
                    <a:pt x="4110" y="1051"/>
                  </a:cubicBezTo>
                  <a:cubicBezTo>
                    <a:pt x="4282" y="1051"/>
                    <a:pt x="4405" y="895"/>
                    <a:pt x="4383" y="739"/>
                  </a:cubicBezTo>
                  <a:lnTo>
                    <a:pt x="43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76"/>
            <p:cNvSpPr/>
            <p:nvPr/>
          </p:nvSpPr>
          <p:spPr>
            <a:xfrm>
              <a:off x="3957350" y="2834575"/>
              <a:ext cx="104200" cy="26800"/>
            </a:xfrm>
            <a:custGeom>
              <a:avLst/>
              <a:gdLst/>
              <a:ahLst/>
              <a:cxnLst/>
              <a:rect l="l" t="t" r="r" b="b"/>
              <a:pathLst>
                <a:path w="4168" h="1072" extrusionOk="0">
                  <a:moveTo>
                    <a:pt x="572" y="0"/>
                  </a:moveTo>
                  <a:cubicBezTo>
                    <a:pt x="333" y="334"/>
                    <a:pt x="143" y="691"/>
                    <a:pt x="0" y="1072"/>
                  </a:cubicBezTo>
                  <a:lnTo>
                    <a:pt x="4168" y="1072"/>
                  </a:lnTo>
                  <a:lnTo>
                    <a:pt x="4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76"/>
            <p:cNvSpPr/>
            <p:nvPr/>
          </p:nvSpPr>
          <p:spPr>
            <a:xfrm>
              <a:off x="3985925" y="2793425"/>
              <a:ext cx="75625" cy="25675"/>
            </a:xfrm>
            <a:custGeom>
              <a:avLst/>
              <a:gdLst/>
              <a:ahLst/>
              <a:cxnLst/>
              <a:rect l="l" t="t" r="r" b="b"/>
              <a:pathLst>
                <a:path w="3025" h="1027" extrusionOk="0">
                  <a:moveTo>
                    <a:pt x="2732" y="0"/>
                  </a:moveTo>
                  <a:cubicBezTo>
                    <a:pt x="2719" y="0"/>
                    <a:pt x="2705" y="1"/>
                    <a:pt x="2691" y="3"/>
                  </a:cubicBezTo>
                  <a:cubicBezTo>
                    <a:pt x="1691" y="3"/>
                    <a:pt x="738" y="360"/>
                    <a:pt x="0" y="1027"/>
                  </a:cubicBezTo>
                  <a:lnTo>
                    <a:pt x="3025" y="1027"/>
                  </a:lnTo>
                  <a:lnTo>
                    <a:pt x="3025" y="313"/>
                  </a:lnTo>
                  <a:cubicBezTo>
                    <a:pt x="3025" y="136"/>
                    <a:pt x="2902" y="0"/>
                    <a:pt x="2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76"/>
            <p:cNvSpPr/>
            <p:nvPr/>
          </p:nvSpPr>
          <p:spPr>
            <a:xfrm>
              <a:off x="3949000" y="2824275"/>
              <a:ext cx="272950" cy="236550"/>
            </a:xfrm>
            <a:custGeom>
              <a:avLst/>
              <a:gdLst/>
              <a:ahLst/>
              <a:cxnLst/>
              <a:rect l="l" t="t" r="r" b="b"/>
              <a:pathLst>
                <a:path w="10918" h="9462" extrusionOk="0">
                  <a:moveTo>
                    <a:pt x="9176" y="1"/>
                  </a:moveTo>
                  <a:cubicBezTo>
                    <a:pt x="9112" y="1"/>
                    <a:pt x="9041" y="40"/>
                    <a:pt x="9003" y="79"/>
                  </a:cubicBezTo>
                  <a:lnTo>
                    <a:pt x="8074" y="1008"/>
                  </a:lnTo>
                  <a:cubicBezTo>
                    <a:pt x="7359" y="365"/>
                    <a:pt x="6407" y="7"/>
                    <a:pt x="5430" y="7"/>
                  </a:cubicBezTo>
                  <a:cubicBezTo>
                    <a:pt x="5264" y="7"/>
                    <a:pt x="5121" y="150"/>
                    <a:pt x="5121" y="317"/>
                  </a:cubicBezTo>
                  <a:lnTo>
                    <a:pt x="5121" y="3770"/>
                  </a:lnTo>
                  <a:lnTo>
                    <a:pt x="1668" y="3770"/>
                  </a:lnTo>
                  <a:cubicBezTo>
                    <a:pt x="1501" y="3770"/>
                    <a:pt x="1358" y="3913"/>
                    <a:pt x="1358" y="4080"/>
                  </a:cubicBezTo>
                  <a:cubicBezTo>
                    <a:pt x="1358" y="5366"/>
                    <a:pt x="1953" y="6580"/>
                    <a:pt x="2978" y="7366"/>
                  </a:cubicBezTo>
                  <a:lnTo>
                    <a:pt x="1525" y="8819"/>
                  </a:lnTo>
                  <a:lnTo>
                    <a:pt x="382" y="8819"/>
                  </a:lnTo>
                  <a:cubicBezTo>
                    <a:pt x="1" y="8866"/>
                    <a:pt x="1" y="9414"/>
                    <a:pt x="382" y="9462"/>
                  </a:cubicBezTo>
                  <a:lnTo>
                    <a:pt x="1644" y="9462"/>
                  </a:lnTo>
                  <a:cubicBezTo>
                    <a:pt x="1739" y="9462"/>
                    <a:pt x="1811" y="9414"/>
                    <a:pt x="1858" y="9366"/>
                  </a:cubicBezTo>
                  <a:lnTo>
                    <a:pt x="3525" y="7699"/>
                  </a:lnTo>
                  <a:cubicBezTo>
                    <a:pt x="4127" y="8012"/>
                    <a:pt x="4774" y="8163"/>
                    <a:pt x="5413" y="8163"/>
                  </a:cubicBezTo>
                  <a:cubicBezTo>
                    <a:pt x="6622" y="8163"/>
                    <a:pt x="7803" y="7625"/>
                    <a:pt x="8598" y="6628"/>
                  </a:cubicBezTo>
                  <a:cubicBezTo>
                    <a:pt x="9812" y="5104"/>
                    <a:pt x="9788" y="2936"/>
                    <a:pt x="8526" y="1460"/>
                  </a:cubicBezTo>
                  <a:lnTo>
                    <a:pt x="9360" y="626"/>
                  </a:lnTo>
                  <a:lnTo>
                    <a:pt x="10479" y="626"/>
                  </a:lnTo>
                  <a:cubicBezTo>
                    <a:pt x="10494" y="628"/>
                    <a:pt x="10508" y="629"/>
                    <a:pt x="10521" y="629"/>
                  </a:cubicBezTo>
                  <a:cubicBezTo>
                    <a:pt x="10917" y="629"/>
                    <a:pt x="10917" y="5"/>
                    <a:pt x="10521" y="5"/>
                  </a:cubicBezTo>
                  <a:cubicBezTo>
                    <a:pt x="10508" y="5"/>
                    <a:pt x="10494" y="6"/>
                    <a:pt x="10479" y="7"/>
                  </a:cubicBezTo>
                  <a:lnTo>
                    <a:pt x="9217" y="7"/>
                  </a:lnTo>
                  <a:cubicBezTo>
                    <a:pt x="9204" y="3"/>
                    <a:pt x="9190" y="1"/>
                    <a:pt x="9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3" name="Google Shape;6523;p76"/>
          <p:cNvGrpSpPr/>
          <p:nvPr/>
        </p:nvGrpSpPr>
        <p:grpSpPr>
          <a:xfrm>
            <a:off x="4035041" y="2326637"/>
            <a:ext cx="351991" cy="350490"/>
            <a:chOff x="3371500" y="2792300"/>
            <a:chExt cx="269725" cy="268575"/>
          </a:xfrm>
        </p:grpSpPr>
        <p:sp>
          <p:nvSpPr>
            <p:cNvPr id="6524" name="Google Shape;6524;p76"/>
            <p:cNvSpPr/>
            <p:nvPr/>
          </p:nvSpPr>
          <p:spPr>
            <a:xfrm>
              <a:off x="3372100" y="2792300"/>
              <a:ext cx="69675" cy="68475"/>
            </a:xfrm>
            <a:custGeom>
              <a:avLst/>
              <a:gdLst/>
              <a:ahLst/>
              <a:cxnLst/>
              <a:rect l="l" t="t" r="r" b="b"/>
              <a:pathLst>
                <a:path w="2787" h="2739" extrusionOk="0">
                  <a:moveTo>
                    <a:pt x="334" y="0"/>
                  </a:moveTo>
                  <a:cubicBezTo>
                    <a:pt x="143" y="0"/>
                    <a:pt x="0" y="143"/>
                    <a:pt x="24" y="334"/>
                  </a:cubicBezTo>
                  <a:lnTo>
                    <a:pt x="24" y="2406"/>
                  </a:lnTo>
                  <a:cubicBezTo>
                    <a:pt x="0" y="2572"/>
                    <a:pt x="143" y="2739"/>
                    <a:pt x="310" y="2739"/>
                  </a:cubicBezTo>
                  <a:cubicBezTo>
                    <a:pt x="477" y="2739"/>
                    <a:pt x="620" y="2596"/>
                    <a:pt x="620" y="2429"/>
                  </a:cubicBezTo>
                  <a:lnTo>
                    <a:pt x="620" y="643"/>
                  </a:lnTo>
                  <a:lnTo>
                    <a:pt x="2406" y="643"/>
                  </a:lnTo>
                  <a:cubicBezTo>
                    <a:pt x="2787" y="596"/>
                    <a:pt x="2787" y="48"/>
                    <a:pt x="2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76"/>
            <p:cNvSpPr/>
            <p:nvPr/>
          </p:nvSpPr>
          <p:spPr>
            <a:xfrm>
              <a:off x="3568925" y="2792825"/>
              <a:ext cx="72300" cy="69150"/>
            </a:xfrm>
            <a:custGeom>
              <a:avLst/>
              <a:gdLst/>
              <a:ahLst/>
              <a:cxnLst/>
              <a:rect l="l" t="t" r="r" b="b"/>
              <a:pathLst>
                <a:path w="2892" h="2766" extrusionOk="0">
                  <a:moveTo>
                    <a:pt x="396" y="1"/>
                  </a:moveTo>
                  <a:cubicBezTo>
                    <a:pt x="0" y="1"/>
                    <a:pt x="0" y="625"/>
                    <a:pt x="396" y="625"/>
                  </a:cubicBezTo>
                  <a:cubicBezTo>
                    <a:pt x="410" y="625"/>
                    <a:pt x="424" y="624"/>
                    <a:pt x="439" y="622"/>
                  </a:cubicBezTo>
                  <a:lnTo>
                    <a:pt x="2225" y="622"/>
                  </a:lnTo>
                  <a:lnTo>
                    <a:pt x="2225" y="2408"/>
                  </a:lnTo>
                  <a:cubicBezTo>
                    <a:pt x="2201" y="2647"/>
                    <a:pt x="2374" y="2766"/>
                    <a:pt x="2546" y="2766"/>
                  </a:cubicBezTo>
                  <a:cubicBezTo>
                    <a:pt x="2719" y="2766"/>
                    <a:pt x="2892" y="2647"/>
                    <a:pt x="2868" y="2408"/>
                  </a:cubicBezTo>
                  <a:lnTo>
                    <a:pt x="2868" y="337"/>
                  </a:lnTo>
                  <a:cubicBezTo>
                    <a:pt x="2890" y="158"/>
                    <a:pt x="2746" y="1"/>
                    <a:pt x="2571" y="1"/>
                  </a:cubicBezTo>
                  <a:cubicBezTo>
                    <a:pt x="2559" y="1"/>
                    <a:pt x="2547" y="2"/>
                    <a:pt x="2534" y="3"/>
                  </a:cubicBezTo>
                  <a:lnTo>
                    <a:pt x="439" y="3"/>
                  </a:lnTo>
                  <a:cubicBezTo>
                    <a:pt x="424" y="2"/>
                    <a:pt x="410" y="1"/>
                    <a:pt x="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76"/>
            <p:cNvSpPr/>
            <p:nvPr/>
          </p:nvSpPr>
          <p:spPr>
            <a:xfrm>
              <a:off x="3372100" y="2992925"/>
              <a:ext cx="69075" cy="67300"/>
            </a:xfrm>
            <a:custGeom>
              <a:avLst/>
              <a:gdLst/>
              <a:ahLst/>
              <a:cxnLst/>
              <a:rect l="l" t="t" r="r" b="b"/>
              <a:pathLst>
                <a:path w="2763" h="2692" extrusionOk="0">
                  <a:moveTo>
                    <a:pt x="301" y="1"/>
                  </a:moveTo>
                  <a:cubicBezTo>
                    <a:pt x="155" y="1"/>
                    <a:pt x="12" y="96"/>
                    <a:pt x="0" y="287"/>
                  </a:cubicBezTo>
                  <a:lnTo>
                    <a:pt x="0" y="2382"/>
                  </a:lnTo>
                  <a:cubicBezTo>
                    <a:pt x="0" y="2549"/>
                    <a:pt x="143" y="2692"/>
                    <a:pt x="310" y="2692"/>
                  </a:cubicBezTo>
                  <a:lnTo>
                    <a:pt x="2382" y="2692"/>
                  </a:lnTo>
                  <a:cubicBezTo>
                    <a:pt x="2763" y="2668"/>
                    <a:pt x="2763" y="2096"/>
                    <a:pt x="2382" y="2073"/>
                  </a:cubicBezTo>
                  <a:lnTo>
                    <a:pt x="620" y="2073"/>
                  </a:lnTo>
                  <a:lnTo>
                    <a:pt x="620" y="287"/>
                  </a:lnTo>
                  <a:cubicBezTo>
                    <a:pt x="596" y="96"/>
                    <a:pt x="447"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76"/>
            <p:cNvSpPr/>
            <p:nvPr/>
          </p:nvSpPr>
          <p:spPr>
            <a:xfrm>
              <a:off x="3568350" y="2992875"/>
              <a:ext cx="71675" cy="68000"/>
            </a:xfrm>
            <a:custGeom>
              <a:avLst/>
              <a:gdLst/>
              <a:ahLst/>
              <a:cxnLst/>
              <a:rect l="l" t="t" r="r" b="b"/>
              <a:pathLst>
                <a:path w="2867" h="2720" extrusionOk="0">
                  <a:moveTo>
                    <a:pt x="2516" y="0"/>
                  </a:moveTo>
                  <a:cubicBezTo>
                    <a:pt x="2347" y="0"/>
                    <a:pt x="2226" y="136"/>
                    <a:pt x="2248" y="312"/>
                  </a:cubicBezTo>
                  <a:lnTo>
                    <a:pt x="2248" y="2098"/>
                  </a:lnTo>
                  <a:lnTo>
                    <a:pt x="462" y="2098"/>
                  </a:lnTo>
                  <a:cubicBezTo>
                    <a:pt x="446" y="2097"/>
                    <a:pt x="431" y="2096"/>
                    <a:pt x="417" y="2096"/>
                  </a:cubicBezTo>
                  <a:cubicBezTo>
                    <a:pt x="0" y="2096"/>
                    <a:pt x="0" y="2720"/>
                    <a:pt x="417" y="2720"/>
                  </a:cubicBezTo>
                  <a:cubicBezTo>
                    <a:pt x="431" y="2720"/>
                    <a:pt x="446" y="2719"/>
                    <a:pt x="462" y="2718"/>
                  </a:cubicBezTo>
                  <a:lnTo>
                    <a:pt x="2534" y="2718"/>
                  </a:lnTo>
                  <a:cubicBezTo>
                    <a:pt x="2700" y="2718"/>
                    <a:pt x="2843" y="2575"/>
                    <a:pt x="2843" y="2408"/>
                  </a:cubicBezTo>
                  <a:lnTo>
                    <a:pt x="2843" y="312"/>
                  </a:lnTo>
                  <a:cubicBezTo>
                    <a:pt x="2867" y="146"/>
                    <a:pt x="2724" y="3"/>
                    <a:pt x="2557" y="3"/>
                  </a:cubicBezTo>
                  <a:cubicBezTo>
                    <a:pt x="2543" y="1"/>
                    <a:pt x="2530" y="0"/>
                    <a:pt x="2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76"/>
            <p:cNvSpPr/>
            <p:nvPr/>
          </p:nvSpPr>
          <p:spPr>
            <a:xfrm>
              <a:off x="3418525" y="2861200"/>
              <a:ext cx="153050" cy="131150"/>
            </a:xfrm>
            <a:custGeom>
              <a:avLst/>
              <a:gdLst/>
              <a:ahLst/>
              <a:cxnLst/>
              <a:rect l="l" t="t" r="r" b="b"/>
              <a:pathLst>
                <a:path w="6122" h="5246" extrusionOk="0">
                  <a:moveTo>
                    <a:pt x="3473" y="1252"/>
                  </a:moveTo>
                  <a:cubicBezTo>
                    <a:pt x="4179" y="1252"/>
                    <a:pt x="4859" y="1802"/>
                    <a:pt x="4859" y="2626"/>
                  </a:cubicBezTo>
                  <a:cubicBezTo>
                    <a:pt x="4859" y="3365"/>
                    <a:pt x="4240" y="3984"/>
                    <a:pt x="3502" y="3984"/>
                  </a:cubicBezTo>
                  <a:cubicBezTo>
                    <a:pt x="2287" y="3984"/>
                    <a:pt x="1668" y="2507"/>
                    <a:pt x="2525" y="1650"/>
                  </a:cubicBezTo>
                  <a:cubicBezTo>
                    <a:pt x="2801" y="1375"/>
                    <a:pt x="3140" y="1252"/>
                    <a:pt x="3473" y="1252"/>
                  </a:cubicBezTo>
                  <a:close/>
                  <a:moveTo>
                    <a:pt x="3473" y="1"/>
                  </a:moveTo>
                  <a:cubicBezTo>
                    <a:pt x="2829" y="1"/>
                    <a:pt x="2175" y="238"/>
                    <a:pt x="1644" y="769"/>
                  </a:cubicBezTo>
                  <a:cubicBezTo>
                    <a:pt x="1" y="2412"/>
                    <a:pt x="1168" y="5246"/>
                    <a:pt x="3502" y="5246"/>
                  </a:cubicBezTo>
                  <a:cubicBezTo>
                    <a:pt x="4954" y="5246"/>
                    <a:pt x="6121" y="4055"/>
                    <a:pt x="6121" y="2626"/>
                  </a:cubicBezTo>
                  <a:cubicBezTo>
                    <a:pt x="6121" y="1046"/>
                    <a:pt x="4822" y="1"/>
                    <a:pt x="3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76"/>
            <p:cNvSpPr/>
            <p:nvPr/>
          </p:nvSpPr>
          <p:spPr>
            <a:xfrm>
              <a:off x="3487600" y="2908400"/>
              <a:ext cx="36925" cy="36925"/>
            </a:xfrm>
            <a:custGeom>
              <a:avLst/>
              <a:gdLst/>
              <a:ahLst/>
              <a:cxnLst/>
              <a:rect l="l" t="t" r="r" b="b"/>
              <a:pathLst>
                <a:path w="1477" h="1477" extrusionOk="0">
                  <a:moveTo>
                    <a:pt x="739" y="0"/>
                  </a:moveTo>
                  <a:cubicBezTo>
                    <a:pt x="334" y="0"/>
                    <a:pt x="0" y="334"/>
                    <a:pt x="0" y="738"/>
                  </a:cubicBezTo>
                  <a:cubicBezTo>
                    <a:pt x="0" y="1143"/>
                    <a:pt x="334" y="1477"/>
                    <a:pt x="739" y="1477"/>
                  </a:cubicBezTo>
                  <a:cubicBezTo>
                    <a:pt x="1144" y="1477"/>
                    <a:pt x="1477" y="1143"/>
                    <a:pt x="1477" y="738"/>
                  </a:cubicBezTo>
                  <a:cubicBezTo>
                    <a:pt x="1477" y="334"/>
                    <a:pt x="1144" y="0"/>
                    <a:pt x="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76"/>
            <p:cNvSpPr/>
            <p:nvPr/>
          </p:nvSpPr>
          <p:spPr>
            <a:xfrm>
              <a:off x="3371500" y="2845875"/>
              <a:ext cx="132200" cy="161975"/>
            </a:xfrm>
            <a:custGeom>
              <a:avLst/>
              <a:gdLst/>
              <a:ahLst/>
              <a:cxnLst/>
              <a:rect l="l" t="t" r="r" b="b"/>
              <a:pathLst>
                <a:path w="5288" h="6479" extrusionOk="0">
                  <a:moveTo>
                    <a:pt x="5287" y="1"/>
                  </a:moveTo>
                  <a:lnTo>
                    <a:pt x="5287" y="1"/>
                  </a:lnTo>
                  <a:cubicBezTo>
                    <a:pt x="5250" y="2"/>
                    <a:pt x="5212" y="3"/>
                    <a:pt x="5175" y="6"/>
                  </a:cubicBezTo>
                  <a:lnTo>
                    <a:pt x="5175" y="6"/>
                  </a:lnTo>
                  <a:cubicBezTo>
                    <a:pt x="5212" y="4"/>
                    <a:pt x="5250" y="2"/>
                    <a:pt x="5287" y="1"/>
                  </a:cubicBezTo>
                  <a:close/>
                  <a:moveTo>
                    <a:pt x="5175" y="6"/>
                  </a:moveTo>
                  <a:cubicBezTo>
                    <a:pt x="4522" y="40"/>
                    <a:pt x="3873" y="184"/>
                    <a:pt x="3287" y="477"/>
                  </a:cubicBezTo>
                  <a:cubicBezTo>
                    <a:pt x="2692" y="763"/>
                    <a:pt x="2120" y="1096"/>
                    <a:pt x="1620" y="1525"/>
                  </a:cubicBezTo>
                  <a:cubicBezTo>
                    <a:pt x="1048" y="1977"/>
                    <a:pt x="548" y="2477"/>
                    <a:pt x="96" y="3049"/>
                  </a:cubicBezTo>
                  <a:cubicBezTo>
                    <a:pt x="1" y="3144"/>
                    <a:pt x="1" y="3311"/>
                    <a:pt x="96" y="3430"/>
                  </a:cubicBezTo>
                  <a:cubicBezTo>
                    <a:pt x="548" y="3978"/>
                    <a:pt x="1048" y="4502"/>
                    <a:pt x="1620" y="4954"/>
                  </a:cubicBezTo>
                  <a:cubicBezTo>
                    <a:pt x="2120" y="5359"/>
                    <a:pt x="2692" y="5716"/>
                    <a:pt x="3287" y="6002"/>
                  </a:cubicBezTo>
                  <a:cubicBezTo>
                    <a:pt x="3864" y="6268"/>
                    <a:pt x="4504" y="6431"/>
                    <a:pt x="5147" y="6471"/>
                  </a:cubicBezTo>
                  <a:lnTo>
                    <a:pt x="5147" y="6471"/>
                  </a:lnTo>
                  <a:cubicBezTo>
                    <a:pt x="3452" y="6353"/>
                    <a:pt x="2144" y="4931"/>
                    <a:pt x="2144" y="3239"/>
                  </a:cubicBezTo>
                  <a:cubicBezTo>
                    <a:pt x="2144" y="1515"/>
                    <a:pt x="3467" y="110"/>
                    <a:pt x="5175" y="6"/>
                  </a:cubicBezTo>
                  <a:close/>
                  <a:moveTo>
                    <a:pt x="5147" y="6471"/>
                  </a:moveTo>
                  <a:cubicBezTo>
                    <a:pt x="5194" y="6475"/>
                    <a:pt x="5240" y="6477"/>
                    <a:pt x="5287" y="6478"/>
                  </a:cubicBezTo>
                  <a:cubicBezTo>
                    <a:pt x="5241" y="6477"/>
                    <a:pt x="5194" y="6474"/>
                    <a:pt x="5147" y="64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76"/>
            <p:cNvSpPr/>
            <p:nvPr/>
          </p:nvSpPr>
          <p:spPr>
            <a:xfrm>
              <a:off x="3508425" y="2845875"/>
              <a:ext cx="132200" cy="161975"/>
            </a:xfrm>
            <a:custGeom>
              <a:avLst/>
              <a:gdLst/>
              <a:ahLst/>
              <a:cxnLst/>
              <a:rect l="l" t="t" r="r" b="b"/>
              <a:pathLst>
                <a:path w="5288" h="6479" extrusionOk="0">
                  <a:moveTo>
                    <a:pt x="1" y="1"/>
                  </a:moveTo>
                  <a:lnTo>
                    <a:pt x="1" y="1"/>
                  </a:lnTo>
                  <a:cubicBezTo>
                    <a:pt x="35" y="2"/>
                    <a:pt x="69" y="3"/>
                    <a:pt x="103" y="5"/>
                  </a:cubicBezTo>
                  <a:lnTo>
                    <a:pt x="103" y="5"/>
                  </a:lnTo>
                  <a:cubicBezTo>
                    <a:pt x="69" y="3"/>
                    <a:pt x="35" y="2"/>
                    <a:pt x="1" y="1"/>
                  </a:cubicBezTo>
                  <a:close/>
                  <a:moveTo>
                    <a:pt x="103" y="5"/>
                  </a:moveTo>
                  <a:cubicBezTo>
                    <a:pt x="1794" y="105"/>
                    <a:pt x="3144" y="1512"/>
                    <a:pt x="3144" y="3239"/>
                  </a:cubicBezTo>
                  <a:cubicBezTo>
                    <a:pt x="3144" y="4935"/>
                    <a:pt x="1807" y="6360"/>
                    <a:pt x="128" y="6472"/>
                  </a:cubicBezTo>
                  <a:lnTo>
                    <a:pt x="127" y="6472"/>
                  </a:lnTo>
                  <a:cubicBezTo>
                    <a:pt x="773" y="6433"/>
                    <a:pt x="1398" y="6270"/>
                    <a:pt x="2001" y="6002"/>
                  </a:cubicBezTo>
                  <a:cubicBezTo>
                    <a:pt x="2597" y="5716"/>
                    <a:pt x="3144" y="5359"/>
                    <a:pt x="3668" y="4954"/>
                  </a:cubicBezTo>
                  <a:cubicBezTo>
                    <a:pt x="4216" y="4502"/>
                    <a:pt x="4740" y="3978"/>
                    <a:pt x="5193" y="3430"/>
                  </a:cubicBezTo>
                  <a:cubicBezTo>
                    <a:pt x="5288" y="3311"/>
                    <a:pt x="5288" y="3144"/>
                    <a:pt x="5193" y="3049"/>
                  </a:cubicBezTo>
                  <a:cubicBezTo>
                    <a:pt x="4740" y="2477"/>
                    <a:pt x="4216" y="1977"/>
                    <a:pt x="3668" y="1525"/>
                  </a:cubicBezTo>
                  <a:cubicBezTo>
                    <a:pt x="3144" y="1096"/>
                    <a:pt x="2597" y="763"/>
                    <a:pt x="2001" y="477"/>
                  </a:cubicBezTo>
                  <a:cubicBezTo>
                    <a:pt x="1390" y="183"/>
                    <a:pt x="758" y="39"/>
                    <a:pt x="103" y="5"/>
                  </a:cubicBezTo>
                  <a:close/>
                  <a:moveTo>
                    <a:pt x="127" y="6472"/>
                  </a:moveTo>
                  <a:cubicBezTo>
                    <a:pt x="85" y="6475"/>
                    <a:pt x="43" y="6477"/>
                    <a:pt x="1" y="6478"/>
                  </a:cubicBezTo>
                  <a:cubicBezTo>
                    <a:pt x="43" y="6477"/>
                    <a:pt x="86" y="6475"/>
                    <a:pt x="128" y="6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2" name="Google Shape;6532;p76"/>
          <p:cNvGrpSpPr/>
          <p:nvPr/>
        </p:nvGrpSpPr>
        <p:grpSpPr>
          <a:xfrm>
            <a:off x="3307830" y="2327420"/>
            <a:ext cx="295224" cy="349642"/>
            <a:chOff x="2814250" y="2792900"/>
            <a:chExt cx="226225" cy="267925"/>
          </a:xfrm>
        </p:grpSpPr>
        <p:sp>
          <p:nvSpPr>
            <p:cNvPr id="6533" name="Google Shape;6533;p76"/>
            <p:cNvSpPr/>
            <p:nvPr/>
          </p:nvSpPr>
          <p:spPr>
            <a:xfrm>
              <a:off x="2927375" y="2792900"/>
              <a:ext cx="67300" cy="80625"/>
            </a:xfrm>
            <a:custGeom>
              <a:avLst/>
              <a:gdLst/>
              <a:ahLst/>
              <a:cxnLst/>
              <a:rect l="l" t="t" r="r" b="b"/>
              <a:pathLst>
                <a:path w="2692" h="3225" extrusionOk="0">
                  <a:moveTo>
                    <a:pt x="2096" y="0"/>
                  </a:moveTo>
                  <a:lnTo>
                    <a:pt x="0" y="2501"/>
                  </a:lnTo>
                  <a:lnTo>
                    <a:pt x="1191" y="3191"/>
                  </a:lnTo>
                  <a:cubicBezTo>
                    <a:pt x="1242" y="3213"/>
                    <a:pt x="1296" y="3224"/>
                    <a:pt x="1348" y="3224"/>
                  </a:cubicBezTo>
                  <a:cubicBezTo>
                    <a:pt x="1464" y="3224"/>
                    <a:pt x="1570" y="3171"/>
                    <a:pt x="1619" y="3072"/>
                  </a:cubicBezTo>
                  <a:lnTo>
                    <a:pt x="2643" y="1405"/>
                  </a:lnTo>
                  <a:cubicBezTo>
                    <a:pt x="2691" y="1310"/>
                    <a:pt x="2691" y="1191"/>
                    <a:pt x="2643" y="1096"/>
                  </a:cubicBezTo>
                  <a:lnTo>
                    <a:pt x="2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76"/>
            <p:cNvSpPr/>
            <p:nvPr/>
          </p:nvSpPr>
          <p:spPr>
            <a:xfrm>
              <a:off x="2860075" y="2792900"/>
              <a:ext cx="67325" cy="80625"/>
            </a:xfrm>
            <a:custGeom>
              <a:avLst/>
              <a:gdLst/>
              <a:ahLst/>
              <a:cxnLst/>
              <a:rect l="l" t="t" r="r" b="b"/>
              <a:pathLst>
                <a:path w="2693" h="3225" extrusionOk="0">
                  <a:moveTo>
                    <a:pt x="596" y="0"/>
                  </a:moveTo>
                  <a:lnTo>
                    <a:pt x="49" y="1096"/>
                  </a:lnTo>
                  <a:cubicBezTo>
                    <a:pt x="1" y="1191"/>
                    <a:pt x="1" y="1310"/>
                    <a:pt x="49" y="1405"/>
                  </a:cubicBezTo>
                  <a:lnTo>
                    <a:pt x="1073" y="3072"/>
                  </a:lnTo>
                  <a:cubicBezTo>
                    <a:pt x="1122" y="3171"/>
                    <a:pt x="1228" y="3224"/>
                    <a:pt x="1344" y="3224"/>
                  </a:cubicBezTo>
                  <a:cubicBezTo>
                    <a:pt x="1396" y="3224"/>
                    <a:pt x="1450" y="3213"/>
                    <a:pt x="1501" y="3191"/>
                  </a:cubicBezTo>
                  <a:lnTo>
                    <a:pt x="2692" y="2501"/>
                  </a:lnTo>
                  <a:lnTo>
                    <a:pt x="5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76"/>
            <p:cNvSpPr/>
            <p:nvPr/>
          </p:nvSpPr>
          <p:spPr>
            <a:xfrm>
              <a:off x="2895225" y="2792900"/>
              <a:ext cx="64325" cy="38125"/>
            </a:xfrm>
            <a:custGeom>
              <a:avLst/>
              <a:gdLst/>
              <a:ahLst/>
              <a:cxnLst/>
              <a:rect l="l" t="t" r="r" b="b"/>
              <a:pathLst>
                <a:path w="2573" h="1525" extrusionOk="0">
                  <a:moveTo>
                    <a:pt x="0" y="0"/>
                  </a:moveTo>
                  <a:lnTo>
                    <a:pt x="1286" y="1524"/>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76"/>
            <p:cNvSpPr/>
            <p:nvPr/>
          </p:nvSpPr>
          <p:spPr>
            <a:xfrm>
              <a:off x="2916050" y="2873275"/>
              <a:ext cx="22650" cy="13700"/>
            </a:xfrm>
            <a:custGeom>
              <a:avLst/>
              <a:gdLst/>
              <a:ahLst/>
              <a:cxnLst/>
              <a:rect l="l" t="t" r="r" b="b"/>
              <a:pathLst>
                <a:path w="906" h="548" extrusionOk="0">
                  <a:moveTo>
                    <a:pt x="453" y="0"/>
                  </a:moveTo>
                  <a:lnTo>
                    <a:pt x="1" y="262"/>
                  </a:lnTo>
                  <a:lnTo>
                    <a:pt x="120" y="548"/>
                  </a:lnTo>
                  <a:lnTo>
                    <a:pt x="786" y="548"/>
                  </a:lnTo>
                  <a:lnTo>
                    <a:pt x="906" y="262"/>
                  </a:lnTo>
                  <a:lnTo>
                    <a:pt x="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76"/>
            <p:cNvSpPr/>
            <p:nvPr/>
          </p:nvSpPr>
          <p:spPr>
            <a:xfrm>
              <a:off x="2904150" y="2903025"/>
              <a:ext cx="46450" cy="137550"/>
            </a:xfrm>
            <a:custGeom>
              <a:avLst/>
              <a:gdLst/>
              <a:ahLst/>
              <a:cxnLst/>
              <a:rect l="l" t="t" r="r" b="b"/>
              <a:pathLst>
                <a:path w="1858" h="5502" extrusionOk="0">
                  <a:moveTo>
                    <a:pt x="667" y="1"/>
                  </a:moveTo>
                  <a:lnTo>
                    <a:pt x="0" y="4406"/>
                  </a:lnTo>
                  <a:lnTo>
                    <a:pt x="929" y="5502"/>
                  </a:lnTo>
                  <a:lnTo>
                    <a:pt x="1858" y="4406"/>
                  </a:lnTo>
                  <a:lnTo>
                    <a:pt x="1596" y="2716"/>
                  </a:lnTo>
                  <a:lnTo>
                    <a:pt x="1358" y="2716"/>
                  </a:lnTo>
                  <a:cubicBezTo>
                    <a:pt x="977" y="2668"/>
                    <a:pt x="977" y="2120"/>
                    <a:pt x="1358" y="2096"/>
                  </a:cubicBezTo>
                  <a:lnTo>
                    <a:pt x="1358" y="2073"/>
                  </a:lnTo>
                  <a:lnTo>
                    <a:pt x="1501" y="2073"/>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76"/>
            <p:cNvSpPr/>
            <p:nvPr/>
          </p:nvSpPr>
          <p:spPr>
            <a:xfrm>
              <a:off x="2814250" y="2824375"/>
              <a:ext cx="113150" cy="235850"/>
            </a:xfrm>
            <a:custGeom>
              <a:avLst/>
              <a:gdLst/>
              <a:ahLst/>
              <a:cxnLst/>
              <a:rect l="l" t="t" r="r" b="b"/>
              <a:pathLst>
                <a:path w="4526" h="9434" extrusionOk="0">
                  <a:moveTo>
                    <a:pt x="292" y="1"/>
                  </a:moveTo>
                  <a:cubicBezTo>
                    <a:pt x="123" y="1"/>
                    <a:pt x="2" y="135"/>
                    <a:pt x="24" y="289"/>
                  </a:cubicBezTo>
                  <a:lnTo>
                    <a:pt x="24" y="9124"/>
                  </a:lnTo>
                  <a:cubicBezTo>
                    <a:pt x="0" y="9291"/>
                    <a:pt x="143" y="9434"/>
                    <a:pt x="334" y="9434"/>
                  </a:cubicBezTo>
                  <a:lnTo>
                    <a:pt x="4525" y="9434"/>
                  </a:lnTo>
                  <a:cubicBezTo>
                    <a:pt x="4438" y="9434"/>
                    <a:pt x="4351" y="9394"/>
                    <a:pt x="4282" y="9332"/>
                  </a:cubicBezTo>
                  <a:lnTo>
                    <a:pt x="4282" y="9332"/>
                  </a:lnTo>
                  <a:lnTo>
                    <a:pt x="3025" y="7838"/>
                  </a:lnTo>
                  <a:cubicBezTo>
                    <a:pt x="2977" y="7767"/>
                    <a:pt x="2953" y="7672"/>
                    <a:pt x="2953" y="7576"/>
                  </a:cubicBezTo>
                  <a:lnTo>
                    <a:pt x="3668" y="2861"/>
                  </a:lnTo>
                  <a:lnTo>
                    <a:pt x="3525" y="2528"/>
                  </a:lnTo>
                  <a:cubicBezTo>
                    <a:pt x="3406" y="2575"/>
                    <a:pt x="3287" y="2599"/>
                    <a:pt x="3168" y="2599"/>
                  </a:cubicBezTo>
                  <a:cubicBezTo>
                    <a:pt x="2834" y="2599"/>
                    <a:pt x="2525" y="2432"/>
                    <a:pt x="2358" y="2147"/>
                  </a:cubicBezTo>
                  <a:lnTo>
                    <a:pt x="1358" y="456"/>
                  </a:lnTo>
                  <a:cubicBezTo>
                    <a:pt x="1262" y="313"/>
                    <a:pt x="1215" y="146"/>
                    <a:pt x="1215" y="3"/>
                  </a:cubicBezTo>
                  <a:lnTo>
                    <a:pt x="334" y="3"/>
                  </a:lnTo>
                  <a:cubicBezTo>
                    <a:pt x="320" y="2"/>
                    <a:pt x="306" y="1"/>
                    <a:pt x="2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76"/>
            <p:cNvSpPr/>
            <p:nvPr/>
          </p:nvSpPr>
          <p:spPr>
            <a:xfrm>
              <a:off x="2927375" y="2824375"/>
              <a:ext cx="113100" cy="236450"/>
            </a:xfrm>
            <a:custGeom>
              <a:avLst/>
              <a:gdLst/>
              <a:ahLst/>
              <a:cxnLst/>
              <a:rect l="l" t="t" r="r" b="b"/>
              <a:pathLst>
                <a:path w="4524" h="9458" extrusionOk="0">
                  <a:moveTo>
                    <a:pt x="4228" y="1"/>
                  </a:moveTo>
                  <a:cubicBezTo>
                    <a:pt x="4216" y="1"/>
                    <a:pt x="4204" y="2"/>
                    <a:pt x="4191" y="3"/>
                  </a:cubicBezTo>
                  <a:lnTo>
                    <a:pt x="3286" y="3"/>
                  </a:lnTo>
                  <a:cubicBezTo>
                    <a:pt x="3286" y="146"/>
                    <a:pt x="3239" y="313"/>
                    <a:pt x="3167" y="456"/>
                  </a:cubicBezTo>
                  <a:lnTo>
                    <a:pt x="2167" y="2170"/>
                  </a:lnTo>
                  <a:cubicBezTo>
                    <a:pt x="2000" y="2432"/>
                    <a:pt x="1691" y="2623"/>
                    <a:pt x="1357" y="2623"/>
                  </a:cubicBezTo>
                  <a:cubicBezTo>
                    <a:pt x="1238" y="2623"/>
                    <a:pt x="1119" y="2599"/>
                    <a:pt x="1000" y="2551"/>
                  </a:cubicBezTo>
                  <a:lnTo>
                    <a:pt x="857" y="2885"/>
                  </a:lnTo>
                  <a:lnTo>
                    <a:pt x="1215" y="5242"/>
                  </a:lnTo>
                  <a:lnTo>
                    <a:pt x="1691" y="5242"/>
                  </a:lnTo>
                  <a:cubicBezTo>
                    <a:pt x="1705" y="5241"/>
                    <a:pt x="1720" y="5240"/>
                    <a:pt x="1733" y="5240"/>
                  </a:cubicBezTo>
                  <a:cubicBezTo>
                    <a:pt x="2129" y="5240"/>
                    <a:pt x="2129" y="5864"/>
                    <a:pt x="1733" y="5864"/>
                  </a:cubicBezTo>
                  <a:cubicBezTo>
                    <a:pt x="1720" y="5864"/>
                    <a:pt x="1705" y="5863"/>
                    <a:pt x="1691" y="5862"/>
                  </a:cubicBezTo>
                  <a:lnTo>
                    <a:pt x="1310" y="5862"/>
                  </a:lnTo>
                  <a:lnTo>
                    <a:pt x="1572" y="7600"/>
                  </a:lnTo>
                  <a:cubicBezTo>
                    <a:pt x="1596" y="7695"/>
                    <a:pt x="1548" y="7767"/>
                    <a:pt x="1500" y="7838"/>
                  </a:cubicBezTo>
                  <a:lnTo>
                    <a:pt x="238" y="9362"/>
                  </a:lnTo>
                  <a:cubicBezTo>
                    <a:pt x="191" y="9434"/>
                    <a:pt x="95" y="9458"/>
                    <a:pt x="0" y="9458"/>
                  </a:cubicBezTo>
                  <a:lnTo>
                    <a:pt x="4191" y="9458"/>
                  </a:lnTo>
                  <a:cubicBezTo>
                    <a:pt x="4358" y="9458"/>
                    <a:pt x="4501" y="9315"/>
                    <a:pt x="4501" y="9148"/>
                  </a:cubicBezTo>
                  <a:lnTo>
                    <a:pt x="4501" y="313"/>
                  </a:lnTo>
                  <a:cubicBezTo>
                    <a:pt x="4523" y="136"/>
                    <a:pt x="4382" y="1"/>
                    <a:pt x="4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0" name="Google Shape;6540;p76"/>
          <p:cNvGrpSpPr/>
          <p:nvPr/>
        </p:nvGrpSpPr>
        <p:grpSpPr>
          <a:xfrm>
            <a:off x="2524667" y="2327225"/>
            <a:ext cx="349642" cy="349838"/>
            <a:chOff x="2214125" y="2792750"/>
            <a:chExt cx="267925" cy="268075"/>
          </a:xfrm>
        </p:grpSpPr>
        <p:sp>
          <p:nvSpPr>
            <p:cNvPr id="6541" name="Google Shape;6541;p76"/>
            <p:cNvSpPr/>
            <p:nvPr/>
          </p:nvSpPr>
          <p:spPr>
            <a:xfrm>
              <a:off x="2214125" y="2792750"/>
              <a:ext cx="267925" cy="268075"/>
            </a:xfrm>
            <a:custGeom>
              <a:avLst/>
              <a:gdLst/>
              <a:ahLst/>
              <a:cxnLst/>
              <a:rect l="l" t="t" r="r" b="b"/>
              <a:pathLst>
                <a:path w="10717" h="10723" extrusionOk="0">
                  <a:moveTo>
                    <a:pt x="5370" y="0"/>
                  </a:moveTo>
                  <a:cubicBezTo>
                    <a:pt x="5275" y="0"/>
                    <a:pt x="5180" y="42"/>
                    <a:pt x="5120" y="125"/>
                  </a:cubicBezTo>
                  <a:lnTo>
                    <a:pt x="3858" y="1816"/>
                  </a:lnTo>
                  <a:cubicBezTo>
                    <a:pt x="3692" y="2007"/>
                    <a:pt x="3858" y="2316"/>
                    <a:pt x="4120" y="2316"/>
                  </a:cubicBezTo>
                  <a:lnTo>
                    <a:pt x="4430" y="2316"/>
                  </a:lnTo>
                  <a:lnTo>
                    <a:pt x="4430" y="3054"/>
                  </a:lnTo>
                  <a:cubicBezTo>
                    <a:pt x="3811" y="2626"/>
                    <a:pt x="3096" y="2388"/>
                    <a:pt x="2334" y="2316"/>
                  </a:cubicBezTo>
                  <a:lnTo>
                    <a:pt x="2334" y="2007"/>
                  </a:lnTo>
                  <a:cubicBezTo>
                    <a:pt x="2351" y="1817"/>
                    <a:pt x="2194" y="1678"/>
                    <a:pt x="2025" y="1678"/>
                  </a:cubicBezTo>
                  <a:cubicBezTo>
                    <a:pt x="1960" y="1678"/>
                    <a:pt x="1893" y="1698"/>
                    <a:pt x="1834" y="1745"/>
                  </a:cubicBezTo>
                  <a:lnTo>
                    <a:pt x="167" y="3007"/>
                  </a:lnTo>
                  <a:cubicBezTo>
                    <a:pt x="0" y="3126"/>
                    <a:pt x="0" y="3388"/>
                    <a:pt x="167" y="3507"/>
                  </a:cubicBezTo>
                  <a:lnTo>
                    <a:pt x="1834" y="4769"/>
                  </a:lnTo>
                  <a:cubicBezTo>
                    <a:pt x="1886" y="4808"/>
                    <a:pt x="1953" y="4826"/>
                    <a:pt x="2019" y="4826"/>
                  </a:cubicBezTo>
                  <a:cubicBezTo>
                    <a:pt x="2072" y="4826"/>
                    <a:pt x="2125" y="4814"/>
                    <a:pt x="2167" y="4793"/>
                  </a:cubicBezTo>
                  <a:cubicBezTo>
                    <a:pt x="2286" y="4745"/>
                    <a:pt x="2334" y="4626"/>
                    <a:pt x="2334" y="4507"/>
                  </a:cubicBezTo>
                  <a:lnTo>
                    <a:pt x="2334" y="4221"/>
                  </a:lnTo>
                  <a:cubicBezTo>
                    <a:pt x="3525" y="4364"/>
                    <a:pt x="4430" y="5388"/>
                    <a:pt x="4430" y="6603"/>
                  </a:cubicBezTo>
                  <a:lnTo>
                    <a:pt x="4430" y="10413"/>
                  </a:lnTo>
                  <a:cubicBezTo>
                    <a:pt x="4430" y="10580"/>
                    <a:pt x="4573" y="10723"/>
                    <a:pt x="4739" y="10723"/>
                  </a:cubicBezTo>
                  <a:lnTo>
                    <a:pt x="6002" y="10723"/>
                  </a:lnTo>
                  <a:cubicBezTo>
                    <a:pt x="6168" y="10723"/>
                    <a:pt x="6335" y="10580"/>
                    <a:pt x="6335" y="10413"/>
                  </a:cubicBezTo>
                  <a:lnTo>
                    <a:pt x="6335" y="8698"/>
                  </a:lnTo>
                  <a:cubicBezTo>
                    <a:pt x="6335" y="7484"/>
                    <a:pt x="7216" y="6460"/>
                    <a:pt x="8407" y="6317"/>
                  </a:cubicBezTo>
                  <a:lnTo>
                    <a:pt x="8407" y="6603"/>
                  </a:lnTo>
                  <a:cubicBezTo>
                    <a:pt x="8407" y="6794"/>
                    <a:pt x="8571" y="6921"/>
                    <a:pt x="8734" y="6921"/>
                  </a:cubicBezTo>
                  <a:cubicBezTo>
                    <a:pt x="8795" y="6921"/>
                    <a:pt x="8855" y="6903"/>
                    <a:pt x="8907" y="6865"/>
                  </a:cubicBezTo>
                  <a:lnTo>
                    <a:pt x="10598" y="5603"/>
                  </a:lnTo>
                  <a:cubicBezTo>
                    <a:pt x="10669" y="5531"/>
                    <a:pt x="10717" y="5460"/>
                    <a:pt x="10717" y="5341"/>
                  </a:cubicBezTo>
                  <a:cubicBezTo>
                    <a:pt x="10717" y="5245"/>
                    <a:pt x="10669" y="5150"/>
                    <a:pt x="10598" y="5102"/>
                  </a:cubicBezTo>
                  <a:lnTo>
                    <a:pt x="8907" y="3840"/>
                  </a:lnTo>
                  <a:cubicBezTo>
                    <a:pt x="8854" y="3801"/>
                    <a:pt x="8795" y="3783"/>
                    <a:pt x="8732" y="3783"/>
                  </a:cubicBezTo>
                  <a:cubicBezTo>
                    <a:pt x="8681" y="3783"/>
                    <a:pt x="8627" y="3795"/>
                    <a:pt x="8573" y="3816"/>
                  </a:cubicBezTo>
                  <a:cubicBezTo>
                    <a:pt x="8478" y="3864"/>
                    <a:pt x="8407" y="3983"/>
                    <a:pt x="8407" y="4102"/>
                  </a:cubicBezTo>
                  <a:lnTo>
                    <a:pt x="8407" y="4412"/>
                  </a:lnTo>
                  <a:cubicBezTo>
                    <a:pt x="7669" y="4483"/>
                    <a:pt x="6954" y="4721"/>
                    <a:pt x="6335" y="5150"/>
                  </a:cubicBezTo>
                  <a:lnTo>
                    <a:pt x="6335" y="2316"/>
                  </a:lnTo>
                  <a:lnTo>
                    <a:pt x="6621" y="2316"/>
                  </a:lnTo>
                  <a:cubicBezTo>
                    <a:pt x="6883" y="2316"/>
                    <a:pt x="7026" y="2007"/>
                    <a:pt x="6883" y="1816"/>
                  </a:cubicBezTo>
                  <a:lnTo>
                    <a:pt x="5620" y="125"/>
                  </a:lnTo>
                  <a:cubicBezTo>
                    <a:pt x="5561" y="42"/>
                    <a:pt x="5466" y="0"/>
                    <a:pt x="5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76"/>
            <p:cNvSpPr/>
            <p:nvPr/>
          </p:nvSpPr>
          <p:spPr>
            <a:xfrm>
              <a:off x="2249850" y="2974475"/>
              <a:ext cx="60750" cy="15500"/>
            </a:xfrm>
            <a:custGeom>
              <a:avLst/>
              <a:gdLst/>
              <a:ahLst/>
              <a:cxnLst/>
              <a:rect l="l" t="t" r="r" b="b"/>
              <a:pathLst>
                <a:path w="2430" h="620" extrusionOk="0">
                  <a:moveTo>
                    <a:pt x="381" y="1"/>
                  </a:moveTo>
                  <a:cubicBezTo>
                    <a:pt x="0" y="24"/>
                    <a:pt x="0" y="572"/>
                    <a:pt x="381" y="620"/>
                  </a:cubicBezTo>
                  <a:lnTo>
                    <a:pt x="2048" y="620"/>
                  </a:lnTo>
                  <a:cubicBezTo>
                    <a:pt x="2429" y="572"/>
                    <a:pt x="2429" y="24"/>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76"/>
            <p:cNvSpPr/>
            <p:nvPr/>
          </p:nvSpPr>
          <p:spPr>
            <a:xfrm>
              <a:off x="2223050" y="2974475"/>
              <a:ext cx="15500" cy="15500"/>
            </a:xfrm>
            <a:custGeom>
              <a:avLst/>
              <a:gdLst/>
              <a:ahLst/>
              <a:cxnLst/>
              <a:rect l="l" t="t" r="r" b="b"/>
              <a:pathLst>
                <a:path w="620" h="620" extrusionOk="0">
                  <a:moveTo>
                    <a:pt x="310" y="1"/>
                  </a:moveTo>
                  <a:cubicBezTo>
                    <a:pt x="143" y="1"/>
                    <a:pt x="0" y="143"/>
                    <a:pt x="0" y="310"/>
                  </a:cubicBezTo>
                  <a:cubicBezTo>
                    <a:pt x="0" y="477"/>
                    <a:pt x="143" y="620"/>
                    <a:pt x="310" y="620"/>
                  </a:cubicBezTo>
                  <a:cubicBezTo>
                    <a:pt x="477" y="620"/>
                    <a:pt x="620" y="477"/>
                    <a:pt x="620" y="310"/>
                  </a:cubicBezTo>
                  <a:cubicBezTo>
                    <a:pt x="620" y="143"/>
                    <a:pt x="477"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76"/>
            <p:cNvSpPr/>
            <p:nvPr/>
          </p:nvSpPr>
          <p:spPr>
            <a:xfrm>
              <a:off x="2249850" y="2974475"/>
              <a:ext cx="60750" cy="15500"/>
            </a:xfrm>
            <a:custGeom>
              <a:avLst/>
              <a:gdLst/>
              <a:ahLst/>
              <a:cxnLst/>
              <a:rect l="l" t="t" r="r" b="b"/>
              <a:pathLst>
                <a:path w="2430" h="620" extrusionOk="0">
                  <a:moveTo>
                    <a:pt x="381" y="1"/>
                  </a:moveTo>
                  <a:cubicBezTo>
                    <a:pt x="0" y="24"/>
                    <a:pt x="0" y="572"/>
                    <a:pt x="381" y="620"/>
                  </a:cubicBezTo>
                  <a:lnTo>
                    <a:pt x="2048" y="620"/>
                  </a:lnTo>
                  <a:cubicBezTo>
                    <a:pt x="2429" y="572"/>
                    <a:pt x="2429" y="24"/>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76"/>
            <p:cNvSpPr/>
            <p:nvPr/>
          </p:nvSpPr>
          <p:spPr>
            <a:xfrm>
              <a:off x="2223050" y="2974475"/>
              <a:ext cx="15500" cy="15500"/>
            </a:xfrm>
            <a:custGeom>
              <a:avLst/>
              <a:gdLst/>
              <a:ahLst/>
              <a:cxnLst/>
              <a:rect l="l" t="t" r="r" b="b"/>
              <a:pathLst>
                <a:path w="620" h="620" extrusionOk="0">
                  <a:moveTo>
                    <a:pt x="310" y="1"/>
                  </a:moveTo>
                  <a:cubicBezTo>
                    <a:pt x="143" y="1"/>
                    <a:pt x="0" y="143"/>
                    <a:pt x="0" y="310"/>
                  </a:cubicBezTo>
                  <a:cubicBezTo>
                    <a:pt x="0" y="477"/>
                    <a:pt x="143" y="620"/>
                    <a:pt x="310" y="620"/>
                  </a:cubicBezTo>
                  <a:cubicBezTo>
                    <a:pt x="477" y="620"/>
                    <a:pt x="620" y="477"/>
                    <a:pt x="620" y="310"/>
                  </a:cubicBezTo>
                  <a:cubicBezTo>
                    <a:pt x="620" y="143"/>
                    <a:pt x="477"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76"/>
            <p:cNvSpPr/>
            <p:nvPr/>
          </p:nvSpPr>
          <p:spPr>
            <a:xfrm>
              <a:off x="2249850" y="2942925"/>
              <a:ext cx="60750" cy="15500"/>
            </a:xfrm>
            <a:custGeom>
              <a:avLst/>
              <a:gdLst/>
              <a:ahLst/>
              <a:cxnLst/>
              <a:rect l="l" t="t" r="r" b="b"/>
              <a:pathLst>
                <a:path w="2430" h="620" extrusionOk="0">
                  <a:moveTo>
                    <a:pt x="381" y="0"/>
                  </a:moveTo>
                  <a:cubicBezTo>
                    <a:pt x="0" y="48"/>
                    <a:pt x="0" y="596"/>
                    <a:pt x="381" y="620"/>
                  </a:cubicBezTo>
                  <a:lnTo>
                    <a:pt x="2048" y="620"/>
                  </a:lnTo>
                  <a:cubicBezTo>
                    <a:pt x="2429" y="596"/>
                    <a:pt x="2429" y="48"/>
                    <a:pt x="2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76"/>
            <p:cNvSpPr/>
            <p:nvPr/>
          </p:nvSpPr>
          <p:spPr>
            <a:xfrm>
              <a:off x="2223050" y="2942925"/>
              <a:ext cx="15500" cy="15500"/>
            </a:xfrm>
            <a:custGeom>
              <a:avLst/>
              <a:gdLst/>
              <a:ahLst/>
              <a:cxnLst/>
              <a:rect l="l" t="t" r="r" b="b"/>
              <a:pathLst>
                <a:path w="620" h="620" extrusionOk="0">
                  <a:moveTo>
                    <a:pt x="310" y="0"/>
                  </a:moveTo>
                  <a:cubicBezTo>
                    <a:pt x="143" y="0"/>
                    <a:pt x="0" y="143"/>
                    <a:pt x="0" y="310"/>
                  </a:cubicBezTo>
                  <a:cubicBezTo>
                    <a:pt x="0" y="477"/>
                    <a:pt x="143" y="620"/>
                    <a:pt x="310" y="620"/>
                  </a:cubicBezTo>
                  <a:cubicBezTo>
                    <a:pt x="477" y="620"/>
                    <a:pt x="620" y="477"/>
                    <a:pt x="620" y="310"/>
                  </a:cubicBezTo>
                  <a:cubicBezTo>
                    <a:pt x="620" y="143"/>
                    <a:pt x="477"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76"/>
            <p:cNvSpPr/>
            <p:nvPr/>
          </p:nvSpPr>
          <p:spPr>
            <a:xfrm>
              <a:off x="2249850" y="3005425"/>
              <a:ext cx="60750" cy="16100"/>
            </a:xfrm>
            <a:custGeom>
              <a:avLst/>
              <a:gdLst/>
              <a:ahLst/>
              <a:cxnLst/>
              <a:rect l="l" t="t" r="r" b="b"/>
              <a:pathLst>
                <a:path w="2430" h="644" extrusionOk="0">
                  <a:moveTo>
                    <a:pt x="381" y="1"/>
                  </a:moveTo>
                  <a:cubicBezTo>
                    <a:pt x="0" y="49"/>
                    <a:pt x="0" y="596"/>
                    <a:pt x="381" y="644"/>
                  </a:cubicBezTo>
                  <a:lnTo>
                    <a:pt x="2048" y="644"/>
                  </a:lnTo>
                  <a:cubicBezTo>
                    <a:pt x="2429" y="596"/>
                    <a:pt x="2429" y="49"/>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76"/>
            <p:cNvSpPr/>
            <p:nvPr/>
          </p:nvSpPr>
          <p:spPr>
            <a:xfrm>
              <a:off x="2223050" y="3006025"/>
              <a:ext cx="15500" cy="15500"/>
            </a:xfrm>
            <a:custGeom>
              <a:avLst/>
              <a:gdLst/>
              <a:ahLst/>
              <a:cxnLst/>
              <a:rect l="l" t="t" r="r" b="b"/>
              <a:pathLst>
                <a:path w="620" h="620" extrusionOk="0">
                  <a:moveTo>
                    <a:pt x="310" y="1"/>
                  </a:moveTo>
                  <a:cubicBezTo>
                    <a:pt x="143" y="1"/>
                    <a:pt x="0" y="120"/>
                    <a:pt x="0" y="310"/>
                  </a:cubicBezTo>
                  <a:cubicBezTo>
                    <a:pt x="0" y="477"/>
                    <a:pt x="143" y="620"/>
                    <a:pt x="310" y="620"/>
                  </a:cubicBezTo>
                  <a:cubicBezTo>
                    <a:pt x="477" y="620"/>
                    <a:pt x="620" y="477"/>
                    <a:pt x="620" y="310"/>
                  </a:cubicBezTo>
                  <a:cubicBezTo>
                    <a:pt x="620" y="120"/>
                    <a:pt x="477"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76"/>
            <p:cNvSpPr/>
            <p:nvPr/>
          </p:nvSpPr>
          <p:spPr>
            <a:xfrm>
              <a:off x="2249850" y="3037000"/>
              <a:ext cx="60750" cy="16100"/>
            </a:xfrm>
            <a:custGeom>
              <a:avLst/>
              <a:gdLst/>
              <a:ahLst/>
              <a:cxnLst/>
              <a:rect l="l" t="t" r="r" b="b"/>
              <a:pathLst>
                <a:path w="2430" h="644" extrusionOk="0">
                  <a:moveTo>
                    <a:pt x="381" y="0"/>
                  </a:moveTo>
                  <a:cubicBezTo>
                    <a:pt x="0" y="48"/>
                    <a:pt x="0" y="595"/>
                    <a:pt x="381" y="643"/>
                  </a:cubicBezTo>
                  <a:lnTo>
                    <a:pt x="2048" y="643"/>
                  </a:lnTo>
                  <a:cubicBezTo>
                    <a:pt x="2429" y="595"/>
                    <a:pt x="2429" y="48"/>
                    <a:pt x="2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76"/>
            <p:cNvSpPr/>
            <p:nvPr/>
          </p:nvSpPr>
          <p:spPr>
            <a:xfrm>
              <a:off x="2223050" y="3037000"/>
              <a:ext cx="15500" cy="16100"/>
            </a:xfrm>
            <a:custGeom>
              <a:avLst/>
              <a:gdLst/>
              <a:ahLst/>
              <a:cxnLst/>
              <a:rect l="l" t="t" r="r" b="b"/>
              <a:pathLst>
                <a:path w="620" h="644" extrusionOk="0">
                  <a:moveTo>
                    <a:pt x="310" y="0"/>
                  </a:moveTo>
                  <a:cubicBezTo>
                    <a:pt x="143" y="0"/>
                    <a:pt x="0" y="143"/>
                    <a:pt x="0" y="310"/>
                  </a:cubicBezTo>
                  <a:cubicBezTo>
                    <a:pt x="0" y="500"/>
                    <a:pt x="143" y="643"/>
                    <a:pt x="310" y="643"/>
                  </a:cubicBezTo>
                  <a:cubicBezTo>
                    <a:pt x="477" y="643"/>
                    <a:pt x="620" y="500"/>
                    <a:pt x="620" y="310"/>
                  </a:cubicBezTo>
                  <a:cubicBezTo>
                    <a:pt x="620" y="143"/>
                    <a:pt x="477"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2" name="Google Shape;6552;p76"/>
          <p:cNvGrpSpPr/>
          <p:nvPr/>
        </p:nvGrpSpPr>
        <p:grpSpPr>
          <a:xfrm>
            <a:off x="1766364" y="2327420"/>
            <a:ext cx="352774" cy="349642"/>
            <a:chOff x="1633050" y="2792900"/>
            <a:chExt cx="270325" cy="267925"/>
          </a:xfrm>
        </p:grpSpPr>
        <p:sp>
          <p:nvSpPr>
            <p:cNvPr id="6553" name="Google Shape;6553;p76"/>
            <p:cNvSpPr/>
            <p:nvPr/>
          </p:nvSpPr>
          <p:spPr>
            <a:xfrm>
              <a:off x="1633050" y="2962425"/>
              <a:ext cx="101825" cy="98400"/>
            </a:xfrm>
            <a:custGeom>
              <a:avLst/>
              <a:gdLst/>
              <a:ahLst/>
              <a:cxnLst/>
              <a:rect l="l" t="t" r="r" b="b"/>
              <a:pathLst>
                <a:path w="4073" h="3936" extrusionOk="0">
                  <a:moveTo>
                    <a:pt x="2504" y="0"/>
                  </a:moveTo>
                  <a:cubicBezTo>
                    <a:pt x="2394" y="0"/>
                    <a:pt x="2287" y="42"/>
                    <a:pt x="2215" y="125"/>
                  </a:cubicBezTo>
                  <a:lnTo>
                    <a:pt x="477" y="1888"/>
                  </a:lnTo>
                  <a:cubicBezTo>
                    <a:pt x="0" y="2340"/>
                    <a:pt x="0" y="3102"/>
                    <a:pt x="477" y="3578"/>
                  </a:cubicBezTo>
                  <a:cubicBezTo>
                    <a:pt x="703" y="3817"/>
                    <a:pt x="1012" y="3936"/>
                    <a:pt x="1322" y="3936"/>
                  </a:cubicBezTo>
                  <a:cubicBezTo>
                    <a:pt x="1632" y="3936"/>
                    <a:pt x="1941" y="3817"/>
                    <a:pt x="2167" y="3578"/>
                  </a:cubicBezTo>
                  <a:lnTo>
                    <a:pt x="3906" y="1840"/>
                  </a:lnTo>
                  <a:cubicBezTo>
                    <a:pt x="4073" y="1673"/>
                    <a:pt x="4073" y="1411"/>
                    <a:pt x="3906" y="1245"/>
                  </a:cubicBezTo>
                  <a:lnTo>
                    <a:pt x="2810" y="125"/>
                  </a:lnTo>
                  <a:cubicBezTo>
                    <a:pt x="2727" y="42"/>
                    <a:pt x="2614" y="0"/>
                    <a:pt x="2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76"/>
            <p:cNvSpPr/>
            <p:nvPr/>
          </p:nvSpPr>
          <p:spPr>
            <a:xfrm>
              <a:off x="1714025" y="2935775"/>
              <a:ext cx="46450" cy="47050"/>
            </a:xfrm>
            <a:custGeom>
              <a:avLst/>
              <a:gdLst/>
              <a:ahLst/>
              <a:cxnLst/>
              <a:rect l="l" t="t" r="r" b="b"/>
              <a:pathLst>
                <a:path w="1858" h="1882" extrusionOk="0">
                  <a:moveTo>
                    <a:pt x="738" y="1"/>
                  </a:moveTo>
                  <a:lnTo>
                    <a:pt x="0" y="763"/>
                  </a:lnTo>
                  <a:lnTo>
                    <a:pt x="1096" y="1882"/>
                  </a:lnTo>
                  <a:lnTo>
                    <a:pt x="1858" y="1120"/>
                  </a:lnTo>
                  <a:cubicBezTo>
                    <a:pt x="1405" y="834"/>
                    <a:pt x="1024" y="453"/>
                    <a:pt x="7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76"/>
            <p:cNvSpPr/>
            <p:nvPr/>
          </p:nvSpPr>
          <p:spPr>
            <a:xfrm>
              <a:off x="1701525" y="2792900"/>
              <a:ext cx="201850" cy="172750"/>
            </a:xfrm>
            <a:custGeom>
              <a:avLst/>
              <a:gdLst/>
              <a:ahLst/>
              <a:cxnLst/>
              <a:rect l="l" t="t" r="r" b="b"/>
              <a:pathLst>
                <a:path w="8074" h="6910" extrusionOk="0">
                  <a:moveTo>
                    <a:pt x="3906" y="2405"/>
                  </a:moveTo>
                  <a:cubicBezTo>
                    <a:pt x="4168" y="2405"/>
                    <a:pt x="4310" y="2739"/>
                    <a:pt x="4120" y="2929"/>
                  </a:cubicBezTo>
                  <a:cubicBezTo>
                    <a:pt x="4056" y="3001"/>
                    <a:pt x="3974" y="3033"/>
                    <a:pt x="3893" y="3033"/>
                  </a:cubicBezTo>
                  <a:cubicBezTo>
                    <a:pt x="3731" y="3033"/>
                    <a:pt x="3572" y="2905"/>
                    <a:pt x="3572" y="2715"/>
                  </a:cubicBezTo>
                  <a:cubicBezTo>
                    <a:pt x="3572" y="2548"/>
                    <a:pt x="3715" y="2405"/>
                    <a:pt x="3906" y="2405"/>
                  </a:cubicBezTo>
                  <a:close/>
                  <a:moveTo>
                    <a:pt x="5364" y="3861"/>
                  </a:moveTo>
                  <a:cubicBezTo>
                    <a:pt x="5520" y="3861"/>
                    <a:pt x="5668" y="3977"/>
                    <a:pt x="5668" y="4168"/>
                  </a:cubicBezTo>
                  <a:cubicBezTo>
                    <a:pt x="5668" y="4358"/>
                    <a:pt x="5525" y="4501"/>
                    <a:pt x="5358" y="4501"/>
                  </a:cubicBezTo>
                  <a:lnTo>
                    <a:pt x="5358" y="4477"/>
                  </a:lnTo>
                  <a:cubicBezTo>
                    <a:pt x="5072" y="4477"/>
                    <a:pt x="4930" y="4144"/>
                    <a:pt x="5144" y="3953"/>
                  </a:cubicBezTo>
                  <a:cubicBezTo>
                    <a:pt x="5207" y="3890"/>
                    <a:pt x="5287" y="3861"/>
                    <a:pt x="5364" y="3861"/>
                  </a:cubicBezTo>
                  <a:close/>
                  <a:moveTo>
                    <a:pt x="5457" y="2292"/>
                  </a:moveTo>
                  <a:cubicBezTo>
                    <a:pt x="5537" y="2292"/>
                    <a:pt x="5620" y="2322"/>
                    <a:pt x="5692" y="2382"/>
                  </a:cubicBezTo>
                  <a:cubicBezTo>
                    <a:pt x="5811" y="2501"/>
                    <a:pt x="5811" y="2715"/>
                    <a:pt x="5692" y="2834"/>
                  </a:cubicBezTo>
                  <a:lnTo>
                    <a:pt x="4001" y="4501"/>
                  </a:lnTo>
                  <a:cubicBezTo>
                    <a:pt x="3953" y="4549"/>
                    <a:pt x="3882" y="4596"/>
                    <a:pt x="3787" y="4596"/>
                  </a:cubicBezTo>
                  <a:cubicBezTo>
                    <a:pt x="3501" y="4596"/>
                    <a:pt x="3382" y="4263"/>
                    <a:pt x="3572" y="4049"/>
                  </a:cubicBezTo>
                  <a:lnTo>
                    <a:pt x="5239" y="2382"/>
                  </a:lnTo>
                  <a:cubicBezTo>
                    <a:pt x="5299" y="2322"/>
                    <a:pt x="5376" y="2292"/>
                    <a:pt x="5457" y="2292"/>
                  </a:cubicBezTo>
                  <a:close/>
                  <a:moveTo>
                    <a:pt x="4620" y="0"/>
                  </a:moveTo>
                  <a:cubicBezTo>
                    <a:pt x="1548" y="0"/>
                    <a:pt x="0" y="3715"/>
                    <a:pt x="2191" y="5882"/>
                  </a:cubicBezTo>
                  <a:cubicBezTo>
                    <a:pt x="2893" y="6592"/>
                    <a:pt x="3758" y="6910"/>
                    <a:pt x="4607" y="6910"/>
                  </a:cubicBezTo>
                  <a:cubicBezTo>
                    <a:pt x="6376" y="6910"/>
                    <a:pt x="8073" y="5530"/>
                    <a:pt x="8073" y="3453"/>
                  </a:cubicBezTo>
                  <a:cubicBezTo>
                    <a:pt x="8073" y="1548"/>
                    <a:pt x="6525" y="0"/>
                    <a:pt x="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6" name="Google Shape;6556;p76"/>
          <p:cNvGrpSpPr/>
          <p:nvPr/>
        </p:nvGrpSpPr>
        <p:grpSpPr>
          <a:xfrm>
            <a:off x="997165" y="2327355"/>
            <a:ext cx="366770" cy="349512"/>
            <a:chOff x="1043625" y="2792850"/>
            <a:chExt cx="281050" cy="267825"/>
          </a:xfrm>
        </p:grpSpPr>
        <p:sp>
          <p:nvSpPr>
            <p:cNvPr id="6557" name="Google Shape;6557;p76"/>
            <p:cNvSpPr/>
            <p:nvPr/>
          </p:nvSpPr>
          <p:spPr>
            <a:xfrm>
              <a:off x="1151700" y="2869575"/>
              <a:ext cx="92600" cy="91225"/>
            </a:xfrm>
            <a:custGeom>
              <a:avLst/>
              <a:gdLst/>
              <a:ahLst/>
              <a:cxnLst/>
              <a:rect l="l" t="t" r="r" b="b"/>
              <a:pathLst>
                <a:path w="3704" h="3649" extrusionOk="0">
                  <a:moveTo>
                    <a:pt x="408" y="0"/>
                  </a:moveTo>
                  <a:cubicBezTo>
                    <a:pt x="196" y="0"/>
                    <a:pt x="0" y="212"/>
                    <a:pt x="131" y="458"/>
                  </a:cubicBezTo>
                  <a:lnTo>
                    <a:pt x="822" y="1672"/>
                  </a:lnTo>
                  <a:cubicBezTo>
                    <a:pt x="679" y="1839"/>
                    <a:pt x="608" y="2077"/>
                    <a:pt x="608" y="2291"/>
                  </a:cubicBezTo>
                  <a:cubicBezTo>
                    <a:pt x="608" y="2856"/>
                    <a:pt x="1060" y="3236"/>
                    <a:pt x="1543" y="3236"/>
                  </a:cubicBezTo>
                  <a:cubicBezTo>
                    <a:pt x="1753" y="3236"/>
                    <a:pt x="1968" y="3164"/>
                    <a:pt x="2156" y="3006"/>
                  </a:cubicBezTo>
                  <a:lnTo>
                    <a:pt x="3203" y="3601"/>
                  </a:lnTo>
                  <a:cubicBezTo>
                    <a:pt x="3251" y="3625"/>
                    <a:pt x="3299" y="3649"/>
                    <a:pt x="3370" y="3649"/>
                  </a:cubicBezTo>
                  <a:cubicBezTo>
                    <a:pt x="3465" y="3649"/>
                    <a:pt x="3584" y="3577"/>
                    <a:pt x="3632" y="3482"/>
                  </a:cubicBezTo>
                  <a:cubicBezTo>
                    <a:pt x="3703" y="3339"/>
                    <a:pt x="3656" y="3149"/>
                    <a:pt x="3513" y="3053"/>
                  </a:cubicBezTo>
                  <a:lnTo>
                    <a:pt x="3537" y="3053"/>
                  </a:lnTo>
                  <a:lnTo>
                    <a:pt x="2489" y="2458"/>
                  </a:lnTo>
                  <a:cubicBezTo>
                    <a:pt x="2489" y="2410"/>
                    <a:pt x="2489" y="2339"/>
                    <a:pt x="2489" y="2291"/>
                  </a:cubicBezTo>
                  <a:cubicBezTo>
                    <a:pt x="2489" y="1767"/>
                    <a:pt x="2060" y="1339"/>
                    <a:pt x="1536" y="1339"/>
                  </a:cubicBezTo>
                  <a:cubicBezTo>
                    <a:pt x="1489" y="1339"/>
                    <a:pt x="1441" y="1363"/>
                    <a:pt x="1370" y="1363"/>
                  </a:cubicBezTo>
                  <a:lnTo>
                    <a:pt x="679" y="148"/>
                  </a:lnTo>
                  <a:cubicBezTo>
                    <a:pt x="605" y="44"/>
                    <a:pt x="505" y="0"/>
                    <a:pt x="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76"/>
            <p:cNvSpPr/>
            <p:nvPr/>
          </p:nvSpPr>
          <p:spPr>
            <a:xfrm>
              <a:off x="1043625" y="2792850"/>
              <a:ext cx="281050" cy="267825"/>
            </a:xfrm>
            <a:custGeom>
              <a:avLst/>
              <a:gdLst/>
              <a:ahLst/>
              <a:cxnLst/>
              <a:rect l="l" t="t" r="r" b="b"/>
              <a:pathLst>
                <a:path w="11242" h="10713" extrusionOk="0">
                  <a:moveTo>
                    <a:pt x="5883" y="0"/>
                  </a:moveTo>
                  <a:cubicBezTo>
                    <a:pt x="4598" y="0"/>
                    <a:pt x="3318" y="457"/>
                    <a:pt x="2311" y="1360"/>
                  </a:cubicBezTo>
                  <a:cubicBezTo>
                    <a:pt x="477" y="3003"/>
                    <a:pt x="1" y="5694"/>
                    <a:pt x="1144" y="7861"/>
                  </a:cubicBezTo>
                  <a:cubicBezTo>
                    <a:pt x="2079" y="9653"/>
                    <a:pt x="3923" y="10713"/>
                    <a:pt x="5867" y="10713"/>
                  </a:cubicBezTo>
                  <a:cubicBezTo>
                    <a:pt x="6299" y="10713"/>
                    <a:pt x="6736" y="10660"/>
                    <a:pt x="7169" y="10552"/>
                  </a:cubicBezTo>
                  <a:cubicBezTo>
                    <a:pt x="9574" y="9957"/>
                    <a:pt x="11241" y="7813"/>
                    <a:pt x="11241" y="5360"/>
                  </a:cubicBezTo>
                  <a:cubicBezTo>
                    <a:pt x="11241" y="5170"/>
                    <a:pt x="11099" y="5051"/>
                    <a:pt x="10932" y="5051"/>
                  </a:cubicBezTo>
                  <a:lnTo>
                    <a:pt x="9265" y="5051"/>
                  </a:lnTo>
                  <a:cubicBezTo>
                    <a:pt x="8884" y="5075"/>
                    <a:pt x="8884" y="5622"/>
                    <a:pt x="9265" y="5670"/>
                  </a:cubicBezTo>
                  <a:lnTo>
                    <a:pt x="9717" y="5670"/>
                  </a:lnTo>
                  <a:cubicBezTo>
                    <a:pt x="9693" y="6122"/>
                    <a:pt x="9574" y="6575"/>
                    <a:pt x="9360" y="7004"/>
                  </a:cubicBezTo>
                  <a:lnTo>
                    <a:pt x="8979" y="6765"/>
                  </a:lnTo>
                  <a:cubicBezTo>
                    <a:pt x="8922" y="6731"/>
                    <a:pt x="8866" y="6717"/>
                    <a:pt x="8814" y="6717"/>
                  </a:cubicBezTo>
                  <a:cubicBezTo>
                    <a:pt x="8534" y="6717"/>
                    <a:pt x="8349" y="7133"/>
                    <a:pt x="8669" y="7313"/>
                  </a:cubicBezTo>
                  <a:lnTo>
                    <a:pt x="9051" y="7527"/>
                  </a:lnTo>
                  <a:cubicBezTo>
                    <a:pt x="8789" y="7909"/>
                    <a:pt x="8455" y="8242"/>
                    <a:pt x="8074" y="8504"/>
                  </a:cubicBezTo>
                  <a:lnTo>
                    <a:pt x="7860" y="8123"/>
                  </a:lnTo>
                  <a:cubicBezTo>
                    <a:pt x="7792" y="8003"/>
                    <a:pt x="7692" y="7954"/>
                    <a:pt x="7593" y="7954"/>
                  </a:cubicBezTo>
                  <a:cubicBezTo>
                    <a:pt x="7376" y="7954"/>
                    <a:pt x="7165" y="8188"/>
                    <a:pt x="7312" y="8432"/>
                  </a:cubicBezTo>
                  <a:lnTo>
                    <a:pt x="7550" y="8813"/>
                  </a:lnTo>
                  <a:cubicBezTo>
                    <a:pt x="7122" y="9028"/>
                    <a:pt x="6669" y="9147"/>
                    <a:pt x="6217" y="9171"/>
                  </a:cubicBezTo>
                  <a:lnTo>
                    <a:pt x="6217" y="8718"/>
                  </a:lnTo>
                  <a:cubicBezTo>
                    <a:pt x="6217" y="8516"/>
                    <a:pt x="6062" y="8415"/>
                    <a:pt x="5907" y="8415"/>
                  </a:cubicBezTo>
                  <a:cubicBezTo>
                    <a:pt x="5752" y="8415"/>
                    <a:pt x="5597" y="8516"/>
                    <a:pt x="5597" y="8718"/>
                  </a:cubicBezTo>
                  <a:lnTo>
                    <a:pt x="5597" y="9171"/>
                  </a:lnTo>
                  <a:cubicBezTo>
                    <a:pt x="5121" y="9147"/>
                    <a:pt x="4669" y="9028"/>
                    <a:pt x="4264" y="8813"/>
                  </a:cubicBezTo>
                  <a:lnTo>
                    <a:pt x="4478" y="8432"/>
                  </a:lnTo>
                  <a:cubicBezTo>
                    <a:pt x="4625" y="8188"/>
                    <a:pt x="4414" y="7954"/>
                    <a:pt x="4205" y="7954"/>
                  </a:cubicBezTo>
                  <a:cubicBezTo>
                    <a:pt x="4109" y="7954"/>
                    <a:pt x="4014" y="8003"/>
                    <a:pt x="3954" y="8123"/>
                  </a:cubicBezTo>
                  <a:lnTo>
                    <a:pt x="3716" y="8504"/>
                  </a:lnTo>
                  <a:cubicBezTo>
                    <a:pt x="3335" y="8242"/>
                    <a:pt x="3002" y="7909"/>
                    <a:pt x="2740" y="7527"/>
                  </a:cubicBezTo>
                  <a:lnTo>
                    <a:pt x="3145" y="7313"/>
                  </a:lnTo>
                  <a:cubicBezTo>
                    <a:pt x="3394" y="7126"/>
                    <a:pt x="3244" y="6739"/>
                    <a:pt x="2964" y="6739"/>
                  </a:cubicBezTo>
                  <a:cubicBezTo>
                    <a:pt x="2924" y="6739"/>
                    <a:pt x="2880" y="6747"/>
                    <a:pt x="2835" y="6765"/>
                  </a:cubicBezTo>
                  <a:lnTo>
                    <a:pt x="2454" y="7004"/>
                  </a:lnTo>
                  <a:cubicBezTo>
                    <a:pt x="2240" y="6575"/>
                    <a:pt x="2120" y="6122"/>
                    <a:pt x="2097" y="5670"/>
                  </a:cubicBezTo>
                  <a:lnTo>
                    <a:pt x="2549" y="5670"/>
                  </a:lnTo>
                  <a:cubicBezTo>
                    <a:pt x="2930" y="5622"/>
                    <a:pt x="2930" y="5075"/>
                    <a:pt x="2549" y="5051"/>
                  </a:cubicBezTo>
                  <a:lnTo>
                    <a:pt x="2097" y="5051"/>
                  </a:lnTo>
                  <a:cubicBezTo>
                    <a:pt x="2120" y="4575"/>
                    <a:pt x="2240" y="4122"/>
                    <a:pt x="2454" y="3717"/>
                  </a:cubicBezTo>
                  <a:lnTo>
                    <a:pt x="2835" y="3932"/>
                  </a:lnTo>
                  <a:cubicBezTo>
                    <a:pt x="2903" y="3982"/>
                    <a:pt x="2970" y="4004"/>
                    <a:pt x="3032" y="4004"/>
                  </a:cubicBezTo>
                  <a:cubicBezTo>
                    <a:pt x="3318" y="4004"/>
                    <a:pt x="3497" y="3545"/>
                    <a:pt x="3145" y="3408"/>
                  </a:cubicBezTo>
                  <a:lnTo>
                    <a:pt x="2740" y="3169"/>
                  </a:lnTo>
                  <a:cubicBezTo>
                    <a:pt x="3002" y="2788"/>
                    <a:pt x="3335" y="2455"/>
                    <a:pt x="3716" y="2193"/>
                  </a:cubicBezTo>
                  <a:lnTo>
                    <a:pt x="3954" y="2598"/>
                  </a:lnTo>
                  <a:cubicBezTo>
                    <a:pt x="4014" y="2710"/>
                    <a:pt x="4109" y="2756"/>
                    <a:pt x="4204" y="2756"/>
                  </a:cubicBezTo>
                  <a:cubicBezTo>
                    <a:pt x="4413" y="2756"/>
                    <a:pt x="4625" y="2534"/>
                    <a:pt x="4478" y="2288"/>
                  </a:cubicBezTo>
                  <a:lnTo>
                    <a:pt x="4264" y="1883"/>
                  </a:lnTo>
                  <a:cubicBezTo>
                    <a:pt x="4669" y="1693"/>
                    <a:pt x="5121" y="1574"/>
                    <a:pt x="5597" y="1526"/>
                  </a:cubicBezTo>
                  <a:lnTo>
                    <a:pt x="5597" y="1979"/>
                  </a:lnTo>
                  <a:cubicBezTo>
                    <a:pt x="5585" y="2193"/>
                    <a:pt x="5740" y="2300"/>
                    <a:pt x="5898" y="2300"/>
                  </a:cubicBezTo>
                  <a:cubicBezTo>
                    <a:pt x="6056" y="2300"/>
                    <a:pt x="6217" y="2193"/>
                    <a:pt x="6217" y="1979"/>
                  </a:cubicBezTo>
                  <a:lnTo>
                    <a:pt x="6217" y="1526"/>
                  </a:lnTo>
                  <a:cubicBezTo>
                    <a:pt x="6788" y="1574"/>
                    <a:pt x="7336" y="1741"/>
                    <a:pt x="7812" y="2026"/>
                  </a:cubicBezTo>
                  <a:lnTo>
                    <a:pt x="7645" y="2193"/>
                  </a:lnTo>
                  <a:cubicBezTo>
                    <a:pt x="7431" y="2360"/>
                    <a:pt x="7550" y="2741"/>
                    <a:pt x="7836" y="2741"/>
                  </a:cubicBezTo>
                  <a:lnTo>
                    <a:pt x="9574" y="2907"/>
                  </a:lnTo>
                  <a:cubicBezTo>
                    <a:pt x="9592" y="2912"/>
                    <a:pt x="9609" y="2914"/>
                    <a:pt x="9627" y="2914"/>
                  </a:cubicBezTo>
                  <a:cubicBezTo>
                    <a:pt x="9704" y="2914"/>
                    <a:pt x="9778" y="2875"/>
                    <a:pt x="9836" y="2836"/>
                  </a:cubicBezTo>
                  <a:cubicBezTo>
                    <a:pt x="9908" y="2765"/>
                    <a:pt x="9932" y="2669"/>
                    <a:pt x="9932" y="2574"/>
                  </a:cubicBezTo>
                  <a:lnTo>
                    <a:pt x="9741" y="836"/>
                  </a:lnTo>
                  <a:cubicBezTo>
                    <a:pt x="9717" y="717"/>
                    <a:pt x="9646" y="598"/>
                    <a:pt x="9527" y="574"/>
                  </a:cubicBezTo>
                  <a:cubicBezTo>
                    <a:pt x="9487" y="558"/>
                    <a:pt x="9447" y="550"/>
                    <a:pt x="9409" y="550"/>
                  </a:cubicBezTo>
                  <a:cubicBezTo>
                    <a:pt x="9334" y="550"/>
                    <a:pt x="9265" y="582"/>
                    <a:pt x="9217" y="645"/>
                  </a:cubicBezTo>
                  <a:lnTo>
                    <a:pt x="8908" y="931"/>
                  </a:lnTo>
                  <a:cubicBezTo>
                    <a:pt x="7995" y="308"/>
                    <a:pt x="6937" y="0"/>
                    <a:pt x="5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76"/>
            <p:cNvSpPr/>
            <p:nvPr/>
          </p:nvSpPr>
          <p:spPr>
            <a:xfrm>
              <a:off x="1151700" y="2869575"/>
              <a:ext cx="92600" cy="91225"/>
            </a:xfrm>
            <a:custGeom>
              <a:avLst/>
              <a:gdLst/>
              <a:ahLst/>
              <a:cxnLst/>
              <a:rect l="l" t="t" r="r" b="b"/>
              <a:pathLst>
                <a:path w="3704" h="3649" extrusionOk="0">
                  <a:moveTo>
                    <a:pt x="408" y="0"/>
                  </a:moveTo>
                  <a:cubicBezTo>
                    <a:pt x="196" y="0"/>
                    <a:pt x="0" y="212"/>
                    <a:pt x="131" y="458"/>
                  </a:cubicBezTo>
                  <a:lnTo>
                    <a:pt x="822" y="1672"/>
                  </a:lnTo>
                  <a:cubicBezTo>
                    <a:pt x="679" y="1839"/>
                    <a:pt x="608" y="2077"/>
                    <a:pt x="608" y="2291"/>
                  </a:cubicBezTo>
                  <a:cubicBezTo>
                    <a:pt x="608" y="2856"/>
                    <a:pt x="1060" y="3236"/>
                    <a:pt x="1543" y="3236"/>
                  </a:cubicBezTo>
                  <a:cubicBezTo>
                    <a:pt x="1753" y="3236"/>
                    <a:pt x="1968" y="3164"/>
                    <a:pt x="2156" y="3006"/>
                  </a:cubicBezTo>
                  <a:lnTo>
                    <a:pt x="3203" y="3601"/>
                  </a:lnTo>
                  <a:cubicBezTo>
                    <a:pt x="3251" y="3625"/>
                    <a:pt x="3299" y="3649"/>
                    <a:pt x="3370" y="3649"/>
                  </a:cubicBezTo>
                  <a:cubicBezTo>
                    <a:pt x="3465" y="3649"/>
                    <a:pt x="3584" y="3577"/>
                    <a:pt x="3632" y="3482"/>
                  </a:cubicBezTo>
                  <a:cubicBezTo>
                    <a:pt x="3703" y="3339"/>
                    <a:pt x="3656" y="3149"/>
                    <a:pt x="3513" y="3053"/>
                  </a:cubicBezTo>
                  <a:lnTo>
                    <a:pt x="3537" y="3053"/>
                  </a:lnTo>
                  <a:lnTo>
                    <a:pt x="2489" y="2458"/>
                  </a:lnTo>
                  <a:cubicBezTo>
                    <a:pt x="2489" y="2410"/>
                    <a:pt x="2489" y="2339"/>
                    <a:pt x="2489" y="2291"/>
                  </a:cubicBezTo>
                  <a:cubicBezTo>
                    <a:pt x="2489" y="1767"/>
                    <a:pt x="2060" y="1339"/>
                    <a:pt x="1536" y="1339"/>
                  </a:cubicBezTo>
                  <a:cubicBezTo>
                    <a:pt x="1489" y="1339"/>
                    <a:pt x="1441" y="1363"/>
                    <a:pt x="1370" y="1363"/>
                  </a:cubicBezTo>
                  <a:lnTo>
                    <a:pt x="679" y="148"/>
                  </a:lnTo>
                  <a:cubicBezTo>
                    <a:pt x="605" y="44"/>
                    <a:pt x="505" y="0"/>
                    <a:pt x="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76"/>
            <p:cNvSpPr/>
            <p:nvPr/>
          </p:nvSpPr>
          <p:spPr>
            <a:xfrm>
              <a:off x="1043625" y="2792850"/>
              <a:ext cx="281050" cy="267825"/>
            </a:xfrm>
            <a:custGeom>
              <a:avLst/>
              <a:gdLst/>
              <a:ahLst/>
              <a:cxnLst/>
              <a:rect l="l" t="t" r="r" b="b"/>
              <a:pathLst>
                <a:path w="11242" h="10713" extrusionOk="0">
                  <a:moveTo>
                    <a:pt x="5883" y="0"/>
                  </a:moveTo>
                  <a:cubicBezTo>
                    <a:pt x="4598" y="0"/>
                    <a:pt x="3318" y="457"/>
                    <a:pt x="2311" y="1360"/>
                  </a:cubicBezTo>
                  <a:cubicBezTo>
                    <a:pt x="477" y="3003"/>
                    <a:pt x="1" y="5694"/>
                    <a:pt x="1144" y="7861"/>
                  </a:cubicBezTo>
                  <a:cubicBezTo>
                    <a:pt x="2079" y="9653"/>
                    <a:pt x="3923" y="10713"/>
                    <a:pt x="5867" y="10713"/>
                  </a:cubicBezTo>
                  <a:cubicBezTo>
                    <a:pt x="6299" y="10713"/>
                    <a:pt x="6736" y="10660"/>
                    <a:pt x="7169" y="10552"/>
                  </a:cubicBezTo>
                  <a:cubicBezTo>
                    <a:pt x="9574" y="9957"/>
                    <a:pt x="11241" y="7813"/>
                    <a:pt x="11241" y="5360"/>
                  </a:cubicBezTo>
                  <a:cubicBezTo>
                    <a:pt x="11241" y="5170"/>
                    <a:pt x="11099" y="5051"/>
                    <a:pt x="10932" y="5051"/>
                  </a:cubicBezTo>
                  <a:lnTo>
                    <a:pt x="9265" y="5051"/>
                  </a:lnTo>
                  <a:cubicBezTo>
                    <a:pt x="8884" y="5075"/>
                    <a:pt x="8884" y="5622"/>
                    <a:pt x="9265" y="5670"/>
                  </a:cubicBezTo>
                  <a:lnTo>
                    <a:pt x="9717" y="5670"/>
                  </a:lnTo>
                  <a:cubicBezTo>
                    <a:pt x="9693" y="6122"/>
                    <a:pt x="9574" y="6575"/>
                    <a:pt x="9360" y="7004"/>
                  </a:cubicBezTo>
                  <a:lnTo>
                    <a:pt x="8979" y="6765"/>
                  </a:lnTo>
                  <a:cubicBezTo>
                    <a:pt x="8922" y="6731"/>
                    <a:pt x="8866" y="6717"/>
                    <a:pt x="8814" y="6717"/>
                  </a:cubicBezTo>
                  <a:cubicBezTo>
                    <a:pt x="8534" y="6717"/>
                    <a:pt x="8349" y="7133"/>
                    <a:pt x="8669" y="7313"/>
                  </a:cubicBezTo>
                  <a:lnTo>
                    <a:pt x="9051" y="7527"/>
                  </a:lnTo>
                  <a:cubicBezTo>
                    <a:pt x="8789" y="7909"/>
                    <a:pt x="8455" y="8242"/>
                    <a:pt x="8074" y="8504"/>
                  </a:cubicBezTo>
                  <a:lnTo>
                    <a:pt x="7860" y="8123"/>
                  </a:lnTo>
                  <a:cubicBezTo>
                    <a:pt x="7792" y="8003"/>
                    <a:pt x="7692" y="7954"/>
                    <a:pt x="7593" y="7954"/>
                  </a:cubicBezTo>
                  <a:cubicBezTo>
                    <a:pt x="7376" y="7954"/>
                    <a:pt x="7165" y="8188"/>
                    <a:pt x="7312" y="8432"/>
                  </a:cubicBezTo>
                  <a:lnTo>
                    <a:pt x="7550" y="8813"/>
                  </a:lnTo>
                  <a:cubicBezTo>
                    <a:pt x="7122" y="9028"/>
                    <a:pt x="6669" y="9147"/>
                    <a:pt x="6217" y="9171"/>
                  </a:cubicBezTo>
                  <a:lnTo>
                    <a:pt x="6217" y="8718"/>
                  </a:lnTo>
                  <a:cubicBezTo>
                    <a:pt x="6217" y="8516"/>
                    <a:pt x="6062" y="8415"/>
                    <a:pt x="5907" y="8415"/>
                  </a:cubicBezTo>
                  <a:cubicBezTo>
                    <a:pt x="5752" y="8415"/>
                    <a:pt x="5597" y="8516"/>
                    <a:pt x="5597" y="8718"/>
                  </a:cubicBezTo>
                  <a:lnTo>
                    <a:pt x="5597" y="9171"/>
                  </a:lnTo>
                  <a:cubicBezTo>
                    <a:pt x="5121" y="9147"/>
                    <a:pt x="4669" y="9028"/>
                    <a:pt x="4264" y="8813"/>
                  </a:cubicBezTo>
                  <a:lnTo>
                    <a:pt x="4478" y="8432"/>
                  </a:lnTo>
                  <a:cubicBezTo>
                    <a:pt x="4625" y="8188"/>
                    <a:pt x="4414" y="7954"/>
                    <a:pt x="4205" y="7954"/>
                  </a:cubicBezTo>
                  <a:cubicBezTo>
                    <a:pt x="4109" y="7954"/>
                    <a:pt x="4014" y="8003"/>
                    <a:pt x="3954" y="8123"/>
                  </a:cubicBezTo>
                  <a:lnTo>
                    <a:pt x="3716" y="8504"/>
                  </a:lnTo>
                  <a:cubicBezTo>
                    <a:pt x="3335" y="8242"/>
                    <a:pt x="3002" y="7909"/>
                    <a:pt x="2740" y="7527"/>
                  </a:cubicBezTo>
                  <a:lnTo>
                    <a:pt x="3145" y="7313"/>
                  </a:lnTo>
                  <a:cubicBezTo>
                    <a:pt x="3394" y="7126"/>
                    <a:pt x="3244" y="6739"/>
                    <a:pt x="2964" y="6739"/>
                  </a:cubicBezTo>
                  <a:cubicBezTo>
                    <a:pt x="2924" y="6739"/>
                    <a:pt x="2880" y="6747"/>
                    <a:pt x="2835" y="6765"/>
                  </a:cubicBezTo>
                  <a:lnTo>
                    <a:pt x="2454" y="7004"/>
                  </a:lnTo>
                  <a:cubicBezTo>
                    <a:pt x="2240" y="6575"/>
                    <a:pt x="2120" y="6122"/>
                    <a:pt x="2097" y="5670"/>
                  </a:cubicBezTo>
                  <a:lnTo>
                    <a:pt x="2549" y="5670"/>
                  </a:lnTo>
                  <a:cubicBezTo>
                    <a:pt x="2930" y="5622"/>
                    <a:pt x="2930" y="5075"/>
                    <a:pt x="2549" y="5051"/>
                  </a:cubicBezTo>
                  <a:lnTo>
                    <a:pt x="2097" y="5051"/>
                  </a:lnTo>
                  <a:cubicBezTo>
                    <a:pt x="2120" y="4575"/>
                    <a:pt x="2240" y="4122"/>
                    <a:pt x="2454" y="3717"/>
                  </a:cubicBezTo>
                  <a:lnTo>
                    <a:pt x="2835" y="3932"/>
                  </a:lnTo>
                  <a:cubicBezTo>
                    <a:pt x="2903" y="3982"/>
                    <a:pt x="2970" y="4004"/>
                    <a:pt x="3032" y="4004"/>
                  </a:cubicBezTo>
                  <a:cubicBezTo>
                    <a:pt x="3318" y="4004"/>
                    <a:pt x="3497" y="3545"/>
                    <a:pt x="3145" y="3408"/>
                  </a:cubicBezTo>
                  <a:lnTo>
                    <a:pt x="2740" y="3169"/>
                  </a:lnTo>
                  <a:cubicBezTo>
                    <a:pt x="3002" y="2788"/>
                    <a:pt x="3335" y="2455"/>
                    <a:pt x="3716" y="2193"/>
                  </a:cubicBezTo>
                  <a:lnTo>
                    <a:pt x="3954" y="2598"/>
                  </a:lnTo>
                  <a:cubicBezTo>
                    <a:pt x="4014" y="2710"/>
                    <a:pt x="4109" y="2756"/>
                    <a:pt x="4204" y="2756"/>
                  </a:cubicBezTo>
                  <a:cubicBezTo>
                    <a:pt x="4413" y="2756"/>
                    <a:pt x="4625" y="2534"/>
                    <a:pt x="4478" y="2288"/>
                  </a:cubicBezTo>
                  <a:lnTo>
                    <a:pt x="4264" y="1883"/>
                  </a:lnTo>
                  <a:cubicBezTo>
                    <a:pt x="4669" y="1693"/>
                    <a:pt x="5121" y="1574"/>
                    <a:pt x="5597" y="1526"/>
                  </a:cubicBezTo>
                  <a:lnTo>
                    <a:pt x="5597" y="1979"/>
                  </a:lnTo>
                  <a:cubicBezTo>
                    <a:pt x="5585" y="2193"/>
                    <a:pt x="5740" y="2300"/>
                    <a:pt x="5898" y="2300"/>
                  </a:cubicBezTo>
                  <a:cubicBezTo>
                    <a:pt x="6056" y="2300"/>
                    <a:pt x="6217" y="2193"/>
                    <a:pt x="6217" y="1979"/>
                  </a:cubicBezTo>
                  <a:lnTo>
                    <a:pt x="6217" y="1526"/>
                  </a:lnTo>
                  <a:cubicBezTo>
                    <a:pt x="6788" y="1574"/>
                    <a:pt x="7336" y="1741"/>
                    <a:pt x="7812" y="2026"/>
                  </a:cubicBezTo>
                  <a:lnTo>
                    <a:pt x="7645" y="2193"/>
                  </a:lnTo>
                  <a:cubicBezTo>
                    <a:pt x="7431" y="2360"/>
                    <a:pt x="7550" y="2741"/>
                    <a:pt x="7836" y="2741"/>
                  </a:cubicBezTo>
                  <a:lnTo>
                    <a:pt x="9574" y="2907"/>
                  </a:lnTo>
                  <a:cubicBezTo>
                    <a:pt x="9592" y="2912"/>
                    <a:pt x="9609" y="2914"/>
                    <a:pt x="9627" y="2914"/>
                  </a:cubicBezTo>
                  <a:cubicBezTo>
                    <a:pt x="9704" y="2914"/>
                    <a:pt x="9778" y="2875"/>
                    <a:pt x="9836" y="2836"/>
                  </a:cubicBezTo>
                  <a:cubicBezTo>
                    <a:pt x="9908" y="2765"/>
                    <a:pt x="9932" y="2669"/>
                    <a:pt x="9932" y="2574"/>
                  </a:cubicBezTo>
                  <a:lnTo>
                    <a:pt x="9741" y="836"/>
                  </a:lnTo>
                  <a:cubicBezTo>
                    <a:pt x="9717" y="717"/>
                    <a:pt x="9646" y="598"/>
                    <a:pt x="9527" y="574"/>
                  </a:cubicBezTo>
                  <a:cubicBezTo>
                    <a:pt x="9487" y="558"/>
                    <a:pt x="9447" y="550"/>
                    <a:pt x="9409" y="550"/>
                  </a:cubicBezTo>
                  <a:cubicBezTo>
                    <a:pt x="9334" y="550"/>
                    <a:pt x="9265" y="582"/>
                    <a:pt x="9217" y="645"/>
                  </a:cubicBezTo>
                  <a:lnTo>
                    <a:pt x="8908" y="931"/>
                  </a:lnTo>
                  <a:cubicBezTo>
                    <a:pt x="7995" y="308"/>
                    <a:pt x="6937" y="0"/>
                    <a:pt x="5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1" name="Google Shape;6561;p76"/>
          <p:cNvGrpSpPr/>
          <p:nvPr/>
        </p:nvGrpSpPr>
        <p:grpSpPr>
          <a:xfrm>
            <a:off x="980232" y="2886026"/>
            <a:ext cx="372839" cy="351045"/>
            <a:chOff x="1030650" y="3220950"/>
            <a:chExt cx="285700" cy="269000"/>
          </a:xfrm>
        </p:grpSpPr>
        <p:sp>
          <p:nvSpPr>
            <p:cNvPr id="6562" name="Google Shape;6562;p76"/>
            <p:cNvSpPr/>
            <p:nvPr/>
          </p:nvSpPr>
          <p:spPr>
            <a:xfrm>
              <a:off x="1268100" y="3440050"/>
              <a:ext cx="6575" cy="16100"/>
            </a:xfrm>
            <a:custGeom>
              <a:avLst/>
              <a:gdLst/>
              <a:ahLst/>
              <a:cxnLst/>
              <a:rect l="l" t="t" r="r" b="b"/>
              <a:pathLst>
                <a:path w="263" h="644" extrusionOk="0">
                  <a:moveTo>
                    <a:pt x="0" y="0"/>
                  </a:moveTo>
                  <a:lnTo>
                    <a:pt x="0" y="643"/>
                  </a:lnTo>
                  <a:cubicBezTo>
                    <a:pt x="119" y="596"/>
                    <a:pt x="214" y="477"/>
                    <a:pt x="238" y="358"/>
                  </a:cubicBezTo>
                  <a:cubicBezTo>
                    <a:pt x="262" y="191"/>
                    <a:pt x="167" y="4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76"/>
            <p:cNvSpPr/>
            <p:nvPr/>
          </p:nvSpPr>
          <p:spPr>
            <a:xfrm>
              <a:off x="1194850" y="3384675"/>
              <a:ext cx="121500" cy="104050"/>
            </a:xfrm>
            <a:custGeom>
              <a:avLst/>
              <a:gdLst/>
              <a:ahLst/>
              <a:cxnLst/>
              <a:rect l="l" t="t" r="r" b="b"/>
              <a:pathLst>
                <a:path w="4860" h="4162" extrusionOk="0">
                  <a:moveTo>
                    <a:pt x="2763" y="667"/>
                  </a:moveTo>
                  <a:cubicBezTo>
                    <a:pt x="2859" y="667"/>
                    <a:pt x="2930" y="739"/>
                    <a:pt x="2930" y="834"/>
                  </a:cubicBezTo>
                  <a:lnTo>
                    <a:pt x="2930" y="929"/>
                  </a:lnTo>
                  <a:cubicBezTo>
                    <a:pt x="3073" y="953"/>
                    <a:pt x="3192" y="1025"/>
                    <a:pt x="3287" y="1120"/>
                  </a:cubicBezTo>
                  <a:cubicBezTo>
                    <a:pt x="3359" y="1191"/>
                    <a:pt x="3335" y="1287"/>
                    <a:pt x="3287" y="1334"/>
                  </a:cubicBezTo>
                  <a:cubicBezTo>
                    <a:pt x="3252" y="1370"/>
                    <a:pt x="3210" y="1388"/>
                    <a:pt x="3168" y="1388"/>
                  </a:cubicBezTo>
                  <a:cubicBezTo>
                    <a:pt x="3127" y="1388"/>
                    <a:pt x="3085" y="1370"/>
                    <a:pt x="3049" y="1334"/>
                  </a:cubicBezTo>
                  <a:cubicBezTo>
                    <a:pt x="3025" y="1310"/>
                    <a:pt x="2978" y="1287"/>
                    <a:pt x="2930" y="1263"/>
                  </a:cubicBezTo>
                  <a:lnTo>
                    <a:pt x="2930" y="1906"/>
                  </a:lnTo>
                  <a:lnTo>
                    <a:pt x="3049" y="1930"/>
                  </a:lnTo>
                  <a:cubicBezTo>
                    <a:pt x="3335" y="2025"/>
                    <a:pt x="3502" y="2311"/>
                    <a:pt x="3454" y="2620"/>
                  </a:cubicBezTo>
                  <a:cubicBezTo>
                    <a:pt x="3406" y="2906"/>
                    <a:pt x="3216" y="3120"/>
                    <a:pt x="2930" y="3192"/>
                  </a:cubicBezTo>
                  <a:lnTo>
                    <a:pt x="2930" y="3335"/>
                  </a:lnTo>
                  <a:cubicBezTo>
                    <a:pt x="2930" y="3442"/>
                    <a:pt x="2853" y="3495"/>
                    <a:pt x="2775" y="3495"/>
                  </a:cubicBezTo>
                  <a:cubicBezTo>
                    <a:pt x="2698" y="3495"/>
                    <a:pt x="2620" y="3442"/>
                    <a:pt x="2620" y="3335"/>
                  </a:cubicBezTo>
                  <a:lnTo>
                    <a:pt x="2620" y="3216"/>
                  </a:lnTo>
                  <a:cubicBezTo>
                    <a:pt x="2454" y="3192"/>
                    <a:pt x="2311" y="3144"/>
                    <a:pt x="2168" y="3049"/>
                  </a:cubicBezTo>
                  <a:cubicBezTo>
                    <a:pt x="1997" y="2954"/>
                    <a:pt x="2098" y="2739"/>
                    <a:pt x="2231" y="2739"/>
                  </a:cubicBezTo>
                  <a:cubicBezTo>
                    <a:pt x="2265" y="2739"/>
                    <a:pt x="2301" y="2753"/>
                    <a:pt x="2335" y="2787"/>
                  </a:cubicBezTo>
                  <a:cubicBezTo>
                    <a:pt x="2430" y="2835"/>
                    <a:pt x="2525" y="2882"/>
                    <a:pt x="2620" y="2882"/>
                  </a:cubicBezTo>
                  <a:lnTo>
                    <a:pt x="2620" y="2096"/>
                  </a:lnTo>
                  <a:cubicBezTo>
                    <a:pt x="2525" y="2049"/>
                    <a:pt x="2430" y="2001"/>
                    <a:pt x="2335" y="1930"/>
                  </a:cubicBezTo>
                  <a:cubicBezTo>
                    <a:pt x="2192" y="1811"/>
                    <a:pt x="2120" y="1620"/>
                    <a:pt x="2168" y="1429"/>
                  </a:cubicBezTo>
                  <a:cubicBezTo>
                    <a:pt x="2216" y="1215"/>
                    <a:pt x="2359" y="1025"/>
                    <a:pt x="2573" y="977"/>
                  </a:cubicBezTo>
                  <a:lnTo>
                    <a:pt x="2620" y="953"/>
                  </a:lnTo>
                  <a:lnTo>
                    <a:pt x="2620" y="834"/>
                  </a:lnTo>
                  <a:cubicBezTo>
                    <a:pt x="2620" y="739"/>
                    <a:pt x="2692" y="667"/>
                    <a:pt x="2763" y="667"/>
                  </a:cubicBezTo>
                  <a:close/>
                  <a:moveTo>
                    <a:pt x="2787" y="1"/>
                  </a:moveTo>
                  <a:cubicBezTo>
                    <a:pt x="930" y="1"/>
                    <a:pt x="1" y="2239"/>
                    <a:pt x="1311" y="3549"/>
                  </a:cubicBezTo>
                  <a:cubicBezTo>
                    <a:pt x="1734" y="3972"/>
                    <a:pt x="2254" y="4162"/>
                    <a:pt x="2764" y="4162"/>
                  </a:cubicBezTo>
                  <a:cubicBezTo>
                    <a:pt x="3833" y="4162"/>
                    <a:pt x="4859" y="3330"/>
                    <a:pt x="4859" y="2072"/>
                  </a:cubicBezTo>
                  <a:cubicBezTo>
                    <a:pt x="4859" y="929"/>
                    <a:pt x="3930"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76"/>
            <p:cNvSpPr/>
            <p:nvPr/>
          </p:nvSpPr>
          <p:spPr>
            <a:xfrm>
              <a:off x="1256175" y="3416825"/>
              <a:ext cx="4200" cy="11350"/>
            </a:xfrm>
            <a:custGeom>
              <a:avLst/>
              <a:gdLst/>
              <a:ahLst/>
              <a:cxnLst/>
              <a:rect l="l" t="t" r="r" b="b"/>
              <a:pathLst>
                <a:path w="168" h="454" extrusionOk="0">
                  <a:moveTo>
                    <a:pt x="167" y="1"/>
                  </a:moveTo>
                  <a:cubicBezTo>
                    <a:pt x="96" y="24"/>
                    <a:pt x="48" y="120"/>
                    <a:pt x="25" y="191"/>
                  </a:cubicBezTo>
                  <a:cubicBezTo>
                    <a:pt x="1" y="263"/>
                    <a:pt x="25" y="334"/>
                    <a:pt x="72" y="382"/>
                  </a:cubicBezTo>
                  <a:cubicBezTo>
                    <a:pt x="96" y="405"/>
                    <a:pt x="144" y="429"/>
                    <a:pt x="167" y="453"/>
                  </a:cubicBezTo>
                  <a:lnTo>
                    <a:pt x="1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76"/>
            <p:cNvSpPr/>
            <p:nvPr/>
          </p:nvSpPr>
          <p:spPr>
            <a:xfrm>
              <a:off x="1030650" y="3220950"/>
              <a:ext cx="243425" cy="269000"/>
            </a:xfrm>
            <a:custGeom>
              <a:avLst/>
              <a:gdLst/>
              <a:ahLst/>
              <a:cxnLst/>
              <a:rect l="l" t="t" r="r" b="b"/>
              <a:pathLst>
                <a:path w="9737" h="10760" extrusionOk="0">
                  <a:moveTo>
                    <a:pt x="5500" y="641"/>
                  </a:moveTo>
                  <a:cubicBezTo>
                    <a:pt x="5515" y="641"/>
                    <a:pt x="5529" y="642"/>
                    <a:pt x="5545" y="644"/>
                  </a:cubicBezTo>
                  <a:cubicBezTo>
                    <a:pt x="5926" y="667"/>
                    <a:pt x="5926" y="1215"/>
                    <a:pt x="5545" y="1263"/>
                  </a:cubicBezTo>
                  <a:cubicBezTo>
                    <a:pt x="5529" y="1264"/>
                    <a:pt x="5515" y="1265"/>
                    <a:pt x="5500" y="1265"/>
                  </a:cubicBezTo>
                  <a:cubicBezTo>
                    <a:pt x="5083" y="1265"/>
                    <a:pt x="5083" y="641"/>
                    <a:pt x="5500" y="641"/>
                  </a:cubicBezTo>
                  <a:close/>
                  <a:moveTo>
                    <a:pt x="5500" y="3190"/>
                  </a:moveTo>
                  <a:cubicBezTo>
                    <a:pt x="5515" y="3190"/>
                    <a:pt x="5529" y="3190"/>
                    <a:pt x="5545" y="3192"/>
                  </a:cubicBezTo>
                  <a:cubicBezTo>
                    <a:pt x="5926" y="3216"/>
                    <a:pt x="5926" y="3787"/>
                    <a:pt x="5545" y="3811"/>
                  </a:cubicBezTo>
                  <a:cubicBezTo>
                    <a:pt x="5529" y="3813"/>
                    <a:pt x="5515" y="3813"/>
                    <a:pt x="5500" y="3813"/>
                  </a:cubicBezTo>
                  <a:cubicBezTo>
                    <a:pt x="5083" y="3813"/>
                    <a:pt x="5083" y="3190"/>
                    <a:pt x="5500" y="3190"/>
                  </a:cubicBezTo>
                  <a:close/>
                  <a:moveTo>
                    <a:pt x="3957" y="3601"/>
                  </a:moveTo>
                  <a:cubicBezTo>
                    <a:pt x="4148" y="3601"/>
                    <a:pt x="4315" y="3794"/>
                    <a:pt x="4259" y="4001"/>
                  </a:cubicBezTo>
                  <a:cubicBezTo>
                    <a:pt x="4219" y="4148"/>
                    <a:pt x="4090" y="4227"/>
                    <a:pt x="3959" y="4227"/>
                  </a:cubicBezTo>
                  <a:cubicBezTo>
                    <a:pt x="3855" y="4227"/>
                    <a:pt x="3750" y="4178"/>
                    <a:pt x="3687" y="4073"/>
                  </a:cubicBezTo>
                  <a:cubicBezTo>
                    <a:pt x="3616" y="3930"/>
                    <a:pt x="3664" y="3740"/>
                    <a:pt x="3806" y="3644"/>
                  </a:cubicBezTo>
                  <a:cubicBezTo>
                    <a:pt x="3856" y="3615"/>
                    <a:pt x="3907" y="3601"/>
                    <a:pt x="3957" y="3601"/>
                  </a:cubicBezTo>
                  <a:close/>
                  <a:moveTo>
                    <a:pt x="7102" y="3609"/>
                  </a:moveTo>
                  <a:cubicBezTo>
                    <a:pt x="7233" y="3609"/>
                    <a:pt x="7362" y="3688"/>
                    <a:pt x="7402" y="3835"/>
                  </a:cubicBezTo>
                  <a:cubicBezTo>
                    <a:pt x="7458" y="4058"/>
                    <a:pt x="7296" y="4237"/>
                    <a:pt x="7109" y="4237"/>
                  </a:cubicBezTo>
                  <a:cubicBezTo>
                    <a:pt x="7057" y="4237"/>
                    <a:pt x="7002" y="4223"/>
                    <a:pt x="6950" y="4192"/>
                  </a:cubicBezTo>
                  <a:cubicBezTo>
                    <a:pt x="6783" y="4121"/>
                    <a:pt x="6736" y="3906"/>
                    <a:pt x="6831" y="3763"/>
                  </a:cubicBezTo>
                  <a:cubicBezTo>
                    <a:pt x="6894" y="3658"/>
                    <a:pt x="6999" y="3609"/>
                    <a:pt x="7102" y="3609"/>
                  </a:cubicBezTo>
                  <a:close/>
                  <a:moveTo>
                    <a:pt x="2812" y="4765"/>
                  </a:moveTo>
                  <a:cubicBezTo>
                    <a:pt x="2865" y="4765"/>
                    <a:pt x="2920" y="4780"/>
                    <a:pt x="2973" y="4811"/>
                  </a:cubicBezTo>
                  <a:cubicBezTo>
                    <a:pt x="3116" y="4883"/>
                    <a:pt x="3187" y="5073"/>
                    <a:pt x="3092" y="5240"/>
                  </a:cubicBezTo>
                  <a:cubicBezTo>
                    <a:pt x="3030" y="5343"/>
                    <a:pt x="2928" y="5392"/>
                    <a:pt x="2827" y="5392"/>
                  </a:cubicBezTo>
                  <a:cubicBezTo>
                    <a:pt x="2694" y="5392"/>
                    <a:pt x="2561" y="5307"/>
                    <a:pt x="2520" y="5145"/>
                  </a:cubicBezTo>
                  <a:cubicBezTo>
                    <a:pt x="2465" y="4941"/>
                    <a:pt x="2626" y="4765"/>
                    <a:pt x="2812" y="4765"/>
                  </a:cubicBezTo>
                  <a:close/>
                  <a:moveTo>
                    <a:pt x="8264" y="4756"/>
                  </a:moveTo>
                  <a:cubicBezTo>
                    <a:pt x="8454" y="4756"/>
                    <a:pt x="8624" y="4943"/>
                    <a:pt x="8569" y="5145"/>
                  </a:cubicBezTo>
                  <a:cubicBezTo>
                    <a:pt x="8529" y="5307"/>
                    <a:pt x="8388" y="5392"/>
                    <a:pt x="8253" y="5392"/>
                  </a:cubicBezTo>
                  <a:cubicBezTo>
                    <a:pt x="8150" y="5392"/>
                    <a:pt x="8049" y="5343"/>
                    <a:pt x="7998" y="5240"/>
                  </a:cubicBezTo>
                  <a:cubicBezTo>
                    <a:pt x="7879" y="5073"/>
                    <a:pt x="7950" y="4883"/>
                    <a:pt x="8093" y="4811"/>
                  </a:cubicBezTo>
                  <a:cubicBezTo>
                    <a:pt x="8148" y="4773"/>
                    <a:pt x="8207" y="4756"/>
                    <a:pt x="8264" y="4756"/>
                  </a:cubicBezTo>
                  <a:close/>
                  <a:moveTo>
                    <a:pt x="2401" y="6288"/>
                  </a:moveTo>
                  <a:cubicBezTo>
                    <a:pt x="2568" y="6288"/>
                    <a:pt x="2735" y="6407"/>
                    <a:pt x="2711" y="6645"/>
                  </a:cubicBezTo>
                  <a:cubicBezTo>
                    <a:pt x="2687" y="6835"/>
                    <a:pt x="2538" y="6931"/>
                    <a:pt x="2392" y="6931"/>
                  </a:cubicBezTo>
                  <a:cubicBezTo>
                    <a:pt x="2247" y="6931"/>
                    <a:pt x="2104" y="6835"/>
                    <a:pt x="2092" y="6645"/>
                  </a:cubicBezTo>
                  <a:cubicBezTo>
                    <a:pt x="2068" y="6407"/>
                    <a:pt x="2235" y="6288"/>
                    <a:pt x="2401" y="6288"/>
                  </a:cubicBezTo>
                  <a:close/>
                  <a:moveTo>
                    <a:pt x="2809" y="7887"/>
                  </a:moveTo>
                  <a:cubicBezTo>
                    <a:pt x="3054" y="7887"/>
                    <a:pt x="3259" y="8376"/>
                    <a:pt x="2973" y="8479"/>
                  </a:cubicBezTo>
                  <a:cubicBezTo>
                    <a:pt x="2931" y="8510"/>
                    <a:pt x="2889" y="8523"/>
                    <a:pt x="2848" y="8523"/>
                  </a:cubicBezTo>
                  <a:cubicBezTo>
                    <a:pt x="2604" y="8523"/>
                    <a:pt x="2402" y="8053"/>
                    <a:pt x="2687" y="7931"/>
                  </a:cubicBezTo>
                  <a:cubicBezTo>
                    <a:pt x="2727" y="7901"/>
                    <a:pt x="2769" y="7887"/>
                    <a:pt x="2809" y="7887"/>
                  </a:cubicBezTo>
                  <a:close/>
                  <a:moveTo>
                    <a:pt x="4505" y="4524"/>
                  </a:moveTo>
                  <a:cubicBezTo>
                    <a:pt x="4614" y="4524"/>
                    <a:pt x="4712" y="4583"/>
                    <a:pt x="4759" y="4692"/>
                  </a:cubicBezTo>
                  <a:lnTo>
                    <a:pt x="5354" y="5740"/>
                  </a:lnTo>
                  <a:cubicBezTo>
                    <a:pt x="5426" y="5716"/>
                    <a:pt x="5473" y="5716"/>
                    <a:pt x="5545" y="5716"/>
                  </a:cubicBezTo>
                  <a:cubicBezTo>
                    <a:pt x="6712" y="5788"/>
                    <a:pt x="6712" y="7526"/>
                    <a:pt x="5545" y="7597"/>
                  </a:cubicBezTo>
                  <a:cubicBezTo>
                    <a:pt x="5473" y="7597"/>
                    <a:pt x="5426" y="7597"/>
                    <a:pt x="5378" y="7574"/>
                  </a:cubicBezTo>
                  <a:lnTo>
                    <a:pt x="4878" y="8455"/>
                  </a:lnTo>
                  <a:cubicBezTo>
                    <a:pt x="4807" y="8550"/>
                    <a:pt x="4711" y="8598"/>
                    <a:pt x="4592" y="8598"/>
                  </a:cubicBezTo>
                  <a:cubicBezTo>
                    <a:pt x="4545" y="8598"/>
                    <a:pt x="4497" y="8598"/>
                    <a:pt x="4449" y="8550"/>
                  </a:cubicBezTo>
                  <a:cubicBezTo>
                    <a:pt x="4283" y="8479"/>
                    <a:pt x="4235" y="8288"/>
                    <a:pt x="4330" y="8121"/>
                  </a:cubicBezTo>
                  <a:lnTo>
                    <a:pt x="4830" y="7264"/>
                  </a:lnTo>
                  <a:cubicBezTo>
                    <a:pt x="4521" y="6907"/>
                    <a:pt x="4521" y="6407"/>
                    <a:pt x="4830" y="6050"/>
                  </a:cubicBezTo>
                  <a:lnTo>
                    <a:pt x="4235" y="5002"/>
                  </a:lnTo>
                  <a:cubicBezTo>
                    <a:pt x="4140" y="4859"/>
                    <a:pt x="4187" y="4668"/>
                    <a:pt x="4330" y="4573"/>
                  </a:cubicBezTo>
                  <a:cubicBezTo>
                    <a:pt x="4388" y="4540"/>
                    <a:pt x="4448" y="4524"/>
                    <a:pt x="4505" y="4524"/>
                  </a:cubicBezTo>
                  <a:close/>
                  <a:moveTo>
                    <a:pt x="3955" y="9052"/>
                  </a:moveTo>
                  <a:cubicBezTo>
                    <a:pt x="4008" y="9052"/>
                    <a:pt x="4063" y="9066"/>
                    <a:pt x="4116" y="9098"/>
                  </a:cubicBezTo>
                  <a:cubicBezTo>
                    <a:pt x="4283" y="9169"/>
                    <a:pt x="4330" y="9360"/>
                    <a:pt x="4235" y="9526"/>
                  </a:cubicBezTo>
                  <a:cubicBezTo>
                    <a:pt x="4173" y="9629"/>
                    <a:pt x="4071" y="9679"/>
                    <a:pt x="3970" y="9679"/>
                  </a:cubicBezTo>
                  <a:cubicBezTo>
                    <a:pt x="3837" y="9679"/>
                    <a:pt x="3704" y="9593"/>
                    <a:pt x="3664" y="9431"/>
                  </a:cubicBezTo>
                  <a:cubicBezTo>
                    <a:pt x="3608" y="9227"/>
                    <a:pt x="3769" y="9052"/>
                    <a:pt x="3955" y="9052"/>
                  </a:cubicBezTo>
                  <a:close/>
                  <a:moveTo>
                    <a:pt x="5544" y="9481"/>
                  </a:moveTo>
                  <a:cubicBezTo>
                    <a:pt x="5706" y="9481"/>
                    <a:pt x="5854" y="9598"/>
                    <a:pt x="5854" y="9788"/>
                  </a:cubicBezTo>
                  <a:cubicBezTo>
                    <a:pt x="5854" y="9979"/>
                    <a:pt x="5712" y="10122"/>
                    <a:pt x="5545" y="10122"/>
                  </a:cubicBezTo>
                  <a:cubicBezTo>
                    <a:pt x="5259" y="10122"/>
                    <a:pt x="5116" y="9765"/>
                    <a:pt x="5307" y="9574"/>
                  </a:cubicBezTo>
                  <a:cubicBezTo>
                    <a:pt x="5378" y="9511"/>
                    <a:pt x="5463" y="9481"/>
                    <a:pt x="5544" y="9481"/>
                  </a:cubicBezTo>
                  <a:close/>
                  <a:moveTo>
                    <a:pt x="5545" y="1"/>
                  </a:moveTo>
                  <a:cubicBezTo>
                    <a:pt x="4473" y="1"/>
                    <a:pt x="4211" y="1477"/>
                    <a:pt x="5211" y="1834"/>
                  </a:cubicBezTo>
                  <a:lnTo>
                    <a:pt x="5211" y="2573"/>
                  </a:lnTo>
                  <a:cubicBezTo>
                    <a:pt x="4354" y="2644"/>
                    <a:pt x="3544" y="2977"/>
                    <a:pt x="2878" y="3549"/>
                  </a:cubicBezTo>
                  <a:lnTo>
                    <a:pt x="2425" y="3097"/>
                  </a:lnTo>
                  <a:lnTo>
                    <a:pt x="2520" y="3001"/>
                  </a:lnTo>
                  <a:cubicBezTo>
                    <a:pt x="2776" y="2783"/>
                    <a:pt x="2556" y="2438"/>
                    <a:pt x="2301" y="2438"/>
                  </a:cubicBezTo>
                  <a:cubicBezTo>
                    <a:pt x="2222" y="2438"/>
                    <a:pt x="2141" y="2471"/>
                    <a:pt x="2068" y="2549"/>
                  </a:cubicBezTo>
                  <a:lnTo>
                    <a:pt x="1449" y="3192"/>
                  </a:lnTo>
                  <a:cubicBezTo>
                    <a:pt x="1330" y="3311"/>
                    <a:pt x="1330" y="3501"/>
                    <a:pt x="1449" y="3620"/>
                  </a:cubicBezTo>
                  <a:cubicBezTo>
                    <a:pt x="1508" y="3680"/>
                    <a:pt x="1586" y="3710"/>
                    <a:pt x="1666" y="3710"/>
                  </a:cubicBezTo>
                  <a:cubicBezTo>
                    <a:pt x="1746" y="3710"/>
                    <a:pt x="1830" y="3680"/>
                    <a:pt x="1901" y="3620"/>
                  </a:cubicBezTo>
                  <a:lnTo>
                    <a:pt x="1973" y="3525"/>
                  </a:lnTo>
                  <a:lnTo>
                    <a:pt x="2449" y="3978"/>
                  </a:lnTo>
                  <a:cubicBezTo>
                    <a:pt x="1" y="6810"/>
                    <a:pt x="2297" y="10760"/>
                    <a:pt x="5481" y="10760"/>
                  </a:cubicBezTo>
                  <a:cubicBezTo>
                    <a:pt x="6045" y="10760"/>
                    <a:pt x="6637" y="10636"/>
                    <a:pt x="7236" y="10360"/>
                  </a:cubicBezTo>
                  <a:cubicBezTo>
                    <a:pt x="5783" y="8574"/>
                    <a:pt x="7045" y="5907"/>
                    <a:pt x="9355" y="5907"/>
                  </a:cubicBezTo>
                  <a:lnTo>
                    <a:pt x="9546" y="5907"/>
                  </a:lnTo>
                  <a:cubicBezTo>
                    <a:pt x="9427" y="5192"/>
                    <a:pt x="9117" y="4525"/>
                    <a:pt x="8641" y="3978"/>
                  </a:cubicBezTo>
                  <a:lnTo>
                    <a:pt x="9093" y="3525"/>
                  </a:lnTo>
                  <a:lnTo>
                    <a:pt x="9188" y="3620"/>
                  </a:lnTo>
                  <a:cubicBezTo>
                    <a:pt x="9236" y="3668"/>
                    <a:pt x="9308" y="3716"/>
                    <a:pt x="9403" y="3716"/>
                  </a:cubicBezTo>
                  <a:cubicBezTo>
                    <a:pt x="9474" y="3716"/>
                    <a:pt x="9570" y="3668"/>
                    <a:pt x="9617" y="3620"/>
                  </a:cubicBezTo>
                  <a:cubicBezTo>
                    <a:pt x="9736" y="3501"/>
                    <a:pt x="9736" y="3287"/>
                    <a:pt x="9617" y="3168"/>
                  </a:cubicBezTo>
                  <a:lnTo>
                    <a:pt x="8998" y="2549"/>
                  </a:lnTo>
                  <a:cubicBezTo>
                    <a:pt x="8938" y="2489"/>
                    <a:pt x="8855" y="2460"/>
                    <a:pt x="8772" y="2460"/>
                  </a:cubicBezTo>
                  <a:cubicBezTo>
                    <a:pt x="8688" y="2460"/>
                    <a:pt x="8605" y="2489"/>
                    <a:pt x="8545" y="2549"/>
                  </a:cubicBezTo>
                  <a:cubicBezTo>
                    <a:pt x="8426" y="2668"/>
                    <a:pt x="8426" y="2858"/>
                    <a:pt x="8545" y="3001"/>
                  </a:cubicBezTo>
                  <a:lnTo>
                    <a:pt x="8641" y="3097"/>
                  </a:lnTo>
                  <a:lnTo>
                    <a:pt x="8188" y="3549"/>
                  </a:lnTo>
                  <a:cubicBezTo>
                    <a:pt x="7521" y="2977"/>
                    <a:pt x="6712" y="2644"/>
                    <a:pt x="5854" y="2573"/>
                  </a:cubicBezTo>
                  <a:lnTo>
                    <a:pt x="5854" y="1834"/>
                  </a:lnTo>
                  <a:cubicBezTo>
                    <a:pt x="6855" y="1477"/>
                    <a:pt x="6593" y="1"/>
                    <a:pt x="5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76"/>
            <p:cNvSpPr/>
            <p:nvPr/>
          </p:nvSpPr>
          <p:spPr>
            <a:xfrm>
              <a:off x="1161525" y="3379325"/>
              <a:ext cx="15500" cy="15500"/>
            </a:xfrm>
            <a:custGeom>
              <a:avLst/>
              <a:gdLst/>
              <a:ahLst/>
              <a:cxnLst/>
              <a:rect l="l" t="t" r="r" b="b"/>
              <a:pathLst>
                <a:path w="620" h="620" extrusionOk="0">
                  <a:moveTo>
                    <a:pt x="310" y="0"/>
                  </a:moveTo>
                  <a:cubicBezTo>
                    <a:pt x="143" y="0"/>
                    <a:pt x="0" y="143"/>
                    <a:pt x="0" y="310"/>
                  </a:cubicBezTo>
                  <a:cubicBezTo>
                    <a:pt x="0" y="477"/>
                    <a:pt x="143" y="619"/>
                    <a:pt x="310" y="619"/>
                  </a:cubicBezTo>
                  <a:cubicBezTo>
                    <a:pt x="477" y="619"/>
                    <a:pt x="619" y="477"/>
                    <a:pt x="619" y="310"/>
                  </a:cubicBezTo>
                  <a:cubicBezTo>
                    <a:pt x="619" y="143"/>
                    <a:pt x="477"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7" name="Google Shape;6567;p76"/>
          <p:cNvGrpSpPr/>
          <p:nvPr/>
        </p:nvGrpSpPr>
        <p:grpSpPr>
          <a:xfrm>
            <a:off x="1769464" y="2886026"/>
            <a:ext cx="349675" cy="349675"/>
            <a:chOff x="1635425" y="3220950"/>
            <a:chExt cx="267950" cy="267950"/>
          </a:xfrm>
        </p:grpSpPr>
        <p:sp>
          <p:nvSpPr>
            <p:cNvPr id="6568" name="Google Shape;6568;p76"/>
            <p:cNvSpPr/>
            <p:nvPr/>
          </p:nvSpPr>
          <p:spPr>
            <a:xfrm>
              <a:off x="1734850" y="3387050"/>
              <a:ext cx="16100" cy="31600"/>
            </a:xfrm>
            <a:custGeom>
              <a:avLst/>
              <a:gdLst/>
              <a:ahLst/>
              <a:cxnLst/>
              <a:rect l="l" t="t" r="r" b="b"/>
              <a:pathLst>
                <a:path w="644" h="1264" extrusionOk="0">
                  <a:moveTo>
                    <a:pt x="1" y="1"/>
                  </a:moveTo>
                  <a:lnTo>
                    <a:pt x="1" y="1263"/>
                  </a:lnTo>
                  <a:lnTo>
                    <a:pt x="310" y="1263"/>
                  </a:lnTo>
                  <a:cubicBezTo>
                    <a:pt x="501" y="1263"/>
                    <a:pt x="644" y="1120"/>
                    <a:pt x="644" y="930"/>
                  </a:cubicBezTo>
                  <a:lnTo>
                    <a:pt x="644" y="310"/>
                  </a:lnTo>
                  <a:cubicBezTo>
                    <a:pt x="644" y="144"/>
                    <a:pt x="501" y="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76"/>
            <p:cNvSpPr/>
            <p:nvPr/>
          </p:nvSpPr>
          <p:spPr>
            <a:xfrm>
              <a:off x="1680075" y="3379325"/>
              <a:ext cx="39325" cy="109575"/>
            </a:xfrm>
            <a:custGeom>
              <a:avLst/>
              <a:gdLst/>
              <a:ahLst/>
              <a:cxnLst/>
              <a:rect l="l" t="t" r="r" b="b"/>
              <a:pathLst>
                <a:path w="1573" h="4383" extrusionOk="0">
                  <a:moveTo>
                    <a:pt x="1" y="0"/>
                  </a:moveTo>
                  <a:lnTo>
                    <a:pt x="1" y="4073"/>
                  </a:lnTo>
                  <a:cubicBezTo>
                    <a:pt x="1" y="4239"/>
                    <a:pt x="144" y="4382"/>
                    <a:pt x="310" y="4382"/>
                  </a:cubicBezTo>
                  <a:lnTo>
                    <a:pt x="1263" y="4382"/>
                  </a:lnTo>
                  <a:cubicBezTo>
                    <a:pt x="1430" y="4382"/>
                    <a:pt x="1572" y="4239"/>
                    <a:pt x="1572" y="4073"/>
                  </a:cubicBezTo>
                  <a:lnTo>
                    <a:pt x="1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76"/>
            <p:cNvSpPr/>
            <p:nvPr/>
          </p:nvSpPr>
          <p:spPr>
            <a:xfrm>
              <a:off x="1635425" y="3274525"/>
              <a:ext cx="83975" cy="89350"/>
            </a:xfrm>
            <a:custGeom>
              <a:avLst/>
              <a:gdLst/>
              <a:ahLst/>
              <a:cxnLst/>
              <a:rect l="l" t="t" r="r" b="b"/>
              <a:pathLst>
                <a:path w="3359" h="3574" extrusionOk="0">
                  <a:moveTo>
                    <a:pt x="1787" y="1"/>
                  </a:moveTo>
                  <a:cubicBezTo>
                    <a:pt x="786" y="1"/>
                    <a:pt x="1" y="811"/>
                    <a:pt x="1" y="1787"/>
                  </a:cubicBezTo>
                  <a:cubicBezTo>
                    <a:pt x="1" y="2763"/>
                    <a:pt x="810" y="3573"/>
                    <a:pt x="1787" y="3573"/>
                  </a:cubicBezTo>
                  <a:lnTo>
                    <a:pt x="3358" y="3573"/>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76"/>
            <p:cNvSpPr/>
            <p:nvPr/>
          </p:nvSpPr>
          <p:spPr>
            <a:xfrm>
              <a:off x="1886675" y="3285250"/>
              <a:ext cx="16700" cy="67900"/>
            </a:xfrm>
            <a:custGeom>
              <a:avLst/>
              <a:gdLst/>
              <a:ahLst/>
              <a:cxnLst/>
              <a:rect l="l" t="t" r="r" b="b"/>
              <a:pathLst>
                <a:path w="668" h="2716" extrusionOk="0">
                  <a:moveTo>
                    <a:pt x="0" y="1"/>
                  </a:moveTo>
                  <a:lnTo>
                    <a:pt x="0" y="2715"/>
                  </a:lnTo>
                  <a:lnTo>
                    <a:pt x="500" y="2477"/>
                  </a:lnTo>
                  <a:cubicBezTo>
                    <a:pt x="619" y="2406"/>
                    <a:pt x="667" y="2287"/>
                    <a:pt x="667" y="2168"/>
                  </a:cubicBezTo>
                  <a:lnTo>
                    <a:pt x="667" y="501"/>
                  </a:lnTo>
                  <a:cubicBezTo>
                    <a:pt x="667" y="382"/>
                    <a:pt x="596" y="263"/>
                    <a:pt x="500" y="215"/>
                  </a:cubicBezTo>
                  <a:lnTo>
                    <a:pt x="500" y="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76"/>
            <p:cNvSpPr/>
            <p:nvPr/>
          </p:nvSpPr>
          <p:spPr>
            <a:xfrm>
              <a:off x="1734850" y="3220950"/>
              <a:ext cx="136950" cy="196650"/>
            </a:xfrm>
            <a:custGeom>
              <a:avLst/>
              <a:gdLst/>
              <a:ahLst/>
              <a:cxnLst/>
              <a:rect l="l" t="t" r="r" b="b"/>
              <a:pathLst>
                <a:path w="5478" h="7866" extrusionOk="0">
                  <a:moveTo>
                    <a:pt x="5145" y="1"/>
                  </a:moveTo>
                  <a:cubicBezTo>
                    <a:pt x="4954" y="1"/>
                    <a:pt x="4811" y="144"/>
                    <a:pt x="4811" y="310"/>
                  </a:cubicBezTo>
                  <a:lnTo>
                    <a:pt x="4811" y="620"/>
                  </a:lnTo>
                  <a:cubicBezTo>
                    <a:pt x="3406" y="1596"/>
                    <a:pt x="1739" y="2144"/>
                    <a:pt x="1" y="2144"/>
                  </a:cubicBezTo>
                  <a:lnTo>
                    <a:pt x="1" y="5692"/>
                  </a:lnTo>
                  <a:cubicBezTo>
                    <a:pt x="1739" y="5692"/>
                    <a:pt x="3406" y="6240"/>
                    <a:pt x="4811" y="7216"/>
                  </a:cubicBezTo>
                  <a:lnTo>
                    <a:pt x="4811" y="7526"/>
                  </a:lnTo>
                  <a:cubicBezTo>
                    <a:pt x="4787" y="7752"/>
                    <a:pt x="4960" y="7865"/>
                    <a:pt x="5133" y="7865"/>
                  </a:cubicBezTo>
                  <a:cubicBezTo>
                    <a:pt x="5305" y="7865"/>
                    <a:pt x="5478" y="7752"/>
                    <a:pt x="5454" y="7526"/>
                  </a:cubicBezTo>
                  <a:lnTo>
                    <a:pt x="5454" y="310"/>
                  </a:lnTo>
                  <a:cubicBezTo>
                    <a:pt x="5454" y="144"/>
                    <a:pt x="5311" y="1"/>
                    <a:pt x="5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3" name="Google Shape;6573;p76"/>
          <p:cNvGrpSpPr/>
          <p:nvPr/>
        </p:nvGrpSpPr>
        <p:grpSpPr>
          <a:xfrm>
            <a:off x="2544079" y="2886026"/>
            <a:ext cx="310818" cy="349446"/>
            <a:chOff x="2229000" y="3220950"/>
            <a:chExt cx="238175" cy="267775"/>
          </a:xfrm>
        </p:grpSpPr>
        <p:sp>
          <p:nvSpPr>
            <p:cNvPr id="6574" name="Google Shape;6574;p76"/>
            <p:cNvSpPr/>
            <p:nvPr/>
          </p:nvSpPr>
          <p:spPr>
            <a:xfrm>
              <a:off x="2418925" y="3440050"/>
              <a:ext cx="5975" cy="16100"/>
            </a:xfrm>
            <a:custGeom>
              <a:avLst/>
              <a:gdLst/>
              <a:ahLst/>
              <a:cxnLst/>
              <a:rect l="l" t="t" r="r" b="b"/>
              <a:pathLst>
                <a:path w="239" h="644" extrusionOk="0">
                  <a:moveTo>
                    <a:pt x="0" y="0"/>
                  </a:moveTo>
                  <a:lnTo>
                    <a:pt x="0" y="643"/>
                  </a:lnTo>
                  <a:cubicBezTo>
                    <a:pt x="96" y="596"/>
                    <a:pt x="191" y="477"/>
                    <a:pt x="215" y="358"/>
                  </a:cubicBezTo>
                  <a:cubicBezTo>
                    <a:pt x="239" y="191"/>
                    <a:pt x="143" y="4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76"/>
            <p:cNvSpPr/>
            <p:nvPr/>
          </p:nvSpPr>
          <p:spPr>
            <a:xfrm>
              <a:off x="2407025" y="3416825"/>
              <a:ext cx="3600" cy="11350"/>
            </a:xfrm>
            <a:custGeom>
              <a:avLst/>
              <a:gdLst/>
              <a:ahLst/>
              <a:cxnLst/>
              <a:rect l="l" t="t" r="r" b="b"/>
              <a:pathLst>
                <a:path w="144" h="454" extrusionOk="0">
                  <a:moveTo>
                    <a:pt x="143" y="1"/>
                  </a:moveTo>
                  <a:cubicBezTo>
                    <a:pt x="72" y="24"/>
                    <a:pt x="24" y="96"/>
                    <a:pt x="24" y="191"/>
                  </a:cubicBezTo>
                  <a:cubicBezTo>
                    <a:pt x="0" y="263"/>
                    <a:pt x="24" y="334"/>
                    <a:pt x="72" y="382"/>
                  </a:cubicBezTo>
                  <a:cubicBezTo>
                    <a:pt x="95" y="405"/>
                    <a:pt x="119" y="429"/>
                    <a:pt x="143" y="453"/>
                  </a:cubicBezTo>
                  <a:lnTo>
                    <a:pt x="1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76"/>
            <p:cNvSpPr/>
            <p:nvPr/>
          </p:nvSpPr>
          <p:spPr>
            <a:xfrm>
              <a:off x="2345700" y="3384675"/>
              <a:ext cx="121475" cy="104050"/>
            </a:xfrm>
            <a:custGeom>
              <a:avLst/>
              <a:gdLst/>
              <a:ahLst/>
              <a:cxnLst/>
              <a:rect l="l" t="t" r="r" b="b"/>
              <a:pathLst>
                <a:path w="4859" h="4162" extrusionOk="0">
                  <a:moveTo>
                    <a:pt x="2763" y="673"/>
                  </a:moveTo>
                  <a:cubicBezTo>
                    <a:pt x="2846" y="673"/>
                    <a:pt x="2929" y="727"/>
                    <a:pt x="2929" y="834"/>
                  </a:cubicBezTo>
                  <a:lnTo>
                    <a:pt x="2929" y="929"/>
                  </a:lnTo>
                  <a:cubicBezTo>
                    <a:pt x="3049" y="953"/>
                    <a:pt x="3191" y="1025"/>
                    <a:pt x="3287" y="1120"/>
                  </a:cubicBezTo>
                  <a:cubicBezTo>
                    <a:pt x="3378" y="1230"/>
                    <a:pt x="3273" y="1381"/>
                    <a:pt x="3155" y="1381"/>
                  </a:cubicBezTo>
                  <a:cubicBezTo>
                    <a:pt x="3119" y="1381"/>
                    <a:pt x="3082" y="1367"/>
                    <a:pt x="3049" y="1334"/>
                  </a:cubicBezTo>
                  <a:cubicBezTo>
                    <a:pt x="3001" y="1287"/>
                    <a:pt x="2977" y="1263"/>
                    <a:pt x="2929" y="1263"/>
                  </a:cubicBezTo>
                  <a:lnTo>
                    <a:pt x="2929" y="1882"/>
                  </a:lnTo>
                  <a:lnTo>
                    <a:pt x="3025" y="1930"/>
                  </a:lnTo>
                  <a:cubicBezTo>
                    <a:pt x="3334" y="2025"/>
                    <a:pt x="3501" y="2311"/>
                    <a:pt x="3453" y="2620"/>
                  </a:cubicBezTo>
                  <a:cubicBezTo>
                    <a:pt x="3406" y="2906"/>
                    <a:pt x="3191" y="3120"/>
                    <a:pt x="2929" y="3192"/>
                  </a:cubicBezTo>
                  <a:lnTo>
                    <a:pt x="2929" y="3335"/>
                  </a:lnTo>
                  <a:cubicBezTo>
                    <a:pt x="2929" y="3442"/>
                    <a:pt x="2846" y="3495"/>
                    <a:pt x="2763" y="3495"/>
                  </a:cubicBezTo>
                  <a:cubicBezTo>
                    <a:pt x="2679" y="3495"/>
                    <a:pt x="2596" y="3442"/>
                    <a:pt x="2596" y="3335"/>
                  </a:cubicBezTo>
                  <a:lnTo>
                    <a:pt x="2596" y="3216"/>
                  </a:lnTo>
                  <a:cubicBezTo>
                    <a:pt x="2453" y="3192"/>
                    <a:pt x="2286" y="3144"/>
                    <a:pt x="2167" y="3049"/>
                  </a:cubicBezTo>
                  <a:cubicBezTo>
                    <a:pt x="2096" y="3001"/>
                    <a:pt x="2072" y="2906"/>
                    <a:pt x="2120" y="2835"/>
                  </a:cubicBezTo>
                  <a:cubicBezTo>
                    <a:pt x="2151" y="2788"/>
                    <a:pt x="2201" y="2762"/>
                    <a:pt x="2252" y="2762"/>
                  </a:cubicBezTo>
                  <a:cubicBezTo>
                    <a:pt x="2280" y="2762"/>
                    <a:pt x="2309" y="2770"/>
                    <a:pt x="2334" y="2787"/>
                  </a:cubicBezTo>
                  <a:cubicBezTo>
                    <a:pt x="2406" y="2835"/>
                    <a:pt x="2501" y="2882"/>
                    <a:pt x="2596" y="2882"/>
                  </a:cubicBezTo>
                  <a:lnTo>
                    <a:pt x="2596" y="2096"/>
                  </a:lnTo>
                  <a:cubicBezTo>
                    <a:pt x="2501" y="2049"/>
                    <a:pt x="2406" y="2001"/>
                    <a:pt x="2334" y="1930"/>
                  </a:cubicBezTo>
                  <a:cubicBezTo>
                    <a:pt x="2167" y="1811"/>
                    <a:pt x="2120" y="1620"/>
                    <a:pt x="2167" y="1429"/>
                  </a:cubicBezTo>
                  <a:cubicBezTo>
                    <a:pt x="2191" y="1215"/>
                    <a:pt x="2358" y="1025"/>
                    <a:pt x="2548" y="977"/>
                  </a:cubicBezTo>
                  <a:lnTo>
                    <a:pt x="2596" y="953"/>
                  </a:lnTo>
                  <a:lnTo>
                    <a:pt x="2596" y="834"/>
                  </a:lnTo>
                  <a:cubicBezTo>
                    <a:pt x="2596" y="727"/>
                    <a:pt x="2679" y="673"/>
                    <a:pt x="2763" y="673"/>
                  </a:cubicBezTo>
                  <a:close/>
                  <a:moveTo>
                    <a:pt x="2787" y="1"/>
                  </a:moveTo>
                  <a:cubicBezTo>
                    <a:pt x="929" y="1"/>
                    <a:pt x="0" y="2239"/>
                    <a:pt x="1310" y="3549"/>
                  </a:cubicBezTo>
                  <a:cubicBezTo>
                    <a:pt x="1733" y="3972"/>
                    <a:pt x="2253" y="4162"/>
                    <a:pt x="2764" y="4162"/>
                  </a:cubicBezTo>
                  <a:cubicBezTo>
                    <a:pt x="3833" y="4162"/>
                    <a:pt x="4858" y="3330"/>
                    <a:pt x="4858" y="2072"/>
                  </a:cubicBezTo>
                  <a:cubicBezTo>
                    <a:pt x="4858" y="929"/>
                    <a:pt x="3930"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76"/>
            <p:cNvSpPr/>
            <p:nvPr/>
          </p:nvSpPr>
          <p:spPr>
            <a:xfrm>
              <a:off x="2302825" y="3367425"/>
              <a:ext cx="15500" cy="16075"/>
            </a:xfrm>
            <a:custGeom>
              <a:avLst/>
              <a:gdLst/>
              <a:ahLst/>
              <a:cxnLst/>
              <a:rect l="l" t="t" r="r" b="b"/>
              <a:pathLst>
                <a:path w="620" h="643" extrusionOk="0">
                  <a:moveTo>
                    <a:pt x="310" y="0"/>
                  </a:moveTo>
                  <a:cubicBezTo>
                    <a:pt x="144" y="0"/>
                    <a:pt x="1" y="143"/>
                    <a:pt x="1" y="310"/>
                  </a:cubicBezTo>
                  <a:cubicBezTo>
                    <a:pt x="1" y="500"/>
                    <a:pt x="144" y="643"/>
                    <a:pt x="310" y="643"/>
                  </a:cubicBezTo>
                  <a:cubicBezTo>
                    <a:pt x="477" y="643"/>
                    <a:pt x="620" y="500"/>
                    <a:pt x="620" y="310"/>
                  </a:cubicBezTo>
                  <a:cubicBezTo>
                    <a:pt x="620" y="143"/>
                    <a:pt x="477"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76"/>
            <p:cNvSpPr/>
            <p:nvPr/>
          </p:nvSpPr>
          <p:spPr>
            <a:xfrm>
              <a:off x="2229000" y="3220950"/>
              <a:ext cx="162550" cy="235800"/>
            </a:xfrm>
            <a:custGeom>
              <a:avLst/>
              <a:gdLst/>
              <a:ahLst/>
              <a:cxnLst/>
              <a:rect l="l" t="t" r="r" b="b"/>
              <a:pathLst>
                <a:path w="6502" h="9432" extrusionOk="0">
                  <a:moveTo>
                    <a:pt x="3263" y="644"/>
                  </a:moveTo>
                  <a:cubicBezTo>
                    <a:pt x="4359" y="644"/>
                    <a:pt x="5240" y="1525"/>
                    <a:pt x="5240" y="2620"/>
                  </a:cubicBezTo>
                  <a:lnTo>
                    <a:pt x="5240" y="3763"/>
                  </a:lnTo>
                  <a:lnTo>
                    <a:pt x="1263" y="3763"/>
                  </a:lnTo>
                  <a:lnTo>
                    <a:pt x="1263" y="2620"/>
                  </a:lnTo>
                  <a:cubicBezTo>
                    <a:pt x="1263" y="1525"/>
                    <a:pt x="2168" y="644"/>
                    <a:pt x="3263" y="644"/>
                  </a:cubicBezTo>
                  <a:close/>
                  <a:moveTo>
                    <a:pt x="3263" y="5240"/>
                  </a:moveTo>
                  <a:cubicBezTo>
                    <a:pt x="4311" y="5240"/>
                    <a:pt x="4573" y="6716"/>
                    <a:pt x="3573" y="7074"/>
                  </a:cubicBezTo>
                  <a:lnTo>
                    <a:pt x="3573" y="7859"/>
                  </a:lnTo>
                  <a:cubicBezTo>
                    <a:pt x="3549" y="8050"/>
                    <a:pt x="3400" y="8145"/>
                    <a:pt x="3254" y="8145"/>
                  </a:cubicBezTo>
                  <a:cubicBezTo>
                    <a:pt x="3108" y="8145"/>
                    <a:pt x="2966" y="8050"/>
                    <a:pt x="2954" y="7859"/>
                  </a:cubicBezTo>
                  <a:lnTo>
                    <a:pt x="2954" y="7074"/>
                  </a:lnTo>
                  <a:cubicBezTo>
                    <a:pt x="1930" y="6716"/>
                    <a:pt x="2192" y="5240"/>
                    <a:pt x="3263" y="5240"/>
                  </a:cubicBezTo>
                  <a:close/>
                  <a:moveTo>
                    <a:pt x="3263" y="1"/>
                  </a:moveTo>
                  <a:cubicBezTo>
                    <a:pt x="1811" y="1"/>
                    <a:pt x="644" y="1168"/>
                    <a:pt x="644" y="2620"/>
                  </a:cubicBezTo>
                  <a:lnTo>
                    <a:pt x="644" y="3763"/>
                  </a:lnTo>
                  <a:lnTo>
                    <a:pt x="334" y="3763"/>
                  </a:lnTo>
                  <a:cubicBezTo>
                    <a:pt x="144" y="3763"/>
                    <a:pt x="1" y="3906"/>
                    <a:pt x="24" y="4097"/>
                  </a:cubicBezTo>
                  <a:lnTo>
                    <a:pt x="24" y="9122"/>
                  </a:lnTo>
                  <a:cubicBezTo>
                    <a:pt x="1" y="9288"/>
                    <a:pt x="144" y="9431"/>
                    <a:pt x="334" y="9431"/>
                  </a:cubicBezTo>
                  <a:lnTo>
                    <a:pt x="4835" y="9431"/>
                  </a:lnTo>
                  <a:cubicBezTo>
                    <a:pt x="4430" y="8050"/>
                    <a:pt x="5145" y="6573"/>
                    <a:pt x="6502" y="6073"/>
                  </a:cubicBezTo>
                  <a:lnTo>
                    <a:pt x="6502" y="4097"/>
                  </a:lnTo>
                  <a:cubicBezTo>
                    <a:pt x="6502" y="3906"/>
                    <a:pt x="6359" y="3763"/>
                    <a:pt x="6192" y="3763"/>
                  </a:cubicBezTo>
                  <a:lnTo>
                    <a:pt x="5883" y="3763"/>
                  </a:lnTo>
                  <a:lnTo>
                    <a:pt x="5883" y="2620"/>
                  </a:lnTo>
                  <a:cubicBezTo>
                    <a:pt x="5883" y="1168"/>
                    <a:pt x="4692" y="1"/>
                    <a:pt x="3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9" name="Google Shape;6579;p76"/>
          <p:cNvGrpSpPr/>
          <p:nvPr/>
        </p:nvGrpSpPr>
        <p:grpSpPr>
          <a:xfrm>
            <a:off x="4035824" y="2886026"/>
            <a:ext cx="349642" cy="351795"/>
            <a:chOff x="3372100" y="3220950"/>
            <a:chExt cx="267925" cy="269575"/>
          </a:xfrm>
        </p:grpSpPr>
        <p:sp>
          <p:nvSpPr>
            <p:cNvPr id="6580" name="Google Shape;6580;p76"/>
            <p:cNvSpPr/>
            <p:nvPr/>
          </p:nvSpPr>
          <p:spPr>
            <a:xfrm>
              <a:off x="3529275" y="3329300"/>
              <a:ext cx="110750" cy="161225"/>
            </a:xfrm>
            <a:custGeom>
              <a:avLst/>
              <a:gdLst/>
              <a:ahLst/>
              <a:cxnLst/>
              <a:rect l="l" t="t" r="r" b="b"/>
              <a:pathLst>
                <a:path w="4430" h="6449" extrusionOk="0">
                  <a:moveTo>
                    <a:pt x="2310" y="1"/>
                  </a:moveTo>
                  <a:cubicBezTo>
                    <a:pt x="2191" y="191"/>
                    <a:pt x="2120" y="406"/>
                    <a:pt x="2120" y="644"/>
                  </a:cubicBezTo>
                  <a:lnTo>
                    <a:pt x="2120" y="2430"/>
                  </a:lnTo>
                  <a:lnTo>
                    <a:pt x="1191" y="2430"/>
                  </a:lnTo>
                  <a:cubicBezTo>
                    <a:pt x="1177" y="2429"/>
                    <a:pt x="1163" y="2429"/>
                    <a:pt x="1149" y="2429"/>
                  </a:cubicBezTo>
                  <a:cubicBezTo>
                    <a:pt x="525" y="2429"/>
                    <a:pt x="24" y="2944"/>
                    <a:pt x="24" y="3573"/>
                  </a:cubicBezTo>
                  <a:lnTo>
                    <a:pt x="24" y="5788"/>
                  </a:lnTo>
                  <a:cubicBezTo>
                    <a:pt x="0" y="6228"/>
                    <a:pt x="334" y="6449"/>
                    <a:pt x="664" y="6449"/>
                  </a:cubicBezTo>
                  <a:cubicBezTo>
                    <a:pt x="995" y="6449"/>
                    <a:pt x="1322" y="6228"/>
                    <a:pt x="1286" y="5788"/>
                  </a:cubicBezTo>
                  <a:lnTo>
                    <a:pt x="1286" y="3692"/>
                  </a:lnTo>
                  <a:lnTo>
                    <a:pt x="3287" y="3692"/>
                  </a:lnTo>
                  <a:cubicBezTo>
                    <a:pt x="3906" y="3692"/>
                    <a:pt x="4430" y="3168"/>
                    <a:pt x="4430" y="2549"/>
                  </a:cubicBezTo>
                  <a:lnTo>
                    <a:pt x="4430" y="668"/>
                  </a:lnTo>
                  <a:cubicBezTo>
                    <a:pt x="4430" y="430"/>
                    <a:pt x="4359" y="215"/>
                    <a:pt x="4239" y="25"/>
                  </a:cubicBezTo>
                  <a:cubicBezTo>
                    <a:pt x="3978" y="199"/>
                    <a:pt x="3677" y="313"/>
                    <a:pt x="3372" y="313"/>
                  </a:cubicBezTo>
                  <a:cubicBezTo>
                    <a:pt x="3344" y="313"/>
                    <a:pt x="3315" y="313"/>
                    <a:pt x="3287" y="310"/>
                  </a:cubicBezTo>
                  <a:cubicBezTo>
                    <a:pt x="2930" y="310"/>
                    <a:pt x="2596" y="215"/>
                    <a:pt x="2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76"/>
            <p:cNvSpPr/>
            <p:nvPr/>
          </p:nvSpPr>
          <p:spPr>
            <a:xfrm>
              <a:off x="3579875" y="3274150"/>
              <a:ext cx="54800" cy="47450"/>
            </a:xfrm>
            <a:custGeom>
              <a:avLst/>
              <a:gdLst/>
              <a:ahLst/>
              <a:cxnLst/>
              <a:rect l="l" t="t" r="r" b="b"/>
              <a:pathLst>
                <a:path w="2192" h="1898" extrusionOk="0">
                  <a:moveTo>
                    <a:pt x="1232" y="1"/>
                  </a:moveTo>
                  <a:cubicBezTo>
                    <a:pt x="1000" y="1"/>
                    <a:pt x="764" y="86"/>
                    <a:pt x="572" y="278"/>
                  </a:cubicBezTo>
                  <a:cubicBezTo>
                    <a:pt x="1" y="873"/>
                    <a:pt x="406" y="1897"/>
                    <a:pt x="1263" y="1897"/>
                  </a:cubicBezTo>
                  <a:cubicBezTo>
                    <a:pt x="1763" y="1897"/>
                    <a:pt x="2192" y="1469"/>
                    <a:pt x="2192" y="945"/>
                  </a:cubicBezTo>
                  <a:cubicBezTo>
                    <a:pt x="2192" y="380"/>
                    <a:pt x="1721" y="1"/>
                    <a:pt x="1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76"/>
            <p:cNvSpPr/>
            <p:nvPr/>
          </p:nvSpPr>
          <p:spPr>
            <a:xfrm>
              <a:off x="3444150" y="3357875"/>
              <a:ext cx="126025" cy="131600"/>
            </a:xfrm>
            <a:custGeom>
              <a:avLst/>
              <a:gdLst/>
              <a:ahLst/>
              <a:cxnLst/>
              <a:rect l="l" t="t" r="r" b="b"/>
              <a:pathLst>
                <a:path w="5041" h="5264" extrusionOk="0">
                  <a:moveTo>
                    <a:pt x="4595" y="0"/>
                  </a:moveTo>
                  <a:cubicBezTo>
                    <a:pt x="4588" y="0"/>
                    <a:pt x="4580" y="1"/>
                    <a:pt x="4572" y="1"/>
                  </a:cubicBezTo>
                  <a:lnTo>
                    <a:pt x="4572" y="25"/>
                  </a:lnTo>
                  <a:lnTo>
                    <a:pt x="381" y="25"/>
                  </a:lnTo>
                  <a:cubicBezTo>
                    <a:pt x="0" y="49"/>
                    <a:pt x="0" y="596"/>
                    <a:pt x="381" y="644"/>
                  </a:cubicBezTo>
                  <a:lnTo>
                    <a:pt x="2167" y="644"/>
                  </a:lnTo>
                  <a:lnTo>
                    <a:pt x="2167" y="4645"/>
                  </a:lnTo>
                  <a:lnTo>
                    <a:pt x="2072" y="4645"/>
                  </a:lnTo>
                  <a:cubicBezTo>
                    <a:pt x="1691" y="4669"/>
                    <a:pt x="1691" y="5216"/>
                    <a:pt x="2072" y="5264"/>
                  </a:cubicBezTo>
                  <a:lnTo>
                    <a:pt x="2905" y="5264"/>
                  </a:lnTo>
                  <a:cubicBezTo>
                    <a:pt x="3286" y="5216"/>
                    <a:pt x="3286" y="4669"/>
                    <a:pt x="2905" y="4645"/>
                  </a:cubicBezTo>
                  <a:lnTo>
                    <a:pt x="2786" y="4645"/>
                  </a:lnTo>
                  <a:lnTo>
                    <a:pt x="2786" y="644"/>
                  </a:lnTo>
                  <a:lnTo>
                    <a:pt x="4572" y="644"/>
                  </a:lnTo>
                  <a:cubicBezTo>
                    <a:pt x="4588" y="646"/>
                    <a:pt x="4603" y="646"/>
                    <a:pt x="4617" y="646"/>
                  </a:cubicBezTo>
                  <a:cubicBezTo>
                    <a:pt x="5041" y="646"/>
                    <a:pt x="5034" y="0"/>
                    <a:pt x="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76"/>
            <p:cNvSpPr/>
            <p:nvPr/>
          </p:nvSpPr>
          <p:spPr>
            <a:xfrm>
              <a:off x="3576900" y="3437000"/>
              <a:ext cx="63125" cy="51900"/>
            </a:xfrm>
            <a:custGeom>
              <a:avLst/>
              <a:gdLst/>
              <a:ahLst/>
              <a:cxnLst/>
              <a:rect l="l" t="t" r="r" b="b"/>
              <a:pathLst>
                <a:path w="2525" h="2076" extrusionOk="0">
                  <a:moveTo>
                    <a:pt x="2252" y="1"/>
                  </a:moveTo>
                  <a:cubicBezTo>
                    <a:pt x="2240" y="1"/>
                    <a:pt x="2228" y="2"/>
                    <a:pt x="2215" y="3"/>
                  </a:cubicBezTo>
                  <a:lnTo>
                    <a:pt x="1" y="3"/>
                  </a:lnTo>
                  <a:lnTo>
                    <a:pt x="1" y="2075"/>
                  </a:lnTo>
                  <a:lnTo>
                    <a:pt x="2215" y="2075"/>
                  </a:lnTo>
                  <a:cubicBezTo>
                    <a:pt x="2382" y="2075"/>
                    <a:pt x="2525" y="1932"/>
                    <a:pt x="2525" y="1766"/>
                  </a:cubicBezTo>
                  <a:lnTo>
                    <a:pt x="2525" y="313"/>
                  </a:lnTo>
                  <a:cubicBezTo>
                    <a:pt x="2525" y="136"/>
                    <a:pt x="2402"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76"/>
            <p:cNvSpPr/>
            <p:nvPr/>
          </p:nvSpPr>
          <p:spPr>
            <a:xfrm>
              <a:off x="3372100" y="3329300"/>
              <a:ext cx="109575" cy="160325"/>
            </a:xfrm>
            <a:custGeom>
              <a:avLst/>
              <a:gdLst/>
              <a:ahLst/>
              <a:cxnLst/>
              <a:rect l="l" t="t" r="r" b="b"/>
              <a:pathLst>
                <a:path w="4383" h="6413" extrusionOk="0">
                  <a:moveTo>
                    <a:pt x="2120" y="1"/>
                  </a:moveTo>
                  <a:cubicBezTo>
                    <a:pt x="1834" y="215"/>
                    <a:pt x="1501" y="310"/>
                    <a:pt x="1167" y="310"/>
                  </a:cubicBezTo>
                  <a:cubicBezTo>
                    <a:pt x="1137" y="313"/>
                    <a:pt x="1107" y="313"/>
                    <a:pt x="1077" y="313"/>
                  </a:cubicBezTo>
                  <a:cubicBezTo>
                    <a:pt x="754" y="313"/>
                    <a:pt x="452" y="199"/>
                    <a:pt x="191" y="25"/>
                  </a:cubicBezTo>
                  <a:cubicBezTo>
                    <a:pt x="72" y="215"/>
                    <a:pt x="0" y="430"/>
                    <a:pt x="0" y="668"/>
                  </a:cubicBezTo>
                  <a:lnTo>
                    <a:pt x="0" y="2549"/>
                  </a:lnTo>
                  <a:cubicBezTo>
                    <a:pt x="0" y="3168"/>
                    <a:pt x="524" y="3692"/>
                    <a:pt x="1167" y="3692"/>
                  </a:cubicBezTo>
                  <a:lnTo>
                    <a:pt x="3144" y="3692"/>
                  </a:lnTo>
                  <a:lnTo>
                    <a:pt x="3144" y="5788"/>
                  </a:lnTo>
                  <a:cubicBezTo>
                    <a:pt x="3144" y="6205"/>
                    <a:pt x="3454" y="6413"/>
                    <a:pt x="3763" y="6413"/>
                  </a:cubicBezTo>
                  <a:cubicBezTo>
                    <a:pt x="4073" y="6413"/>
                    <a:pt x="4382" y="6205"/>
                    <a:pt x="4382" y="5788"/>
                  </a:cubicBezTo>
                  <a:lnTo>
                    <a:pt x="4382" y="3573"/>
                  </a:lnTo>
                  <a:cubicBezTo>
                    <a:pt x="4382" y="2930"/>
                    <a:pt x="3882" y="2430"/>
                    <a:pt x="3239" y="2430"/>
                  </a:cubicBezTo>
                  <a:lnTo>
                    <a:pt x="2310" y="2430"/>
                  </a:lnTo>
                  <a:lnTo>
                    <a:pt x="2310" y="644"/>
                  </a:lnTo>
                  <a:cubicBezTo>
                    <a:pt x="2310" y="406"/>
                    <a:pt x="2239" y="191"/>
                    <a:pt x="2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76"/>
            <p:cNvSpPr/>
            <p:nvPr/>
          </p:nvSpPr>
          <p:spPr>
            <a:xfrm>
              <a:off x="3377450" y="3274150"/>
              <a:ext cx="54800" cy="47450"/>
            </a:xfrm>
            <a:custGeom>
              <a:avLst/>
              <a:gdLst/>
              <a:ahLst/>
              <a:cxnLst/>
              <a:rect l="l" t="t" r="r" b="b"/>
              <a:pathLst>
                <a:path w="2192" h="1898" extrusionOk="0">
                  <a:moveTo>
                    <a:pt x="942" y="1"/>
                  </a:moveTo>
                  <a:cubicBezTo>
                    <a:pt x="460" y="1"/>
                    <a:pt x="1" y="380"/>
                    <a:pt x="1" y="945"/>
                  </a:cubicBezTo>
                  <a:cubicBezTo>
                    <a:pt x="1" y="1469"/>
                    <a:pt x="406" y="1897"/>
                    <a:pt x="930" y="1897"/>
                  </a:cubicBezTo>
                  <a:cubicBezTo>
                    <a:pt x="1787" y="1897"/>
                    <a:pt x="2192" y="873"/>
                    <a:pt x="1596" y="278"/>
                  </a:cubicBezTo>
                  <a:cubicBezTo>
                    <a:pt x="1405" y="86"/>
                    <a:pt x="1171" y="1"/>
                    <a:pt x="9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76"/>
            <p:cNvSpPr/>
            <p:nvPr/>
          </p:nvSpPr>
          <p:spPr>
            <a:xfrm>
              <a:off x="3372100" y="3436475"/>
              <a:ext cx="62525" cy="52425"/>
            </a:xfrm>
            <a:custGeom>
              <a:avLst/>
              <a:gdLst/>
              <a:ahLst/>
              <a:cxnLst/>
              <a:rect l="l" t="t" r="r" b="b"/>
              <a:pathLst>
                <a:path w="2501" h="2097" extrusionOk="0">
                  <a:moveTo>
                    <a:pt x="310" y="0"/>
                  </a:moveTo>
                  <a:cubicBezTo>
                    <a:pt x="143" y="0"/>
                    <a:pt x="0" y="143"/>
                    <a:pt x="0" y="334"/>
                  </a:cubicBezTo>
                  <a:lnTo>
                    <a:pt x="0" y="1787"/>
                  </a:lnTo>
                  <a:cubicBezTo>
                    <a:pt x="0" y="1953"/>
                    <a:pt x="143" y="2096"/>
                    <a:pt x="310" y="2096"/>
                  </a:cubicBezTo>
                  <a:lnTo>
                    <a:pt x="2501" y="2096"/>
                  </a:lnTo>
                  <a:lnTo>
                    <a:pt x="2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76"/>
            <p:cNvSpPr/>
            <p:nvPr/>
          </p:nvSpPr>
          <p:spPr>
            <a:xfrm>
              <a:off x="3509625" y="3276925"/>
              <a:ext cx="6575" cy="16100"/>
            </a:xfrm>
            <a:custGeom>
              <a:avLst/>
              <a:gdLst/>
              <a:ahLst/>
              <a:cxnLst/>
              <a:rect l="l" t="t" r="r" b="b"/>
              <a:pathLst>
                <a:path w="263" h="644" extrusionOk="0">
                  <a:moveTo>
                    <a:pt x="1" y="0"/>
                  </a:moveTo>
                  <a:lnTo>
                    <a:pt x="1" y="643"/>
                  </a:lnTo>
                  <a:cubicBezTo>
                    <a:pt x="120" y="596"/>
                    <a:pt x="215" y="477"/>
                    <a:pt x="215" y="357"/>
                  </a:cubicBezTo>
                  <a:cubicBezTo>
                    <a:pt x="263" y="191"/>
                    <a:pt x="167" y="2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76"/>
            <p:cNvSpPr/>
            <p:nvPr/>
          </p:nvSpPr>
          <p:spPr>
            <a:xfrm>
              <a:off x="3497725" y="3253700"/>
              <a:ext cx="4175" cy="11325"/>
            </a:xfrm>
            <a:custGeom>
              <a:avLst/>
              <a:gdLst/>
              <a:ahLst/>
              <a:cxnLst/>
              <a:rect l="l" t="t" r="r" b="b"/>
              <a:pathLst>
                <a:path w="167" h="453" extrusionOk="0">
                  <a:moveTo>
                    <a:pt x="167" y="0"/>
                  </a:moveTo>
                  <a:cubicBezTo>
                    <a:pt x="96" y="24"/>
                    <a:pt x="24" y="120"/>
                    <a:pt x="24" y="191"/>
                  </a:cubicBezTo>
                  <a:cubicBezTo>
                    <a:pt x="0" y="262"/>
                    <a:pt x="24" y="334"/>
                    <a:pt x="72" y="405"/>
                  </a:cubicBezTo>
                  <a:lnTo>
                    <a:pt x="167" y="453"/>
                  </a:lnTo>
                  <a:lnTo>
                    <a:pt x="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76"/>
            <p:cNvSpPr/>
            <p:nvPr/>
          </p:nvSpPr>
          <p:spPr>
            <a:xfrm>
              <a:off x="3436400" y="3220950"/>
              <a:ext cx="121475" cy="104650"/>
            </a:xfrm>
            <a:custGeom>
              <a:avLst/>
              <a:gdLst/>
              <a:ahLst/>
              <a:cxnLst/>
              <a:rect l="l" t="t" r="r" b="b"/>
              <a:pathLst>
                <a:path w="4859" h="4186" extrusionOk="0">
                  <a:moveTo>
                    <a:pt x="2775" y="697"/>
                  </a:moveTo>
                  <a:cubicBezTo>
                    <a:pt x="2852" y="697"/>
                    <a:pt x="2930" y="751"/>
                    <a:pt x="2930" y="858"/>
                  </a:cubicBezTo>
                  <a:lnTo>
                    <a:pt x="2930" y="977"/>
                  </a:lnTo>
                  <a:cubicBezTo>
                    <a:pt x="3072" y="977"/>
                    <a:pt x="3192" y="1049"/>
                    <a:pt x="3287" y="1144"/>
                  </a:cubicBezTo>
                  <a:cubicBezTo>
                    <a:pt x="3358" y="1215"/>
                    <a:pt x="3334" y="1310"/>
                    <a:pt x="3287" y="1358"/>
                  </a:cubicBezTo>
                  <a:cubicBezTo>
                    <a:pt x="3251" y="1394"/>
                    <a:pt x="3209" y="1412"/>
                    <a:pt x="3168" y="1412"/>
                  </a:cubicBezTo>
                  <a:cubicBezTo>
                    <a:pt x="3126" y="1412"/>
                    <a:pt x="3084" y="1394"/>
                    <a:pt x="3049" y="1358"/>
                  </a:cubicBezTo>
                  <a:cubicBezTo>
                    <a:pt x="3025" y="1334"/>
                    <a:pt x="2977" y="1310"/>
                    <a:pt x="2930" y="1310"/>
                  </a:cubicBezTo>
                  <a:lnTo>
                    <a:pt x="2930" y="1930"/>
                  </a:lnTo>
                  <a:lnTo>
                    <a:pt x="3049" y="1977"/>
                  </a:lnTo>
                  <a:cubicBezTo>
                    <a:pt x="3334" y="2049"/>
                    <a:pt x="3501" y="2334"/>
                    <a:pt x="3454" y="2644"/>
                  </a:cubicBezTo>
                  <a:cubicBezTo>
                    <a:pt x="3406" y="2930"/>
                    <a:pt x="3215" y="3144"/>
                    <a:pt x="2930" y="3216"/>
                  </a:cubicBezTo>
                  <a:lnTo>
                    <a:pt x="2930" y="3358"/>
                  </a:lnTo>
                  <a:cubicBezTo>
                    <a:pt x="2930" y="3466"/>
                    <a:pt x="2852" y="3519"/>
                    <a:pt x="2775" y="3519"/>
                  </a:cubicBezTo>
                  <a:cubicBezTo>
                    <a:pt x="2697" y="3519"/>
                    <a:pt x="2620" y="3466"/>
                    <a:pt x="2620" y="3358"/>
                  </a:cubicBezTo>
                  <a:lnTo>
                    <a:pt x="2620" y="3216"/>
                  </a:lnTo>
                  <a:cubicBezTo>
                    <a:pt x="2453" y="3216"/>
                    <a:pt x="2310" y="3168"/>
                    <a:pt x="2168" y="3073"/>
                  </a:cubicBezTo>
                  <a:cubicBezTo>
                    <a:pt x="2096" y="3025"/>
                    <a:pt x="2072" y="2906"/>
                    <a:pt x="2120" y="2835"/>
                  </a:cubicBezTo>
                  <a:cubicBezTo>
                    <a:pt x="2146" y="2795"/>
                    <a:pt x="2187" y="2778"/>
                    <a:pt x="2230" y="2778"/>
                  </a:cubicBezTo>
                  <a:cubicBezTo>
                    <a:pt x="2265" y="2778"/>
                    <a:pt x="2302" y="2789"/>
                    <a:pt x="2334" y="2811"/>
                  </a:cubicBezTo>
                  <a:cubicBezTo>
                    <a:pt x="2429" y="2858"/>
                    <a:pt x="2525" y="2906"/>
                    <a:pt x="2620" y="2906"/>
                  </a:cubicBezTo>
                  <a:lnTo>
                    <a:pt x="2620" y="2120"/>
                  </a:lnTo>
                  <a:cubicBezTo>
                    <a:pt x="2525" y="2073"/>
                    <a:pt x="2429" y="2025"/>
                    <a:pt x="2334" y="1953"/>
                  </a:cubicBezTo>
                  <a:cubicBezTo>
                    <a:pt x="2191" y="1834"/>
                    <a:pt x="2120" y="1620"/>
                    <a:pt x="2168" y="1453"/>
                  </a:cubicBezTo>
                  <a:cubicBezTo>
                    <a:pt x="2215" y="1239"/>
                    <a:pt x="2358" y="1049"/>
                    <a:pt x="2572" y="977"/>
                  </a:cubicBezTo>
                  <a:lnTo>
                    <a:pt x="2620" y="977"/>
                  </a:lnTo>
                  <a:lnTo>
                    <a:pt x="2620" y="858"/>
                  </a:lnTo>
                  <a:cubicBezTo>
                    <a:pt x="2620" y="751"/>
                    <a:pt x="2697" y="697"/>
                    <a:pt x="2775" y="697"/>
                  </a:cubicBezTo>
                  <a:close/>
                  <a:moveTo>
                    <a:pt x="2787" y="1"/>
                  </a:moveTo>
                  <a:cubicBezTo>
                    <a:pt x="929" y="1"/>
                    <a:pt x="0" y="2239"/>
                    <a:pt x="1310" y="3573"/>
                  </a:cubicBezTo>
                  <a:cubicBezTo>
                    <a:pt x="1733" y="3996"/>
                    <a:pt x="2254" y="4186"/>
                    <a:pt x="2764" y="4186"/>
                  </a:cubicBezTo>
                  <a:cubicBezTo>
                    <a:pt x="3833" y="4186"/>
                    <a:pt x="4859" y="3354"/>
                    <a:pt x="4859" y="2096"/>
                  </a:cubicBezTo>
                  <a:cubicBezTo>
                    <a:pt x="4859" y="929"/>
                    <a:pt x="3930"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0" name="Google Shape;6590;p76"/>
          <p:cNvGrpSpPr/>
          <p:nvPr/>
        </p:nvGrpSpPr>
        <p:grpSpPr>
          <a:xfrm>
            <a:off x="4791778" y="2886026"/>
            <a:ext cx="348892" cy="349675"/>
            <a:chOff x="3951375" y="3220950"/>
            <a:chExt cx="267350" cy="267950"/>
          </a:xfrm>
        </p:grpSpPr>
        <p:sp>
          <p:nvSpPr>
            <p:cNvPr id="6591" name="Google Shape;6591;p76"/>
            <p:cNvSpPr/>
            <p:nvPr/>
          </p:nvSpPr>
          <p:spPr>
            <a:xfrm>
              <a:off x="4131775"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76"/>
            <p:cNvSpPr/>
            <p:nvPr/>
          </p:nvSpPr>
          <p:spPr>
            <a:xfrm>
              <a:off x="3974600" y="3363250"/>
              <a:ext cx="63150" cy="63125"/>
            </a:xfrm>
            <a:custGeom>
              <a:avLst/>
              <a:gdLst/>
              <a:ahLst/>
              <a:cxnLst/>
              <a:rect l="l" t="t" r="r" b="b"/>
              <a:pathLst>
                <a:path w="2526" h="2525" extrusionOk="0">
                  <a:moveTo>
                    <a:pt x="1263" y="0"/>
                  </a:moveTo>
                  <a:cubicBezTo>
                    <a:pt x="572" y="0"/>
                    <a:pt x="1" y="572"/>
                    <a:pt x="1" y="1262"/>
                  </a:cubicBezTo>
                  <a:cubicBezTo>
                    <a:pt x="1" y="1953"/>
                    <a:pt x="572" y="2525"/>
                    <a:pt x="1263" y="2525"/>
                  </a:cubicBezTo>
                  <a:cubicBezTo>
                    <a:pt x="1954" y="2525"/>
                    <a:pt x="2525" y="1953"/>
                    <a:pt x="2525" y="1262"/>
                  </a:cubicBezTo>
                  <a:cubicBezTo>
                    <a:pt x="2525" y="572"/>
                    <a:pt x="1954"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76"/>
            <p:cNvSpPr/>
            <p:nvPr/>
          </p:nvSpPr>
          <p:spPr>
            <a:xfrm>
              <a:off x="3951375" y="3421000"/>
              <a:ext cx="267350" cy="67900"/>
            </a:xfrm>
            <a:custGeom>
              <a:avLst/>
              <a:gdLst/>
              <a:ahLst/>
              <a:cxnLst/>
              <a:rect l="l" t="t" r="r" b="b"/>
              <a:pathLst>
                <a:path w="10694" h="2716" extrusionOk="0">
                  <a:moveTo>
                    <a:pt x="3764" y="0"/>
                  </a:moveTo>
                  <a:cubicBezTo>
                    <a:pt x="3404" y="553"/>
                    <a:pt x="2804" y="841"/>
                    <a:pt x="2201" y="841"/>
                  </a:cubicBezTo>
                  <a:cubicBezTo>
                    <a:pt x="1765" y="841"/>
                    <a:pt x="1327" y="691"/>
                    <a:pt x="977" y="381"/>
                  </a:cubicBezTo>
                  <a:cubicBezTo>
                    <a:pt x="358" y="786"/>
                    <a:pt x="1" y="1477"/>
                    <a:pt x="25" y="2191"/>
                  </a:cubicBezTo>
                  <a:lnTo>
                    <a:pt x="25" y="2406"/>
                  </a:lnTo>
                  <a:cubicBezTo>
                    <a:pt x="1" y="2572"/>
                    <a:pt x="144" y="2715"/>
                    <a:pt x="334" y="2715"/>
                  </a:cubicBezTo>
                  <a:lnTo>
                    <a:pt x="4097" y="2715"/>
                  </a:lnTo>
                  <a:cubicBezTo>
                    <a:pt x="4264" y="2715"/>
                    <a:pt x="4407" y="2572"/>
                    <a:pt x="4407" y="2406"/>
                  </a:cubicBezTo>
                  <a:lnTo>
                    <a:pt x="4407" y="2191"/>
                  </a:lnTo>
                  <a:cubicBezTo>
                    <a:pt x="4407" y="1882"/>
                    <a:pt x="4335" y="1548"/>
                    <a:pt x="4192" y="1262"/>
                  </a:cubicBezTo>
                  <a:lnTo>
                    <a:pt x="6502" y="1262"/>
                  </a:lnTo>
                  <a:cubicBezTo>
                    <a:pt x="6359" y="1548"/>
                    <a:pt x="6288" y="1882"/>
                    <a:pt x="6288" y="2191"/>
                  </a:cubicBezTo>
                  <a:lnTo>
                    <a:pt x="6288" y="2406"/>
                  </a:lnTo>
                  <a:cubicBezTo>
                    <a:pt x="6288" y="2572"/>
                    <a:pt x="6431" y="2715"/>
                    <a:pt x="6598" y="2715"/>
                  </a:cubicBezTo>
                  <a:lnTo>
                    <a:pt x="10360" y="2715"/>
                  </a:lnTo>
                  <a:cubicBezTo>
                    <a:pt x="10551" y="2715"/>
                    <a:pt x="10694" y="2572"/>
                    <a:pt x="10694" y="2406"/>
                  </a:cubicBezTo>
                  <a:lnTo>
                    <a:pt x="10694" y="2191"/>
                  </a:lnTo>
                  <a:cubicBezTo>
                    <a:pt x="10694" y="1477"/>
                    <a:pt x="10313" y="786"/>
                    <a:pt x="9717" y="381"/>
                  </a:cubicBezTo>
                  <a:cubicBezTo>
                    <a:pt x="9358" y="691"/>
                    <a:pt x="8918" y="841"/>
                    <a:pt x="8482" y="841"/>
                  </a:cubicBezTo>
                  <a:cubicBezTo>
                    <a:pt x="7878" y="841"/>
                    <a:pt x="7280" y="553"/>
                    <a:pt x="6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76"/>
            <p:cNvSpPr/>
            <p:nvPr/>
          </p:nvSpPr>
          <p:spPr>
            <a:xfrm>
              <a:off x="3972225" y="3220950"/>
              <a:ext cx="225075" cy="131000"/>
            </a:xfrm>
            <a:custGeom>
              <a:avLst/>
              <a:gdLst/>
              <a:ahLst/>
              <a:cxnLst/>
              <a:rect l="l" t="t" r="r" b="b"/>
              <a:pathLst>
                <a:path w="9003" h="5240" extrusionOk="0">
                  <a:moveTo>
                    <a:pt x="3647" y="1261"/>
                  </a:moveTo>
                  <a:cubicBezTo>
                    <a:pt x="3661" y="1261"/>
                    <a:pt x="3676" y="1261"/>
                    <a:pt x="3692" y="1263"/>
                  </a:cubicBezTo>
                  <a:cubicBezTo>
                    <a:pt x="4049" y="1310"/>
                    <a:pt x="4049" y="1858"/>
                    <a:pt x="3692" y="1882"/>
                  </a:cubicBezTo>
                  <a:cubicBezTo>
                    <a:pt x="3676" y="1884"/>
                    <a:pt x="3661" y="1884"/>
                    <a:pt x="3647" y="1884"/>
                  </a:cubicBezTo>
                  <a:cubicBezTo>
                    <a:pt x="3230" y="1884"/>
                    <a:pt x="3230" y="1261"/>
                    <a:pt x="3647" y="1261"/>
                  </a:cubicBezTo>
                  <a:close/>
                  <a:moveTo>
                    <a:pt x="5335" y="1263"/>
                  </a:moveTo>
                  <a:cubicBezTo>
                    <a:pt x="5621" y="1263"/>
                    <a:pt x="5764" y="1596"/>
                    <a:pt x="5573" y="1811"/>
                  </a:cubicBezTo>
                  <a:cubicBezTo>
                    <a:pt x="5506" y="1870"/>
                    <a:pt x="5427" y="1897"/>
                    <a:pt x="5350" y="1897"/>
                  </a:cubicBezTo>
                  <a:cubicBezTo>
                    <a:pt x="5182" y="1897"/>
                    <a:pt x="5025" y="1768"/>
                    <a:pt x="5025" y="1572"/>
                  </a:cubicBezTo>
                  <a:cubicBezTo>
                    <a:pt x="5025" y="1406"/>
                    <a:pt x="5168" y="1263"/>
                    <a:pt x="5335" y="1263"/>
                  </a:cubicBezTo>
                  <a:close/>
                  <a:moveTo>
                    <a:pt x="5364" y="2302"/>
                  </a:moveTo>
                  <a:cubicBezTo>
                    <a:pt x="5602" y="2302"/>
                    <a:pt x="5809" y="2617"/>
                    <a:pt x="5573" y="2835"/>
                  </a:cubicBezTo>
                  <a:cubicBezTo>
                    <a:pt x="5287" y="3132"/>
                    <a:pt x="4906" y="3281"/>
                    <a:pt x="4522" y="3281"/>
                  </a:cubicBezTo>
                  <a:cubicBezTo>
                    <a:pt x="4138" y="3281"/>
                    <a:pt x="3751" y="3132"/>
                    <a:pt x="3454" y="2835"/>
                  </a:cubicBezTo>
                  <a:cubicBezTo>
                    <a:pt x="3236" y="2617"/>
                    <a:pt x="3433" y="2302"/>
                    <a:pt x="3676" y="2302"/>
                  </a:cubicBezTo>
                  <a:cubicBezTo>
                    <a:pt x="3752" y="2302"/>
                    <a:pt x="3833" y="2332"/>
                    <a:pt x="3906" y="2406"/>
                  </a:cubicBezTo>
                  <a:cubicBezTo>
                    <a:pt x="4073" y="2573"/>
                    <a:pt x="4293" y="2656"/>
                    <a:pt x="4516" y="2656"/>
                  </a:cubicBezTo>
                  <a:cubicBezTo>
                    <a:pt x="4740" y="2656"/>
                    <a:pt x="4966" y="2573"/>
                    <a:pt x="5144" y="2406"/>
                  </a:cubicBezTo>
                  <a:cubicBezTo>
                    <a:pt x="5212" y="2332"/>
                    <a:pt x="5290" y="2302"/>
                    <a:pt x="5364" y="2302"/>
                  </a:cubicBezTo>
                  <a:close/>
                  <a:moveTo>
                    <a:pt x="929" y="1"/>
                  </a:moveTo>
                  <a:cubicBezTo>
                    <a:pt x="405" y="1"/>
                    <a:pt x="0" y="429"/>
                    <a:pt x="0" y="953"/>
                  </a:cubicBezTo>
                  <a:lnTo>
                    <a:pt x="0" y="3454"/>
                  </a:lnTo>
                  <a:cubicBezTo>
                    <a:pt x="0" y="3978"/>
                    <a:pt x="429" y="4406"/>
                    <a:pt x="953" y="4406"/>
                  </a:cubicBezTo>
                  <a:lnTo>
                    <a:pt x="1048" y="4406"/>
                  </a:lnTo>
                  <a:lnTo>
                    <a:pt x="1048" y="4930"/>
                  </a:lnTo>
                  <a:cubicBezTo>
                    <a:pt x="1048" y="5115"/>
                    <a:pt x="1202" y="5240"/>
                    <a:pt x="1367" y="5240"/>
                  </a:cubicBezTo>
                  <a:cubicBezTo>
                    <a:pt x="1437" y="5240"/>
                    <a:pt x="1509" y="5218"/>
                    <a:pt x="1572" y="5168"/>
                  </a:cubicBezTo>
                  <a:lnTo>
                    <a:pt x="2525" y="4406"/>
                  </a:lnTo>
                  <a:lnTo>
                    <a:pt x="6478" y="4406"/>
                  </a:lnTo>
                  <a:lnTo>
                    <a:pt x="7454" y="5168"/>
                  </a:lnTo>
                  <a:cubicBezTo>
                    <a:pt x="7502" y="5216"/>
                    <a:pt x="7573" y="5240"/>
                    <a:pt x="7645" y="5240"/>
                  </a:cubicBezTo>
                  <a:cubicBezTo>
                    <a:pt x="7812" y="5240"/>
                    <a:pt x="7931" y="5097"/>
                    <a:pt x="7954" y="4930"/>
                  </a:cubicBezTo>
                  <a:lnTo>
                    <a:pt x="7954" y="4406"/>
                  </a:lnTo>
                  <a:lnTo>
                    <a:pt x="8050" y="4406"/>
                  </a:lnTo>
                  <a:cubicBezTo>
                    <a:pt x="8574" y="4406"/>
                    <a:pt x="8979" y="3978"/>
                    <a:pt x="9002" y="3454"/>
                  </a:cubicBezTo>
                  <a:lnTo>
                    <a:pt x="9002" y="953"/>
                  </a:lnTo>
                  <a:cubicBezTo>
                    <a:pt x="8979" y="429"/>
                    <a:pt x="8574" y="1"/>
                    <a:pt x="8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5" name="Google Shape;6595;p76"/>
          <p:cNvGrpSpPr/>
          <p:nvPr/>
        </p:nvGrpSpPr>
        <p:grpSpPr>
          <a:xfrm>
            <a:off x="5546199" y="2886026"/>
            <a:ext cx="356656" cy="349675"/>
            <a:chOff x="4529475" y="3220950"/>
            <a:chExt cx="273300" cy="267950"/>
          </a:xfrm>
        </p:grpSpPr>
        <p:sp>
          <p:nvSpPr>
            <p:cNvPr id="6596" name="Google Shape;6596;p76"/>
            <p:cNvSpPr/>
            <p:nvPr/>
          </p:nvSpPr>
          <p:spPr>
            <a:xfrm>
              <a:off x="4693200" y="3220950"/>
              <a:ext cx="73250" cy="120300"/>
            </a:xfrm>
            <a:custGeom>
              <a:avLst/>
              <a:gdLst/>
              <a:ahLst/>
              <a:cxnLst/>
              <a:rect l="l" t="t" r="r" b="b"/>
              <a:pathLst>
                <a:path w="2930" h="4812" extrusionOk="0">
                  <a:moveTo>
                    <a:pt x="2608" y="1"/>
                  </a:moveTo>
                  <a:cubicBezTo>
                    <a:pt x="2530" y="1"/>
                    <a:pt x="2446" y="32"/>
                    <a:pt x="2382" y="96"/>
                  </a:cubicBezTo>
                  <a:lnTo>
                    <a:pt x="2311" y="167"/>
                  </a:lnTo>
                  <a:cubicBezTo>
                    <a:pt x="1692" y="787"/>
                    <a:pt x="858" y="1168"/>
                    <a:pt x="1" y="1239"/>
                  </a:cubicBezTo>
                  <a:lnTo>
                    <a:pt x="1" y="3573"/>
                  </a:lnTo>
                  <a:cubicBezTo>
                    <a:pt x="858" y="3644"/>
                    <a:pt x="1692" y="4025"/>
                    <a:pt x="2311" y="4668"/>
                  </a:cubicBezTo>
                  <a:lnTo>
                    <a:pt x="2382" y="4740"/>
                  </a:lnTo>
                  <a:cubicBezTo>
                    <a:pt x="2454" y="4787"/>
                    <a:pt x="2525" y="4811"/>
                    <a:pt x="2597" y="4811"/>
                  </a:cubicBezTo>
                  <a:cubicBezTo>
                    <a:pt x="2644" y="4811"/>
                    <a:pt x="2692" y="4811"/>
                    <a:pt x="2716" y="4787"/>
                  </a:cubicBezTo>
                  <a:cubicBezTo>
                    <a:pt x="2859" y="4740"/>
                    <a:pt x="2930" y="4621"/>
                    <a:pt x="2930" y="4502"/>
                  </a:cubicBezTo>
                  <a:lnTo>
                    <a:pt x="2930" y="310"/>
                  </a:lnTo>
                  <a:cubicBezTo>
                    <a:pt x="2930" y="191"/>
                    <a:pt x="2859" y="72"/>
                    <a:pt x="2716" y="24"/>
                  </a:cubicBezTo>
                  <a:cubicBezTo>
                    <a:pt x="2684" y="9"/>
                    <a:pt x="2647" y="1"/>
                    <a:pt x="2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76"/>
            <p:cNvSpPr/>
            <p:nvPr/>
          </p:nvSpPr>
          <p:spPr>
            <a:xfrm>
              <a:off x="4555675" y="3326925"/>
              <a:ext cx="68500" cy="67900"/>
            </a:xfrm>
            <a:custGeom>
              <a:avLst/>
              <a:gdLst/>
              <a:ahLst/>
              <a:cxnLst/>
              <a:rect l="l" t="t" r="r" b="b"/>
              <a:pathLst>
                <a:path w="2740" h="2716" extrusionOk="0">
                  <a:moveTo>
                    <a:pt x="1358" y="1"/>
                  </a:moveTo>
                  <a:cubicBezTo>
                    <a:pt x="620" y="1"/>
                    <a:pt x="1" y="596"/>
                    <a:pt x="1" y="1358"/>
                  </a:cubicBezTo>
                  <a:cubicBezTo>
                    <a:pt x="1" y="2096"/>
                    <a:pt x="620" y="2715"/>
                    <a:pt x="1358" y="2715"/>
                  </a:cubicBezTo>
                  <a:cubicBezTo>
                    <a:pt x="2120" y="2715"/>
                    <a:pt x="2739" y="2096"/>
                    <a:pt x="2739" y="1358"/>
                  </a:cubicBezTo>
                  <a:cubicBezTo>
                    <a:pt x="2739" y="596"/>
                    <a:pt x="2120"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76"/>
            <p:cNvSpPr/>
            <p:nvPr/>
          </p:nvSpPr>
          <p:spPr>
            <a:xfrm>
              <a:off x="4781925" y="3256675"/>
              <a:ext cx="20850" cy="49450"/>
            </a:xfrm>
            <a:custGeom>
              <a:avLst/>
              <a:gdLst/>
              <a:ahLst/>
              <a:cxnLst/>
              <a:rect l="l" t="t" r="r" b="b"/>
              <a:pathLst>
                <a:path w="834" h="1978" extrusionOk="0">
                  <a:moveTo>
                    <a:pt x="0" y="1"/>
                  </a:moveTo>
                  <a:lnTo>
                    <a:pt x="0" y="1977"/>
                  </a:lnTo>
                  <a:cubicBezTo>
                    <a:pt x="834" y="1572"/>
                    <a:pt x="834" y="38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76"/>
            <p:cNvSpPr/>
            <p:nvPr/>
          </p:nvSpPr>
          <p:spPr>
            <a:xfrm>
              <a:off x="4529475" y="3252500"/>
              <a:ext cx="155425" cy="236400"/>
            </a:xfrm>
            <a:custGeom>
              <a:avLst/>
              <a:gdLst/>
              <a:ahLst/>
              <a:cxnLst/>
              <a:rect l="l" t="t" r="r" b="b"/>
              <a:pathLst>
                <a:path w="6217" h="9456" extrusionOk="0">
                  <a:moveTo>
                    <a:pt x="5359" y="1"/>
                  </a:moveTo>
                  <a:cubicBezTo>
                    <a:pt x="3883" y="25"/>
                    <a:pt x="3811" y="2192"/>
                    <a:pt x="5288" y="2311"/>
                  </a:cubicBezTo>
                  <a:lnTo>
                    <a:pt x="5288" y="3049"/>
                  </a:lnTo>
                  <a:cubicBezTo>
                    <a:pt x="5097" y="3168"/>
                    <a:pt x="4978" y="3382"/>
                    <a:pt x="4978" y="3597"/>
                  </a:cubicBezTo>
                  <a:lnTo>
                    <a:pt x="4978" y="5478"/>
                  </a:lnTo>
                  <a:lnTo>
                    <a:pt x="4049" y="5478"/>
                  </a:lnTo>
                  <a:cubicBezTo>
                    <a:pt x="3648" y="6031"/>
                    <a:pt x="3031" y="6319"/>
                    <a:pt x="2411" y="6319"/>
                  </a:cubicBezTo>
                  <a:cubicBezTo>
                    <a:pt x="1963" y="6319"/>
                    <a:pt x="1514" y="6169"/>
                    <a:pt x="1144" y="5859"/>
                  </a:cubicBezTo>
                  <a:cubicBezTo>
                    <a:pt x="429" y="6288"/>
                    <a:pt x="1" y="7074"/>
                    <a:pt x="1" y="7883"/>
                  </a:cubicBezTo>
                  <a:lnTo>
                    <a:pt x="1" y="9146"/>
                  </a:lnTo>
                  <a:cubicBezTo>
                    <a:pt x="1" y="9312"/>
                    <a:pt x="144" y="9455"/>
                    <a:pt x="334" y="9455"/>
                  </a:cubicBezTo>
                  <a:lnTo>
                    <a:pt x="4502" y="9455"/>
                  </a:lnTo>
                  <a:cubicBezTo>
                    <a:pt x="4692" y="9455"/>
                    <a:pt x="4835" y="9312"/>
                    <a:pt x="4811" y="9146"/>
                  </a:cubicBezTo>
                  <a:lnTo>
                    <a:pt x="4811" y="7883"/>
                  </a:lnTo>
                  <a:cubicBezTo>
                    <a:pt x="4811" y="7479"/>
                    <a:pt x="4716" y="7098"/>
                    <a:pt x="4526" y="6740"/>
                  </a:cubicBezTo>
                  <a:lnTo>
                    <a:pt x="5288" y="6740"/>
                  </a:lnTo>
                  <a:cubicBezTo>
                    <a:pt x="5812" y="6740"/>
                    <a:pt x="6216" y="6312"/>
                    <a:pt x="6216" y="5788"/>
                  </a:cubicBezTo>
                  <a:lnTo>
                    <a:pt x="6216" y="3597"/>
                  </a:lnTo>
                  <a:cubicBezTo>
                    <a:pt x="6216" y="3382"/>
                    <a:pt x="6097" y="3168"/>
                    <a:pt x="5907" y="3049"/>
                  </a:cubicBezTo>
                  <a:lnTo>
                    <a:pt x="5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0" name="Google Shape;6600;p76"/>
          <p:cNvGrpSpPr/>
          <p:nvPr/>
        </p:nvGrpSpPr>
        <p:grpSpPr>
          <a:xfrm>
            <a:off x="6302185" y="2886026"/>
            <a:ext cx="348109" cy="349675"/>
            <a:chOff x="5108775" y="3220950"/>
            <a:chExt cx="266750" cy="267950"/>
          </a:xfrm>
        </p:grpSpPr>
        <p:sp>
          <p:nvSpPr>
            <p:cNvPr id="6601" name="Google Shape;6601;p76"/>
            <p:cNvSpPr/>
            <p:nvPr/>
          </p:nvSpPr>
          <p:spPr>
            <a:xfrm>
              <a:off x="5200450" y="3347600"/>
              <a:ext cx="73250" cy="62700"/>
            </a:xfrm>
            <a:custGeom>
              <a:avLst/>
              <a:gdLst/>
              <a:ahLst/>
              <a:cxnLst/>
              <a:rect l="l" t="t" r="r" b="b"/>
              <a:pathLst>
                <a:path w="2930" h="2508" extrusionOk="0">
                  <a:moveTo>
                    <a:pt x="1653" y="0"/>
                  </a:moveTo>
                  <a:cubicBezTo>
                    <a:pt x="1348" y="0"/>
                    <a:pt x="1038" y="113"/>
                    <a:pt x="787" y="364"/>
                  </a:cubicBezTo>
                  <a:cubicBezTo>
                    <a:pt x="1" y="1174"/>
                    <a:pt x="572" y="2508"/>
                    <a:pt x="1692" y="2508"/>
                  </a:cubicBezTo>
                  <a:cubicBezTo>
                    <a:pt x="2382" y="2508"/>
                    <a:pt x="2930" y="1960"/>
                    <a:pt x="2930" y="1269"/>
                  </a:cubicBezTo>
                  <a:cubicBezTo>
                    <a:pt x="2930" y="508"/>
                    <a:pt x="2302" y="0"/>
                    <a:pt x="1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76"/>
            <p:cNvSpPr/>
            <p:nvPr/>
          </p:nvSpPr>
          <p:spPr>
            <a:xfrm>
              <a:off x="5182000" y="3417425"/>
              <a:ext cx="120275" cy="71475"/>
            </a:xfrm>
            <a:custGeom>
              <a:avLst/>
              <a:gdLst/>
              <a:ahLst/>
              <a:cxnLst/>
              <a:rect l="l" t="t" r="r" b="b"/>
              <a:pathLst>
                <a:path w="4811" h="2859" extrusionOk="0">
                  <a:moveTo>
                    <a:pt x="1310" y="0"/>
                  </a:moveTo>
                  <a:cubicBezTo>
                    <a:pt x="524" y="405"/>
                    <a:pt x="24" y="1239"/>
                    <a:pt x="24" y="2144"/>
                  </a:cubicBezTo>
                  <a:lnTo>
                    <a:pt x="24" y="2549"/>
                  </a:lnTo>
                  <a:cubicBezTo>
                    <a:pt x="0" y="2715"/>
                    <a:pt x="143" y="2858"/>
                    <a:pt x="310" y="2858"/>
                  </a:cubicBezTo>
                  <a:lnTo>
                    <a:pt x="4501" y="2858"/>
                  </a:lnTo>
                  <a:cubicBezTo>
                    <a:pt x="4668" y="2858"/>
                    <a:pt x="4787" y="2715"/>
                    <a:pt x="4787" y="2549"/>
                  </a:cubicBezTo>
                  <a:lnTo>
                    <a:pt x="4787" y="2144"/>
                  </a:lnTo>
                  <a:cubicBezTo>
                    <a:pt x="4811" y="1239"/>
                    <a:pt x="4311" y="405"/>
                    <a:pt x="3525" y="0"/>
                  </a:cubicBezTo>
                  <a:cubicBezTo>
                    <a:pt x="3192" y="239"/>
                    <a:pt x="2805" y="358"/>
                    <a:pt x="2418" y="358"/>
                  </a:cubicBezTo>
                  <a:cubicBezTo>
                    <a:pt x="2031" y="358"/>
                    <a:pt x="1644" y="239"/>
                    <a:pt x="1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76"/>
            <p:cNvSpPr/>
            <p:nvPr/>
          </p:nvSpPr>
          <p:spPr>
            <a:xfrm>
              <a:off x="5121875" y="3220950"/>
              <a:ext cx="52400" cy="52425"/>
            </a:xfrm>
            <a:custGeom>
              <a:avLst/>
              <a:gdLst/>
              <a:ahLst/>
              <a:cxnLst/>
              <a:rect l="l" t="t" r="r" b="b"/>
              <a:pathLst>
                <a:path w="2096" h="2097" extrusionOk="0">
                  <a:moveTo>
                    <a:pt x="1048" y="1"/>
                  </a:moveTo>
                  <a:cubicBezTo>
                    <a:pt x="477" y="1"/>
                    <a:pt x="0" y="477"/>
                    <a:pt x="0" y="1049"/>
                  </a:cubicBezTo>
                  <a:cubicBezTo>
                    <a:pt x="0" y="1620"/>
                    <a:pt x="477" y="2096"/>
                    <a:pt x="1048" y="2096"/>
                  </a:cubicBezTo>
                  <a:cubicBezTo>
                    <a:pt x="1643" y="2096"/>
                    <a:pt x="2096" y="1620"/>
                    <a:pt x="2096" y="1049"/>
                  </a:cubicBezTo>
                  <a:cubicBezTo>
                    <a:pt x="2096" y="477"/>
                    <a:pt x="1643"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76"/>
            <p:cNvSpPr/>
            <p:nvPr/>
          </p:nvSpPr>
          <p:spPr>
            <a:xfrm>
              <a:off x="5108775" y="3279300"/>
              <a:ext cx="78600" cy="51825"/>
            </a:xfrm>
            <a:custGeom>
              <a:avLst/>
              <a:gdLst/>
              <a:ahLst/>
              <a:cxnLst/>
              <a:rect l="l" t="t" r="r" b="b"/>
              <a:pathLst>
                <a:path w="3144" h="2073" extrusionOk="0">
                  <a:moveTo>
                    <a:pt x="500" y="0"/>
                  </a:moveTo>
                  <a:cubicBezTo>
                    <a:pt x="191" y="286"/>
                    <a:pt x="0" y="691"/>
                    <a:pt x="0" y="1120"/>
                  </a:cubicBezTo>
                  <a:lnTo>
                    <a:pt x="0" y="1763"/>
                  </a:lnTo>
                  <a:cubicBezTo>
                    <a:pt x="0" y="1929"/>
                    <a:pt x="143" y="2072"/>
                    <a:pt x="334" y="2072"/>
                  </a:cubicBezTo>
                  <a:lnTo>
                    <a:pt x="2834" y="2072"/>
                  </a:lnTo>
                  <a:cubicBezTo>
                    <a:pt x="3001" y="2072"/>
                    <a:pt x="3144" y="1929"/>
                    <a:pt x="3144" y="1763"/>
                  </a:cubicBezTo>
                  <a:lnTo>
                    <a:pt x="3144" y="1120"/>
                  </a:lnTo>
                  <a:cubicBezTo>
                    <a:pt x="3144" y="691"/>
                    <a:pt x="2953" y="286"/>
                    <a:pt x="2644" y="0"/>
                  </a:cubicBezTo>
                  <a:cubicBezTo>
                    <a:pt x="2358" y="239"/>
                    <a:pt x="1977" y="382"/>
                    <a:pt x="1572" y="405"/>
                  </a:cubicBezTo>
                  <a:cubicBezTo>
                    <a:pt x="1191" y="405"/>
                    <a:pt x="786" y="262"/>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76"/>
            <p:cNvSpPr/>
            <p:nvPr/>
          </p:nvSpPr>
          <p:spPr>
            <a:xfrm>
              <a:off x="5310600" y="3220950"/>
              <a:ext cx="52425" cy="52425"/>
            </a:xfrm>
            <a:custGeom>
              <a:avLst/>
              <a:gdLst/>
              <a:ahLst/>
              <a:cxnLst/>
              <a:rect l="l" t="t" r="r" b="b"/>
              <a:pathLst>
                <a:path w="2097" h="2097" extrusionOk="0">
                  <a:moveTo>
                    <a:pt x="1048" y="1"/>
                  </a:moveTo>
                  <a:cubicBezTo>
                    <a:pt x="453" y="1"/>
                    <a:pt x="0" y="477"/>
                    <a:pt x="0" y="1049"/>
                  </a:cubicBezTo>
                  <a:cubicBezTo>
                    <a:pt x="0" y="1620"/>
                    <a:pt x="453" y="2096"/>
                    <a:pt x="1048" y="2096"/>
                  </a:cubicBezTo>
                  <a:cubicBezTo>
                    <a:pt x="1620" y="2096"/>
                    <a:pt x="2096" y="1620"/>
                    <a:pt x="2096" y="1049"/>
                  </a:cubicBezTo>
                  <a:cubicBezTo>
                    <a:pt x="2096" y="477"/>
                    <a:pt x="1620"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76"/>
            <p:cNvSpPr/>
            <p:nvPr/>
          </p:nvSpPr>
          <p:spPr>
            <a:xfrm>
              <a:off x="5297500" y="3279300"/>
              <a:ext cx="78025" cy="51825"/>
            </a:xfrm>
            <a:custGeom>
              <a:avLst/>
              <a:gdLst/>
              <a:ahLst/>
              <a:cxnLst/>
              <a:rect l="l" t="t" r="r" b="b"/>
              <a:pathLst>
                <a:path w="3121" h="2073" extrusionOk="0">
                  <a:moveTo>
                    <a:pt x="477" y="0"/>
                  </a:moveTo>
                  <a:cubicBezTo>
                    <a:pt x="167" y="286"/>
                    <a:pt x="0" y="691"/>
                    <a:pt x="0" y="1120"/>
                  </a:cubicBezTo>
                  <a:lnTo>
                    <a:pt x="0" y="1763"/>
                  </a:lnTo>
                  <a:cubicBezTo>
                    <a:pt x="0" y="1929"/>
                    <a:pt x="120" y="2072"/>
                    <a:pt x="286" y="2072"/>
                  </a:cubicBezTo>
                  <a:lnTo>
                    <a:pt x="2811" y="2072"/>
                  </a:lnTo>
                  <a:cubicBezTo>
                    <a:pt x="2977" y="2072"/>
                    <a:pt x="3120" y="1929"/>
                    <a:pt x="3096" y="1763"/>
                  </a:cubicBezTo>
                  <a:lnTo>
                    <a:pt x="3096" y="1120"/>
                  </a:lnTo>
                  <a:cubicBezTo>
                    <a:pt x="3120" y="691"/>
                    <a:pt x="2953" y="286"/>
                    <a:pt x="2644" y="0"/>
                  </a:cubicBezTo>
                  <a:cubicBezTo>
                    <a:pt x="2334" y="262"/>
                    <a:pt x="1947" y="393"/>
                    <a:pt x="1560" y="393"/>
                  </a:cubicBezTo>
                  <a:cubicBezTo>
                    <a:pt x="1173" y="393"/>
                    <a:pt x="786" y="262"/>
                    <a:pt x="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76"/>
            <p:cNvSpPr/>
            <p:nvPr/>
          </p:nvSpPr>
          <p:spPr>
            <a:xfrm>
              <a:off x="5216525" y="3220950"/>
              <a:ext cx="52425" cy="52425"/>
            </a:xfrm>
            <a:custGeom>
              <a:avLst/>
              <a:gdLst/>
              <a:ahLst/>
              <a:cxnLst/>
              <a:rect l="l" t="t" r="r" b="b"/>
              <a:pathLst>
                <a:path w="2097" h="2097" extrusionOk="0">
                  <a:moveTo>
                    <a:pt x="1049" y="1"/>
                  </a:moveTo>
                  <a:cubicBezTo>
                    <a:pt x="453" y="1"/>
                    <a:pt x="1" y="477"/>
                    <a:pt x="1" y="1049"/>
                  </a:cubicBezTo>
                  <a:cubicBezTo>
                    <a:pt x="1" y="1620"/>
                    <a:pt x="453" y="2096"/>
                    <a:pt x="1049" y="2096"/>
                  </a:cubicBezTo>
                  <a:cubicBezTo>
                    <a:pt x="1620" y="2096"/>
                    <a:pt x="2096" y="1620"/>
                    <a:pt x="2096" y="1049"/>
                  </a:cubicBezTo>
                  <a:cubicBezTo>
                    <a:pt x="2096" y="477"/>
                    <a:pt x="1620" y="1"/>
                    <a:pt x="1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76"/>
            <p:cNvSpPr/>
            <p:nvPr/>
          </p:nvSpPr>
          <p:spPr>
            <a:xfrm>
              <a:off x="5203425" y="3279300"/>
              <a:ext cx="78625" cy="51825"/>
            </a:xfrm>
            <a:custGeom>
              <a:avLst/>
              <a:gdLst/>
              <a:ahLst/>
              <a:cxnLst/>
              <a:rect l="l" t="t" r="r" b="b"/>
              <a:pathLst>
                <a:path w="3145" h="2073" extrusionOk="0">
                  <a:moveTo>
                    <a:pt x="477" y="0"/>
                  </a:moveTo>
                  <a:cubicBezTo>
                    <a:pt x="168" y="286"/>
                    <a:pt x="1" y="691"/>
                    <a:pt x="1" y="1120"/>
                  </a:cubicBezTo>
                  <a:lnTo>
                    <a:pt x="1" y="1763"/>
                  </a:lnTo>
                  <a:cubicBezTo>
                    <a:pt x="1" y="1929"/>
                    <a:pt x="144" y="2072"/>
                    <a:pt x="310" y="2072"/>
                  </a:cubicBezTo>
                  <a:lnTo>
                    <a:pt x="2811" y="2072"/>
                  </a:lnTo>
                  <a:cubicBezTo>
                    <a:pt x="3001" y="2072"/>
                    <a:pt x="3144" y="1929"/>
                    <a:pt x="3121" y="1763"/>
                  </a:cubicBezTo>
                  <a:lnTo>
                    <a:pt x="3121" y="1120"/>
                  </a:lnTo>
                  <a:cubicBezTo>
                    <a:pt x="3121" y="691"/>
                    <a:pt x="2954" y="286"/>
                    <a:pt x="2644" y="0"/>
                  </a:cubicBezTo>
                  <a:cubicBezTo>
                    <a:pt x="2335" y="262"/>
                    <a:pt x="1954" y="405"/>
                    <a:pt x="1573" y="405"/>
                  </a:cubicBezTo>
                  <a:cubicBezTo>
                    <a:pt x="1168" y="405"/>
                    <a:pt x="787" y="262"/>
                    <a:pt x="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9" name="Google Shape;6609;p76"/>
          <p:cNvGrpSpPr/>
          <p:nvPr/>
        </p:nvGrpSpPr>
        <p:grpSpPr>
          <a:xfrm>
            <a:off x="7058139" y="2886026"/>
            <a:ext cx="348109" cy="349675"/>
            <a:chOff x="5688050" y="3220950"/>
            <a:chExt cx="266750" cy="267950"/>
          </a:xfrm>
        </p:grpSpPr>
        <p:sp>
          <p:nvSpPr>
            <p:cNvPr id="6610" name="Google Shape;6610;p76"/>
            <p:cNvSpPr/>
            <p:nvPr/>
          </p:nvSpPr>
          <p:spPr>
            <a:xfrm>
              <a:off x="5688050" y="3338825"/>
              <a:ext cx="266750" cy="150075"/>
            </a:xfrm>
            <a:custGeom>
              <a:avLst/>
              <a:gdLst/>
              <a:ahLst/>
              <a:cxnLst/>
              <a:rect l="l" t="t" r="r" b="b"/>
              <a:pathLst>
                <a:path w="10670" h="6003" extrusionOk="0">
                  <a:moveTo>
                    <a:pt x="7431" y="1"/>
                  </a:moveTo>
                  <a:cubicBezTo>
                    <a:pt x="7240" y="1"/>
                    <a:pt x="7121" y="144"/>
                    <a:pt x="7121" y="311"/>
                  </a:cubicBezTo>
                  <a:lnTo>
                    <a:pt x="7121" y="1668"/>
                  </a:lnTo>
                  <a:lnTo>
                    <a:pt x="3859" y="1668"/>
                  </a:lnTo>
                  <a:cubicBezTo>
                    <a:pt x="3692" y="1692"/>
                    <a:pt x="3573" y="1811"/>
                    <a:pt x="3573" y="2001"/>
                  </a:cubicBezTo>
                  <a:lnTo>
                    <a:pt x="3573" y="3359"/>
                  </a:lnTo>
                  <a:lnTo>
                    <a:pt x="334" y="3359"/>
                  </a:lnTo>
                  <a:cubicBezTo>
                    <a:pt x="144" y="3359"/>
                    <a:pt x="1" y="3478"/>
                    <a:pt x="1" y="3668"/>
                  </a:cubicBezTo>
                  <a:lnTo>
                    <a:pt x="1" y="5693"/>
                  </a:lnTo>
                  <a:cubicBezTo>
                    <a:pt x="1" y="5859"/>
                    <a:pt x="144" y="6002"/>
                    <a:pt x="334" y="6002"/>
                  </a:cubicBezTo>
                  <a:lnTo>
                    <a:pt x="10360" y="6002"/>
                  </a:lnTo>
                  <a:cubicBezTo>
                    <a:pt x="10527" y="6002"/>
                    <a:pt x="10646" y="5859"/>
                    <a:pt x="10646" y="5693"/>
                  </a:cubicBezTo>
                  <a:lnTo>
                    <a:pt x="10646" y="311"/>
                  </a:lnTo>
                  <a:cubicBezTo>
                    <a:pt x="10670" y="144"/>
                    <a:pt x="10527" y="1"/>
                    <a:pt x="10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76"/>
            <p:cNvSpPr/>
            <p:nvPr/>
          </p:nvSpPr>
          <p:spPr>
            <a:xfrm>
              <a:off x="5701150" y="3304900"/>
              <a:ext cx="47075" cy="47050"/>
            </a:xfrm>
            <a:custGeom>
              <a:avLst/>
              <a:gdLst/>
              <a:ahLst/>
              <a:cxnLst/>
              <a:rect l="l" t="t" r="r" b="b"/>
              <a:pathLst>
                <a:path w="1883" h="1882" extrusionOk="0">
                  <a:moveTo>
                    <a:pt x="929" y="0"/>
                  </a:moveTo>
                  <a:cubicBezTo>
                    <a:pt x="406" y="0"/>
                    <a:pt x="1" y="429"/>
                    <a:pt x="1" y="929"/>
                  </a:cubicBezTo>
                  <a:cubicBezTo>
                    <a:pt x="1" y="1453"/>
                    <a:pt x="406" y="1882"/>
                    <a:pt x="929" y="1882"/>
                  </a:cubicBezTo>
                  <a:cubicBezTo>
                    <a:pt x="1453" y="1882"/>
                    <a:pt x="1882" y="1453"/>
                    <a:pt x="1882" y="929"/>
                  </a:cubicBezTo>
                  <a:cubicBezTo>
                    <a:pt x="1882" y="429"/>
                    <a:pt x="1453" y="0"/>
                    <a:pt x="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76"/>
            <p:cNvSpPr/>
            <p:nvPr/>
          </p:nvSpPr>
          <p:spPr>
            <a:xfrm>
              <a:off x="5789875" y="3263225"/>
              <a:ext cx="47050" cy="47050"/>
            </a:xfrm>
            <a:custGeom>
              <a:avLst/>
              <a:gdLst/>
              <a:ahLst/>
              <a:cxnLst/>
              <a:rect l="l" t="t" r="r" b="b"/>
              <a:pathLst>
                <a:path w="1882" h="1882" extrusionOk="0">
                  <a:moveTo>
                    <a:pt x="953" y="0"/>
                  </a:moveTo>
                  <a:cubicBezTo>
                    <a:pt x="429" y="0"/>
                    <a:pt x="0" y="405"/>
                    <a:pt x="0" y="929"/>
                  </a:cubicBezTo>
                  <a:cubicBezTo>
                    <a:pt x="0" y="1453"/>
                    <a:pt x="429" y="1882"/>
                    <a:pt x="953" y="1882"/>
                  </a:cubicBezTo>
                  <a:cubicBezTo>
                    <a:pt x="1453" y="1882"/>
                    <a:pt x="1881" y="1453"/>
                    <a:pt x="1881" y="929"/>
                  </a:cubicBezTo>
                  <a:cubicBezTo>
                    <a:pt x="1881" y="405"/>
                    <a:pt x="1453" y="0"/>
                    <a:pt x="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76"/>
            <p:cNvSpPr/>
            <p:nvPr/>
          </p:nvSpPr>
          <p:spPr>
            <a:xfrm>
              <a:off x="5865475" y="3276325"/>
              <a:ext cx="73850" cy="47050"/>
            </a:xfrm>
            <a:custGeom>
              <a:avLst/>
              <a:gdLst/>
              <a:ahLst/>
              <a:cxnLst/>
              <a:rect l="l" t="t" r="r" b="b"/>
              <a:pathLst>
                <a:path w="2954" h="1882" extrusionOk="0">
                  <a:moveTo>
                    <a:pt x="548" y="0"/>
                  </a:moveTo>
                  <a:cubicBezTo>
                    <a:pt x="215" y="286"/>
                    <a:pt x="1" y="691"/>
                    <a:pt x="1" y="1143"/>
                  </a:cubicBezTo>
                  <a:lnTo>
                    <a:pt x="1" y="1596"/>
                  </a:lnTo>
                  <a:cubicBezTo>
                    <a:pt x="1" y="1739"/>
                    <a:pt x="143" y="1882"/>
                    <a:pt x="286" y="1882"/>
                  </a:cubicBezTo>
                  <a:lnTo>
                    <a:pt x="2668" y="1882"/>
                  </a:lnTo>
                  <a:cubicBezTo>
                    <a:pt x="2811" y="1882"/>
                    <a:pt x="2954" y="1739"/>
                    <a:pt x="2954" y="1596"/>
                  </a:cubicBezTo>
                  <a:lnTo>
                    <a:pt x="2954" y="1143"/>
                  </a:lnTo>
                  <a:cubicBezTo>
                    <a:pt x="2954" y="691"/>
                    <a:pt x="2739" y="286"/>
                    <a:pt x="2406" y="0"/>
                  </a:cubicBezTo>
                  <a:cubicBezTo>
                    <a:pt x="2132" y="203"/>
                    <a:pt x="1804" y="304"/>
                    <a:pt x="1477" y="304"/>
                  </a:cubicBezTo>
                  <a:cubicBezTo>
                    <a:pt x="1150" y="304"/>
                    <a:pt x="822" y="203"/>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76"/>
            <p:cNvSpPr/>
            <p:nvPr/>
          </p:nvSpPr>
          <p:spPr>
            <a:xfrm>
              <a:off x="5688050" y="3360275"/>
              <a:ext cx="73250" cy="46450"/>
            </a:xfrm>
            <a:custGeom>
              <a:avLst/>
              <a:gdLst/>
              <a:ahLst/>
              <a:cxnLst/>
              <a:rect l="l" t="t" r="r" b="b"/>
              <a:pathLst>
                <a:path w="2930" h="1858" extrusionOk="0">
                  <a:moveTo>
                    <a:pt x="549" y="0"/>
                  </a:moveTo>
                  <a:cubicBezTo>
                    <a:pt x="191" y="262"/>
                    <a:pt x="1" y="691"/>
                    <a:pt x="1" y="1120"/>
                  </a:cubicBezTo>
                  <a:lnTo>
                    <a:pt x="1" y="1596"/>
                  </a:lnTo>
                  <a:cubicBezTo>
                    <a:pt x="1" y="1739"/>
                    <a:pt x="120" y="1858"/>
                    <a:pt x="263" y="1858"/>
                  </a:cubicBezTo>
                  <a:lnTo>
                    <a:pt x="2644" y="1858"/>
                  </a:lnTo>
                  <a:cubicBezTo>
                    <a:pt x="2811" y="1858"/>
                    <a:pt x="2930" y="1739"/>
                    <a:pt x="2930" y="1596"/>
                  </a:cubicBezTo>
                  <a:lnTo>
                    <a:pt x="2930" y="1120"/>
                  </a:lnTo>
                  <a:cubicBezTo>
                    <a:pt x="2930" y="691"/>
                    <a:pt x="2716" y="262"/>
                    <a:pt x="2382" y="0"/>
                  </a:cubicBezTo>
                  <a:cubicBezTo>
                    <a:pt x="2108" y="191"/>
                    <a:pt x="1787" y="286"/>
                    <a:pt x="1465" y="286"/>
                  </a:cubicBezTo>
                  <a:cubicBezTo>
                    <a:pt x="1144" y="286"/>
                    <a:pt x="822" y="191"/>
                    <a:pt x="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76"/>
            <p:cNvSpPr/>
            <p:nvPr/>
          </p:nvSpPr>
          <p:spPr>
            <a:xfrm>
              <a:off x="5776775" y="3318000"/>
              <a:ext cx="73250" cy="47050"/>
            </a:xfrm>
            <a:custGeom>
              <a:avLst/>
              <a:gdLst/>
              <a:ahLst/>
              <a:cxnLst/>
              <a:rect l="l" t="t" r="r" b="b"/>
              <a:pathLst>
                <a:path w="2930" h="1882" extrusionOk="0">
                  <a:moveTo>
                    <a:pt x="548" y="0"/>
                  </a:moveTo>
                  <a:cubicBezTo>
                    <a:pt x="191" y="286"/>
                    <a:pt x="0" y="715"/>
                    <a:pt x="0" y="1144"/>
                  </a:cubicBezTo>
                  <a:lnTo>
                    <a:pt x="0" y="1596"/>
                  </a:lnTo>
                  <a:cubicBezTo>
                    <a:pt x="0" y="1763"/>
                    <a:pt x="119" y="1882"/>
                    <a:pt x="286" y="1882"/>
                  </a:cubicBezTo>
                  <a:lnTo>
                    <a:pt x="2667" y="1882"/>
                  </a:lnTo>
                  <a:cubicBezTo>
                    <a:pt x="2810" y="1882"/>
                    <a:pt x="2929" y="1763"/>
                    <a:pt x="2929" y="1596"/>
                  </a:cubicBezTo>
                  <a:lnTo>
                    <a:pt x="2929" y="1144"/>
                  </a:lnTo>
                  <a:cubicBezTo>
                    <a:pt x="2929" y="715"/>
                    <a:pt x="2739" y="286"/>
                    <a:pt x="2382" y="0"/>
                  </a:cubicBezTo>
                  <a:cubicBezTo>
                    <a:pt x="2108" y="203"/>
                    <a:pt x="1786" y="304"/>
                    <a:pt x="1465" y="304"/>
                  </a:cubicBezTo>
                  <a:cubicBezTo>
                    <a:pt x="1143" y="304"/>
                    <a:pt x="822" y="203"/>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76"/>
            <p:cNvSpPr/>
            <p:nvPr/>
          </p:nvSpPr>
          <p:spPr>
            <a:xfrm>
              <a:off x="5878575" y="3220950"/>
              <a:ext cx="47050" cy="47050"/>
            </a:xfrm>
            <a:custGeom>
              <a:avLst/>
              <a:gdLst/>
              <a:ahLst/>
              <a:cxnLst/>
              <a:rect l="l" t="t" r="r" b="b"/>
              <a:pathLst>
                <a:path w="1882" h="1882" extrusionOk="0">
                  <a:moveTo>
                    <a:pt x="953" y="1"/>
                  </a:moveTo>
                  <a:cubicBezTo>
                    <a:pt x="429" y="1"/>
                    <a:pt x="0" y="429"/>
                    <a:pt x="0" y="953"/>
                  </a:cubicBezTo>
                  <a:cubicBezTo>
                    <a:pt x="0" y="1477"/>
                    <a:pt x="429" y="1882"/>
                    <a:pt x="953" y="1882"/>
                  </a:cubicBezTo>
                  <a:cubicBezTo>
                    <a:pt x="1477" y="1882"/>
                    <a:pt x="1882" y="1477"/>
                    <a:pt x="1882" y="953"/>
                  </a:cubicBezTo>
                  <a:cubicBezTo>
                    <a:pt x="1882" y="429"/>
                    <a:pt x="1477" y="1"/>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7" name="Google Shape;6617;p76"/>
          <p:cNvGrpSpPr/>
          <p:nvPr/>
        </p:nvGrpSpPr>
        <p:grpSpPr>
          <a:xfrm>
            <a:off x="7811026" y="2886026"/>
            <a:ext cx="350425" cy="349675"/>
            <a:chOff x="6264975" y="3220950"/>
            <a:chExt cx="268525" cy="267950"/>
          </a:xfrm>
        </p:grpSpPr>
        <p:sp>
          <p:nvSpPr>
            <p:cNvPr id="6618" name="Google Shape;6618;p76"/>
            <p:cNvSpPr/>
            <p:nvPr/>
          </p:nvSpPr>
          <p:spPr>
            <a:xfrm>
              <a:off x="6322725" y="3276925"/>
              <a:ext cx="6550" cy="16100"/>
            </a:xfrm>
            <a:custGeom>
              <a:avLst/>
              <a:gdLst/>
              <a:ahLst/>
              <a:cxnLst/>
              <a:rect l="l" t="t" r="r" b="b"/>
              <a:pathLst>
                <a:path w="262" h="644" extrusionOk="0">
                  <a:moveTo>
                    <a:pt x="0" y="0"/>
                  </a:moveTo>
                  <a:lnTo>
                    <a:pt x="0" y="643"/>
                  </a:lnTo>
                  <a:cubicBezTo>
                    <a:pt x="119" y="596"/>
                    <a:pt x="191" y="477"/>
                    <a:pt x="214" y="357"/>
                  </a:cubicBezTo>
                  <a:cubicBezTo>
                    <a:pt x="262" y="191"/>
                    <a:pt x="167" y="4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76"/>
            <p:cNvSpPr/>
            <p:nvPr/>
          </p:nvSpPr>
          <p:spPr>
            <a:xfrm>
              <a:off x="6266750" y="3221700"/>
              <a:ext cx="122075" cy="104050"/>
            </a:xfrm>
            <a:custGeom>
              <a:avLst/>
              <a:gdLst/>
              <a:ahLst/>
              <a:cxnLst/>
              <a:rect l="l" t="t" r="r" b="b"/>
              <a:pathLst>
                <a:path w="4883" h="4162" extrusionOk="0">
                  <a:moveTo>
                    <a:pt x="2084" y="661"/>
                  </a:moveTo>
                  <a:cubicBezTo>
                    <a:pt x="2162" y="661"/>
                    <a:pt x="2239" y="709"/>
                    <a:pt x="2239" y="804"/>
                  </a:cubicBezTo>
                  <a:lnTo>
                    <a:pt x="2239" y="923"/>
                  </a:lnTo>
                  <a:cubicBezTo>
                    <a:pt x="2382" y="947"/>
                    <a:pt x="2501" y="995"/>
                    <a:pt x="2596" y="1114"/>
                  </a:cubicBezTo>
                  <a:cubicBezTo>
                    <a:pt x="2668" y="1161"/>
                    <a:pt x="2668" y="1257"/>
                    <a:pt x="2596" y="1328"/>
                  </a:cubicBezTo>
                  <a:cubicBezTo>
                    <a:pt x="2561" y="1352"/>
                    <a:pt x="2519" y="1364"/>
                    <a:pt x="2480" y="1364"/>
                  </a:cubicBezTo>
                  <a:cubicBezTo>
                    <a:pt x="2441" y="1364"/>
                    <a:pt x="2406" y="1352"/>
                    <a:pt x="2382" y="1328"/>
                  </a:cubicBezTo>
                  <a:cubicBezTo>
                    <a:pt x="2334" y="1304"/>
                    <a:pt x="2287" y="1280"/>
                    <a:pt x="2263" y="1257"/>
                  </a:cubicBezTo>
                  <a:lnTo>
                    <a:pt x="2263" y="1876"/>
                  </a:lnTo>
                  <a:lnTo>
                    <a:pt x="2358" y="1923"/>
                  </a:lnTo>
                  <a:cubicBezTo>
                    <a:pt x="2668" y="2019"/>
                    <a:pt x="2834" y="2328"/>
                    <a:pt x="2787" y="2638"/>
                  </a:cubicBezTo>
                  <a:cubicBezTo>
                    <a:pt x="2739" y="2900"/>
                    <a:pt x="2525" y="3138"/>
                    <a:pt x="2263" y="3186"/>
                  </a:cubicBezTo>
                  <a:lnTo>
                    <a:pt x="2263" y="3352"/>
                  </a:lnTo>
                  <a:cubicBezTo>
                    <a:pt x="2263" y="3448"/>
                    <a:pt x="2180" y="3495"/>
                    <a:pt x="2096" y="3495"/>
                  </a:cubicBezTo>
                  <a:cubicBezTo>
                    <a:pt x="2013" y="3495"/>
                    <a:pt x="1929" y="3448"/>
                    <a:pt x="1929" y="3352"/>
                  </a:cubicBezTo>
                  <a:lnTo>
                    <a:pt x="1929" y="3209"/>
                  </a:lnTo>
                  <a:cubicBezTo>
                    <a:pt x="1787" y="3209"/>
                    <a:pt x="1620" y="3138"/>
                    <a:pt x="1501" y="3043"/>
                  </a:cubicBezTo>
                  <a:cubicBezTo>
                    <a:pt x="1406" y="2995"/>
                    <a:pt x="1406" y="2900"/>
                    <a:pt x="1453" y="2828"/>
                  </a:cubicBezTo>
                  <a:lnTo>
                    <a:pt x="1429" y="2805"/>
                  </a:lnTo>
                  <a:cubicBezTo>
                    <a:pt x="1456" y="2765"/>
                    <a:pt x="1496" y="2748"/>
                    <a:pt x="1539" y="2748"/>
                  </a:cubicBezTo>
                  <a:cubicBezTo>
                    <a:pt x="1575" y="2748"/>
                    <a:pt x="1612" y="2759"/>
                    <a:pt x="1644" y="2781"/>
                  </a:cubicBezTo>
                  <a:cubicBezTo>
                    <a:pt x="1739" y="2828"/>
                    <a:pt x="1810" y="2876"/>
                    <a:pt x="1929" y="2876"/>
                  </a:cubicBezTo>
                  <a:lnTo>
                    <a:pt x="1929" y="2090"/>
                  </a:lnTo>
                  <a:cubicBezTo>
                    <a:pt x="1834" y="2043"/>
                    <a:pt x="1739" y="1995"/>
                    <a:pt x="1644" y="1923"/>
                  </a:cubicBezTo>
                  <a:cubicBezTo>
                    <a:pt x="1501" y="1804"/>
                    <a:pt x="1429" y="1590"/>
                    <a:pt x="1477" y="1423"/>
                  </a:cubicBezTo>
                  <a:cubicBezTo>
                    <a:pt x="1525" y="1209"/>
                    <a:pt x="1667" y="1019"/>
                    <a:pt x="1882" y="947"/>
                  </a:cubicBezTo>
                  <a:lnTo>
                    <a:pt x="1929" y="947"/>
                  </a:lnTo>
                  <a:lnTo>
                    <a:pt x="1929" y="804"/>
                  </a:lnTo>
                  <a:cubicBezTo>
                    <a:pt x="1929" y="709"/>
                    <a:pt x="2007" y="661"/>
                    <a:pt x="2084" y="661"/>
                  </a:cubicBezTo>
                  <a:close/>
                  <a:moveTo>
                    <a:pt x="2103" y="1"/>
                  </a:moveTo>
                  <a:cubicBezTo>
                    <a:pt x="1026" y="1"/>
                    <a:pt x="0" y="833"/>
                    <a:pt x="0" y="2090"/>
                  </a:cubicBezTo>
                  <a:cubicBezTo>
                    <a:pt x="0" y="3233"/>
                    <a:pt x="929" y="4162"/>
                    <a:pt x="2096" y="4162"/>
                  </a:cubicBezTo>
                  <a:cubicBezTo>
                    <a:pt x="3954" y="4162"/>
                    <a:pt x="4882" y="1923"/>
                    <a:pt x="3573" y="614"/>
                  </a:cubicBezTo>
                  <a:cubicBezTo>
                    <a:pt x="3142" y="190"/>
                    <a:pt x="2616" y="1"/>
                    <a:pt x="2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76"/>
            <p:cNvSpPr/>
            <p:nvPr/>
          </p:nvSpPr>
          <p:spPr>
            <a:xfrm>
              <a:off x="6310800" y="3253700"/>
              <a:ext cx="4200" cy="11325"/>
            </a:xfrm>
            <a:custGeom>
              <a:avLst/>
              <a:gdLst/>
              <a:ahLst/>
              <a:cxnLst/>
              <a:rect l="l" t="t" r="r" b="b"/>
              <a:pathLst>
                <a:path w="168" h="453" extrusionOk="0">
                  <a:moveTo>
                    <a:pt x="167" y="0"/>
                  </a:moveTo>
                  <a:cubicBezTo>
                    <a:pt x="96" y="24"/>
                    <a:pt x="25" y="120"/>
                    <a:pt x="25" y="191"/>
                  </a:cubicBezTo>
                  <a:cubicBezTo>
                    <a:pt x="1" y="262"/>
                    <a:pt x="25" y="334"/>
                    <a:pt x="72" y="405"/>
                  </a:cubicBezTo>
                  <a:lnTo>
                    <a:pt x="167" y="453"/>
                  </a:lnTo>
                  <a:lnTo>
                    <a:pt x="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76"/>
            <p:cNvSpPr/>
            <p:nvPr/>
          </p:nvSpPr>
          <p:spPr>
            <a:xfrm>
              <a:off x="6366175" y="3379325"/>
              <a:ext cx="67900" cy="109575"/>
            </a:xfrm>
            <a:custGeom>
              <a:avLst/>
              <a:gdLst/>
              <a:ahLst/>
              <a:cxnLst/>
              <a:rect l="l" t="t" r="r" b="b"/>
              <a:pathLst>
                <a:path w="2716" h="4383" extrusionOk="0">
                  <a:moveTo>
                    <a:pt x="334" y="0"/>
                  </a:moveTo>
                  <a:cubicBezTo>
                    <a:pt x="143" y="0"/>
                    <a:pt x="0" y="143"/>
                    <a:pt x="0" y="310"/>
                  </a:cubicBezTo>
                  <a:lnTo>
                    <a:pt x="0" y="4073"/>
                  </a:lnTo>
                  <a:cubicBezTo>
                    <a:pt x="0" y="4239"/>
                    <a:pt x="143" y="4382"/>
                    <a:pt x="334" y="4382"/>
                  </a:cubicBezTo>
                  <a:lnTo>
                    <a:pt x="2406" y="4382"/>
                  </a:lnTo>
                  <a:cubicBezTo>
                    <a:pt x="2572" y="4382"/>
                    <a:pt x="2715" y="4239"/>
                    <a:pt x="2715" y="4073"/>
                  </a:cubicBezTo>
                  <a:lnTo>
                    <a:pt x="2715" y="310"/>
                  </a:lnTo>
                  <a:cubicBezTo>
                    <a:pt x="2715" y="143"/>
                    <a:pt x="2572" y="0"/>
                    <a:pt x="2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76"/>
            <p:cNvSpPr/>
            <p:nvPr/>
          </p:nvSpPr>
          <p:spPr>
            <a:xfrm>
              <a:off x="6465600" y="3347775"/>
              <a:ext cx="67900" cy="141125"/>
            </a:xfrm>
            <a:custGeom>
              <a:avLst/>
              <a:gdLst/>
              <a:ahLst/>
              <a:cxnLst/>
              <a:rect l="l" t="t" r="r" b="b"/>
              <a:pathLst>
                <a:path w="2716" h="5645" extrusionOk="0">
                  <a:moveTo>
                    <a:pt x="310" y="0"/>
                  </a:moveTo>
                  <a:cubicBezTo>
                    <a:pt x="143" y="0"/>
                    <a:pt x="1" y="143"/>
                    <a:pt x="1" y="310"/>
                  </a:cubicBezTo>
                  <a:lnTo>
                    <a:pt x="1" y="5335"/>
                  </a:lnTo>
                  <a:cubicBezTo>
                    <a:pt x="1" y="5501"/>
                    <a:pt x="143" y="5644"/>
                    <a:pt x="310" y="5644"/>
                  </a:cubicBezTo>
                  <a:lnTo>
                    <a:pt x="2406" y="5644"/>
                  </a:lnTo>
                  <a:cubicBezTo>
                    <a:pt x="2572" y="5644"/>
                    <a:pt x="2715" y="5501"/>
                    <a:pt x="2715" y="5335"/>
                  </a:cubicBezTo>
                  <a:lnTo>
                    <a:pt x="2715" y="310"/>
                  </a:lnTo>
                  <a:cubicBezTo>
                    <a:pt x="2715" y="143"/>
                    <a:pt x="2572" y="0"/>
                    <a:pt x="2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76"/>
            <p:cNvSpPr/>
            <p:nvPr/>
          </p:nvSpPr>
          <p:spPr>
            <a:xfrm>
              <a:off x="6266750" y="3410275"/>
              <a:ext cx="67900" cy="78625"/>
            </a:xfrm>
            <a:custGeom>
              <a:avLst/>
              <a:gdLst/>
              <a:ahLst/>
              <a:cxnLst/>
              <a:rect l="l" t="t" r="r" b="b"/>
              <a:pathLst>
                <a:path w="2716" h="3145" extrusionOk="0">
                  <a:moveTo>
                    <a:pt x="334" y="1"/>
                  </a:moveTo>
                  <a:cubicBezTo>
                    <a:pt x="143" y="1"/>
                    <a:pt x="0" y="144"/>
                    <a:pt x="0" y="334"/>
                  </a:cubicBezTo>
                  <a:lnTo>
                    <a:pt x="0" y="2835"/>
                  </a:lnTo>
                  <a:cubicBezTo>
                    <a:pt x="0" y="3001"/>
                    <a:pt x="143" y="3144"/>
                    <a:pt x="334" y="3144"/>
                  </a:cubicBezTo>
                  <a:lnTo>
                    <a:pt x="2406" y="3144"/>
                  </a:lnTo>
                  <a:cubicBezTo>
                    <a:pt x="2572" y="3144"/>
                    <a:pt x="2715" y="3001"/>
                    <a:pt x="2715" y="2835"/>
                  </a:cubicBezTo>
                  <a:lnTo>
                    <a:pt x="2715" y="334"/>
                  </a:lnTo>
                  <a:cubicBezTo>
                    <a:pt x="2715" y="144"/>
                    <a:pt x="2572" y="1"/>
                    <a:pt x="2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76"/>
            <p:cNvSpPr/>
            <p:nvPr/>
          </p:nvSpPr>
          <p:spPr>
            <a:xfrm>
              <a:off x="6264975" y="3220950"/>
              <a:ext cx="268525" cy="162550"/>
            </a:xfrm>
            <a:custGeom>
              <a:avLst/>
              <a:gdLst/>
              <a:ahLst/>
              <a:cxnLst/>
              <a:rect l="l" t="t" r="r" b="b"/>
              <a:pathLst>
                <a:path w="10741" h="6502" extrusionOk="0">
                  <a:moveTo>
                    <a:pt x="8764" y="1"/>
                  </a:moveTo>
                  <a:cubicBezTo>
                    <a:pt x="8383" y="48"/>
                    <a:pt x="8383" y="596"/>
                    <a:pt x="8764" y="644"/>
                  </a:cubicBezTo>
                  <a:lnTo>
                    <a:pt x="9645" y="644"/>
                  </a:lnTo>
                  <a:cubicBezTo>
                    <a:pt x="9502" y="763"/>
                    <a:pt x="9359" y="906"/>
                    <a:pt x="9216" y="1049"/>
                  </a:cubicBezTo>
                  <a:cubicBezTo>
                    <a:pt x="7335" y="2906"/>
                    <a:pt x="4477" y="5692"/>
                    <a:pt x="381" y="5859"/>
                  </a:cubicBezTo>
                  <a:cubicBezTo>
                    <a:pt x="0" y="5907"/>
                    <a:pt x="0" y="6454"/>
                    <a:pt x="381" y="6502"/>
                  </a:cubicBezTo>
                  <a:cubicBezTo>
                    <a:pt x="4715" y="6311"/>
                    <a:pt x="7668" y="3430"/>
                    <a:pt x="9645" y="1501"/>
                  </a:cubicBezTo>
                  <a:lnTo>
                    <a:pt x="10097" y="1049"/>
                  </a:lnTo>
                  <a:lnTo>
                    <a:pt x="10097" y="2001"/>
                  </a:lnTo>
                  <a:cubicBezTo>
                    <a:pt x="10121" y="2192"/>
                    <a:pt x="10270" y="2287"/>
                    <a:pt x="10419" y="2287"/>
                  </a:cubicBezTo>
                  <a:cubicBezTo>
                    <a:pt x="10568" y="2287"/>
                    <a:pt x="10717" y="2192"/>
                    <a:pt x="10740" y="2001"/>
                  </a:cubicBezTo>
                  <a:lnTo>
                    <a:pt x="10740" y="334"/>
                  </a:lnTo>
                  <a:cubicBezTo>
                    <a:pt x="10740" y="144"/>
                    <a:pt x="10597" y="1"/>
                    <a:pt x="10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5" name="Google Shape;6625;p76"/>
          <p:cNvGrpSpPr/>
          <p:nvPr/>
        </p:nvGrpSpPr>
        <p:grpSpPr>
          <a:xfrm>
            <a:off x="7812560" y="3443880"/>
            <a:ext cx="350425" cy="350425"/>
            <a:chOff x="6266150" y="3648425"/>
            <a:chExt cx="268525" cy="268525"/>
          </a:xfrm>
        </p:grpSpPr>
        <p:sp>
          <p:nvSpPr>
            <p:cNvPr id="6626" name="Google Shape;6626;p76"/>
            <p:cNvSpPr/>
            <p:nvPr/>
          </p:nvSpPr>
          <p:spPr>
            <a:xfrm>
              <a:off x="6362000" y="3648425"/>
              <a:ext cx="172675" cy="151850"/>
            </a:xfrm>
            <a:custGeom>
              <a:avLst/>
              <a:gdLst/>
              <a:ahLst/>
              <a:cxnLst/>
              <a:rect l="l" t="t" r="r" b="b"/>
              <a:pathLst>
                <a:path w="6907" h="6074" extrusionOk="0">
                  <a:moveTo>
                    <a:pt x="2811" y="1263"/>
                  </a:moveTo>
                  <a:cubicBezTo>
                    <a:pt x="3192" y="1310"/>
                    <a:pt x="3192" y="1858"/>
                    <a:pt x="2811" y="1882"/>
                  </a:cubicBezTo>
                  <a:lnTo>
                    <a:pt x="1549" y="1882"/>
                  </a:lnTo>
                  <a:cubicBezTo>
                    <a:pt x="1168" y="1858"/>
                    <a:pt x="1168" y="1310"/>
                    <a:pt x="1549" y="1263"/>
                  </a:cubicBezTo>
                  <a:close/>
                  <a:moveTo>
                    <a:pt x="2799" y="2549"/>
                  </a:moveTo>
                  <a:cubicBezTo>
                    <a:pt x="2948" y="2549"/>
                    <a:pt x="3097" y="2644"/>
                    <a:pt x="3120" y="2834"/>
                  </a:cubicBezTo>
                  <a:lnTo>
                    <a:pt x="3120" y="4501"/>
                  </a:lnTo>
                  <a:cubicBezTo>
                    <a:pt x="3097" y="4692"/>
                    <a:pt x="2948" y="4787"/>
                    <a:pt x="2799" y="4787"/>
                  </a:cubicBezTo>
                  <a:cubicBezTo>
                    <a:pt x="2650" y="4787"/>
                    <a:pt x="2501" y="4692"/>
                    <a:pt x="2478" y="4501"/>
                  </a:cubicBezTo>
                  <a:lnTo>
                    <a:pt x="2478" y="2834"/>
                  </a:lnTo>
                  <a:cubicBezTo>
                    <a:pt x="2501" y="2644"/>
                    <a:pt x="2650" y="2549"/>
                    <a:pt x="2799" y="2549"/>
                  </a:cubicBezTo>
                  <a:close/>
                  <a:moveTo>
                    <a:pt x="4061" y="1929"/>
                  </a:moveTo>
                  <a:cubicBezTo>
                    <a:pt x="4210" y="1929"/>
                    <a:pt x="4359" y="2025"/>
                    <a:pt x="4383" y="2215"/>
                  </a:cubicBezTo>
                  <a:lnTo>
                    <a:pt x="4383" y="4501"/>
                  </a:lnTo>
                  <a:cubicBezTo>
                    <a:pt x="4359" y="4692"/>
                    <a:pt x="4210" y="4787"/>
                    <a:pt x="4061" y="4787"/>
                  </a:cubicBezTo>
                  <a:cubicBezTo>
                    <a:pt x="3912" y="4787"/>
                    <a:pt x="3763" y="4692"/>
                    <a:pt x="3740" y="4501"/>
                  </a:cubicBezTo>
                  <a:lnTo>
                    <a:pt x="3740" y="2215"/>
                  </a:lnTo>
                  <a:cubicBezTo>
                    <a:pt x="3763" y="2025"/>
                    <a:pt x="3912" y="1929"/>
                    <a:pt x="4061" y="1929"/>
                  </a:cubicBezTo>
                  <a:close/>
                  <a:moveTo>
                    <a:pt x="5311" y="1286"/>
                  </a:moveTo>
                  <a:cubicBezTo>
                    <a:pt x="5460" y="1286"/>
                    <a:pt x="5609" y="1382"/>
                    <a:pt x="5621" y="1572"/>
                  </a:cubicBezTo>
                  <a:lnTo>
                    <a:pt x="5621" y="4501"/>
                  </a:lnTo>
                  <a:cubicBezTo>
                    <a:pt x="5609" y="4692"/>
                    <a:pt x="5460" y="4787"/>
                    <a:pt x="5311" y="4787"/>
                  </a:cubicBezTo>
                  <a:cubicBezTo>
                    <a:pt x="5163" y="4787"/>
                    <a:pt x="5014" y="4692"/>
                    <a:pt x="5002" y="4501"/>
                  </a:cubicBezTo>
                  <a:lnTo>
                    <a:pt x="5002" y="1572"/>
                  </a:lnTo>
                  <a:cubicBezTo>
                    <a:pt x="5014" y="1382"/>
                    <a:pt x="5163" y="1286"/>
                    <a:pt x="5311" y="1286"/>
                  </a:cubicBezTo>
                  <a:close/>
                  <a:moveTo>
                    <a:pt x="1549" y="3150"/>
                  </a:moveTo>
                  <a:cubicBezTo>
                    <a:pt x="1704" y="3150"/>
                    <a:pt x="1858" y="3251"/>
                    <a:pt x="1858" y="3453"/>
                  </a:cubicBezTo>
                  <a:lnTo>
                    <a:pt x="1858" y="4501"/>
                  </a:lnTo>
                  <a:cubicBezTo>
                    <a:pt x="1858" y="4716"/>
                    <a:pt x="1704" y="4823"/>
                    <a:pt x="1549" y="4823"/>
                  </a:cubicBezTo>
                  <a:cubicBezTo>
                    <a:pt x="1394" y="4823"/>
                    <a:pt x="1239" y="4716"/>
                    <a:pt x="1239" y="4501"/>
                  </a:cubicBezTo>
                  <a:lnTo>
                    <a:pt x="1239" y="3453"/>
                  </a:lnTo>
                  <a:cubicBezTo>
                    <a:pt x="1239" y="3251"/>
                    <a:pt x="1394" y="3150"/>
                    <a:pt x="1549" y="3150"/>
                  </a:cubicBezTo>
                  <a:close/>
                  <a:moveTo>
                    <a:pt x="930" y="0"/>
                  </a:moveTo>
                  <a:cubicBezTo>
                    <a:pt x="406" y="0"/>
                    <a:pt x="1" y="429"/>
                    <a:pt x="1" y="953"/>
                  </a:cubicBezTo>
                  <a:lnTo>
                    <a:pt x="1" y="5144"/>
                  </a:lnTo>
                  <a:cubicBezTo>
                    <a:pt x="1" y="5644"/>
                    <a:pt x="406" y="6073"/>
                    <a:pt x="930" y="6073"/>
                  </a:cubicBezTo>
                  <a:lnTo>
                    <a:pt x="2620" y="6073"/>
                  </a:lnTo>
                  <a:lnTo>
                    <a:pt x="3120" y="5216"/>
                  </a:lnTo>
                  <a:cubicBezTo>
                    <a:pt x="3182" y="5123"/>
                    <a:pt x="3283" y="5071"/>
                    <a:pt x="3392" y="5071"/>
                  </a:cubicBezTo>
                  <a:cubicBezTo>
                    <a:pt x="3452" y="5071"/>
                    <a:pt x="3514" y="5087"/>
                    <a:pt x="3573" y="5120"/>
                  </a:cubicBezTo>
                  <a:cubicBezTo>
                    <a:pt x="3716" y="5192"/>
                    <a:pt x="3763" y="5406"/>
                    <a:pt x="3668" y="5549"/>
                  </a:cubicBezTo>
                  <a:lnTo>
                    <a:pt x="3359" y="6073"/>
                  </a:lnTo>
                  <a:lnTo>
                    <a:pt x="5954" y="6073"/>
                  </a:lnTo>
                  <a:cubicBezTo>
                    <a:pt x="6478" y="6073"/>
                    <a:pt x="6883" y="5644"/>
                    <a:pt x="6907" y="5144"/>
                  </a:cubicBezTo>
                  <a:lnTo>
                    <a:pt x="6907" y="953"/>
                  </a:lnTo>
                  <a:cubicBezTo>
                    <a:pt x="6883" y="429"/>
                    <a:pt x="6478" y="0"/>
                    <a:pt x="5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76"/>
            <p:cNvSpPr/>
            <p:nvPr/>
          </p:nvSpPr>
          <p:spPr>
            <a:xfrm>
              <a:off x="6289975" y="3780600"/>
              <a:ext cx="62525" cy="62525"/>
            </a:xfrm>
            <a:custGeom>
              <a:avLst/>
              <a:gdLst/>
              <a:ahLst/>
              <a:cxnLst/>
              <a:rect l="l" t="t" r="r" b="b"/>
              <a:pathLst>
                <a:path w="2501" h="2501" extrusionOk="0">
                  <a:moveTo>
                    <a:pt x="1239" y="0"/>
                  </a:moveTo>
                  <a:cubicBezTo>
                    <a:pt x="548" y="0"/>
                    <a:pt x="0" y="548"/>
                    <a:pt x="0" y="1262"/>
                  </a:cubicBezTo>
                  <a:cubicBezTo>
                    <a:pt x="0" y="1953"/>
                    <a:pt x="548" y="2501"/>
                    <a:pt x="1239" y="2501"/>
                  </a:cubicBezTo>
                  <a:cubicBezTo>
                    <a:pt x="1929" y="2501"/>
                    <a:pt x="2501" y="1953"/>
                    <a:pt x="2501" y="1262"/>
                  </a:cubicBezTo>
                  <a:cubicBezTo>
                    <a:pt x="2501" y="548"/>
                    <a:pt x="1929"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76"/>
            <p:cNvSpPr/>
            <p:nvPr/>
          </p:nvSpPr>
          <p:spPr>
            <a:xfrm>
              <a:off x="6266150" y="3800825"/>
              <a:ext cx="179225" cy="116125"/>
            </a:xfrm>
            <a:custGeom>
              <a:avLst/>
              <a:gdLst/>
              <a:ahLst/>
              <a:cxnLst/>
              <a:rect l="l" t="t" r="r" b="b"/>
              <a:pathLst>
                <a:path w="7169" h="4645" extrusionOk="0">
                  <a:moveTo>
                    <a:pt x="6431" y="1"/>
                  </a:moveTo>
                  <a:lnTo>
                    <a:pt x="5526" y="1501"/>
                  </a:lnTo>
                  <a:lnTo>
                    <a:pt x="3763" y="1501"/>
                  </a:lnTo>
                  <a:cubicBezTo>
                    <a:pt x="3404" y="2054"/>
                    <a:pt x="2812" y="2342"/>
                    <a:pt x="2210" y="2342"/>
                  </a:cubicBezTo>
                  <a:cubicBezTo>
                    <a:pt x="1776" y="2342"/>
                    <a:pt x="1337" y="2192"/>
                    <a:pt x="977" y="1882"/>
                  </a:cubicBezTo>
                  <a:cubicBezTo>
                    <a:pt x="358" y="2287"/>
                    <a:pt x="1" y="2978"/>
                    <a:pt x="1" y="3692"/>
                  </a:cubicBezTo>
                  <a:lnTo>
                    <a:pt x="1" y="4335"/>
                  </a:lnTo>
                  <a:cubicBezTo>
                    <a:pt x="1" y="4502"/>
                    <a:pt x="120" y="4645"/>
                    <a:pt x="310" y="4645"/>
                  </a:cubicBezTo>
                  <a:lnTo>
                    <a:pt x="4073" y="4645"/>
                  </a:lnTo>
                  <a:cubicBezTo>
                    <a:pt x="4240" y="4645"/>
                    <a:pt x="4383" y="4502"/>
                    <a:pt x="4383" y="4335"/>
                  </a:cubicBezTo>
                  <a:lnTo>
                    <a:pt x="4383" y="3692"/>
                  </a:lnTo>
                  <a:cubicBezTo>
                    <a:pt x="4383" y="3382"/>
                    <a:pt x="4311" y="3049"/>
                    <a:pt x="4168" y="2763"/>
                  </a:cubicBezTo>
                  <a:lnTo>
                    <a:pt x="5430" y="2763"/>
                  </a:lnTo>
                  <a:cubicBezTo>
                    <a:pt x="5764" y="2763"/>
                    <a:pt x="6050" y="2478"/>
                    <a:pt x="6050" y="2120"/>
                  </a:cubicBezTo>
                  <a:cubicBezTo>
                    <a:pt x="6050" y="2049"/>
                    <a:pt x="6050" y="1977"/>
                    <a:pt x="6026" y="1906"/>
                  </a:cubicBezTo>
                  <a:lnTo>
                    <a:pt x="7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9" name="Google Shape;6629;p76"/>
          <p:cNvGrpSpPr/>
          <p:nvPr/>
        </p:nvGrpSpPr>
        <p:grpSpPr>
          <a:xfrm>
            <a:off x="7069819" y="3443880"/>
            <a:ext cx="323999" cy="349740"/>
            <a:chOff x="5697000" y="3648425"/>
            <a:chExt cx="248275" cy="268000"/>
          </a:xfrm>
        </p:grpSpPr>
        <p:sp>
          <p:nvSpPr>
            <p:cNvPr id="6630" name="Google Shape;6630;p76"/>
            <p:cNvSpPr/>
            <p:nvPr/>
          </p:nvSpPr>
          <p:spPr>
            <a:xfrm>
              <a:off x="5723175" y="3754400"/>
              <a:ext cx="67900" cy="67900"/>
            </a:xfrm>
            <a:custGeom>
              <a:avLst/>
              <a:gdLst/>
              <a:ahLst/>
              <a:cxnLst/>
              <a:rect l="l" t="t" r="r" b="b"/>
              <a:pathLst>
                <a:path w="2716" h="2716" extrusionOk="0">
                  <a:moveTo>
                    <a:pt x="1358" y="0"/>
                  </a:moveTo>
                  <a:cubicBezTo>
                    <a:pt x="620" y="0"/>
                    <a:pt x="1" y="596"/>
                    <a:pt x="1" y="1358"/>
                  </a:cubicBezTo>
                  <a:cubicBezTo>
                    <a:pt x="1" y="2096"/>
                    <a:pt x="620" y="2715"/>
                    <a:pt x="1358" y="2715"/>
                  </a:cubicBezTo>
                  <a:cubicBezTo>
                    <a:pt x="2120" y="2715"/>
                    <a:pt x="2716" y="2096"/>
                    <a:pt x="2716" y="1358"/>
                  </a:cubicBezTo>
                  <a:cubicBezTo>
                    <a:pt x="2716" y="596"/>
                    <a:pt x="2120"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76"/>
            <p:cNvSpPr/>
            <p:nvPr/>
          </p:nvSpPr>
          <p:spPr>
            <a:xfrm>
              <a:off x="5697000" y="3754400"/>
              <a:ext cx="164925" cy="162025"/>
            </a:xfrm>
            <a:custGeom>
              <a:avLst/>
              <a:gdLst/>
              <a:ahLst/>
              <a:cxnLst/>
              <a:rect l="l" t="t" r="r" b="b"/>
              <a:pathLst>
                <a:path w="6597" h="6481" extrusionOk="0">
                  <a:moveTo>
                    <a:pt x="5977" y="0"/>
                  </a:moveTo>
                  <a:cubicBezTo>
                    <a:pt x="5620" y="0"/>
                    <a:pt x="5334" y="286"/>
                    <a:pt x="5334" y="620"/>
                  </a:cubicBezTo>
                  <a:lnTo>
                    <a:pt x="5334" y="2501"/>
                  </a:lnTo>
                  <a:lnTo>
                    <a:pt x="4025" y="2501"/>
                  </a:lnTo>
                  <a:cubicBezTo>
                    <a:pt x="3638" y="3054"/>
                    <a:pt x="3026" y="3342"/>
                    <a:pt x="2404" y="3342"/>
                  </a:cubicBezTo>
                  <a:cubicBezTo>
                    <a:pt x="1954" y="3342"/>
                    <a:pt x="1499" y="3192"/>
                    <a:pt x="1119" y="2882"/>
                  </a:cubicBezTo>
                  <a:cubicBezTo>
                    <a:pt x="429" y="3311"/>
                    <a:pt x="0" y="4096"/>
                    <a:pt x="0" y="4906"/>
                  </a:cubicBezTo>
                  <a:lnTo>
                    <a:pt x="0" y="6168"/>
                  </a:lnTo>
                  <a:cubicBezTo>
                    <a:pt x="0" y="6335"/>
                    <a:pt x="143" y="6478"/>
                    <a:pt x="310" y="6478"/>
                  </a:cubicBezTo>
                  <a:lnTo>
                    <a:pt x="4501" y="6478"/>
                  </a:lnTo>
                  <a:cubicBezTo>
                    <a:pt x="4513" y="6480"/>
                    <a:pt x="4525" y="6480"/>
                    <a:pt x="4538" y="6480"/>
                  </a:cubicBezTo>
                  <a:cubicBezTo>
                    <a:pt x="4691" y="6480"/>
                    <a:pt x="4833" y="6345"/>
                    <a:pt x="4811" y="6168"/>
                  </a:cubicBezTo>
                  <a:lnTo>
                    <a:pt x="4811" y="4906"/>
                  </a:lnTo>
                  <a:cubicBezTo>
                    <a:pt x="4811" y="4501"/>
                    <a:pt x="4715" y="4120"/>
                    <a:pt x="4525" y="3763"/>
                  </a:cubicBezTo>
                  <a:lnTo>
                    <a:pt x="5644" y="3763"/>
                  </a:lnTo>
                  <a:cubicBezTo>
                    <a:pt x="6168" y="3763"/>
                    <a:pt x="6597" y="3334"/>
                    <a:pt x="6597" y="2834"/>
                  </a:cubicBezTo>
                  <a:lnTo>
                    <a:pt x="6597" y="620"/>
                  </a:lnTo>
                  <a:cubicBezTo>
                    <a:pt x="6597" y="286"/>
                    <a:pt x="6311" y="0"/>
                    <a:pt x="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76"/>
            <p:cNvSpPr/>
            <p:nvPr/>
          </p:nvSpPr>
          <p:spPr>
            <a:xfrm>
              <a:off x="5897025" y="3704375"/>
              <a:ext cx="6575" cy="16100"/>
            </a:xfrm>
            <a:custGeom>
              <a:avLst/>
              <a:gdLst/>
              <a:ahLst/>
              <a:cxnLst/>
              <a:rect l="l" t="t" r="r" b="b"/>
              <a:pathLst>
                <a:path w="263" h="644" extrusionOk="0">
                  <a:moveTo>
                    <a:pt x="1" y="1"/>
                  </a:moveTo>
                  <a:lnTo>
                    <a:pt x="1" y="644"/>
                  </a:lnTo>
                  <a:cubicBezTo>
                    <a:pt x="120" y="596"/>
                    <a:pt x="191" y="477"/>
                    <a:pt x="215" y="358"/>
                  </a:cubicBezTo>
                  <a:cubicBezTo>
                    <a:pt x="263" y="191"/>
                    <a:pt x="167" y="25"/>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76"/>
            <p:cNvSpPr/>
            <p:nvPr/>
          </p:nvSpPr>
          <p:spPr>
            <a:xfrm>
              <a:off x="5885125" y="3681175"/>
              <a:ext cx="4200" cy="11325"/>
            </a:xfrm>
            <a:custGeom>
              <a:avLst/>
              <a:gdLst/>
              <a:ahLst/>
              <a:cxnLst/>
              <a:rect l="l" t="t" r="r" b="b"/>
              <a:pathLst>
                <a:path w="168" h="453" extrusionOk="0">
                  <a:moveTo>
                    <a:pt x="167" y="0"/>
                  </a:moveTo>
                  <a:cubicBezTo>
                    <a:pt x="72" y="24"/>
                    <a:pt x="24" y="119"/>
                    <a:pt x="24" y="191"/>
                  </a:cubicBezTo>
                  <a:cubicBezTo>
                    <a:pt x="0" y="262"/>
                    <a:pt x="24" y="334"/>
                    <a:pt x="72" y="405"/>
                  </a:cubicBezTo>
                  <a:lnTo>
                    <a:pt x="167" y="453"/>
                  </a:lnTo>
                  <a:lnTo>
                    <a:pt x="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76"/>
            <p:cNvSpPr/>
            <p:nvPr/>
          </p:nvSpPr>
          <p:spPr>
            <a:xfrm>
              <a:off x="5823800" y="3648425"/>
              <a:ext cx="121475" cy="104650"/>
            </a:xfrm>
            <a:custGeom>
              <a:avLst/>
              <a:gdLst/>
              <a:ahLst/>
              <a:cxnLst/>
              <a:rect l="l" t="t" r="r" b="b"/>
              <a:pathLst>
                <a:path w="4859" h="4186" extrusionOk="0">
                  <a:moveTo>
                    <a:pt x="2775" y="697"/>
                  </a:moveTo>
                  <a:cubicBezTo>
                    <a:pt x="2852" y="697"/>
                    <a:pt x="2930" y="751"/>
                    <a:pt x="2930" y="858"/>
                  </a:cubicBezTo>
                  <a:lnTo>
                    <a:pt x="2930" y="977"/>
                  </a:lnTo>
                  <a:cubicBezTo>
                    <a:pt x="3073" y="977"/>
                    <a:pt x="3192" y="1048"/>
                    <a:pt x="3287" y="1143"/>
                  </a:cubicBezTo>
                  <a:cubicBezTo>
                    <a:pt x="3378" y="1271"/>
                    <a:pt x="3274" y="1398"/>
                    <a:pt x="3157" y="1398"/>
                  </a:cubicBezTo>
                  <a:cubicBezTo>
                    <a:pt x="3120" y="1398"/>
                    <a:pt x="3083" y="1386"/>
                    <a:pt x="3049" y="1358"/>
                  </a:cubicBezTo>
                  <a:cubicBezTo>
                    <a:pt x="3025" y="1334"/>
                    <a:pt x="2977" y="1310"/>
                    <a:pt x="2930" y="1286"/>
                  </a:cubicBezTo>
                  <a:lnTo>
                    <a:pt x="2930" y="1906"/>
                  </a:lnTo>
                  <a:lnTo>
                    <a:pt x="3025" y="1953"/>
                  </a:lnTo>
                  <a:cubicBezTo>
                    <a:pt x="3335" y="2048"/>
                    <a:pt x="3501" y="2334"/>
                    <a:pt x="3454" y="2644"/>
                  </a:cubicBezTo>
                  <a:cubicBezTo>
                    <a:pt x="3406" y="2930"/>
                    <a:pt x="3192" y="3144"/>
                    <a:pt x="2930" y="3215"/>
                  </a:cubicBezTo>
                  <a:lnTo>
                    <a:pt x="2930" y="3358"/>
                  </a:lnTo>
                  <a:cubicBezTo>
                    <a:pt x="2930" y="3465"/>
                    <a:pt x="2846" y="3519"/>
                    <a:pt x="2766" y="3519"/>
                  </a:cubicBezTo>
                  <a:cubicBezTo>
                    <a:pt x="2686" y="3519"/>
                    <a:pt x="2608" y="3465"/>
                    <a:pt x="2620" y="3358"/>
                  </a:cubicBezTo>
                  <a:lnTo>
                    <a:pt x="2620" y="3215"/>
                  </a:lnTo>
                  <a:cubicBezTo>
                    <a:pt x="2453" y="3215"/>
                    <a:pt x="2287" y="3168"/>
                    <a:pt x="2168" y="3072"/>
                  </a:cubicBezTo>
                  <a:cubicBezTo>
                    <a:pt x="1995" y="2976"/>
                    <a:pt x="2085" y="2771"/>
                    <a:pt x="2227" y="2771"/>
                  </a:cubicBezTo>
                  <a:cubicBezTo>
                    <a:pt x="2261" y="2771"/>
                    <a:pt x="2298" y="2783"/>
                    <a:pt x="2334" y="2810"/>
                  </a:cubicBezTo>
                  <a:cubicBezTo>
                    <a:pt x="2406" y="2858"/>
                    <a:pt x="2501" y="2906"/>
                    <a:pt x="2620" y="2906"/>
                  </a:cubicBezTo>
                  <a:lnTo>
                    <a:pt x="2620" y="2120"/>
                  </a:lnTo>
                  <a:cubicBezTo>
                    <a:pt x="2501" y="2072"/>
                    <a:pt x="2406" y="2025"/>
                    <a:pt x="2334" y="1953"/>
                  </a:cubicBezTo>
                  <a:cubicBezTo>
                    <a:pt x="2191" y="1834"/>
                    <a:pt x="2120" y="1620"/>
                    <a:pt x="2168" y="1453"/>
                  </a:cubicBezTo>
                  <a:cubicBezTo>
                    <a:pt x="2191" y="1239"/>
                    <a:pt x="2358" y="1048"/>
                    <a:pt x="2572" y="977"/>
                  </a:cubicBezTo>
                  <a:lnTo>
                    <a:pt x="2620" y="977"/>
                  </a:lnTo>
                  <a:lnTo>
                    <a:pt x="2620" y="858"/>
                  </a:lnTo>
                  <a:cubicBezTo>
                    <a:pt x="2620" y="751"/>
                    <a:pt x="2697" y="697"/>
                    <a:pt x="2775" y="697"/>
                  </a:cubicBezTo>
                  <a:close/>
                  <a:moveTo>
                    <a:pt x="2787" y="0"/>
                  </a:moveTo>
                  <a:cubicBezTo>
                    <a:pt x="929" y="0"/>
                    <a:pt x="1" y="2239"/>
                    <a:pt x="1310" y="3573"/>
                  </a:cubicBezTo>
                  <a:cubicBezTo>
                    <a:pt x="1733" y="3996"/>
                    <a:pt x="2254" y="4185"/>
                    <a:pt x="2764" y="4185"/>
                  </a:cubicBezTo>
                  <a:cubicBezTo>
                    <a:pt x="3833" y="4185"/>
                    <a:pt x="4859" y="3353"/>
                    <a:pt x="4859" y="2096"/>
                  </a:cubicBezTo>
                  <a:cubicBezTo>
                    <a:pt x="4859" y="929"/>
                    <a:pt x="3930" y="0"/>
                    <a:pt x="2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5" name="Google Shape;6635;p76"/>
          <p:cNvGrpSpPr/>
          <p:nvPr/>
        </p:nvGrpSpPr>
        <p:grpSpPr>
          <a:xfrm>
            <a:off x="6312266" y="3443880"/>
            <a:ext cx="329480" cy="349642"/>
            <a:chOff x="5116500" y="3648425"/>
            <a:chExt cx="252475" cy="267925"/>
          </a:xfrm>
        </p:grpSpPr>
        <p:sp>
          <p:nvSpPr>
            <p:cNvPr id="6636" name="Google Shape;6636;p76"/>
            <p:cNvSpPr/>
            <p:nvPr/>
          </p:nvSpPr>
          <p:spPr>
            <a:xfrm>
              <a:off x="5139725" y="3754400"/>
              <a:ext cx="63125" cy="62525"/>
            </a:xfrm>
            <a:custGeom>
              <a:avLst/>
              <a:gdLst/>
              <a:ahLst/>
              <a:cxnLst/>
              <a:rect l="l" t="t" r="r" b="b"/>
              <a:pathLst>
                <a:path w="2525" h="2501" extrusionOk="0">
                  <a:moveTo>
                    <a:pt x="1263" y="0"/>
                  </a:moveTo>
                  <a:cubicBezTo>
                    <a:pt x="572" y="0"/>
                    <a:pt x="1" y="548"/>
                    <a:pt x="1" y="1263"/>
                  </a:cubicBezTo>
                  <a:cubicBezTo>
                    <a:pt x="1" y="1953"/>
                    <a:pt x="572" y="2501"/>
                    <a:pt x="1263" y="2501"/>
                  </a:cubicBezTo>
                  <a:cubicBezTo>
                    <a:pt x="1953" y="2501"/>
                    <a:pt x="2525" y="1953"/>
                    <a:pt x="2525" y="1263"/>
                  </a:cubicBezTo>
                  <a:cubicBezTo>
                    <a:pt x="2525" y="548"/>
                    <a:pt x="1953"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76"/>
            <p:cNvSpPr/>
            <p:nvPr/>
          </p:nvSpPr>
          <p:spPr>
            <a:xfrm>
              <a:off x="5116500" y="3648425"/>
              <a:ext cx="252475" cy="267925"/>
            </a:xfrm>
            <a:custGeom>
              <a:avLst/>
              <a:gdLst/>
              <a:ahLst/>
              <a:cxnLst/>
              <a:rect l="l" t="t" r="r" b="b"/>
              <a:pathLst>
                <a:path w="10099" h="10717" extrusionOk="0">
                  <a:moveTo>
                    <a:pt x="5812" y="0"/>
                  </a:moveTo>
                  <a:cubicBezTo>
                    <a:pt x="5621" y="0"/>
                    <a:pt x="5478" y="143"/>
                    <a:pt x="5478" y="310"/>
                  </a:cubicBezTo>
                  <a:lnTo>
                    <a:pt x="5478" y="6549"/>
                  </a:lnTo>
                  <a:lnTo>
                    <a:pt x="3764" y="6549"/>
                  </a:lnTo>
                  <a:cubicBezTo>
                    <a:pt x="3406" y="7086"/>
                    <a:pt x="2817" y="7368"/>
                    <a:pt x="2218" y="7368"/>
                  </a:cubicBezTo>
                  <a:cubicBezTo>
                    <a:pt x="1781" y="7368"/>
                    <a:pt x="1339" y="7218"/>
                    <a:pt x="977" y="6907"/>
                  </a:cubicBezTo>
                  <a:cubicBezTo>
                    <a:pt x="358" y="7311"/>
                    <a:pt x="1" y="8002"/>
                    <a:pt x="1" y="8740"/>
                  </a:cubicBezTo>
                  <a:lnTo>
                    <a:pt x="1" y="10407"/>
                  </a:lnTo>
                  <a:cubicBezTo>
                    <a:pt x="1" y="10574"/>
                    <a:pt x="120" y="10717"/>
                    <a:pt x="310" y="10717"/>
                  </a:cubicBezTo>
                  <a:lnTo>
                    <a:pt x="4073" y="10717"/>
                  </a:lnTo>
                  <a:cubicBezTo>
                    <a:pt x="4240" y="10717"/>
                    <a:pt x="4383" y="10574"/>
                    <a:pt x="4359" y="10407"/>
                  </a:cubicBezTo>
                  <a:lnTo>
                    <a:pt x="4359" y="8740"/>
                  </a:lnTo>
                  <a:cubicBezTo>
                    <a:pt x="4359" y="8407"/>
                    <a:pt x="4288" y="8097"/>
                    <a:pt x="4145" y="7788"/>
                  </a:cubicBezTo>
                  <a:lnTo>
                    <a:pt x="6097" y="7788"/>
                  </a:lnTo>
                  <a:cubicBezTo>
                    <a:pt x="6931" y="7788"/>
                    <a:pt x="6931" y="6526"/>
                    <a:pt x="6097" y="6526"/>
                  </a:cubicBezTo>
                  <a:lnTo>
                    <a:pt x="6097" y="3144"/>
                  </a:lnTo>
                  <a:lnTo>
                    <a:pt x="9765" y="3144"/>
                  </a:lnTo>
                  <a:cubicBezTo>
                    <a:pt x="9884" y="3144"/>
                    <a:pt x="9979" y="3072"/>
                    <a:pt x="10027" y="2977"/>
                  </a:cubicBezTo>
                  <a:cubicBezTo>
                    <a:pt x="10098" y="2882"/>
                    <a:pt x="10098" y="2763"/>
                    <a:pt x="10027" y="2668"/>
                  </a:cubicBezTo>
                  <a:lnTo>
                    <a:pt x="9312" y="1572"/>
                  </a:lnTo>
                  <a:lnTo>
                    <a:pt x="10027" y="500"/>
                  </a:lnTo>
                  <a:cubicBezTo>
                    <a:pt x="10098" y="405"/>
                    <a:pt x="10098" y="262"/>
                    <a:pt x="10027" y="167"/>
                  </a:cubicBezTo>
                  <a:cubicBezTo>
                    <a:pt x="9979" y="72"/>
                    <a:pt x="9860" y="0"/>
                    <a:pt x="9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8" name="Google Shape;6638;p76"/>
          <p:cNvGrpSpPr/>
          <p:nvPr/>
        </p:nvGrpSpPr>
        <p:grpSpPr>
          <a:xfrm>
            <a:off x="5544665" y="3444272"/>
            <a:ext cx="352742" cy="349642"/>
            <a:chOff x="4528300" y="3648725"/>
            <a:chExt cx="270300" cy="267925"/>
          </a:xfrm>
        </p:grpSpPr>
        <p:sp>
          <p:nvSpPr>
            <p:cNvPr id="6639" name="Google Shape;6639;p76"/>
            <p:cNvSpPr/>
            <p:nvPr/>
          </p:nvSpPr>
          <p:spPr>
            <a:xfrm>
              <a:off x="4574725" y="3655575"/>
              <a:ext cx="60750" cy="64325"/>
            </a:xfrm>
            <a:custGeom>
              <a:avLst/>
              <a:gdLst/>
              <a:ahLst/>
              <a:cxnLst/>
              <a:rect l="l" t="t" r="r" b="b"/>
              <a:pathLst>
                <a:path w="2430" h="2573" extrusionOk="0">
                  <a:moveTo>
                    <a:pt x="1882" y="0"/>
                  </a:moveTo>
                  <a:cubicBezTo>
                    <a:pt x="1168" y="214"/>
                    <a:pt x="548" y="596"/>
                    <a:pt x="1" y="1072"/>
                  </a:cubicBezTo>
                  <a:lnTo>
                    <a:pt x="1501" y="2572"/>
                  </a:lnTo>
                  <a:cubicBezTo>
                    <a:pt x="1763" y="2358"/>
                    <a:pt x="2073" y="2167"/>
                    <a:pt x="2430" y="2048"/>
                  </a:cubicBez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76"/>
            <p:cNvSpPr/>
            <p:nvPr/>
          </p:nvSpPr>
          <p:spPr>
            <a:xfrm>
              <a:off x="4583650" y="3716900"/>
              <a:ext cx="147675" cy="105400"/>
            </a:xfrm>
            <a:custGeom>
              <a:avLst/>
              <a:gdLst/>
              <a:ahLst/>
              <a:cxnLst/>
              <a:rect l="l" t="t" r="r" b="b"/>
              <a:pathLst>
                <a:path w="5907" h="4216" extrusionOk="0">
                  <a:moveTo>
                    <a:pt x="3192" y="0"/>
                  </a:moveTo>
                  <a:cubicBezTo>
                    <a:pt x="2978" y="0"/>
                    <a:pt x="2740" y="48"/>
                    <a:pt x="2525" y="95"/>
                  </a:cubicBezTo>
                  <a:cubicBezTo>
                    <a:pt x="715" y="572"/>
                    <a:pt x="1" y="2739"/>
                    <a:pt x="1120" y="4215"/>
                  </a:cubicBezTo>
                  <a:cubicBezTo>
                    <a:pt x="1311" y="3667"/>
                    <a:pt x="1716" y="3215"/>
                    <a:pt x="2239" y="2953"/>
                  </a:cubicBezTo>
                  <a:cubicBezTo>
                    <a:pt x="1978" y="2691"/>
                    <a:pt x="1835" y="2358"/>
                    <a:pt x="1835" y="2000"/>
                  </a:cubicBezTo>
                  <a:cubicBezTo>
                    <a:pt x="1835" y="1215"/>
                    <a:pt x="2467" y="629"/>
                    <a:pt x="3186" y="629"/>
                  </a:cubicBezTo>
                  <a:cubicBezTo>
                    <a:pt x="3360" y="629"/>
                    <a:pt x="3539" y="664"/>
                    <a:pt x="3716" y="738"/>
                  </a:cubicBezTo>
                  <a:cubicBezTo>
                    <a:pt x="4621" y="1095"/>
                    <a:pt x="4859" y="2262"/>
                    <a:pt x="4168" y="2953"/>
                  </a:cubicBezTo>
                  <a:cubicBezTo>
                    <a:pt x="4383" y="3048"/>
                    <a:pt x="4573" y="3191"/>
                    <a:pt x="4740" y="3358"/>
                  </a:cubicBezTo>
                  <a:cubicBezTo>
                    <a:pt x="4978" y="3596"/>
                    <a:pt x="5169" y="3882"/>
                    <a:pt x="5264" y="4215"/>
                  </a:cubicBezTo>
                  <a:cubicBezTo>
                    <a:pt x="5335" y="4120"/>
                    <a:pt x="5407" y="4025"/>
                    <a:pt x="5454" y="3929"/>
                  </a:cubicBezTo>
                  <a:cubicBezTo>
                    <a:pt x="5812" y="3334"/>
                    <a:pt x="5907" y="2620"/>
                    <a:pt x="5716" y="1953"/>
                  </a:cubicBezTo>
                  <a:cubicBezTo>
                    <a:pt x="5431" y="810"/>
                    <a:pt x="4383" y="0"/>
                    <a:pt x="3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76"/>
            <p:cNvSpPr/>
            <p:nvPr/>
          </p:nvSpPr>
          <p:spPr>
            <a:xfrm>
              <a:off x="4726550" y="3693675"/>
              <a:ext cx="64325" cy="60150"/>
            </a:xfrm>
            <a:custGeom>
              <a:avLst/>
              <a:gdLst/>
              <a:ahLst/>
              <a:cxnLst/>
              <a:rect l="l" t="t" r="r" b="b"/>
              <a:pathLst>
                <a:path w="2573" h="2406" extrusionOk="0">
                  <a:moveTo>
                    <a:pt x="1501" y="0"/>
                  </a:moveTo>
                  <a:lnTo>
                    <a:pt x="0" y="1477"/>
                  </a:lnTo>
                  <a:cubicBezTo>
                    <a:pt x="239" y="1763"/>
                    <a:pt x="405" y="2072"/>
                    <a:pt x="524" y="2406"/>
                  </a:cubicBezTo>
                  <a:lnTo>
                    <a:pt x="2572" y="1858"/>
                  </a:lnTo>
                  <a:cubicBezTo>
                    <a:pt x="2334" y="1167"/>
                    <a:pt x="1977" y="548"/>
                    <a:pt x="1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76"/>
            <p:cNvSpPr/>
            <p:nvPr/>
          </p:nvSpPr>
          <p:spPr>
            <a:xfrm>
              <a:off x="4743825" y="3755575"/>
              <a:ext cx="54775" cy="54225"/>
            </a:xfrm>
            <a:custGeom>
              <a:avLst/>
              <a:gdLst/>
              <a:ahLst/>
              <a:cxnLst/>
              <a:rect l="l" t="t" r="r" b="b"/>
              <a:pathLst>
                <a:path w="2191" h="2169" extrusionOk="0">
                  <a:moveTo>
                    <a:pt x="2048" y="1"/>
                  </a:moveTo>
                  <a:lnTo>
                    <a:pt x="0" y="549"/>
                  </a:lnTo>
                  <a:cubicBezTo>
                    <a:pt x="48" y="906"/>
                    <a:pt x="48" y="1263"/>
                    <a:pt x="0" y="1620"/>
                  </a:cubicBezTo>
                  <a:lnTo>
                    <a:pt x="2048" y="2168"/>
                  </a:lnTo>
                  <a:cubicBezTo>
                    <a:pt x="2191" y="1454"/>
                    <a:pt x="2191" y="715"/>
                    <a:pt x="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76"/>
            <p:cNvSpPr/>
            <p:nvPr/>
          </p:nvSpPr>
          <p:spPr>
            <a:xfrm>
              <a:off x="4645575" y="3748450"/>
              <a:ext cx="36350" cy="36925"/>
            </a:xfrm>
            <a:custGeom>
              <a:avLst/>
              <a:gdLst/>
              <a:ahLst/>
              <a:cxnLst/>
              <a:rect l="l" t="t" r="r" b="b"/>
              <a:pathLst>
                <a:path w="1454" h="1477" extrusionOk="0">
                  <a:moveTo>
                    <a:pt x="715" y="0"/>
                  </a:moveTo>
                  <a:cubicBezTo>
                    <a:pt x="310" y="0"/>
                    <a:pt x="1" y="334"/>
                    <a:pt x="1" y="738"/>
                  </a:cubicBezTo>
                  <a:cubicBezTo>
                    <a:pt x="1" y="1143"/>
                    <a:pt x="310" y="1477"/>
                    <a:pt x="715" y="1477"/>
                  </a:cubicBezTo>
                  <a:cubicBezTo>
                    <a:pt x="1120" y="1477"/>
                    <a:pt x="1453" y="1143"/>
                    <a:pt x="1453" y="738"/>
                  </a:cubicBezTo>
                  <a:cubicBezTo>
                    <a:pt x="1453" y="334"/>
                    <a:pt x="1120" y="0"/>
                    <a:pt x="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76"/>
            <p:cNvSpPr/>
            <p:nvPr/>
          </p:nvSpPr>
          <p:spPr>
            <a:xfrm>
              <a:off x="4692025" y="3845475"/>
              <a:ext cx="60750" cy="64325"/>
            </a:xfrm>
            <a:custGeom>
              <a:avLst/>
              <a:gdLst/>
              <a:ahLst/>
              <a:cxnLst/>
              <a:rect l="l" t="t" r="r" b="b"/>
              <a:pathLst>
                <a:path w="2430" h="2573" extrusionOk="0">
                  <a:moveTo>
                    <a:pt x="929" y="1"/>
                  </a:moveTo>
                  <a:cubicBezTo>
                    <a:pt x="643" y="215"/>
                    <a:pt x="334" y="406"/>
                    <a:pt x="0" y="525"/>
                  </a:cubicBezTo>
                  <a:lnTo>
                    <a:pt x="548" y="2573"/>
                  </a:lnTo>
                  <a:cubicBezTo>
                    <a:pt x="1239" y="2335"/>
                    <a:pt x="1882" y="1978"/>
                    <a:pt x="2429" y="1477"/>
                  </a:cubicBezTo>
                  <a:lnTo>
                    <a:pt x="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76"/>
            <p:cNvSpPr/>
            <p:nvPr/>
          </p:nvSpPr>
          <p:spPr>
            <a:xfrm>
              <a:off x="4624750" y="3800975"/>
              <a:ext cx="78000" cy="47150"/>
            </a:xfrm>
            <a:custGeom>
              <a:avLst/>
              <a:gdLst/>
              <a:ahLst/>
              <a:cxnLst/>
              <a:rect l="l" t="t" r="r" b="b"/>
              <a:pathLst>
                <a:path w="3120" h="1886" extrusionOk="0">
                  <a:moveTo>
                    <a:pt x="1560" y="1"/>
                  </a:moveTo>
                  <a:cubicBezTo>
                    <a:pt x="840" y="1"/>
                    <a:pt x="119" y="459"/>
                    <a:pt x="0" y="1376"/>
                  </a:cubicBezTo>
                  <a:cubicBezTo>
                    <a:pt x="72" y="1424"/>
                    <a:pt x="167" y="1471"/>
                    <a:pt x="238" y="1543"/>
                  </a:cubicBezTo>
                  <a:cubicBezTo>
                    <a:pt x="658" y="1769"/>
                    <a:pt x="1120" y="1885"/>
                    <a:pt x="1583" y="1885"/>
                  </a:cubicBezTo>
                  <a:cubicBezTo>
                    <a:pt x="1803" y="1885"/>
                    <a:pt x="2023" y="1859"/>
                    <a:pt x="2239" y="1805"/>
                  </a:cubicBezTo>
                  <a:cubicBezTo>
                    <a:pt x="2548" y="1709"/>
                    <a:pt x="2858" y="1567"/>
                    <a:pt x="3120" y="1376"/>
                  </a:cubicBezTo>
                  <a:cubicBezTo>
                    <a:pt x="3001" y="459"/>
                    <a:pt x="2280" y="1"/>
                    <a:pt x="1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76"/>
            <p:cNvSpPr/>
            <p:nvPr/>
          </p:nvSpPr>
          <p:spPr>
            <a:xfrm>
              <a:off x="4536625" y="3810950"/>
              <a:ext cx="64325" cy="60750"/>
            </a:xfrm>
            <a:custGeom>
              <a:avLst/>
              <a:gdLst/>
              <a:ahLst/>
              <a:cxnLst/>
              <a:rect l="l" t="t" r="r" b="b"/>
              <a:pathLst>
                <a:path w="2573" h="2430" extrusionOk="0">
                  <a:moveTo>
                    <a:pt x="2025" y="1"/>
                  </a:moveTo>
                  <a:cubicBezTo>
                    <a:pt x="2026" y="3"/>
                    <a:pt x="2026" y="5"/>
                    <a:pt x="2027" y="6"/>
                  </a:cubicBezTo>
                  <a:lnTo>
                    <a:pt x="2027" y="6"/>
                  </a:lnTo>
                  <a:lnTo>
                    <a:pt x="2049" y="1"/>
                  </a:lnTo>
                  <a:close/>
                  <a:moveTo>
                    <a:pt x="2027" y="6"/>
                  </a:moveTo>
                  <a:lnTo>
                    <a:pt x="1" y="548"/>
                  </a:lnTo>
                  <a:cubicBezTo>
                    <a:pt x="215" y="1239"/>
                    <a:pt x="596" y="1882"/>
                    <a:pt x="1072" y="2430"/>
                  </a:cubicBezTo>
                  <a:lnTo>
                    <a:pt x="2573" y="929"/>
                  </a:lnTo>
                  <a:cubicBezTo>
                    <a:pt x="2336" y="669"/>
                    <a:pt x="2170" y="338"/>
                    <a:pt x="2027" y="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76"/>
            <p:cNvSpPr/>
            <p:nvPr/>
          </p:nvSpPr>
          <p:spPr>
            <a:xfrm>
              <a:off x="4636650" y="3862750"/>
              <a:ext cx="53600" cy="53900"/>
            </a:xfrm>
            <a:custGeom>
              <a:avLst/>
              <a:gdLst/>
              <a:ahLst/>
              <a:cxnLst/>
              <a:rect l="l" t="t" r="r" b="b"/>
              <a:pathLst>
                <a:path w="2144" h="2156" extrusionOk="0">
                  <a:moveTo>
                    <a:pt x="548" y="1"/>
                  </a:moveTo>
                  <a:lnTo>
                    <a:pt x="0" y="2049"/>
                  </a:lnTo>
                  <a:cubicBezTo>
                    <a:pt x="346" y="2120"/>
                    <a:pt x="703" y="2156"/>
                    <a:pt x="1063" y="2156"/>
                  </a:cubicBezTo>
                  <a:cubicBezTo>
                    <a:pt x="1423" y="2156"/>
                    <a:pt x="1787" y="2120"/>
                    <a:pt x="2144" y="2049"/>
                  </a:cubicBezTo>
                  <a:lnTo>
                    <a:pt x="1620" y="1"/>
                  </a:lnTo>
                  <a:cubicBezTo>
                    <a:pt x="1429" y="24"/>
                    <a:pt x="1263" y="24"/>
                    <a:pt x="1072" y="48"/>
                  </a:cubicBezTo>
                  <a:cubicBezTo>
                    <a:pt x="905" y="48"/>
                    <a:pt x="715" y="24"/>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76"/>
            <p:cNvSpPr/>
            <p:nvPr/>
          </p:nvSpPr>
          <p:spPr>
            <a:xfrm>
              <a:off x="4692025" y="3655575"/>
              <a:ext cx="60150" cy="64325"/>
            </a:xfrm>
            <a:custGeom>
              <a:avLst/>
              <a:gdLst/>
              <a:ahLst/>
              <a:cxnLst/>
              <a:rect l="l" t="t" r="r" b="b"/>
              <a:pathLst>
                <a:path w="2406" h="2573" extrusionOk="0">
                  <a:moveTo>
                    <a:pt x="548" y="0"/>
                  </a:moveTo>
                  <a:lnTo>
                    <a:pt x="0" y="2048"/>
                  </a:lnTo>
                  <a:cubicBezTo>
                    <a:pt x="167" y="2096"/>
                    <a:pt x="334" y="2191"/>
                    <a:pt x="476" y="2263"/>
                  </a:cubicBezTo>
                  <a:cubicBezTo>
                    <a:pt x="643" y="2358"/>
                    <a:pt x="786" y="2453"/>
                    <a:pt x="929" y="2572"/>
                  </a:cubicBezTo>
                  <a:lnTo>
                    <a:pt x="2405" y="1072"/>
                  </a:lnTo>
                  <a:cubicBezTo>
                    <a:pt x="1858" y="596"/>
                    <a:pt x="1239" y="238"/>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76"/>
            <p:cNvSpPr/>
            <p:nvPr/>
          </p:nvSpPr>
          <p:spPr>
            <a:xfrm>
              <a:off x="4726550" y="3810950"/>
              <a:ext cx="64325" cy="60150"/>
            </a:xfrm>
            <a:custGeom>
              <a:avLst/>
              <a:gdLst/>
              <a:ahLst/>
              <a:cxnLst/>
              <a:rect l="l" t="t" r="r" b="b"/>
              <a:pathLst>
                <a:path w="2573" h="2406" extrusionOk="0">
                  <a:moveTo>
                    <a:pt x="524" y="1"/>
                  </a:moveTo>
                  <a:cubicBezTo>
                    <a:pt x="453" y="167"/>
                    <a:pt x="381" y="334"/>
                    <a:pt x="286" y="477"/>
                  </a:cubicBezTo>
                  <a:cubicBezTo>
                    <a:pt x="215" y="644"/>
                    <a:pt x="96" y="787"/>
                    <a:pt x="0" y="929"/>
                  </a:cubicBezTo>
                  <a:lnTo>
                    <a:pt x="1477" y="2406"/>
                  </a:lnTo>
                  <a:cubicBezTo>
                    <a:pt x="1953" y="1858"/>
                    <a:pt x="2334" y="1239"/>
                    <a:pt x="2572" y="548"/>
                  </a:cubicBezTo>
                  <a:lnTo>
                    <a:pt x="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76"/>
            <p:cNvSpPr/>
            <p:nvPr/>
          </p:nvSpPr>
          <p:spPr>
            <a:xfrm>
              <a:off x="4574725" y="3845475"/>
              <a:ext cx="60750" cy="64325"/>
            </a:xfrm>
            <a:custGeom>
              <a:avLst/>
              <a:gdLst/>
              <a:ahLst/>
              <a:cxnLst/>
              <a:rect l="l" t="t" r="r" b="b"/>
              <a:pathLst>
                <a:path w="2430" h="2573" extrusionOk="0">
                  <a:moveTo>
                    <a:pt x="1501" y="1"/>
                  </a:moveTo>
                  <a:lnTo>
                    <a:pt x="1" y="1477"/>
                  </a:lnTo>
                  <a:cubicBezTo>
                    <a:pt x="286" y="1716"/>
                    <a:pt x="572" y="1930"/>
                    <a:pt x="906" y="2120"/>
                  </a:cubicBezTo>
                  <a:cubicBezTo>
                    <a:pt x="1215" y="2287"/>
                    <a:pt x="1549" y="2454"/>
                    <a:pt x="1882" y="2573"/>
                  </a:cubicBezTo>
                  <a:lnTo>
                    <a:pt x="2430" y="525"/>
                  </a:lnTo>
                  <a:cubicBezTo>
                    <a:pt x="2239" y="453"/>
                    <a:pt x="2096" y="382"/>
                    <a:pt x="1930" y="287"/>
                  </a:cubicBezTo>
                  <a:cubicBezTo>
                    <a:pt x="1787" y="191"/>
                    <a:pt x="1644" y="96"/>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76"/>
            <p:cNvSpPr/>
            <p:nvPr/>
          </p:nvSpPr>
          <p:spPr>
            <a:xfrm>
              <a:off x="4636650" y="3648725"/>
              <a:ext cx="54200" cy="53900"/>
            </a:xfrm>
            <a:custGeom>
              <a:avLst/>
              <a:gdLst/>
              <a:ahLst/>
              <a:cxnLst/>
              <a:rect l="l" t="t" r="r" b="b"/>
              <a:pathLst>
                <a:path w="2168" h="2156" extrusionOk="0">
                  <a:moveTo>
                    <a:pt x="1084" y="0"/>
                  </a:moveTo>
                  <a:cubicBezTo>
                    <a:pt x="721" y="0"/>
                    <a:pt x="358" y="36"/>
                    <a:pt x="0" y="107"/>
                  </a:cubicBezTo>
                  <a:lnTo>
                    <a:pt x="548" y="2155"/>
                  </a:lnTo>
                  <a:cubicBezTo>
                    <a:pt x="727" y="2120"/>
                    <a:pt x="905" y="2102"/>
                    <a:pt x="1084" y="2102"/>
                  </a:cubicBezTo>
                  <a:cubicBezTo>
                    <a:pt x="1263" y="2102"/>
                    <a:pt x="1441" y="2120"/>
                    <a:pt x="1620" y="2155"/>
                  </a:cubicBezTo>
                  <a:lnTo>
                    <a:pt x="2168" y="107"/>
                  </a:lnTo>
                  <a:cubicBezTo>
                    <a:pt x="1810" y="36"/>
                    <a:pt x="1447" y="0"/>
                    <a:pt x="10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76"/>
            <p:cNvSpPr/>
            <p:nvPr/>
          </p:nvSpPr>
          <p:spPr>
            <a:xfrm>
              <a:off x="4536625" y="3693675"/>
              <a:ext cx="64325" cy="60150"/>
            </a:xfrm>
            <a:custGeom>
              <a:avLst/>
              <a:gdLst/>
              <a:ahLst/>
              <a:cxnLst/>
              <a:rect l="l" t="t" r="r" b="b"/>
              <a:pathLst>
                <a:path w="2573" h="2406" extrusionOk="0">
                  <a:moveTo>
                    <a:pt x="1072" y="0"/>
                  </a:moveTo>
                  <a:cubicBezTo>
                    <a:pt x="834" y="286"/>
                    <a:pt x="620" y="572"/>
                    <a:pt x="453" y="905"/>
                  </a:cubicBezTo>
                  <a:cubicBezTo>
                    <a:pt x="263" y="1215"/>
                    <a:pt x="120" y="1548"/>
                    <a:pt x="1" y="1882"/>
                  </a:cubicBezTo>
                  <a:lnTo>
                    <a:pt x="2049" y="2406"/>
                  </a:lnTo>
                  <a:cubicBezTo>
                    <a:pt x="2096" y="2239"/>
                    <a:pt x="2192" y="2096"/>
                    <a:pt x="2263" y="1929"/>
                  </a:cubicBezTo>
                  <a:cubicBezTo>
                    <a:pt x="2358" y="1786"/>
                    <a:pt x="2453" y="1643"/>
                    <a:pt x="2573" y="1501"/>
                  </a:cubicBezTo>
                  <a:lnTo>
                    <a:pt x="10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76"/>
            <p:cNvSpPr/>
            <p:nvPr/>
          </p:nvSpPr>
          <p:spPr>
            <a:xfrm>
              <a:off x="4528300" y="3755575"/>
              <a:ext cx="55375" cy="54225"/>
            </a:xfrm>
            <a:custGeom>
              <a:avLst/>
              <a:gdLst/>
              <a:ahLst/>
              <a:cxnLst/>
              <a:rect l="l" t="t" r="r" b="b"/>
              <a:pathLst>
                <a:path w="2215" h="2169" extrusionOk="0">
                  <a:moveTo>
                    <a:pt x="167" y="1"/>
                  </a:moveTo>
                  <a:cubicBezTo>
                    <a:pt x="0" y="715"/>
                    <a:pt x="0" y="1454"/>
                    <a:pt x="167" y="2168"/>
                  </a:cubicBezTo>
                  <a:lnTo>
                    <a:pt x="2215" y="1620"/>
                  </a:lnTo>
                  <a:cubicBezTo>
                    <a:pt x="2167" y="1263"/>
                    <a:pt x="2167" y="906"/>
                    <a:pt x="2215" y="549"/>
                  </a:cubicBezTo>
                  <a:lnTo>
                    <a:pt x="1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4" name="Google Shape;6654;p76"/>
          <p:cNvGrpSpPr/>
          <p:nvPr/>
        </p:nvGrpSpPr>
        <p:grpSpPr>
          <a:xfrm>
            <a:off x="4836866" y="3443880"/>
            <a:ext cx="255649" cy="350490"/>
            <a:chOff x="3985925" y="3648425"/>
            <a:chExt cx="195900" cy="268575"/>
          </a:xfrm>
        </p:grpSpPr>
        <p:sp>
          <p:nvSpPr>
            <p:cNvPr id="6655" name="Google Shape;6655;p76"/>
            <p:cNvSpPr/>
            <p:nvPr/>
          </p:nvSpPr>
          <p:spPr>
            <a:xfrm>
              <a:off x="4056175" y="3648425"/>
              <a:ext cx="57775" cy="57775"/>
            </a:xfrm>
            <a:custGeom>
              <a:avLst/>
              <a:gdLst/>
              <a:ahLst/>
              <a:cxnLst/>
              <a:rect l="l" t="t" r="r" b="b"/>
              <a:pathLst>
                <a:path w="2311" h="2311" extrusionOk="0">
                  <a:moveTo>
                    <a:pt x="1143" y="0"/>
                  </a:moveTo>
                  <a:cubicBezTo>
                    <a:pt x="500" y="0"/>
                    <a:pt x="0" y="524"/>
                    <a:pt x="0" y="1167"/>
                  </a:cubicBezTo>
                  <a:cubicBezTo>
                    <a:pt x="0" y="1786"/>
                    <a:pt x="500" y="2310"/>
                    <a:pt x="1143" y="2310"/>
                  </a:cubicBezTo>
                  <a:cubicBezTo>
                    <a:pt x="1786" y="2310"/>
                    <a:pt x="2310" y="1786"/>
                    <a:pt x="2310" y="1167"/>
                  </a:cubicBezTo>
                  <a:cubicBezTo>
                    <a:pt x="2310" y="524"/>
                    <a:pt x="1786" y="0"/>
                    <a:pt x="1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76"/>
            <p:cNvSpPr/>
            <p:nvPr/>
          </p:nvSpPr>
          <p:spPr>
            <a:xfrm>
              <a:off x="3985925" y="3703575"/>
              <a:ext cx="195900" cy="88950"/>
            </a:xfrm>
            <a:custGeom>
              <a:avLst/>
              <a:gdLst/>
              <a:ahLst/>
              <a:cxnLst/>
              <a:rect l="l" t="t" r="r" b="b"/>
              <a:pathLst>
                <a:path w="7836" h="3558" extrusionOk="0">
                  <a:moveTo>
                    <a:pt x="1637" y="1"/>
                  </a:moveTo>
                  <a:cubicBezTo>
                    <a:pt x="1594" y="1"/>
                    <a:pt x="1548" y="11"/>
                    <a:pt x="1501" y="33"/>
                  </a:cubicBezTo>
                  <a:lnTo>
                    <a:pt x="667" y="462"/>
                  </a:lnTo>
                  <a:cubicBezTo>
                    <a:pt x="572" y="509"/>
                    <a:pt x="500" y="604"/>
                    <a:pt x="500" y="724"/>
                  </a:cubicBezTo>
                  <a:lnTo>
                    <a:pt x="500" y="2295"/>
                  </a:lnTo>
                  <a:lnTo>
                    <a:pt x="405" y="2295"/>
                  </a:lnTo>
                  <a:cubicBezTo>
                    <a:pt x="143" y="2295"/>
                    <a:pt x="0" y="2581"/>
                    <a:pt x="143" y="2795"/>
                  </a:cubicBezTo>
                  <a:lnTo>
                    <a:pt x="548" y="3415"/>
                  </a:lnTo>
                  <a:cubicBezTo>
                    <a:pt x="596" y="3510"/>
                    <a:pt x="715" y="3557"/>
                    <a:pt x="810" y="3557"/>
                  </a:cubicBezTo>
                  <a:lnTo>
                    <a:pt x="7097" y="3557"/>
                  </a:lnTo>
                  <a:cubicBezTo>
                    <a:pt x="7192" y="3557"/>
                    <a:pt x="7287" y="3510"/>
                    <a:pt x="7359" y="3415"/>
                  </a:cubicBezTo>
                  <a:lnTo>
                    <a:pt x="7764" y="2795"/>
                  </a:lnTo>
                  <a:cubicBezTo>
                    <a:pt x="7835" y="2700"/>
                    <a:pt x="7835" y="2557"/>
                    <a:pt x="7764" y="2462"/>
                  </a:cubicBezTo>
                  <a:lnTo>
                    <a:pt x="7788" y="2462"/>
                  </a:lnTo>
                  <a:cubicBezTo>
                    <a:pt x="7740" y="2367"/>
                    <a:pt x="7621" y="2295"/>
                    <a:pt x="7526" y="2295"/>
                  </a:cubicBezTo>
                  <a:lnTo>
                    <a:pt x="7406" y="2295"/>
                  </a:lnTo>
                  <a:lnTo>
                    <a:pt x="7406" y="724"/>
                  </a:lnTo>
                  <a:cubicBezTo>
                    <a:pt x="7406" y="604"/>
                    <a:pt x="7335" y="509"/>
                    <a:pt x="7240" y="462"/>
                  </a:cubicBezTo>
                  <a:lnTo>
                    <a:pt x="6406" y="33"/>
                  </a:lnTo>
                  <a:cubicBezTo>
                    <a:pt x="6363" y="16"/>
                    <a:pt x="6321" y="8"/>
                    <a:pt x="6281" y="8"/>
                  </a:cubicBezTo>
                  <a:cubicBezTo>
                    <a:pt x="5994" y="8"/>
                    <a:pt x="5828" y="416"/>
                    <a:pt x="6121" y="604"/>
                  </a:cubicBezTo>
                  <a:lnTo>
                    <a:pt x="6787" y="938"/>
                  </a:lnTo>
                  <a:lnTo>
                    <a:pt x="6787" y="2295"/>
                  </a:lnTo>
                  <a:lnTo>
                    <a:pt x="1119" y="2295"/>
                  </a:lnTo>
                  <a:lnTo>
                    <a:pt x="1119" y="938"/>
                  </a:lnTo>
                  <a:lnTo>
                    <a:pt x="1786" y="604"/>
                  </a:lnTo>
                  <a:cubicBezTo>
                    <a:pt x="2075" y="419"/>
                    <a:pt x="1917"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76"/>
            <p:cNvSpPr/>
            <p:nvPr/>
          </p:nvSpPr>
          <p:spPr>
            <a:xfrm>
              <a:off x="4066875" y="3839525"/>
              <a:ext cx="35750" cy="37550"/>
            </a:xfrm>
            <a:custGeom>
              <a:avLst/>
              <a:gdLst/>
              <a:ahLst/>
              <a:cxnLst/>
              <a:rect l="l" t="t" r="r" b="b"/>
              <a:pathLst>
                <a:path w="1430" h="1502" extrusionOk="0">
                  <a:moveTo>
                    <a:pt x="1" y="1"/>
                  </a:moveTo>
                  <a:lnTo>
                    <a:pt x="215" y="1501"/>
                  </a:lnTo>
                  <a:lnTo>
                    <a:pt x="1239" y="1501"/>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76"/>
            <p:cNvSpPr/>
            <p:nvPr/>
          </p:nvSpPr>
          <p:spPr>
            <a:xfrm>
              <a:off x="3989850" y="3808575"/>
              <a:ext cx="188400" cy="108425"/>
            </a:xfrm>
            <a:custGeom>
              <a:avLst/>
              <a:gdLst/>
              <a:ahLst/>
              <a:cxnLst/>
              <a:rect l="l" t="t" r="r" b="b"/>
              <a:pathLst>
                <a:path w="7536" h="4337" extrusionOk="0">
                  <a:moveTo>
                    <a:pt x="4868" y="620"/>
                  </a:moveTo>
                  <a:cubicBezTo>
                    <a:pt x="4939" y="620"/>
                    <a:pt x="5035" y="643"/>
                    <a:pt x="5106" y="715"/>
                  </a:cubicBezTo>
                  <a:cubicBezTo>
                    <a:pt x="5154" y="786"/>
                    <a:pt x="5178" y="882"/>
                    <a:pt x="5178" y="977"/>
                  </a:cubicBezTo>
                  <a:lnTo>
                    <a:pt x="4892" y="3096"/>
                  </a:lnTo>
                  <a:cubicBezTo>
                    <a:pt x="4868" y="3263"/>
                    <a:pt x="4725" y="3382"/>
                    <a:pt x="4582" y="3382"/>
                  </a:cubicBezTo>
                  <a:lnTo>
                    <a:pt x="3011" y="3382"/>
                  </a:lnTo>
                  <a:cubicBezTo>
                    <a:pt x="2844" y="3358"/>
                    <a:pt x="2725" y="3263"/>
                    <a:pt x="2701" y="3096"/>
                  </a:cubicBezTo>
                  <a:lnTo>
                    <a:pt x="2415" y="977"/>
                  </a:lnTo>
                  <a:cubicBezTo>
                    <a:pt x="2391" y="882"/>
                    <a:pt x="2415" y="786"/>
                    <a:pt x="2487" y="715"/>
                  </a:cubicBezTo>
                  <a:cubicBezTo>
                    <a:pt x="2534" y="643"/>
                    <a:pt x="2629" y="620"/>
                    <a:pt x="2725" y="620"/>
                  </a:cubicBezTo>
                  <a:close/>
                  <a:moveTo>
                    <a:pt x="1058" y="0"/>
                  </a:moveTo>
                  <a:lnTo>
                    <a:pt x="1558" y="3715"/>
                  </a:lnTo>
                  <a:lnTo>
                    <a:pt x="462" y="3715"/>
                  </a:lnTo>
                  <a:cubicBezTo>
                    <a:pt x="447" y="3714"/>
                    <a:pt x="432" y="3713"/>
                    <a:pt x="418" y="3713"/>
                  </a:cubicBezTo>
                  <a:cubicBezTo>
                    <a:pt x="1" y="3713"/>
                    <a:pt x="1" y="4337"/>
                    <a:pt x="418" y="4337"/>
                  </a:cubicBezTo>
                  <a:cubicBezTo>
                    <a:pt x="432" y="4337"/>
                    <a:pt x="447" y="4336"/>
                    <a:pt x="462" y="4335"/>
                  </a:cubicBezTo>
                  <a:lnTo>
                    <a:pt x="7154" y="4335"/>
                  </a:lnTo>
                  <a:cubicBezTo>
                    <a:pt x="7535" y="4287"/>
                    <a:pt x="7535" y="3739"/>
                    <a:pt x="7154" y="3715"/>
                  </a:cubicBezTo>
                  <a:lnTo>
                    <a:pt x="7154" y="3692"/>
                  </a:lnTo>
                  <a:lnTo>
                    <a:pt x="6035" y="3692"/>
                  </a:lnTo>
                  <a:lnTo>
                    <a:pt x="6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76"/>
            <p:cNvSpPr/>
            <p:nvPr/>
          </p:nvSpPr>
          <p:spPr>
            <a:xfrm>
              <a:off x="4030575" y="3709750"/>
              <a:ext cx="108375" cy="35750"/>
            </a:xfrm>
            <a:custGeom>
              <a:avLst/>
              <a:gdLst/>
              <a:ahLst/>
              <a:cxnLst/>
              <a:rect l="l" t="t" r="r" b="b"/>
              <a:pathLst>
                <a:path w="4335" h="1430" extrusionOk="0">
                  <a:moveTo>
                    <a:pt x="953" y="0"/>
                  </a:moveTo>
                  <a:cubicBezTo>
                    <a:pt x="477" y="334"/>
                    <a:pt x="119" y="834"/>
                    <a:pt x="0" y="1429"/>
                  </a:cubicBezTo>
                  <a:lnTo>
                    <a:pt x="4335" y="1429"/>
                  </a:lnTo>
                  <a:cubicBezTo>
                    <a:pt x="4215" y="858"/>
                    <a:pt x="3882" y="334"/>
                    <a:pt x="3382" y="0"/>
                  </a:cubicBezTo>
                  <a:cubicBezTo>
                    <a:pt x="3037" y="322"/>
                    <a:pt x="2602" y="483"/>
                    <a:pt x="2167" y="483"/>
                  </a:cubicBezTo>
                  <a:cubicBezTo>
                    <a:pt x="1733" y="483"/>
                    <a:pt x="1298" y="322"/>
                    <a:pt x="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0" name="Google Shape;6660;p76"/>
          <p:cNvGrpSpPr/>
          <p:nvPr/>
        </p:nvGrpSpPr>
        <p:grpSpPr>
          <a:xfrm>
            <a:off x="4036607" y="3443880"/>
            <a:ext cx="348826" cy="349740"/>
            <a:chOff x="3372700" y="3648425"/>
            <a:chExt cx="267300" cy="268000"/>
          </a:xfrm>
        </p:grpSpPr>
        <p:sp>
          <p:nvSpPr>
            <p:cNvPr id="6661" name="Google Shape;6661;p76"/>
            <p:cNvSpPr/>
            <p:nvPr/>
          </p:nvSpPr>
          <p:spPr>
            <a:xfrm>
              <a:off x="3479850" y="3648425"/>
              <a:ext cx="52425" cy="52425"/>
            </a:xfrm>
            <a:custGeom>
              <a:avLst/>
              <a:gdLst/>
              <a:ahLst/>
              <a:cxnLst/>
              <a:rect l="l" t="t" r="r" b="b"/>
              <a:pathLst>
                <a:path w="2097" h="2097" extrusionOk="0">
                  <a:moveTo>
                    <a:pt x="1049" y="0"/>
                  </a:moveTo>
                  <a:cubicBezTo>
                    <a:pt x="477" y="0"/>
                    <a:pt x="1" y="477"/>
                    <a:pt x="1" y="1048"/>
                  </a:cubicBezTo>
                  <a:cubicBezTo>
                    <a:pt x="1" y="1644"/>
                    <a:pt x="477" y="2096"/>
                    <a:pt x="1049" y="2096"/>
                  </a:cubicBezTo>
                  <a:cubicBezTo>
                    <a:pt x="1620" y="2096"/>
                    <a:pt x="2097" y="1644"/>
                    <a:pt x="2097" y="1048"/>
                  </a:cubicBezTo>
                  <a:cubicBezTo>
                    <a:pt x="2097" y="477"/>
                    <a:pt x="1620" y="0"/>
                    <a:pt x="10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76"/>
            <p:cNvSpPr/>
            <p:nvPr/>
          </p:nvSpPr>
          <p:spPr>
            <a:xfrm>
              <a:off x="3456650" y="3704975"/>
              <a:ext cx="98250" cy="32775"/>
            </a:xfrm>
            <a:custGeom>
              <a:avLst/>
              <a:gdLst/>
              <a:ahLst/>
              <a:cxnLst/>
              <a:rect l="l" t="t" r="r" b="b"/>
              <a:pathLst>
                <a:path w="3930" h="1311" extrusionOk="0">
                  <a:moveTo>
                    <a:pt x="810" y="1"/>
                  </a:moveTo>
                  <a:cubicBezTo>
                    <a:pt x="381" y="310"/>
                    <a:pt x="95" y="787"/>
                    <a:pt x="0" y="1311"/>
                  </a:cubicBezTo>
                  <a:lnTo>
                    <a:pt x="3930" y="1311"/>
                  </a:lnTo>
                  <a:cubicBezTo>
                    <a:pt x="3858" y="787"/>
                    <a:pt x="3572" y="310"/>
                    <a:pt x="3144" y="1"/>
                  </a:cubicBezTo>
                  <a:cubicBezTo>
                    <a:pt x="2810" y="310"/>
                    <a:pt x="2393" y="465"/>
                    <a:pt x="1977" y="465"/>
                  </a:cubicBezTo>
                  <a:cubicBezTo>
                    <a:pt x="1560" y="465"/>
                    <a:pt x="1143" y="310"/>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76"/>
            <p:cNvSpPr/>
            <p:nvPr/>
          </p:nvSpPr>
          <p:spPr>
            <a:xfrm>
              <a:off x="3428650" y="3753150"/>
              <a:ext cx="156825" cy="41825"/>
            </a:xfrm>
            <a:custGeom>
              <a:avLst/>
              <a:gdLst/>
              <a:ahLst/>
              <a:cxnLst/>
              <a:rect l="l" t="t" r="r" b="b"/>
              <a:pathLst>
                <a:path w="6273" h="1673" extrusionOk="0">
                  <a:moveTo>
                    <a:pt x="5856" y="0"/>
                  </a:moveTo>
                  <a:cubicBezTo>
                    <a:pt x="5842" y="0"/>
                    <a:pt x="5827" y="1"/>
                    <a:pt x="5812" y="3"/>
                  </a:cubicBezTo>
                  <a:lnTo>
                    <a:pt x="382" y="3"/>
                  </a:lnTo>
                  <a:cubicBezTo>
                    <a:pt x="1" y="50"/>
                    <a:pt x="1" y="598"/>
                    <a:pt x="382" y="622"/>
                  </a:cubicBezTo>
                  <a:lnTo>
                    <a:pt x="691" y="622"/>
                  </a:lnTo>
                  <a:lnTo>
                    <a:pt x="691" y="1360"/>
                  </a:lnTo>
                  <a:cubicBezTo>
                    <a:pt x="668" y="1527"/>
                    <a:pt x="811" y="1670"/>
                    <a:pt x="1001" y="1670"/>
                  </a:cubicBezTo>
                  <a:lnTo>
                    <a:pt x="5169" y="1670"/>
                  </a:lnTo>
                  <a:cubicBezTo>
                    <a:pt x="5183" y="1671"/>
                    <a:pt x="5196" y="1672"/>
                    <a:pt x="5210" y="1672"/>
                  </a:cubicBezTo>
                  <a:cubicBezTo>
                    <a:pt x="5379" y="1672"/>
                    <a:pt x="5502" y="1537"/>
                    <a:pt x="5502" y="1360"/>
                  </a:cubicBezTo>
                  <a:lnTo>
                    <a:pt x="5502" y="622"/>
                  </a:lnTo>
                  <a:lnTo>
                    <a:pt x="5812" y="622"/>
                  </a:lnTo>
                  <a:cubicBezTo>
                    <a:pt x="5827" y="623"/>
                    <a:pt x="5842" y="624"/>
                    <a:pt x="5856" y="624"/>
                  </a:cubicBezTo>
                  <a:cubicBezTo>
                    <a:pt x="6273" y="624"/>
                    <a:pt x="6273" y="0"/>
                    <a:pt x="5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76"/>
            <p:cNvSpPr/>
            <p:nvPr/>
          </p:nvSpPr>
          <p:spPr>
            <a:xfrm>
              <a:off x="3385800" y="3811550"/>
              <a:ext cx="52400" cy="52425"/>
            </a:xfrm>
            <a:custGeom>
              <a:avLst/>
              <a:gdLst/>
              <a:ahLst/>
              <a:cxnLst/>
              <a:rect l="l" t="t" r="r" b="b"/>
              <a:pathLst>
                <a:path w="2096" h="2097" extrusionOk="0">
                  <a:moveTo>
                    <a:pt x="1048" y="1"/>
                  </a:moveTo>
                  <a:cubicBezTo>
                    <a:pt x="453" y="1"/>
                    <a:pt x="0" y="477"/>
                    <a:pt x="0" y="1048"/>
                  </a:cubicBezTo>
                  <a:cubicBezTo>
                    <a:pt x="0" y="1644"/>
                    <a:pt x="453" y="2096"/>
                    <a:pt x="1048" y="2096"/>
                  </a:cubicBezTo>
                  <a:cubicBezTo>
                    <a:pt x="1620" y="2096"/>
                    <a:pt x="2096" y="1644"/>
                    <a:pt x="2096" y="1048"/>
                  </a:cubicBezTo>
                  <a:cubicBezTo>
                    <a:pt x="2096" y="477"/>
                    <a:pt x="1620"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76"/>
            <p:cNvSpPr/>
            <p:nvPr/>
          </p:nvSpPr>
          <p:spPr>
            <a:xfrm>
              <a:off x="3372700" y="3869300"/>
              <a:ext cx="78600" cy="47050"/>
            </a:xfrm>
            <a:custGeom>
              <a:avLst/>
              <a:gdLst/>
              <a:ahLst/>
              <a:cxnLst/>
              <a:rect l="l" t="t" r="r" b="b"/>
              <a:pathLst>
                <a:path w="3144" h="1882" extrusionOk="0">
                  <a:moveTo>
                    <a:pt x="2644" y="1"/>
                  </a:moveTo>
                  <a:cubicBezTo>
                    <a:pt x="2358" y="262"/>
                    <a:pt x="1953" y="429"/>
                    <a:pt x="1572" y="429"/>
                  </a:cubicBezTo>
                  <a:cubicBezTo>
                    <a:pt x="1167" y="429"/>
                    <a:pt x="786" y="286"/>
                    <a:pt x="477" y="24"/>
                  </a:cubicBezTo>
                  <a:cubicBezTo>
                    <a:pt x="167" y="310"/>
                    <a:pt x="0" y="739"/>
                    <a:pt x="0" y="1167"/>
                  </a:cubicBezTo>
                  <a:lnTo>
                    <a:pt x="0" y="1572"/>
                  </a:lnTo>
                  <a:cubicBezTo>
                    <a:pt x="0" y="1739"/>
                    <a:pt x="143" y="1882"/>
                    <a:pt x="310" y="1882"/>
                  </a:cubicBezTo>
                  <a:lnTo>
                    <a:pt x="2810" y="1882"/>
                  </a:lnTo>
                  <a:cubicBezTo>
                    <a:pt x="3001" y="1882"/>
                    <a:pt x="3144" y="1739"/>
                    <a:pt x="3144" y="1572"/>
                  </a:cubicBezTo>
                  <a:lnTo>
                    <a:pt x="3144" y="1144"/>
                  </a:lnTo>
                  <a:cubicBezTo>
                    <a:pt x="3144" y="715"/>
                    <a:pt x="2953" y="310"/>
                    <a:pt x="2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76"/>
            <p:cNvSpPr/>
            <p:nvPr/>
          </p:nvSpPr>
          <p:spPr>
            <a:xfrm>
              <a:off x="3573925" y="3811550"/>
              <a:ext cx="52425" cy="52425"/>
            </a:xfrm>
            <a:custGeom>
              <a:avLst/>
              <a:gdLst/>
              <a:ahLst/>
              <a:cxnLst/>
              <a:rect l="l" t="t" r="r" b="b"/>
              <a:pathLst>
                <a:path w="2097" h="2097" extrusionOk="0">
                  <a:moveTo>
                    <a:pt x="1048" y="1"/>
                  </a:moveTo>
                  <a:cubicBezTo>
                    <a:pt x="477" y="1"/>
                    <a:pt x="1" y="477"/>
                    <a:pt x="1" y="1048"/>
                  </a:cubicBezTo>
                  <a:cubicBezTo>
                    <a:pt x="1" y="1644"/>
                    <a:pt x="477" y="2096"/>
                    <a:pt x="1048" y="2096"/>
                  </a:cubicBezTo>
                  <a:cubicBezTo>
                    <a:pt x="1620" y="2096"/>
                    <a:pt x="2096" y="1644"/>
                    <a:pt x="2096" y="1048"/>
                  </a:cubicBezTo>
                  <a:cubicBezTo>
                    <a:pt x="2096" y="477"/>
                    <a:pt x="1620"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76"/>
            <p:cNvSpPr/>
            <p:nvPr/>
          </p:nvSpPr>
          <p:spPr>
            <a:xfrm>
              <a:off x="3560825" y="3869900"/>
              <a:ext cx="79175" cy="46525"/>
            </a:xfrm>
            <a:custGeom>
              <a:avLst/>
              <a:gdLst/>
              <a:ahLst/>
              <a:cxnLst/>
              <a:rect l="l" t="t" r="r" b="b"/>
              <a:pathLst>
                <a:path w="3167" h="1861" extrusionOk="0">
                  <a:moveTo>
                    <a:pt x="501" y="0"/>
                  </a:moveTo>
                  <a:cubicBezTo>
                    <a:pt x="167" y="286"/>
                    <a:pt x="1" y="715"/>
                    <a:pt x="1" y="1143"/>
                  </a:cubicBezTo>
                  <a:lnTo>
                    <a:pt x="1" y="1548"/>
                  </a:lnTo>
                  <a:cubicBezTo>
                    <a:pt x="1" y="1715"/>
                    <a:pt x="144" y="1858"/>
                    <a:pt x="310" y="1858"/>
                  </a:cubicBezTo>
                  <a:lnTo>
                    <a:pt x="2835" y="1858"/>
                  </a:lnTo>
                  <a:cubicBezTo>
                    <a:pt x="2847" y="1860"/>
                    <a:pt x="2859" y="1860"/>
                    <a:pt x="2871" y="1860"/>
                  </a:cubicBezTo>
                  <a:cubicBezTo>
                    <a:pt x="3025" y="1860"/>
                    <a:pt x="3166" y="1725"/>
                    <a:pt x="3144" y="1548"/>
                  </a:cubicBezTo>
                  <a:lnTo>
                    <a:pt x="3144" y="1120"/>
                  </a:lnTo>
                  <a:cubicBezTo>
                    <a:pt x="3144" y="691"/>
                    <a:pt x="2977" y="286"/>
                    <a:pt x="2668" y="0"/>
                  </a:cubicBezTo>
                  <a:cubicBezTo>
                    <a:pt x="2346" y="262"/>
                    <a:pt x="1959" y="393"/>
                    <a:pt x="1575" y="393"/>
                  </a:cubicBezTo>
                  <a:cubicBezTo>
                    <a:pt x="1191" y="393"/>
                    <a:pt x="810" y="262"/>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76"/>
            <p:cNvSpPr/>
            <p:nvPr/>
          </p:nvSpPr>
          <p:spPr>
            <a:xfrm>
              <a:off x="3479850" y="3811550"/>
              <a:ext cx="52425" cy="52425"/>
            </a:xfrm>
            <a:custGeom>
              <a:avLst/>
              <a:gdLst/>
              <a:ahLst/>
              <a:cxnLst/>
              <a:rect l="l" t="t" r="r" b="b"/>
              <a:pathLst>
                <a:path w="2097" h="2097" extrusionOk="0">
                  <a:moveTo>
                    <a:pt x="1049" y="1"/>
                  </a:moveTo>
                  <a:cubicBezTo>
                    <a:pt x="477" y="1"/>
                    <a:pt x="1" y="477"/>
                    <a:pt x="1" y="1048"/>
                  </a:cubicBezTo>
                  <a:cubicBezTo>
                    <a:pt x="1" y="1644"/>
                    <a:pt x="477" y="2096"/>
                    <a:pt x="1049" y="2096"/>
                  </a:cubicBezTo>
                  <a:cubicBezTo>
                    <a:pt x="1620" y="2096"/>
                    <a:pt x="2097" y="1644"/>
                    <a:pt x="2097" y="1048"/>
                  </a:cubicBezTo>
                  <a:cubicBezTo>
                    <a:pt x="2097" y="477"/>
                    <a:pt x="1620" y="1"/>
                    <a:pt x="1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76"/>
            <p:cNvSpPr/>
            <p:nvPr/>
          </p:nvSpPr>
          <p:spPr>
            <a:xfrm>
              <a:off x="3466750" y="3869300"/>
              <a:ext cx="78625" cy="47125"/>
            </a:xfrm>
            <a:custGeom>
              <a:avLst/>
              <a:gdLst/>
              <a:ahLst/>
              <a:cxnLst/>
              <a:rect l="l" t="t" r="r" b="b"/>
              <a:pathLst>
                <a:path w="3145" h="1885" extrusionOk="0">
                  <a:moveTo>
                    <a:pt x="2668" y="1"/>
                  </a:moveTo>
                  <a:cubicBezTo>
                    <a:pt x="2359" y="262"/>
                    <a:pt x="1978" y="405"/>
                    <a:pt x="1573" y="405"/>
                  </a:cubicBezTo>
                  <a:lnTo>
                    <a:pt x="1573" y="429"/>
                  </a:lnTo>
                  <a:cubicBezTo>
                    <a:pt x="1168" y="429"/>
                    <a:pt x="787" y="286"/>
                    <a:pt x="477" y="24"/>
                  </a:cubicBezTo>
                  <a:cubicBezTo>
                    <a:pt x="168" y="310"/>
                    <a:pt x="1" y="739"/>
                    <a:pt x="1" y="1167"/>
                  </a:cubicBezTo>
                  <a:lnTo>
                    <a:pt x="1" y="1572"/>
                  </a:lnTo>
                  <a:cubicBezTo>
                    <a:pt x="1" y="1749"/>
                    <a:pt x="124" y="1884"/>
                    <a:pt x="274" y="1884"/>
                  </a:cubicBezTo>
                  <a:cubicBezTo>
                    <a:pt x="286" y="1884"/>
                    <a:pt x="298" y="1884"/>
                    <a:pt x="311" y="1882"/>
                  </a:cubicBezTo>
                  <a:lnTo>
                    <a:pt x="2835" y="1882"/>
                  </a:lnTo>
                  <a:cubicBezTo>
                    <a:pt x="2847" y="1884"/>
                    <a:pt x="2859" y="1884"/>
                    <a:pt x="2871" y="1884"/>
                  </a:cubicBezTo>
                  <a:cubicBezTo>
                    <a:pt x="3022" y="1884"/>
                    <a:pt x="3144" y="1749"/>
                    <a:pt x="3144" y="1572"/>
                  </a:cubicBezTo>
                  <a:lnTo>
                    <a:pt x="3144" y="1144"/>
                  </a:lnTo>
                  <a:cubicBezTo>
                    <a:pt x="3144" y="715"/>
                    <a:pt x="2954" y="310"/>
                    <a:pt x="2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0" name="Google Shape;6670;p76"/>
          <p:cNvGrpSpPr/>
          <p:nvPr/>
        </p:nvGrpSpPr>
        <p:grpSpPr>
          <a:xfrm>
            <a:off x="3270931" y="3443880"/>
            <a:ext cx="359364" cy="349609"/>
            <a:chOff x="2785975" y="3648425"/>
            <a:chExt cx="275375" cy="267900"/>
          </a:xfrm>
        </p:grpSpPr>
        <p:sp>
          <p:nvSpPr>
            <p:cNvPr id="6671" name="Google Shape;6671;p76"/>
            <p:cNvSpPr/>
            <p:nvPr/>
          </p:nvSpPr>
          <p:spPr>
            <a:xfrm>
              <a:off x="2967250" y="3648425"/>
              <a:ext cx="67900" cy="68500"/>
            </a:xfrm>
            <a:custGeom>
              <a:avLst/>
              <a:gdLst/>
              <a:ahLst/>
              <a:cxnLst/>
              <a:rect l="l" t="t" r="r" b="b"/>
              <a:pathLst>
                <a:path w="2716" h="2740" extrusionOk="0">
                  <a:moveTo>
                    <a:pt x="1358" y="0"/>
                  </a:moveTo>
                  <a:cubicBezTo>
                    <a:pt x="596" y="0"/>
                    <a:pt x="1" y="620"/>
                    <a:pt x="1" y="1358"/>
                  </a:cubicBezTo>
                  <a:cubicBezTo>
                    <a:pt x="1" y="2120"/>
                    <a:pt x="596" y="2739"/>
                    <a:pt x="1358" y="2739"/>
                  </a:cubicBezTo>
                  <a:cubicBezTo>
                    <a:pt x="2096" y="2739"/>
                    <a:pt x="2715" y="2120"/>
                    <a:pt x="2715" y="1358"/>
                  </a:cubicBezTo>
                  <a:cubicBezTo>
                    <a:pt x="2715" y="620"/>
                    <a:pt x="2096"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76"/>
            <p:cNvSpPr/>
            <p:nvPr/>
          </p:nvSpPr>
          <p:spPr>
            <a:xfrm>
              <a:off x="2785975" y="3830000"/>
              <a:ext cx="93775" cy="86325"/>
            </a:xfrm>
            <a:custGeom>
              <a:avLst/>
              <a:gdLst/>
              <a:ahLst/>
              <a:cxnLst/>
              <a:rect l="l" t="t" r="r" b="b"/>
              <a:pathLst>
                <a:path w="3751" h="3453" extrusionOk="0">
                  <a:moveTo>
                    <a:pt x="2655" y="1"/>
                  </a:moveTo>
                  <a:lnTo>
                    <a:pt x="536" y="2120"/>
                  </a:lnTo>
                  <a:cubicBezTo>
                    <a:pt x="0" y="2693"/>
                    <a:pt x="511" y="3452"/>
                    <a:pt x="1112" y="3452"/>
                  </a:cubicBezTo>
                  <a:cubicBezTo>
                    <a:pt x="1285" y="3452"/>
                    <a:pt x="1466" y="3389"/>
                    <a:pt x="1631" y="3240"/>
                  </a:cubicBezTo>
                  <a:lnTo>
                    <a:pt x="3751" y="1120"/>
                  </a:lnTo>
                  <a:cubicBezTo>
                    <a:pt x="3298" y="834"/>
                    <a:pt x="2917" y="453"/>
                    <a:pt x="2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76"/>
            <p:cNvSpPr/>
            <p:nvPr/>
          </p:nvSpPr>
          <p:spPr>
            <a:xfrm>
              <a:off x="2961300" y="3720450"/>
              <a:ext cx="100050" cy="69700"/>
            </a:xfrm>
            <a:custGeom>
              <a:avLst/>
              <a:gdLst/>
              <a:ahLst/>
              <a:cxnLst/>
              <a:rect l="l" t="t" r="r" b="b"/>
              <a:pathLst>
                <a:path w="4002" h="2788" extrusionOk="0">
                  <a:moveTo>
                    <a:pt x="310" y="1"/>
                  </a:moveTo>
                  <a:cubicBezTo>
                    <a:pt x="191" y="72"/>
                    <a:pt x="96" y="168"/>
                    <a:pt x="0" y="239"/>
                  </a:cubicBezTo>
                  <a:cubicBezTo>
                    <a:pt x="858" y="811"/>
                    <a:pt x="1358" y="1763"/>
                    <a:pt x="1382" y="2787"/>
                  </a:cubicBezTo>
                  <a:lnTo>
                    <a:pt x="3692" y="2787"/>
                  </a:lnTo>
                  <a:cubicBezTo>
                    <a:pt x="3858" y="2787"/>
                    <a:pt x="4001" y="2644"/>
                    <a:pt x="4001" y="2454"/>
                  </a:cubicBezTo>
                  <a:lnTo>
                    <a:pt x="4001" y="2049"/>
                  </a:lnTo>
                  <a:cubicBezTo>
                    <a:pt x="4001" y="1215"/>
                    <a:pt x="3573" y="453"/>
                    <a:pt x="2882" y="1"/>
                  </a:cubicBezTo>
                  <a:cubicBezTo>
                    <a:pt x="2513" y="311"/>
                    <a:pt x="2054" y="465"/>
                    <a:pt x="1596" y="465"/>
                  </a:cubicBezTo>
                  <a:cubicBezTo>
                    <a:pt x="1138" y="465"/>
                    <a:pt x="679" y="311"/>
                    <a:pt x="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76"/>
            <p:cNvSpPr/>
            <p:nvPr/>
          </p:nvSpPr>
          <p:spPr>
            <a:xfrm>
              <a:off x="2857100" y="3729400"/>
              <a:ext cx="123275" cy="123250"/>
            </a:xfrm>
            <a:custGeom>
              <a:avLst/>
              <a:gdLst/>
              <a:ahLst/>
              <a:cxnLst/>
              <a:rect l="l" t="t" r="r" b="b"/>
              <a:pathLst>
                <a:path w="4931" h="4930" extrusionOk="0">
                  <a:moveTo>
                    <a:pt x="2478" y="0"/>
                  </a:moveTo>
                  <a:cubicBezTo>
                    <a:pt x="1120" y="0"/>
                    <a:pt x="1" y="1119"/>
                    <a:pt x="1" y="2477"/>
                  </a:cubicBezTo>
                  <a:cubicBezTo>
                    <a:pt x="1" y="3834"/>
                    <a:pt x="1120" y="4930"/>
                    <a:pt x="2478" y="4930"/>
                  </a:cubicBezTo>
                  <a:cubicBezTo>
                    <a:pt x="3835" y="4930"/>
                    <a:pt x="4931" y="3834"/>
                    <a:pt x="4931" y="2477"/>
                  </a:cubicBezTo>
                  <a:cubicBezTo>
                    <a:pt x="4931" y="1119"/>
                    <a:pt x="3835" y="0"/>
                    <a:pt x="2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5" name="Google Shape;6675;p76"/>
          <p:cNvGrpSpPr/>
          <p:nvPr/>
        </p:nvGrpSpPr>
        <p:grpSpPr>
          <a:xfrm>
            <a:off x="2524667" y="3444207"/>
            <a:ext cx="351991" cy="350099"/>
            <a:chOff x="2214125" y="3648675"/>
            <a:chExt cx="269725" cy="268275"/>
          </a:xfrm>
        </p:grpSpPr>
        <p:sp>
          <p:nvSpPr>
            <p:cNvPr id="6676" name="Google Shape;6676;p76"/>
            <p:cNvSpPr/>
            <p:nvPr/>
          </p:nvSpPr>
          <p:spPr>
            <a:xfrm>
              <a:off x="2361175" y="3732975"/>
              <a:ext cx="36350" cy="36925"/>
            </a:xfrm>
            <a:custGeom>
              <a:avLst/>
              <a:gdLst/>
              <a:ahLst/>
              <a:cxnLst/>
              <a:rect l="l" t="t" r="r" b="b"/>
              <a:pathLst>
                <a:path w="1454" h="1477" extrusionOk="0">
                  <a:moveTo>
                    <a:pt x="739" y="0"/>
                  </a:moveTo>
                  <a:cubicBezTo>
                    <a:pt x="334" y="0"/>
                    <a:pt x="0" y="333"/>
                    <a:pt x="0" y="738"/>
                  </a:cubicBezTo>
                  <a:cubicBezTo>
                    <a:pt x="0" y="1143"/>
                    <a:pt x="334" y="1477"/>
                    <a:pt x="739" y="1477"/>
                  </a:cubicBezTo>
                  <a:cubicBezTo>
                    <a:pt x="1144" y="1477"/>
                    <a:pt x="1453" y="1143"/>
                    <a:pt x="1453" y="738"/>
                  </a:cubicBezTo>
                  <a:cubicBezTo>
                    <a:pt x="1453" y="333"/>
                    <a:pt x="1144" y="0"/>
                    <a:pt x="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76"/>
            <p:cNvSpPr/>
            <p:nvPr/>
          </p:nvSpPr>
          <p:spPr>
            <a:xfrm>
              <a:off x="2406425" y="3648675"/>
              <a:ext cx="77425" cy="75975"/>
            </a:xfrm>
            <a:custGeom>
              <a:avLst/>
              <a:gdLst/>
              <a:ahLst/>
              <a:cxnLst/>
              <a:rect l="l" t="t" r="r" b="b"/>
              <a:pathLst>
                <a:path w="3097" h="3039" extrusionOk="0">
                  <a:moveTo>
                    <a:pt x="1501" y="0"/>
                  </a:moveTo>
                  <a:cubicBezTo>
                    <a:pt x="999" y="0"/>
                    <a:pt x="496" y="60"/>
                    <a:pt x="0" y="181"/>
                  </a:cubicBezTo>
                  <a:lnTo>
                    <a:pt x="0" y="562"/>
                  </a:lnTo>
                  <a:cubicBezTo>
                    <a:pt x="72" y="1896"/>
                    <a:pt x="1143" y="2943"/>
                    <a:pt x="2477" y="3015"/>
                  </a:cubicBezTo>
                  <a:lnTo>
                    <a:pt x="2858" y="3039"/>
                  </a:lnTo>
                  <a:cubicBezTo>
                    <a:pt x="3072" y="2157"/>
                    <a:pt x="3096" y="1253"/>
                    <a:pt x="2930" y="371"/>
                  </a:cubicBezTo>
                  <a:cubicBezTo>
                    <a:pt x="2906" y="229"/>
                    <a:pt x="2810" y="133"/>
                    <a:pt x="2668" y="109"/>
                  </a:cubicBezTo>
                  <a:cubicBezTo>
                    <a:pt x="2282" y="37"/>
                    <a:pt x="1892" y="0"/>
                    <a:pt x="1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76"/>
            <p:cNvSpPr/>
            <p:nvPr/>
          </p:nvSpPr>
          <p:spPr>
            <a:xfrm>
              <a:off x="2363550" y="3824650"/>
              <a:ext cx="71475" cy="78825"/>
            </a:xfrm>
            <a:custGeom>
              <a:avLst/>
              <a:gdLst/>
              <a:ahLst/>
              <a:cxnLst/>
              <a:rect l="l" t="t" r="r" b="b"/>
              <a:pathLst>
                <a:path w="2859" h="3153" extrusionOk="0">
                  <a:moveTo>
                    <a:pt x="2858" y="0"/>
                  </a:moveTo>
                  <a:cubicBezTo>
                    <a:pt x="2857" y="10"/>
                    <a:pt x="2856" y="19"/>
                    <a:pt x="2854" y="28"/>
                  </a:cubicBezTo>
                  <a:lnTo>
                    <a:pt x="2854" y="28"/>
                  </a:lnTo>
                  <a:cubicBezTo>
                    <a:pt x="2856" y="27"/>
                    <a:pt x="2857" y="26"/>
                    <a:pt x="2858" y="24"/>
                  </a:cubicBezTo>
                  <a:lnTo>
                    <a:pt x="2858" y="0"/>
                  </a:lnTo>
                  <a:close/>
                  <a:moveTo>
                    <a:pt x="2854" y="28"/>
                  </a:moveTo>
                  <a:lnTo>
                    <a:pt x="2854" y="28"/>
                  </a:lnTo>
                  <a:cubicBezTo>
                    <a:pt x="1998" y="812"/>
                    <a:pt x="1047" y="1478"/>
                    <a:pt x="1" y="2001"/>
                  </a:cubicBezTo>
                  <a:lnTo>
                    <a:pt x="501" y="2977"/>
                  </a:lnTo>
                  <a:cubicBezTo>
                    <a:pt x="548" y="3072"/>
                    <a:pt x="644" y="3144"/>
                    <a:pt x="739" y="3144"/>
                  </a:cubicBezTo>
                  <a:cubicBezTo>
                    <a:pt x="763" y="3150"/>
                    <a:pt x="787" y="3153"/>
                    <a:pt x="810" y="3153"/>
                  </a:cubicBezTo>
                  <a:cubicBezTo>
                    <a:pt x="880" y="3153"/>
                    <a:pt x="947" y="3126"/>
                    <a:pt x="1001" y="3072"/>
                  </a:cubicBezTo>
                  <a:lnTo>
                    <a:pt x="1596" y="2477"/>
                  </a:lnTo>
                  <a:cubicBezTo>
                    <a:pt x="2257" y="1817"/>
                    <a:pt x="2707" y="970"/>
                    <a:pt x="2854" y="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76"/>
            <p:cNvSpPr/>
            <p:nvPr/>
          </p:nvSpPr>
          <p:spPr>
            <a:xfrm>
              <a:off x="2226625" y="3696050"/>
              <a:ext cx="79200" cy="71475"/>
            </a:xfrm>
            <a:custGeom>
              <a:avLst/>
              <a:gdLst/>
              <a:ahLst/>
              <a:cxnLst/>
              <a:rect l="l" t="t" r="r" b="b"/>
              <a:pathLst>
                <a:path w="3168" h="2859" extrusionOk="0">
                  <a:moveTo>
                    <a:pt x="3168" y="1"/>
                  </a:moveTo>
                  <a:lnTo>
                    <a:pt x="3168" y="1"/>
                  </a:lnTo>
                  <a:cubicBezTo>
                    <a:pt x="2239" y="143"/>
                    <a:pt x="1382" y="596"/>
                    <a:pt x="715" y="1263"/>
                  </a:cubicBezTo>
                  <a:lnTo>
                    <a:pt x="119" y="1858"/>
                  </a:lnTo>
                  <a:cubicBezTo>
                    <a:pt x="48" y="1929"/>
                    <a:pt x="0" y="2025"/>
                    <a:pt x="24" y="2120"/>
                  </a:cubicBezTo>
                  <a:cubicBezTo>
                    <a:pt x="48" y="2191"/>
                    <a:pt x="72" y="2239"/>
                    <a:pt x="119" y="2287"/>
                  </a:cubicBezTo>
                  <a:cubicBezTo>
                    <a:pt x="143" y="2311"/>
                    <a:pt x="167" y="2334"/>
                    <a:pt x="191" y="2358"/>
                  </a:cubicBezTo>
                  <a:lnTo>
                    <a:pt x="1191" y="2858"/>
                  </a:lnTo>
                  <a:cubicBezTo>
                    <a:pt x="1715" y="1810"/>
                    <a:pt x="2382" y="858"/>
                    <a:pt x="3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76"/>
            <p:cNvSpPr/>
            <p:nvPr/>
          </p:nvSpPr>
          <p:spPr>
            <a:xfrm>
              <a:off x="2214125" y="3822275"/>
              <a:ext cx="94075" cy="94675"/>
            </a:xfrm>
            <a:custGeom>
              <a:avLst/>
              <a:gdLst/>
              <a:ahLst/>
              <a:cxnLst/>
              <a:rect l="l" t="t" r="r" b="b"/>
              <a:pathLst>
                <a:path w="3763" h="3787" extrusionOk="0">
                  <a:moveTo>
                    <a:pt x="1310" y="0"/>
                  </a:moveTo>
                  <a:cubicBezTo>
                    <a:pt x="477" y="857"/>
                    <a:pt x="0" y="1977"/>
                    <a:pt x="24" y="3167"/>
                  </a:cubicBezTo>
                  <a:lnTo>
                    <a:pt x="24" y="3477"/>
                  </a:lnTo>
                  <a:cubicBezTo>
                    <a:pt x="0" y="3549"/>
                    <a:pt x="48" y="3620"/>
                    <a:pt x="96" y="3691"/>
                  </a:cubicBezTo>
                  <a:cubicBezTo>
                    <a:pt x="167" y="3739"/>
                    <a:pt x="238" y="3787"/>
                    <a:pt x="334" y="3787"/>
                  </a:cubicBezTo>
                  <a:lnTo>
                    <a:pt x="619" y="3787"/>
                  </a:lnTo>
                  <a:cubicBezTo>
                    <a:pt x="1786" y="3787"/>
                    <a:pt x="2929" y="3310"/>
                    <a:pt x="3763" y="2477"/>
                  </a:cubicBezTo>
                  <a:lnTo>
                    <a:pt x="2763" y="1477"/>
                  </a:lnTo>
                  <a:lnTo>
                    <a:pt x="2548" y="1691"/>
                  </a:lnTo>
                  <a:cubicBezTo>
                    <a:pt x="2489" y="1751"/>
                    <a:pt x="2406" y="1780"/>
                    <a:pt x="2322" y="1780"/>
                  </a:cubicBezTo>
                  <a:cubicBezTo>
                    <a:pt x="2239" y="1780"/>
                    <a:pt x="2155" y="1751"/>
                    <a:pt x="2096" y="1691"/>
                  </a:cubicBezTo>
                  <a:cubicBezTo>
                    <a:pt x="1977" y="1548"/>
                    <a:pt x="1977" y="1358"/>
                    <a:pt x="2096" y="1239"/>
                  </a:cubicBezTo>
                  <a:lnTo>
                    <a:pt x="2310" y="1024"/>
                  </a:lnTo>
                  <a:lnTo>
                    <a:pt x="13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76"/>
            <p:cNvSpPr/>
            <p:nvPr/>
          </p:nvSpPr>
          <p:spPr>
            <a:xfrm>
              <a:off x="2256400" y="3657350"/>
              <a:ext cx="217325" cy="216950"/>
            </a:xfrm>
            <a:custGeom>
              <a:avLst/>
              <a:gdLst/>
              <a:ahLst/>
              <a:cxnLst/>
              <a:rect l="l" t="t" r="r" b="b"/>
              <a:pathLst>
                <a:path w="8693" h="8678" extrusionOk="0">
                  <a:moveTo>
                    <a:pt x="4930" y="2406"/>
                  </a:moveTo>
                  <a:cubicBezTo>
                    <a:pt x="6144" y="2406"/>
                    <a:pt x="6740" y="3882"/>
                    <a:pt x="5882" y="4740"/>
                  </a:cubicBezTo>
                  <a:cubicBezTo>
                    <a:pt x="5620" y="5002"/>
                    <a:pt x="5275" y="5133"/>
                    <a:pt x="4927" y="5133"/>
                  </a:cubicBezTo>
                  <a:cubicBezTo>
                    <a:pt x="4578" y="5133"/>
                    <a:pt x="4227" y="5002"/>
                    <a:pt x="3953" y="4740"/>
                  </a:cubicBezTo>
                  <a:cubicBezTo>
                    <a:pt x="3096" y="3882"/>
                    <a:pt x="3715" y="2406"/>
                    <a:pt x="4930" y="2406"/>
                  </a:cubicBezTo>
                  <a:close/>
                  <a:moveTo>
                    <a:pt x="5382" y="1"/>
                  </a:moveTo>
                  <a:cubicBezTo>
                    <a:pt x="4406" y="334"/>
                    <a:pt x="3525" y="882"/>
                    <a:pt x="2810" y="1596"/>
                  </a:cubicBezTo>
                  <a:lnTo>
                    <a:pt x="2786" y="1620"/>
                  </a:lnTo>
                  <a:cubicBezTo>
                    <a:pt x="1572" y="2835"/>
                    <a:pt x="643" y="4287"/>
                    <a:pt x="48" y="5883"/>
                  </a:cubicBezTo>
                  <a:cubicBezTo>
                    <a:pt x="0" y="6002"/>
                    <a:pt x="24" y="6121"/>
                    <a:pt x="119" y="6216"/>
                  </a:cubicBezTo>
                  <a:lnTo>
                    <a:pt x="1072" y="7193"/>
                  </a:lnTo>
                  <a:lnTo>
                    <a:pt x="3072" y="5192"/>
                  </a:lnTo>
                  <a:cubicBezTo>
                    <a:pt x="3132" y="5133"/>
                    <a:pt x="3209" y="5103"/>
                    <a:pt x="3289" y="5103"/>
                  </a:cubicBezTo>
                  <a:cubicBezTo>
                    <a:pt x="3370" y="5103"/>
                    <a:pt x="3453" y="5133"/>
                    <a:pt x="3525" y="5192"/>
                  </a:cubicBezTo>
                  <a:cubicBezTo>
                    <a:pt x="3644" y="5311"/>
                    <a:pt x="3644" y="5502"/>
                    <a:pt x="3525" y="5621"/>
                  </a:cubicBezTo>
                  <a:lnTo>
                    <a:pt x="1524" y="7621"/>
                  </a:lnTo>
                  <a:lnTo>
                    <a:pt x="2477" y="8598"/>
                  </a:lnTo>
                  <a:cubicBezTo>
                    <a:pt x="2548" y="8651"/>
                    <a:pt x="2633" y="8678"/>
                    <a:pt x="2721" y="8678"/>
                  </a:cubicBezTo>
                  <a:cubicBezTo>
                    <a:pt x="2751" y="8678"/>
                    <a:pt x="2780" y="8675"/>
                    <a:pt x="2810" y="8669"/>
                  </a:cubicBezTo>
                  <a:cubicBezTo>
                    <a:pt x="4406" y="8050"/>
                    <a:pt x="5882" y="7121"/>
                    <a:pt x="7097" y="5907"/>
                  </a:cubicBezTo>
                  <a:lnTo>
                    <a:pt x="7097" y="5883"/>
                  </a:lnTo>
                  <a:cubicBezTo>
                    <a:pt x="7811" y="5168"/>
                    <a:pt x="8359" y="4287"/>
                    <a:pt x="8692" y="3311"/>
                  </a:cubicBezTo>
                  <a:lnTo>
                    <a:pt x="8454" y="3311"/>
                  </a:lnTo>
                  <a:cubicBezTo>
                    <a:pt x="6787" y="3216"/>
                    <a:pt x="5477" y="1906"/>
                    <a:pt x="5382" y="263"/>
                  </a:cubicBezTo>
                  <a:lnTo>
                    <a:pt x="53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2" name="Google Shape;6682;p76"/>
          <p:cNvGrpSpPr/>
          <p:nvPr/>
        </p:nvGrpSpPr>
        <p:grpSpPr>
          <a:xfrm>
            <a:off x="1769464" y="3443880"/>
            <a:ext cx="349675" cy="349642"/>
            <a:chOff x="1635425" y="3648425"/>
            <a:chExt cx="267950" cy="267925"/>
          </a:xfrm>
        </p:grpSpPr>
        <p:sp>
          <p:nvSpPr>
            <p:cNvPr id="6683" name="Google Shape;6683;p76"/>
            <p:cNvSpPr/>
            <p:nvPr/>
          </p:nvSpPr>
          <p:spPr>
            <a:xfrm>
              <a:off x="1683050" y="3863950"/>
              <a:ext cx="172675" cy="52400"/>
            </a:xfrm>
            <a:custGeom>
              <a:avLst/>
              <a:gdLst/>
              <a:ahLst/>
              <a:cxnLst/>
              <a:rect l="l" t="t" r="r" b="b"/>
              <a:pathLst>
                <a:path w="6907" h="2096" extrusionOk="0">
                  <a:moveTo>
                    <a:pt x="5550" y="738"/>
                  </a:moveTo>
                  <a:cubicBezTo>
                    <a:pt x="5931" y="786"/>
                    <a:pt x="5931" y="1334"/>
                    <a:pt x="5550" y="1381"/>
                  </a:cubicBezTo>
                  <a:lnTo>
                    <a:pt x="5145" y="1381"/>
                  </a:lnTo>
                  <a:cubicBezTo>
                    <a:pt x="4764" y="1334"/>
                    <a:pt x="4764" y="786"/>
                    <a:pt x="5145" y="738"/>
                  </a:cubicBezTo>
                  <a:close/>
                  <a:moveTo>
                    <a:pt x="1831" y="736"/>
                  </a:moveTo>
                  <a:cubicBezTo>
                    <a:pt x="2255" y="736"/>
                    <a:pt x="2248" y="1382"/>
                    <a:pt x="1810" y="1382"/>
                  </a:cubicBezTo>
                  <a:cubicBezTo>
                    <a:pt x="1802" y="1382"/>
                    <a:pt x="1795" y="1382"/>
                    <a:pt x="1787" y="1381"/>
                  </a:cubicBezTo>
                  <a:lnTo>
                    <a:pt x="1382" y="1381"/>
                  </a:lnTo>
                  <a:cubicBezTo>
                    <a:pt x="1374" y="1382"/>
                    <a:pt x="1367" y="1382"/>
                    <a:pt x="1359" y="1382"/>
                  </a:cubicBezTo>
                  <a:cubicBezTo>
                    <a:pt x="921" y="1382"/>
                    <a:pt x="914" y="736"/>
                    <a:pt x="1337" y="736"/>
                  </a:cubicBezTo>
                  <a:cubicBezTo>
                    <a:pt x="1352" y="736"/>
                    <a:pt x="1367" y="737"/>
                    <a:pt x="1382" y="738"/>
                  </a:cubicBezTo>
                  <a:lnTo>
                    <a:pt x="1787" y="738"/>
                  </a:lnTo>
                  <a:cubicBezTo>
                    <a:pt x="1802" y="737"/>
                    <a:pt x="1817" y="736"/>
                    <a:pt x="1831" y="736"/>
                  </a:cubicBezTo>
                  <a:close/>
                  <a:moveTo>
                    <a:pt x="3927" y="736"/>
                  </a:moveTo>
                  <a:cubicBezTo>
                    <a:pt x="4351" y="736"/>
                    <a:pt x="4344" y="1382"/>
                    <a:pt x="3906" y="1382"/>
                  </a:cubicBezTo>
                  <a:cubicBezTo>
                    <a:pt x="3898" y="1382"/>
                    <a:pt x="3890" y="1382"/>
                    <a:pt x="3883" y="1381"/>
                  </a:cubicBezTo>
                  <a:lnTo>
                    <a:pt x="3049" y="1381"/>
                  </a:lnTo>
                  <a:cubicBezTo>
                    <a:pt x="2668" y="1334"/>
                    <a:pt x="2668" y="786"/>
                    <a:pt x="3049" y="738"/>
                  </a:cubicBezTo>
                  <a:lnTo>
                    <a:pt x="3883" y="738"/>
                  </a:lnTo>
                  <a:cubicBezTo>
                    <a:pt x="3898" y="737"/>
                    <a:pt x="3913" y="736"/>
                    <a:pt x="3927" y="736"/>
                  </a:cubicBezTo>
                  <a:close/>
                  <a:moveTo>
                    <a:pt x="1" y="0"/>
                  </a:moveTo>
                  <a:lnTo>
                    <a:pt x="1" y="953"/>
                  </a:lnTo>
                  <a:cubicBezTo>
                    <a:pt x="1" y="1572"/>
                    <a:pt x="501" y="2096"/>
                    <a:pt x="1144" y="2096"/>
                  </a:cubicBezTo>
                  <a:lnTo>
                    <a:pt x="5740" y="2096"/>
                  </a:lnTo>
                  <a:cubicBezTo>
                    <a:pt x="6383" y="2096"/>
                    <a:pt x="6907" y="1596"/>
                    <a:pt x="6907" y="953"/>
                  </a:cubicBezTo>
                  <a:lnTo>
                    <a:pt x="6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76"/>
            <p:cNvSpPr/>
            <p:nvPr/>
          </p:nvSpPr>
          <p:spPr>
            <a:xfrm>
              <a:off x="1635425" y="3741825"/>
              <a:ext cx="108375" cy="75700"/>
            </a:xfrm>
            <a:custGeom>
              <a:avLst/>
              <a:gdLst/>
              <a:ahLst/>
              <a:cxnLst/>
              <a:rect l="l" t="t" r="r" b="b"/>
              <a:pathLst>
                <a:path w="4335" h="3028" extrusionOk="0">
                  <a:moveTo>
                    <a:pt x="2906" y="884"/>
                  </a:moveTo>
                  <a:cubicBezTo>
                    <a:pt x="3287" y="932"/>
                    <a:pt x="3287" y="1480"/>
                    <a:pt x="2906" y="1504"/>
                  </a:cubicBezTo>
                  <a:lnTo>
                    <a:pt x="1429" y="1504"/>
                  </a:lnTo>
                  <a:cubicBezTo>
                    <a:pt x="1415" y="1505"/>
                    <a:pt x="1402" y="1506"/>
                    <a:pt x="1388" y="1506"/>
                  </a:cubicBezTo>
                  <a:cubicBezTo>
                    <a:pt x="1219" y="1506"/>
                    <a:pt x="1096" y="1370"/>
                    <a:pt x="1096" y="1194"/>
                  </a:cubicBezTo>
                  <a:cubicBezTo>
                    <a:pt x="1096" y="1027"/>
                    <a:pt x="1239" y="884"/>
                    <a:pt x="1429" y="884"/>
                  </a:cubicBezTo>
                  <a:close/>
                  <a:moveTo>
                    <a:pt x="274" y="1"/>
                  </a:moveTo>
                  <a:cubicBezTo>
                    <a:pt x="123" y="1"/>
                    <a:pt x="1" y="136"/>
                    <a:pt x="1" y="313"/>
                  </a:cubicBezTo>
                  <a:lnTo>
                    <a:pt x="1" y="2099"/>
                  </a:lnTo>
                  <a:cubicBezTo>
                    <a:pt x="1" y="2266"/>
                    <a:pt x="143" y="2408"/>
                    <a:pt x="310" y="2408"/>
                  </a:cubicBezTo>
                  <a:lnTo>
                    <a:pt x="2882" y="2408"/>
                  </a:lnTo>
                  <a:lnTo>
                    <a:pt x="3835" y="2980"/>
                  </a:lnTo>
                  <a:cubicBezTo>
                    <a:pt x="3882" y="3004"/>
                    <a:pt x="3954" y="3028"/>
                    <a:pt x="4001" y="3028"/>
                  </a:cubicBezTo>
                  <a:cubicBezTo>
                    <a:pt x="4097" y="3028"/>
                    <a:pt x="4168" y="3004"/>
                    <a:pt x="4216" y="2932"/>
                  </a:cubicBezTo>
                  <a:cubicBezTo>
                    <a:pt x="4287" y="2885"/>
                    <a:pt x="4311" y="2790"/>
                    <a:pt x="4311" y="2694"/>
                  </a:cubicBezTo>
                  <a:lnTo>
                    <a:pt x="4311" y="313"/>
                  </a:lnTo>
                  <a:cubicBezTo>
                    <a:pt x="4335" y="146"/>
                    <a:pt x="4192" y="3"/>
                    <a:pt x="4025" y="3"/>
                  </a:cubicBezTo>
                  <a:lnTo>
                    <a:pt x="310" y="3"/>
                  </a:lnTo>
                  <a:cubicBezTo>
                    <a:pt x="298" y="1"/>
                    <a:pt x="286"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76"/>
            <p:cNvSpPr/>
            <p:nvPr/>
          </p:nvSpPr>
          <p:spPr>
            <a:xfrm>
              <a:off x="1683050" y="3648425"/>
              <a:ext cx="172675" cy="200050"/>
            </a:xfrm>
            <a:custGeom>
              <a:avLst/>
              <a:gdLst/>
              <a:ahLst/>
              <a:cxnLst/>
              <a:rect l="l" t="t" r="r" b="b"/>
              <a:pathLst>
                <a:path w="6907" h="8002" extrusionOk="0">
                  <a:moveTo>
                    <a:pt x="1144" y="0"/>
                  </a:moveTo>
                  <a:cubicBezTo>
                    <a:pt x="501" y="0"/>
                    <a:pt x="1" y="524"/>
                    <a:pt x="1" y="1167"/>
                  </a:cubicBezTo>
                  <a:lnTo>
                    <a:pt x="1" y="3096"/>
                  </a:lnTo>
                  <a:lnTo>
                    <a:pt x="2073" y="3096"/>
                  </a:lnTo>
                  <a:cubicBezTo>
                    <a:pt x="2597" y="3096"/>
                    <a:pt x="3025" y="3525"/>
                    <a:pt x="3025" y="4049"/>
                  </a:cubicBezTo>
                  <a:lnTo>
                    <a:pt x="3025" y="6454"/>
                  </a:lnTo>
                  <a:cubicBezTo>
                    <a:pt x="3025" y="6692"/>
                    <a:pt x="2906" y="6954"/>
                    <a:pt x="2716" y="7121"/>
                  </a:cubicBezTo>
                  <a:cubicBezTo>
                    <a:pt x="2549" y="7288"/>
                    <a:pt x="2311" y="7407"/>
                    <a:pt x="2073" y="7407"/>
                  </a:cubicBezTo>
                  <a:cubicBezTo>
                    <a:pt x="1882" y="7383"/>
                    <a:pt x="1715" y="7359"/>
                    <a:pt x="1573" y="7264"/>
                  </a:cubicBezTo>
                  <a:lnTo>
                    <a:pt x="858" y="6764"/>
                  </a:lnTo>
                  <a:lnTo>
                    <a:pt x="1" y="6764"/>
                  </a:lnTo>
                  <a:lnTo>
                    <a:pt x="1" y="8002"/>
                  </a:lnTo>
                  <a:lnTo>
                    <a:pt x="6907" y="8002"/>
                  </a:lnTo>
                  <a:lnTo>
                    <a:pt x="6907" y="4287"/>
                  </a:lnTo>
                  <a:lnTo>
                    <a:pt x="6121" y="4287"/>
                  </a:lnTo>
                  <a:lnTo>
                    <a:pt x="5311" y="4787"/>
                  </a:lnTo>
                  <a:cubicBezTo>
                    <a:pt x="5162" y="4876"/>
                    <a:pt x="4993" y="4920"/>
                    <a:pt x="4823" y="4920"/>
                  </a:cubicBezTo>
                  <a:cubicBezTo>
                    <a:pt x="4586" y="4920"/>
                    <a:pt x="4349" y="4835"/>
                    <a:pt x="4168" y="4668"/>
                  </a:cubicBezTo>
                  <a:cubicBezTo>
                    <a:pt x="3978" y="4477"/>
                    <a:pt x="3883" y="4239"/>
                    <a:pt x="3883" y="3977"/>
                  </a:cubicBezTo>
                  <a:lnTo>
                    <a:pt x="3883" y="1572"/>
                  </a:lnTo>
                  <a:cubicBezTo>
                    <a:pt x="3883" y="1048"/>
                    <a:pt x="4311" y="643"/>
                    <a:pt x="4835" y="643"/>
                  </a:cubicBezTo>
                  <a:lnTo>
                    <a:pt x="6812" y="643"/>
                  </a:lnTo>
                  <a:cubicBezTo>
                    <a:pt x="6597" y="239"/>
                    <a:pt x="6216" y="0"/>
                    <a:pt x="57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76"/>
            <p:cNvSpPr/>
            <p:nvPr/>
          </p:nvSpPr>
          <p:spPr>
            <a:xfrm>
              <a:off x="1795575" y="3679375"/>
              <a:ext cx="107800" cy="76225"/>
            </a:xfrm>
            <a:custGeom>
              <a:avLst/>
              <a:gdLst/>
              <a:ahLst/>
              <a:cxnLst/>
              <a:rect l="l" t="t" r="r" b="b"/>
              <a:pathLst>
                <a:path w="4312" h="3049" extrusionOk="0">
                  <a:moveTo>
                    <a:pt x="2947" y="903"/>
                  </a:moveTo>
                  <a:cubicBezTo>
                    <a:pt x="3345" y="903"/>
                    <a:pt x="3345" y="1551"/>
                    <a:pt x="2947" y="1551"/>
                  </a:cubicBezTo>
                  <a:cubicBezTo>
                    <a:pt x="2934" y="1551"/>
                    <a:pt x="2920" y="1550"/>
                    <a:pt x="2906" y="1549"/>
                  </a:cubicBezTo>
                  <a:lnTo>
                    <a:pt x="1406" y="1549"/>
                  </a:lnTo>
                  <a:cubicBezTo>
                    <a:pt x="1392" y="1550"/>
                    <a:pt x="1378" y="1551"/>
                    <a:pt x="1365" y="1551"/>
                  </a:cubicBezTo>
                  <a:cubicBezTo>
                    <a:pt x="967" y="1551"/>
                    <a:pt x="967" y="903"/>
                    <a:pt x="1365" y="903"/>
                  </a:cubicBezTo>
                  <a:cubicBezTo>
                    <a:pt x="1378" y="903"/>
                    <a:pt x="1392" y="904"/>
                    <a:pt x="1406" y="906"/>
                  </a:cubicBezTo>
                  <a:lnTo>
                    <a:pt x="2906" y="906"/>
                  </a:lnTo>
                  <a:cubicBezTo>
                    <a:pt x="2920" y="904"/>
                    <a:pt x="2934" y="903"/>
                    <a:pt x="2947" y="903"/>
                  </a:cubicBezTo>
                  <a:close/>
                  <a:moveTo>
                    <a:pt x="4002" y="1"/>
                  </a:moveTo>
                  <a:lnTo>
                    <a:pt x="4002" y="25"/>
                  </a:lnTo>
                  <a:lnTo>
                    <a:pt x="310" y="25"/>
                  </a:lnTo>
                  <a:cubicBezTo>
                    <a:pt x="144" y="25"/>
                    <a:pt x="25" y="144"/>
                    <a:pt x="1" y="334"/>
                  </a:cubicBezTo>
                  <a:lnTo>
                    <a:pt x="1" y="2716"/>
                  </a:lnTo>
                  <a:cubicBezTo>
                    <a:pt x="1" y="2811"/>
                    <a:pt x="48" y="2882"/>
                    <a:pt x="96" y="2954"/>
                  </a:cubicBezTo>
                  <a:cubicBezTo>
                    <a:pt x="167" y="3001"/>
                    <a:pt x="239" y="3049"/>
                    <a:pt x="310" y="3049"/>
                  </a:cubicBezTo>
                  <a:cubicBezTo>
                    <a:pt x="382" y="3049"/>
                    <a:pt x="429" y="3025"/>
                    <a:pt x="477" y="3001"/>
                  </a:cubicBezTo>
                  <a:lnTo>
                    <a:pt x="1453" y="2406"/>
                  </a:lnTo>
                  <a:lnTo>
                    <a:pt x="4002" y="2406"/>
                  </a:lnTo>
                  <a:cubicBezTo>
                    <a:pt x="4168" y="2406"/>
                    <a:pt x="4311" y="2263"/>
                    <a:pt x="4311" y="2096"/>
                  </a:cubicBezTo>
                  <a:lnTo>
                    <a:pt x="4311" y="310"/>
                  </a:lnTo>
                  <a:cubicBezTo>
                    <a:pt x="4311" y="144"/>
                    <a:pt x="4168" y="1"/>
                    <a:pt x="4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7" name="Google Shape;6687;p76"/>
          <p:cNvGrpSpPr/>
          <p:nvPr/>
        </p:nvGrpSpPr>
        <p:grpSpPr>
          <a:xfrm>
            <a:off x="1009334" y="3444663"/>
            <a:ext cx="356918" cy="348859"/>
            <a:chOff x="1052950" y="3649025"/>
            <a:chExt cx="273500" cy="267325"/>
          </a:xfrm>
        </p:grpSpPr>
        <p:sp>
          <p:nvSpPr>
            <p:cNvPr id="6688" name="Google Shape;6688;p76"/>
            <p:cNvSpPr/>
            <p:nvPr/>
          </p:nvSpPr>
          <p:spPr>
            <a:xfrm>
              <a:off x="1160325" y="3720450"/>
              <a:ext cx="145300" cy="125425"/>
            </a:xfrm>
            <a:custGeom>
              <a:avLst/>
              <a:gdLst/>
              <a:ahLst/>
              <a:cxnLst/>
              <a:rect l="l" t="t" r="r" b="b"/>
              <a:pathLst>
                <a:path w="5812" h="5017" extrusionOk="0">
                  <a:moveTo>
                    <a:pt x="2501" y="1"/>
                  </a:moveTo>
                  <a:cubicBezTo>
                    <a:pt x="1215" y="1"/>
                    <a:pt x="167" y="930"/>
                    <a:pt x="1" y="2192"/>
                  </a:cubicBezTo>
                  <a:lnTo>
                    <a:pt x="953" y="2192"/>
                  </a:lnTo>
                  <a:cubicBezTo>
                    <a:pt x="1129" y="1337"/>
                    <a:pt x="1799" y="936"/>
                    <a:pt x="2471" y="936"/>
                  </a:cubicBezTo>
                  <a:cubicBezTo>
                    <a:pt x="3259" y="936"/>
                    <a:pt x="4049" y="1486"/>
                    <a:pt x="4049" y="2501"/>
                  </a:cubicBezTo>
                  <a:cubicBezTo>
                    <a:pt x="4049" y="3517"/>
                    <a:pt x="3259" y="4067"/>
                    <a:pt x="2471" y="4067"/>
                  </a:cubicBezTo>
                  <a:cubicBezTo>
                    <a:pt x="1799" y="4067"/>
                    <a:pt x="1129" y="3666"/>
                    <a:pt x="953" y="2811"/>
                  </a:cubicBezTo>
                  <a:lnTo>
                    <a:pt x="1" y="2811"/>
                  </a:lnTo>
                  <a:cubicBezTo>
                    <a:pt x="168" y="4182"/>
                    <a:pt x="1330" y="5017"/>
                    <a:pt x="2519" y="5017"/>
                  </a:cubicBezTo>
                  <a:cubicBezTo>
                    <a:pt x="3189" y="5017"/>
                    <a:pt x="3868" y="4752"/>
                    <a:pt x="4383" y="4168"/>
                  </a:cubicBezTo>
                  <a:cubicBezTo>
                    <a:pt x="5811" y="2549"/>
                    <a:pt x="4644" y="1"/>
                    <a:pt x="2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76"/>
            <p:cNvSpPr/>
            <p:nvPr/>
          </p:nvSpPr>
          <p:spPr>
            <a:xfrm>
              <a:off x="1200225" y="3759525"/>
              <a:ext cx="45850" cy="47100"/>
            </a:xfrm>
            <a:custGeom>
              <a:avLst/>
              <a:gdLst/>
              <a:ahLst/>
              <a:cxnLst/>
              <a:rect l="l" t="t" r="r" b="b"/>
              <a:pathLst>
                <a:path w="1834" h="1884" extrusionOk="0">
                  <a:moveTo>
                    <a:pt x="879" y="1"/>
                  </a:moveTo>
                  <a:cubicBezTo>
                    <a:pt x="517" y="1"/>
                    <a:pt x="154" y="197"/>
                    <a:pt x="0" y="629"/>
                  </a:cubicBezTo>
                  <a:lnTo>
                    <a:pt x="905" y="629"/>
                  </a:lnTo>
                  <a:cubicBezTo>
                    <a:pt x="1310" y="629"/>
                    <a:pt x="1310" y="1248"/>
                    <a:pt x="905" y="1248"/>
                  </a:cubicBezTo>
                  <a:lnTo>
                    <a:pt x="0" y="1248"/>
                  </a:lnTo>
                  <a:cubicBezTo>
                    <a:pt x="156" y="1683"/>
                    <a:pt x="522" y="1884"/>
                    <a:pt x="887" y="1884"/>
                  </a:cubicBezTo>
                  <a:cubicBezTo>
                    <a:pt x="1362" y="1884"/>
                    <a:pt x="1834" y="1544"/>
                    <a:pt x="1834" y="938"/>
                  </a:cubicBezTo>
                  <a:cubicBezTo>
                    <a:pt x="1834" y="343"/>
                    <a:pt x="1356" y="1"/>
                    <a:pt x="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76"/>
            <p:cNvSpPr/>
            <p:nvPr/>
          </p:nvSpPr>
          <p:spPr>
            <a:xfrm>
              <a:off x="1269875" y="3862150"/>
              <a:ext cx="55400" cy="54200"/>
            </a:xfrm>
            <a:custGeom>
              <a:avLst/>
              <a:gdLst/>
              <a:ahLst/>
              <a:cxnLst/>
              <a:rect l="l" t="t" r="r" b="b"/>
              <a:pathLst>
                <a:path w="2216" h="2168" extrusionOk="0">
                  <a:moveTo>
                    <a:pt x="1596" y="1"/>
                  </a:moveTo>
                  <a:cubicBezTo>
                    <a:pt x="1144" y="501"/>
                    <a:pt x="596" y="882"/>
                    <a:pt x="1" y="1168"/>
                  </a:cubicBezTo>
                  <a:lnTo>
                    <a:pt x="596" y="2025"/>
                  </a:lnTo>
                  <a:cubicBezTo>
                    <a:pt x="643" y="2120"/>
                    <a:pt x="739" y="2168"/>
                    <a:pt x="858" y="2168"/>
                  </a:cubicBezTo>
                  <a:lnTo>
                    <a:pt x="1906" y="2168"/>
                  </a:lnTo>
                  <a:cubicBezTo>
                    <a:pt x="2001" y="2168"/>
                    <a:pt x="2096" y="2120"/>
                    <a:pt x="2144" y="2049"/>
                  </a:cubicBezTo>
                  <a:cubicBezTo>
                    <a:pt x="2215" y="1954"/>
                    <a:pt x="2215" y="1858"/>
                    <a:pt x="2191" y="1763"/>
                  </a:cubicBezTo>
                  <a:lnTo>
                    <a:pt x="1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76"/>
            <p:cNvSpPr/>
            <p:nvPr/>
          </p:nvSpPr>
          <p:spPr>
            <a:xfrm>
              <a:off x="1119850" y="3862150"/>
              <a:ext cx="55975" cy="54200"/>
            </a:xfrm>
            <a:custGeom>
              <a:avLst/>
              <a:gdLst/>
              <a:ahLst/>
              <a:cxnLst/>
              <a:rect l="l" t="t" r="r" b="b"/>
              <a:pathLst>
                <a:path w="2239" h="2168" extrusionOk="0">
                  <a:moveTo>
                    <a:pt x="643" y="1"/>
                  </a:moveTo>
                  <a:lnTo>
                    <a:pt x="48" y="1763"/>
                  </a:lnTo>
                  <a:cubicBezTo>
                    <a:pt x="0" y="1858"/>
                    <a:pt x="24" y="1954"/>
                    <a:pt x="72" y="2049"/>
                  </a:cubicBezTo>
                  <a:cubicBezTo>
                    <a:pt x="143" y="2120"/>
                    <a:pt x="238" y="2168"/>
                    <a:pt x="334" y="2168"/>
                  </a:cubicBezTo>
                  <a:lnTo>
                    <a:pt x="1381" y="2168"/>
                  </a:lnTo>
                  <a:cubicBezTo>
                    <a:pt x="1477" y="2168"/>
                    <a:pt x="1596" y="2120"/>
                    <a:pt x="1643" y="2025"/>
                  </a:cubicBezTo>
                  <a:lnTo>
                    <a:pt x="2239" y="1144"/>
                  </a:lnTo>
                  <a:cubicBezTo>
                    <a:pt x="1739" y="929"/>
                    <a:pt x="1310" y="644"/>
                    <a:pt x="905" y="287"/>
                  </a:cubicBezTo>
                  <a:cubicBezTo>
                    <a:pt x="810" y="191"/>
                    <a:pt x="715" y="96"/>
                    <a:pt x="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76"/>
            <p:cNvSpPr/>
            <p:nvPr/>
          </p:nvSpPr>
          <p:spPr>
            <a:xfrm>
              <a:off x="1052950" y="3681075"/>
              <a:ext cx="273500" cy="203825"/>
            </a:xfrm>
            <a:custGeom>
              <a:avLst/>
              <a:gdLst/>
              <a:ahLst/>
              <a:cxnLst/>
              <a:rect l="l" t="t" r="r" b="b"/>
              <a:pathLst>
                <a:path w="10940" h="8153" extrusionOk="0">
                  <a:moveTo>
                    <a:pt x="463" y="2903"/>
                  </a:moveTo>
                  <a:cubicBezTo>
                    <a:pt x="223" y="2903"/>
                    <a:pt x="0" y="3193"/>
                    <a:pt x="223" y="3433"/>
                  </a:cubicBezTo>
                  <a:lnTo>
                    <a:pt x="462" y="3767"/>
                  </a:lnTo>
                  <a:cubicBezTo>
                    <a:pt x="57" y="3767"/>
                    <a:pt x="57" y="4386"/>
                    <a:pt x="462" y="4386"/>
                  </a:cubicBezTo>
                  <a:lnTo>
                    <a:pt x="223" y="4719"/>
                  </a:lnTo>
                  <a:cubicBezTo>
                    <a:pt x="57" y="4934"/>
                    <a:pt x="200" y="5243"/>
                    <a:pt x="462" y="5243"/>
                  </a:cubicBezTo>
                  <a:cubicBezTo>
                    <a:pt x="557" y="5220"/>
                    <a:pt x="652" y="5196"/>
                    <a:pt x="723" y="5100"/>
                  </a:cubicBezTo>
                  <a:lnTo>
                    <a:pt x="1247" y="4386"/>
                  </a:lnTo>
                  <a:lnTo>
                    <a:pt x="1724" y="4386"/>
                  </a:lnTo>
                  <a:lnTo>
                    <a:pt x="1462" y="4719"/>
                  </a:lnTo>
                  <a:cubicBezTo>
                    <a:pt x="1319" y="4934"/>
                    <a:pt x="1462" y="5243"/>
                    <a:pt x="1724" y="5243"/>
                  </a:cubicBezTo>
                  <a:cubicBezTo>
                    <a:pt x="1819" y="5220"/>
                    <a:pt x="1914" y="5196"/>
                    <a:pt x="1986" y="5100"/>
                  </a:cubicBezTo>
                  <a:lnTo>
                    <a:pt x="2510" y="4386"/>
                  </a:lnTo>
                  <a:lnTo>
                    <a:pt x="2724" y="4386"/>
                  </a:lnTo>
                  <a:lnTo>
                    <a:pt x="2724" y="4076"/>
                  </a:lnTo>
                  <a:lnTo>
                    <a:pt x="2724" y="3767"/>
                  </a:lnTo>
                  <a:lnTo>
                    <a:pt x="2510" y="3767"/>
                  </a:lnTo>
                  <a:lnTo>
                    <a:pt x="1986" y="3052"/>
                  </a:lnTo>
                  <a:cubicBezTo>
                    <a:pt x="1913" y="2946"/>
                    <a:pt x="1817" y="2903"/>
                    <a:pt x="1724" y="2903"/>
                  </a:cubicBezTo>
                  <a:cubicBezTo>
                    <a:pt x="1483" y="2903"/>
                    <a:pt x="1256" y="3193"/>
                    <a:pt x="1462" y="3433"/>
                  </a:cubicBezTo>
                  <a:lnTo>
                    <a:pt x="1724" y="3767"/>
                  </a:lnTo>
                  <a:lnTo>
                    <a:pt x="1247" y="3767"/>
                  </a:lnTo>
                  <a:lnTo>
                    <a:pt x="723" y="3052"/>
                  </a:lnTo>
                  <a:cubicBezTo>
                    <a:pt x="650" y="2946"/>
                    <a:pt x="555" y="2903"/>
                    <a:pt x="463" y="2903"/>
                  </a:cubicBezTo>
                  <a:close/>
                  <a:moveTo>
                    <a:pt x="6760" y="0"/>
                  </a:moveTo>
                  <a:cubicBezTo>
                    <a:pt x="4648" y="0"/>
                    <a:pt x="2886" y="1636"/>
                    <a:pt x="2724" y="3767"/>
                  </a:cubicBezTo>
                  <a:lnTo>
                    <a:pt x="3653" y="3767"/>
                  </a:lnTo>
                  <a:cubicBezTo>
                    <a:pt x="3837" y="2015"/>
                    <a:pt x="5301" y="937"/>
                    <a:pt x="6802" y="937"/>
                  </a:cubicBezTo>
                  <a:cubicBezTo>
                    <a:pt x="7628" y="937"/>
                    <a:pt x="8464" y="1263"/>
                    <a:pt x="9106" y="1981"/>
                  </a:cubicBezTo>
                  <a:cubicBezTo>
                    <a:pt x="10940" y="3981"/>
                    <a:pt x="9511" y="7220"/>
                    <a:pt x="6796" y="7220"/>
                  </a:cubicBezTo>
                  <a:cubicBezTo>
                    <a:pt x="5177" y="7220"/>
                    <a:pt x="3819" y="6005"/>
                    <a:pt x="3653" y="4386"/>
                  </a:cubicBezTo>
                  <a:lnTo>
                    <a:pt x="2724" y="4386"/>
                  </a:lnTo>
                  <a:cubicBezTo>
                    <a:pt x="2886" y="6517"/>
                    <a:pt x="4648" y="8153"/>
                    <a:pt x="6760" y="8153"/>
                  </a:cubicBezTo>
                  <a:cubicBezTo>
                    <a:pt x="6820" y="8153"/>
                    <a:pt x="6879" y="8151"/>
                    <a:pt x="6939" y="8149"/>
                  </a:cubicBezTo>
                  <a:cubicBezTo>
                    <a:pt x="9130" y="8077"/>
                    <a:pt x="10868" y="6267"/>
                    <a:pt x="10868" y="4076"/>
                  </a:cubicBezTo>
                  <a:cubicBezTo>
                    <a:pt x="10868" y="1886"/>
                    <a:pt x="9130" y="76"/>
                    <a:pt x="6939" y="4"/>
                  </a:cubicBezTo>
                  <a:cubicBezTo>
                    <a:pt x="6879" y="2"/>
                    <a:pt x="6820" y="0"/>
                    <a:pt x="6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76"/>
            <p:cNvSpPr/>
            <p:nvPr/>
          </p:nvSpPr>
          <p:spPr>
            <a:xfrm>
              <a:off x="1203200" y="3649025"/>
              <a:ext cx="39325" cy="18475"/>
            </a:xfrm>
            <a:custGeom>
              <a:avLst/>
              <a:gdLst/>
              <a:ahLst/>
              <a:cxnLst/>
              <a:rect l="l" t="t" r="r" b="b"/>
              <a:pathLst>
                <a:path w="1573" h="739" extrusionOk="0">
                  <a:moveTo>
                    <a:pt x="310" y="0"/>
                  </a:moveTo>
                  <a:cubicBezTo>
                    <a:pt x="143" y="0"/>
                    <a:pt x="0" y="119"/>
                    <a:pt x="0" y="310"/>
                  </a:cubicBezTo>
                  <a:lnTo>
                    <a:pt x="0" y="738"/>
                  </a:lnTo>
                  <a:cubicBezTo>
                    <a:pt x="262" y="691"/>
                    <a:pt x="524" y="667"/>
                    <a:pt x="786" y="667"/>
                  </a:cubicBezTo>
                  <a:cubicBezTo>
                    <a:pt x="1048" y="667"/>
                    <a:pt x="1310" y="691"/>
                    <a:pt x="1572" y="738"/>
                  </a:cubicBezTo>
                  <a:lnTo>
                    <a:pt x="1572" y="310"/>
                  </a:lnTo>
                  <a:cubicBezTo>
                    <a:pt x="1572" y="119"/>
                    <a:pt x="1429"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4" name="Google Shape;6694;p76"/>
          <p:cNvGrpSpPr/>
          <p:nvPr/>
        </p:nvGrpSpPr>
        <p:grpSpPr>
          <a:xfrm>
            <a:off x="1068960" y="4001136"/>
            <a:ext cx="282826" cy="349675"/>
            <a:chOff x="1081150" y="4076475"/>
            <a:chExt cx="216725" cy="267950"/>
          </a:xfrm>
        </p:grpSpPr>
        <p:sp>
          <p:nvSpPr>
            <p:cNvPr id="6695" name="Google Shape;6695;p76"/>
            <p:cNvSpPr/>
            <p:nvPr/>
          </p:nvSpPr>
          <p:spPr>
            <a:xfrm>
              <a:off x="1205575" y="4077075"/>
              <a:ext cx="92300" cy="164350"/>
            </a:xfrm>
            <a:custGeom>
              <a:avLst/>
              <a:gdLst/>
              <a:ahLst/>
              <a:cxnLst/>
              <a:rect l="l" t="t" r="r" b="b"/>
              <a:pathLst>
                <a:path w="3692" h="6574" extrusionOk="0">
                  <a:moveTo>
                    <a:pt x="1" y="1"/>
                  </a:moveTo>
                  <a:cubicBezTo>
                    <a:pt x="167" y="215"/>
                    <a:pt x="286" y="453"/>
                    <a:pt x="358" y="691"/>
                  </a:cubicBezTo>
                  <a:cubicBezTo>
                    <a:pt x="1930" y="1072"/>
                    <a:pt x="3049" y="2477"/>
                    <a:pt x="3049" y="4121"/>
                  </a:cubicBezTo>
                  <a:lnTo>
                    <a:pt x="3049" y="6573"/>
                  </a:lnTo>
                  <a:cubicBezTo>
                    <a:pt x="3454" y="6264"/>
                    <a:pt x="3692" y="5811"/>
                    <a:pt x="3692" y="5311"/>
                  </a:cubicBezTo>
                  <a:lnTo>
                    <a:pt x="3692" y="4121"/>
                  </a:lnTo>
                  <a:cubicBezTo>
                    <a:pt x="3692" y="2001"/>
                    <a:pt x="2096" y="23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76"/>
            <p:cNvSpPr/>
            <p:nvPr/>
          </p:nvSpPr>
          <p:spPr>
            <a:xfrm>
              <a:off x="1083525" y="4312250"/>
              <a:ext cx="213750" cy="32175"/>
            </a:xfrm>
            <a:custGeom>
              <a:avLst/>
              <a:gdLst/>
              <a:ahLst/>
              <a:cxnLst/>
              <a:rect l="l" t="t" r="r" b="b"/>
              <a:pathLst>
                <a:path w="8550" h="1287" extrusionOk="0">
                  <a:moveTo>
                    <a:pt x="977" y="0"/>
                  </a:moveTo>
                  <a:cubicBezTo>
                    <a:pt x="429" y="0"/>
                    <a:pt x="1" y="429"/>
                    <a:pt x="1" y="977"/>
                  </a:cubicBezTo>
                  <a:cubicBezTo>
                    <a:pt x="1" y="1143"/>
                    <a:pt x="120" y="1286"/>
                    <a:pt x="286" y="1286"/>
                  </a:cubicBezTo>
                  <a:lnTo>
                    <a:pt x="8240" y="1286"/>
                  </a:lnTo>
                  <a:cubicBezTo>
                    <a:pt x="8431" y="1286"/>
                    <a:pt x="8550" y="1143"/>
                    <a:pt x="8550" y="977"/>
                  </a:cubicBezTo>
                  <a:cubicBezTo>
                    <a:pt x="8550" y="453"/>
                    <a:pt x="8121" y="0"/>
                    <a:pt x="7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76"/>
            <p:cNvSpPr/>
            <p:nvPr/>
          </p:nvSpPr>
          <p:spPr>
            <a:xfrm>
              <a:off x="1081150" y="4076475"/>
              <a:ext cx="185175" cy="219725"/>
            </a:xfrm>
            <a:custGeom>
              <a:avLst/>
              <a:gdLst/>
              <a:ahLst/>
              <a:cxnLst/>
              <a:rect l="l" t="t" r="r" b="b"/>
              <a:pathLst>
                <a:path w="7407" h="8789" extrusionOk="0">
                  <a:moveTo>
                    <a:pt x="3412" y="3047"/>
                  </a:moveTo>
                  <a:cubicBezTo>
                    <a:pt x="3426" y="3047"/>
                    <a:pt x="3439" y="3047"/>
                    <a:pt x="3453" y="3049"/>
                  </a:cubicBezTo>
                  <a:cubicBezTo>
                    <a:pt x="3739" y="3049"/>
                    <a:pt x="3858" y="3383"/>
                    <a:pt x="3668" y="3573"/>
                  </a:cubicBezTo>
                  <a:cubicBezTo>
                    <a:pt x="3607" y="3634"/>
                    <a:pt x="3532" y="3661"/>
                    <a:pt x="3458" y="3661"/>
                  </a:cubicBezTo>
                  <a:cubicBezTo>
                    <a:pt x="3299" y="3661"/>
                    <a:pt x="3144" y="3537"/>
                    <a:pt x="3144" y="3359"/>
                  </a:cubicBezTo>
                  <a:cubicBezTo>
                    <a:pt x="3122" y="3182"/>
                    <a:pt x="3243" y="3047"/>
                    <a:pt x="3412" y="3047"/>
                  </a:cubicBezTo>
                  <a:close/>
                  <a:moveTo>
                    <a:pt x="5847" y="6240"/>
                  </a:moveTo>
                  <a:cubicBezTo>
                    <a:pt x="6019" y="6240"/>
                    <a:pt x="6192" y="6359"/>
                    <a:pt x="6168" y="6597"/>
                  </a:cubicBezTo>
                  <a:lnTo>
                    <a:pt x="6168" y="7860"/>
                  </a:lnTo>
                  <a:cubicBezTo>
                    <a:pt x="6144" y="8050"/>
                    <a:pt x="5996" y="8145"/>
                    <a:pt x="5847" y="8145"/>
                  </a:cubicBezTo>
                  <a:cubicBezTo>
                    <a:pt x="5698" y="8145"/>
                    <a:pt x="5549" y="8050"/>
                    <a:pt x="5525" y="7860"/>
                  </a:cubicBezTo>
                  <a:lnTo>
                    <a:pt x="5525" y="6597"/>
                  </a:lnTo>
                  <a:cubicBezTo>
                    <a:pt x="5501" y="6359"/>
                    <a:pt x="5674" y="6240"/>
                    <a:pt x="5847" y="6240"/>
                  </a:cubicBezTo>
                  <a:close/>
                  <a:moveTo>
                    <a:pt x="3191" y="1"/>
                  </a:moveTo>
                  <a:cubicBezTo>
                    <a:pt x="3025" y="1"/>
                    <a:pt x="2882" y="144"/>
                    <a:pt x="2882" y="310"/>
                  </a:cubicBezTo>
                  <a:lnTo>
                    <a:pt x="2882" y="1787"/>
                  </a:lnTo>
                  <a:cubicBezTo>
                    <a:pt x="2668" y="1930"/>
                    <a:pt x="2477" y="2097"/>
                    <a:pt x="2310" y="2311"/>
                  </a:cubicBezTo>
                  <a:lnTo>
                    <a:pt x="310" y="4692"/>
                  </a:lnTo>
                  <a:cubicBezTo>
                    <a:pt x="0" y="5073"/>
                    <a:pt x="24" y="5621"/>
                    <a:pt x="381" y="5978"/>
                  </a:cubicBezTo>
                  <a:lnTo>
                    <a:pt x="691" y="6264"/>
                  </a:lnTo>
                  <a:cubicBezTo>
                    <a:pt x="865" y="6452"/>
                    <a:pt x="1109" y="6544"/>
                    <a:pt x="1354" y="6544"/>
                  </a:cubicBezTo>
                  <a:cubicBezTo>
                    <a:pt x="1512" y="6544"/>
                    <a:pt x="1670" y="6506"/>
                    <a:pt x="1810" y="6431"/>
                  </a:cubicBezTo>
                  <a:lnTo>
                    <a:pt x="2787" y="5859"/>
                  </a:lnTo>
                  <a:lnTo>
                    <a:pt x="3763" y="5859"/>
                  </a:lnTo>
                  <a:cubicBezTo>
                    <a:pt x="4168" y="5859"/>
                    <a:pt x="4477" y="5526"/>
                    <a:pt x="4477" y="5121"/>
                  </a:cubicBezTo>
                  <a:cubicBezTo>
                    <a:pt x="4454" y="4895"/>
                    <a:pt x="4626" y="4782"/>
                    <a:pt x="4799" y="4782"/>
                  </a:cubicBezTo>
                  <a:cubicBezTo>
                    <a:pt x="4972" y="4782"/>
                    <a:pt x="5144" y="4895"/>
                    <a:pt x="5120" y="5121"/>
                  </a:cubicBezTo>
                  <a:cubicBezTo>
                    <a:pt x="5120" y="5883"/>
                    <a:pt x="4501" y="6478"/>
                    <a:pt x="3763" y="6502"/>
                  </a:cubicBezTo>
                  <a:lnTo>
                    <a:pt x="2501" y="6502"/>
                  </a:lnTo>
                  <a:cubicBezTo>
                    <a:pt x="1858" y="7098"/>
                    <a:pt x="1429" y="7907"/>
                    <a:pt x="1358" y="8788"/>
                  </a:cubicBezTo>
                  <a:lnTo>
                    <a:pt x="7407" y="8788"/>
                  </a:lnTo>
                  <a:lnTo>
                    <a:pt x="7407" y="4145"/>
                  </a:lnTo>
                  <a:cubicBezTo>
                    <a:pt x="7407" y="2644"/>
                    <a:pt x="6264" y="1382"/>
                    <a:pt x="4763" y="1263"/>
                  </a:cubicBezTo>
                  <a:lnTo>
                    <a:pt x="4763" y="1144"/>
                  </a:lnTo>
                  <a:cubicBezTo>
                    <a:pt x="4763" y="525"/>
                    <a:pt x="4239" y="1"/>
                    <a:pt x="3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8" name="Google Shape;6698;p76"/>
          <p:cNvGrpSpPr/>
          <p:nvPr/>
        </p:nvGrpSpPr>
        <p:grpSpPr>
          <a:xfrm>
            <a:off x="1768681" y="4002486"/>
            <a:ext cx="353851" cy="349675"/>
            <a:chOff x="1634825" y="4076475"/>
            <a:chExt cx="271150" cy="267950"/>
          </a:xfrm>
        </p:grpSpPr>
        <p:sp>
          <p:nvSpPr>
            <p:cNvPr id="6699" name="Google Shape;6699;p76"/>
            <p:cNvSpPr/>
            <p:nvPr/>
          </p:nvSpPr>
          <p:spPr>
            <a:xfrm>
              <a:off x="1655075" y="4297300"/>
              <a:ext cx="250900" cy="47125"/>
            </a:xfrm>
            <a:custGeom>
              <a:avLst/>
              <a:gdLst/>
              <a:ahLst/>
              <a:cxnLst/>
              <a:rect l="l" t="t" r="r" b="b"/>
              <a:pathLst>
                <a:path w="10036" h="1885" extrusionOk="0">
                  <a:moveTo>
                    <a:pt x="9619" y="1"/>
                  </a:moveTo>
                  <a:cubicBezTo>
                    <a:pt x="9604" y="1"/>
                    <a:pt x="9589" y="1"/>
                    <a:pt x="9574" y="3"/>
                  </a:cubicBezTo>
                  <a:lnTo>
                    <a:pt x="382" y="3"/>
                  </a:lnTo>
                  <a:cubicBezTo>
                    <a:pt x="0" y="27"/>
                    <a:pt x="0" y="598"/>
                    <a:pt x="382" y="622"/>
                  </a:cubicBezTo>
                  <a:lnTo>
                    <a:pt x="1024" y="622"/>
                  </a:lnTo>
                  <a:cubicBezTo>
                    <a:pt x="620" y="1146"/>
                    <a:pt x="1001" y="1884"/>
                    <a:pt x="1644" y="1884"/>
                  </a:cubicBezTo>
                  <a:cubicBezTo>
                    <a:pt x="2287" y="1884"/>
                    <a:pt x="2668" y="1146"/>
                    <a:pt x="2287" y="622"/>
                  </a:cubicBezTo>
                  <a:lnTo>
                    <a:pt x="4359" y="622"/>
                  </a:lnTo>
                  <a:cubicBezTo>
                    <a:pt x="3977" y="1146"/>
                    <a:pt x="4335" y="1884"/>
                    <a:pt x="4978" y="1884"/>
                  </a:cubicBezTo>
                  <a:cubicBezTo>
                    <a:pt x="5645" y="1884"/>
                    <a:pt x="6002" y="1146"/>
                    <a:pt x="5621" y="622"/>
                  </a:cubicBezTo>
                  <a:lnTo>
                    <a:pt x="7693" y="622"/>
                  </a:lnTo>
                  <a:cubicBezTo>
                    <a:pt x="7312" y="1146"/>
                    <a:pt x="7669" y="1884"/>
                    <a:pt x="8336" y="1884"/>
                  </a:cubicBezTo>
                  <a:cubicBezTo>
                    <a:pt x="8979" y="1884"/>
                    <a:pt x="9336" y="1146"/>
                    <a:pt x="8955" y="622"/>
                  </a:cubicBezTo>
                  <a:lnTo>
                    <a:pt x="9574" y="622"/>
                  </a:lnTo>
                  <a:cubicBezTo>
                    <a:pt x="9589" y="624"/>
                    <a:pt x="9604" y="624"/>
                    <a:pt x="9619" y="624"/>
                  </a:cubicBezTo>
                  <a:cubicBezTo>
                    <a:pt x="10035" y="624"/>
                    <a:pt x="10035" y="1"/>
                    <a:pt x="9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76"/>
            <p:cNvSpPr/>
            <p:nvPr/>
          </p:nvSpPr>
          <p:spPr>
            <a:xfrm>
              <a:off x="1634825" y="4076475"/>
              <a:ext cx="269125" cy="204850"/>
            </a:xfrm>
            <a:custGeom>
              <a:avLst/>
              <a:gdLst/>
              <a:ahLst/>
              <a:cxnLst/>
              <a:rect l="l" t="t" r="r" b="b"/>
              <a:pathLst>
                <a:path w="10765" h="8194" extrusionOk="0">
                  <a:moveTo>
                    <a:pt x="2641" y="2237"/>
                  </a:moveTo>
                  <a:cubicBezTo>
                    <a:pt x="3058" y="2237"/>
                    <a:pt x="3058" y="2861"/>
                    <a:pt x="2641" y="2861"/>
                  </a:cubicBezTo>
                  <a:cubicBezTo>
                    <a:pt x="2627" y="2861"/>
                    <a:pt x="2612" y="2860"/>
                    <a:pt x="2597" y="2859"/>
                  </a:cubicBezTo>
                  <a:cubicBezTo>
                    <a:pt x="2216" y="2835"/>
                    <a:pt x="2216" y="2287"/>
                    <a:pt x="2597" y="2239"/>
                  </a:cubicBezTo>
                  <a:cubicBezTo>
                    <a:pt x="2612" y="2238"/>
                    <a:pt x="2627" y="2237"/>
                    <a:pt x="2641" y="2237"/>
                  </a:cubicBezTo>
                  <a:close/>
                  <a:moveTo>
                    <a:pt x="2073" y="1"/>
                  </a:moveTo>
                  <a:cubicBezTo>
                    <a:pt x="1882" y="1"/>
                    <a:pt x="1739" y="144"/>
                    <a:pt x="1739" y="310"/>
                  </a:cubicBezTo>
                  <a:lnTo>
                    <a:pt x="1739" y="1430"/>
                  </a:lnTo>
                  <a:cubicBezTo>
                    <a:pt x="1692" y="1477"/>
                    <a:pt x="1620" y="1549"/>
                    <a:pt x="1573" y="1596"/>
                  </a:cubicBezTo>
                  <a:lnTo>
                    <a:pt x="215" y="3287"/>
                  </a:lnTo>
                  <a:cubicBezTo>
                    <a:pt x="25" y="3525"/>
                    <a:pt x="1" y="3883"/>
                    <a:pt x="167" y="4145"/>
                  </a:cubicBezTo>
                  <a:lnTo>
                    <a:pt x="477" y="4597"/>
                  </a:lnTo>
                  <a:cubicBezTo>
                    <a:pt x="614" y="4810"/>
                    <a:pt x="848" y="4926"/>
                    <a:pt x="1086" y="4926"/>
                  </a:cubicBezTo>
                  <a:cubicBezTo>
                    <a:pt x="1221" y="4926"/>
                    <a:pt x="1357" y="4889"/>
                    <a:pt x="1477" y="4811"/>
                  </a:cubicBezTo>
                  <a:lnTo>
                    <a:pt x="1477" y="4788"/>
                  </a:lnTo>
                  <a:lnTo>
                    <a:pt x="1930" y="4502"/>
                  </a:lnTo>
                  <a:lnTo>
                    <a:pt x="1930" y="8193"/>
                  </a:lnTo>
                  <a:lnTo>
                    <a:pt x="3216" y="8193"/>
                  </a:lnTo>
                  <a:lnTo>
                    <a:pt x="3502" y="6859"/>
                  </a:lnTo>
                  <a:cubicBezTo>
                    <a:pt x="4164" y="7102"/>
                    <a:pt x="4868" y="7243"/>
                    <a:pt x="5575" y="7243"/>
                  </a:cubicBezTo>
                  <a:cubicBezTo>
                    <a:pt x="5630" y="7243"/>
                    <a:pt x="5685" y="7242"/>
                    <a:pt x="5740" y="7240"/>
                  </a:cubicBezTo>
                  <a:cubicBezTo>
                    <a:pt x="6526" y="7240"/>
                    <a:pt x="7336" y="7098"/>
                    <a:pt x="8074" y="6836"/>
                  </a:cubicBezTo>
                  <a:lnTo>
                    <a:pt x="8407" y="8193"/>
                  </a:lnTo>
                  <a:lnTo>
                    <a:pt x="9669" y="8193"/>
                  </a:lnTo>
                  <a:lnTo>
                    <a:pt x="9669" y="5383"/>
                  </a:lnTo>
                  <a:cubicBezTo>
                    <a:pt x="9669" y="5026"/>
                    <a:pt x="9574" y="4692"/>
                    <a:pt x="9408" y="4407"/>
                  </a:cubicBezTo>
                  <a:lnTo>
                    <a:pt x="9408" y="4407"/>
                  </a:lnTo>
                  <a:cubicBezTo>
                    <a:pt x="9884" y="4716"/>
                    <a:pt x="10146" y="5240"/>
                    <a:pt x="10098" y="5788"/>
                  </a:cubicBezTo>
                  <a:cubicBezTo>
                    <a:pt x="10110" y="5978"/>
                    <a:pt x="10253" y="6074"/>
                    <a:pt x="10399" y="6074"/>
                  </a:cubicBezTo>
                  <a:cubicBezTo>
                    <a:pt x="10545" y="6074"/>
                    <a:pt x="10693" y="5978"/>
                    <a:pt x="10717" y="5788"/>
                  </a:cubicBezTo>
                  <a:cubicBezTo>
                    <a:pt x="10765" y="5073"/>
                    <a:pt x="10432" y="4383"/>
                    <a:pt x="9860" y="3954"/>
                  </a:cubicBezTo>
                  <a:cubicBezTo>
                    <a:pt x="9255" y="3587"/>
                    <a:pt x="8590" y="3376"/>
                    <a:pt x="7903" y="3376"/>
                  </a:cubicBezTo>
                  <a:cubicBezTo>
                    <a:pt x="7833" y="3376"/>
                    <a:pt x="7763" y="3378"/>
                    <a:pt x="7693" y="3383"/>
                  </a:cubicBezTo>
                  <a:lnTo>
                    <a:pt x="5026" y="3383"/>
                  </a:lnTo>
                  <a:lnTo>
                    <a:pt x="5026" y="3121"/>
                  </a:lnTo>
                  <a:cubicBezTo>
                    <a:pt x="5026" y="2620"/>
                    <a:pt x="4859" y="2120"/>
                    <a:pt x="4549" y="1716"/>
                  </a:cubicBezTo>
                  <a:cubicBezTo>
                    <a:pt x="4287" y="1382"/>
                    <a:pt x="3930" y="1120"/>
                    <a:pt x="3525" y="953"/>
                  </a:cubicBezTo>
                  <a:cubicBezTo>
                    <a:pt x="3430" y="406"/>
                    <a:pt x="2930" y="1"/>
                    <a:pt x="2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1" name="Google Shape;6701;p76"/>
          <p:cNvGrpSpPr/>
          <p:nvPr/>
        </p:nvGrpSpPr>
        <p:grpSpPr>
          <a:xfrm>
            <a:off x="2539414" y="4002486"/>
            <a:ext cx="320932" cy="350458"/>
            <a:chOff x="2225425" y="4076475"/>
            <a:chExt cx="245925" cy="268550"/>
          </a:xfrm>
        </p:grpSpPr>
        <p:sp>
          <p:nvSpPr>
            <p:cNvPr id="6702" name="Google Shape;6702;p76"/>
            <p:cNvSpPr/>
            <p:nvPr/>
          </p:nvSpPr>
          <p:spPr>
            <a:xfrm>
              <a:off x="2323675" y="4134225"/>
              <a:ext cx="49425" cy="47675"/>
            </a:xfrm>
            <a:custGeom>
              <a:avLst/>
              <a:gdLst/>
              <a:ahLst/>
              <a:cxnLst/>
              <a:rect l="l" t="t" r="r" b="b"/>
              <a:pathLst>
                <a:path w="1977" h="1907" extrusionOk="0">
                  <a:moveTo>
                    <a:pt x="1000" y="1"/>
                  </a:moveTo>
                  <a:lnTo>
                    <a:pt x="762" y="501"/>
                  </a:lnTo>
                  <a:cubicBezTo>
                    <a:pt x="715" y="572"/>
                    <a:pt x="619" y="644"/>
                    <a:pt x="524" y="668"/>
                  </a:cubicBezTo>
                  <a:lnTo>
                    <a:pt x="0" y="739"/>
                  </a:lnTo>
                  <a:lnTo>
                    <a:pt x="357" y="1120"/>
                  </a:lnTo>
                  <a:cubicBezTo>
                    <a:pt x="453" y="1192"/>
                    <a:pt x="476" y="1287"/>
                    <a:pt x="453" y="1382"/>
                  </a:cubicBezTo>
                  <a:lnTo>
                    <a:pt x="357" y="1906"/>
                  </a:lnTo>
                  <a:lnTo>
                    <a:pt x="834" y="1668"/>
                  </a:lnTo>
                  <a:cubicBezTo>
                    <a:pt x="881" y="1644"/>
                    <a:pt x="935" y="1632"/>
                    <a:pt x="988" y="1632"/>
                  </a:cubicBezTo>
                  <a:cubicBezTo>
                    <a:pt x="1042" y="1632"/>
                    <a:pt x="1096" y="1644"/>
                    <a:pt x="1143" y="1668"/>
                  </a:cubicBezTo>
                  <a:lnTo>
                    <a:pt x="1596" y="1906"/>
                  </a:lnTo>
                  <a:lnTo>
                    <a:pt x="1524" y="1382"/>
                  </a:lnTo>
                  <a:cubicBezTo>
                    <a:pt x="1500" y="1287"/>
                    <a:pt x="1524" y="1192"/>
                    <a:pt x="1596" y="1120"/>
                  </a:cubicBezTo>
                  <a:lnTo>
                    <a:pt x="1977" y="739"/>
                  </a:lnTo>
                  <a:lnTo>
                    <a:pt x="1453" y="668"/>
                  </a:lnTo>
                  <a:cubicBezTo>
                    <a:pt x="1358" y="644"/>
                    <a:pt x="1262" y="572"/>
                    <a:pt x="1215" y="501"/>
                  </a:cubicBezTo>
                  <a:lnTo>
                    <a:pt x="10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76"/>
            <p:cNvSpPr/>
            <p:nvPr/>
          </p:nvSpPr>
          <p:spPr>
            <a:xfrm>
              <a:off x="2225425" y="4076475"/>
              <a:ext cx="245925" cy="268550"/>
            </a:xfrm>
            <a:custGeom>
              <a:avLst/>
              <a:gdLst/>
              <a:ahLst/>
              <a:cxnLst/>
              <a:rect l="l" t="t" r="r" b="b"/>
              <a:pathLst>
                <a:path w="9837" h="10742" extrusionOk="0">
                  <a:moveTo>
                    <a:pt x="1668" y="1525"/>
                  </a:moveTo>
                  <a:lnTo>
                    <a:pt x="1668" y="3716"/>
                  </a:lnTo>
                  <a:cubicBezTo>
                    <a:pt x="1668" y="4145"/>
                    <a:pt x="1763" y="4549"/>
                    <a:pt x="1906" y="4954"/>
                  </a:cubicBezTo>
                  <a:cubicBezTo>
                    <a:pt x="1144" y="4669"/>
                    <a:pt x="620" y="3906"/>
                    <a:pt x="620" y="3073"/>
                  </a:cubicBezTo>
                  <a:lnTo>
                    <a:pt x="620" y="2049"/>
                  </a:lnTo>
                  <a:cubicBezTo>
                    <a:pt x="620" y="1763"/>
                    <a:pt x="858" y="1525"/>
                    <a:pt x="1144" y="1525"/>
                  </a:cubicBezTo>
                  <a:close/>
                  <a:moveTo>
                    <a:pt x="8693" y="1525"/>
                  </a:moveTo>
                  <a:cubicBezTo>
                    <a:pt x="8979" y="1525"/>
                    <a:pt x="9217" y="1763"/>
                    <a:pt x="9217" y="2049"/>
                  </a:cubicBezTo>
                  <a:lnTo>
                    <a:pt x="9217" y="3097"/>
                  </a:lnTo>
                  <a:cubicBezTo>
                    <a:pt x="9217" y="3930"/>
                    <a:pt x="8693" y="4669"/>
                    <a:pt x="7931" y="4954"/>
                  </a:cubicBezTo>
                  <a:cubicBezTo>
                    <a:pt x="8074" y="4549"/>
                    <a:pt x="8169" y="4145"/>
                    <a:pt x="8169" y="3716"/>
                  </a:cubicBezTo>
                  <a:lnTo>
                    <a:pt x="8169" y="1525"/>
                  </a:lnTo>
                  <a:close/>
                  <a:moveTo>
                    <a:pt x="4907" y="1323"/>
                  </a:moveTo>
                  <a:cubicBezTo>
                    <a:pt x="5020" y="1323"/>
                    <a:pt x="5133" y="1382"/>
                    <a:pt x="5192" y="1501"/>
                  </a:cubicBezTo>
                  <a:lnTo>
                    <a:pt x="5621" y="2382"/>
                  </a:lnTo>
                  <a:lnTo>
                    <a:pt x="6621" y="2525"/>
                  </a:lnTo>
                  <a:cubicBezTo>
                    <a:pt x="6740" y="2549"/>
                    <a:pt x="6836" y="2620"/>
                    <a:pt x="6883" y="2740"/>
                  </a:cubicBezTo>
                  <a:cubicBezTo>
                    <a:pt x="6907" y="2859"/>
                    <a:pt x="6883" y="2978"/>
                    <a:pt x="6812" y="3073"/>
                  </a:cubicBezTo>
                  <a:lnTo>
                    <a:pt x="6097" y="3764"/>
                  </a:lnTo>
                  <a:lnTo>
                    <a:pt x="6264" y="4764"/>
                  </a:lnTo>
                  <a:cubicBezTo>
                    <a:pt x="6288" y="4883"/>
                    <a:pt x="6240" y="5002"/>
                    <a:pt x="6145" y="5050"/>
                  </a:cubicBezTo>
                  <a:cubicBezTo>
                    <a:pt x="6090" y="5091"/>
                    <a:pt x="6018" y="5117"/>
                    <a:pt x="5949" y="5117"/>
                  </a:cubicBezTo>
                  <a:cubicBezTo>
                    <a:pt x="5900" y="5117"/>
                    <a:pt x="5851" y="5103"/>
                    <a:pt x="5811" y="5073"/>
                  </a:cubicBezTo>
                  <a:lnTo>
                    <a:pt x="4907" y="4621"/>
                  </a:lnTo>
                  <a:lnTo>
                    <a:pt x="4025" y="5073"/>
                  </a:lnTo>
                  <a:cubicBezTo>
                    <a:pt x="3978" y="5097"/>
                    <a:pt x="3930" y="5121"/>
                    <a:pt x="3883" y="5121"/>
                  </a:cubicBezTo>
                  <a:cubicBezTo>
                    <a:pt x="3811" y="5121"/>
                    <a:pt x="3740" y="5097"/>
                    <a:pt x="3692" y="5050"/>
                  </a:cubicBezTo>
                  <a:cubicBezTo>
                    <a:pt x="3597" y="5002"/>
                    <a:pt x="3549" y="4883"/>
                    <a:pt x="3573" y="4764"/>
                  </a:cubicBezTo>
                  <a:lnTo>
                    <a:pt x="3740" y="3764"/>
                  </a:lnTo>
                  <a:lnTo>
                    <a:pt x="3001" y="3073"/>
                  </a:lnTo>
                  <a:cubicBezTo>
                    <a:pt x="2930" y="2978"/>
                    <a:pt x="2906" y="2859"/>
                    <a:pt x="2930" y="2740"/>
                  </a:cubicBezTo>
                  <a:cubicBezTo>
                    <a:pt x="2978" y="2620"/>
                    <a:pt x="3073" y="2549"/>
                    <a:pt x="3192" y="2525"/>
                  </a:cubicBezTo>
                  <a:lnTo>
                    <a:pt x="4192" y="2382"/>
                  </a:lnTo>
                  <a:lnTo>
                    <a:pt x="4621" y="1501"/>
                  </a:lnTo>
                  <a:cubicBezTo>
                    <a:pt x="4680" y="1382"/>
                    <a:pt x="4793" y="1323"/>
                    <a:pt x="4907" y="1323"/>
                  </a:cubicBezTo>
                  <a:close/>
                  <a:moveTo>
                    <a:pt x="1977" y="1"/>
                  </a:moveTo>
                  <a:cubicBezTo>
                    <a:pt x="1811" y="1"/>
                    <a:pt x="1692" y="144"/>
                    <a:pt x="1692" y="310"/>
                  </a:cubicBezTo>
                  <a:lnTo>
                    <a:pt x="1692" y="906"/>
                  </a:lnTo>
                  <a:lnTo>
                    <a:pt x="1144" y="906"/>
                  </a:lnTo>
                  <a:cubicBezTo>
                    <a:pt x="525" y="906"/>
                    <a:pt x="1" y="1406"/>
                    <a:pt x="1" y="2049"/>
                  </a:cubicBezTo>
                  <a:lnTo>
                    <a:pt x="1" y="3097"/>
                  </a:lnTo>
                  <a:cubicBezTo>
                    <a:pt x="1" y="4430"/>
                    <a:pt x="1001" y="5550"/>
                    <a:pt x="2335" y="5693"/>
                  </a:cubicBezTo>
                  <a:cubicBezTo>
                    <a:pt x="2787" y="6264"/>
                    <a:pt x="3382" y="6669"/>
                    <a:pt x="4073" y="6859"/>
                  </a:cubicBezTo>
                  <a:lnTo>
                    <a:pt x="4073" y="8860"/>
                  </a:lnTo>
                  <a:lnTo>
                    <a:pt x="3430" y="8860"/>
                  </a:lnTo>
                  <a:cubicBezTo>
                    <a:pt x="3413" y="8859"/>
                    <a:pt x="3396" y="8859"/>
                    <a:pt x="3380" y="8859"/>
                  </a:cubicBezTo>
                  <a:cubicBezTo>
                    <a:pt x="2901" y="8859"/>
                    <a:pt x="2496" y="9185"/>
                    <a:pt x="2335" y="9646"/>
                  </a:cubicBezTo>
                  <a:lnTo>
                    <a:pt x="2096" y="10313"/>
                  </a:lnTo>
                  <a:cubicBezTo>
                    <a:pt x="2073" y="10408"/>
                    <a:pt x="2096" y="10527"/>
                    <a:pt x="2144" y="10598"/>
                  </a:cubicBezTo>
                  <a:cubicBezTo>
                    <a:pt x="2216" y="10694"/>
                    <a:pt x="2311" y="10741"/>
                    <a:pt x="2406" y="10741"/>
                  </a:cubicBezTo>
                  <a:lnTo>
                    <a:pt x="7431" y="10741"/>
                  </a:lnTo>
                  <a:cubicBezTo>
                    <a:pt x="7526" y="10741"/>
                    <a:pt x="7621" y="10694"/>
                    <a:pt x="7693" y="10598"/>
                  </a:cubicBezTo>
                  <a:cubicBezTo>
                    <a:pt x="7740" y="10527"/>
                    <a:pt x="7764" y="10408"/>
                    <a:pt x="7740" y="10313"/>
                  </a:cubicBezTo>
                  <a:lnTo>
                    <a:pt x="7502" y="9646"/>
                  </a:lnTo>
                  <a:cubicBezTo>
                    <a:pt x="7341" y="9185"/>
                    <a:pt x="6936" y="8859"/>
                    <a:pt x="6457" y="8859"/>
                  </a:cubicBezTo>
                  <a:cubicBezTo>
                    <a:pt x="6440" y="8859"/>
                    <a:pt x="6424" y="8859"/>
                    <a:pt x="6407" y="8860"/>
                  </a:cubicBezTo>
                  <a:lnTo>
                    <a:pt x="5764" y="8860"/>
                  </a:lnTo>
                  <a:lnTo>
                    <a:pt x="5764" y="6859"/>
                  </a:lnTo>
                  <a:cubicBezTo>
                    <a:pt x="6454" y="6669"/>
                    <a:pt x="7050" y="6264"/>
                    <a:pt x="7502" y="5693"/>
                  </a:cubicBezTo>
                  <a:cubicBezTo>
                    <a:pt x="8836" y="5550"/>
                    <a:pt x="9836" y="4430"/>
                    <a:pt x="9836" y="3073"/>
                  </a:cubicBezTo>
                  <a:lnTo>
                    <a:pt x="9836" y="2049"/>
                  </a:lnTo>
                  <a:cubicBezTo>
                    <a:pt x="9836" y="1420"/>
                    <a:pt x="9335" y="905"/>
                    <a:pt x="8734" y="905"/>
                  </a:cubicBezTo>
                  <a:cubicBezTo>
                    <a:pt x="8720" y="905"/>
                    <a:pt x="8707" y="905"/>
                    <a:pt x="8693" y="906"/>
                  </a:cubicBezTo>
                  <a:lnTo>
                    <a:pt x="8169" y="906"/>
                  </a:lnTo>
                  <a:lnTo>
                    <a:pt x="8169" y="334"/>
                  </a:lnTo>
                  <a:cubicBezTo>
                    <a:pt x="8169" y="144"/>
                    <a:pt x="8026" y="1"/>
                    <a:pt x="7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4" name="Google Shape;6704;p76"/>
          <p:cNvGrpSpPr/>
          <p:nvPr/>
        </p:nvGrpSpPr>
        <p:grpSpPr>
          <a:xfrm>
            <a:off x="3300816" y="4001637"/>
            <a:ext cx="308502" cy="350523"/>
            <a:chOff x="2808875" y="4075825"/>
            <a:chExt cx="236400" cy="268600"/>
          </a:xfrm>
        </p:grpSpPr>
        <p:sp>
          <p:nvSpPr>
            <p:cNvPr id="6705" name="Google Shape;6705;p76"/>
            <p:cNvSpPr/>
            <p:nvPr/>
          </p:nvSpPr>
          <p:spPr>
            <a:xfrm>
              <a:off x="2904150" y="4152100"/>
              <a:ext cx="63125" cy="63125"/>
            </a:xfrm>
            <a:custGeom>
              <a:avLst/>
              <a:gdLst/>
              <a:ahLst/>
              <a:cxnLst/>
              <a:rect l="l" t="t" r="r" b="b"/>
              <a:pathLst>
                <a:path w="2525" h="2525" extrusionOk="0">
                  <a:moveTo>
                    <a:pt x="1262" y="0"/>
                  </a:moveTo>
                  <a:cubicBezTo>
                    <a:pt x="572" y="0"/>
                    <a:pt x="0" y="572"/>
                    <a:pt x="0" y="1262"/>
                  </a:cubicBezTo>
                  <a:cubicBezTo>
                    <a:pt x="0" y="1953"/>
                    <a:pt x="572" y="2525"/>
                    <a:pt x="1262" y="2525"/>
                  </a:cubicBezTo>
                  <a:cubicBezTo>
                    <a:pt x="1953" y="2525"/>
                    <a:pt x="2525" y="1953"/>
                    <a:pt x="2525" y="1262"/>
                  </a:cubicBezTo>
                  <a:cubicBezTo>
                    <a:pt x="2525" y="572"/>
                    <a:pt x="1953"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76"/>
            <p:cNvSpPr/>
            <p:nvPr/>
          </p:nvSpPr>
          <p:spPr>
            <a:xfrm>
              <a:off x="2808875" y="4075825"/>
              <a:ext cx="236400" cy="268600"/>
            </a:xfrm>
            <a:custGeom>
              <a:avLst/>
              <a:gdLst/>
              <a:ahLst/>
              <a:cxnLst/>
              <a:rect l="l" t="t" r="r" b="b"/>
              <a:pathLst>
                <a:path w="9456" h="10744" extrusionOk="0">
                  <a:moveTo>
                    <a:pt x="5085" y="1605"/>
                  </a:moveTo>
                  <a:cubicBezTo>
                    <a:pt x="5246" y="1605"/>
                    <a:pt x="5407" y="1706"/>
                    <a:pt x="5407" y="1908"/>
                  </a:cubicBezTo>
                  <a:lnTo>
                    <a:pt x="5407" y="2456"/>
                  </a:lnTo>
                  <a:cubicBezTo>
                    <a:pt x="5835" y="2527"/>
                    <a:pt x="6240" y="2766"/>
                    <a:pt x="6526" y="3123"/>
                  </a:cubicBezTo>
                  <a:lnTo>
                    <a:pt x="7026" y="2837"/>
                  </a:lnTo>
                  <a:cubicBezTo>
                    <a:pt x="7063" y="2807"/>
                    <a:pt x="7102" y="2794"/>
                    <a:pt x="7141" y="2794"/>
                  </a:cubicBezTo>
                  <a:cubicBezTo>
                    <a:pt x="7375" y="2794"/>
                    <a:pt x="7598" y="3282"/>
                    <a:pt x="7312" y="3385"/>
                  </a:cubicBezTo>
                  <a:lnTo>
                    <a:pt x="6836" y="3671"/>
                  </a:lnTo>
                  <a:cubicBezTo>
                    <a:pt x="6907" y="3861"/>
                    <a:pt x="6955" y="4099"/>
                    <a:pt x="6955" y="4313"/>
                  </a:cubicBezTo>
                  <a:lnTo>
                    <a:pt x="6979" y="4313"/>
                  </a:lnTo>
                  <a:cubicBezTo>
                    <a:pt x="6979" y="4552"/>
                    <a:pt x="6931" y="4766"/>
                    <a:pt x="6860" y="4980"/>
                  </a:cubicBezTo>
                  <a:lnTo>
                    <a:pt x="7336" y="5242"/>
                  </a:lnTo>
                  <a:cubicBezTo>
                    <a:pt x="7631" y="5379"/>
                    <a:pt x="7536" y="5841"/>
                    <a:pt x="7216" y="5841"/>
                  </a:cubicBezTo>
                  <a:cubicBezTo>
                    <a:pt x="7201" y="5841"/>
                    <a:pt x="7185" y="5840"/>
                    <a:pt x="7169" y="5838"/>
                  </a:cubicBezTo>
                  <a:cubicBezTo>
                    <a:pt x="7121" y="5838"/>
                    <a:pt x="7050" y="5838"/>
                    <a:pt x="7026" y="5814"/>
                  </a:cubicBezTo>
                  <a:lnTo>
                    <a:pt x="6526" y="5528"/>
                  </a:lnTo>
                  <a:cubicBezTo>
                    <a:pt x="6240" y="5885"/>
                    <a:pt x="5835" y="6100"/>
                    <a:pt x="5407" y="6171"/>
                  </a:cubicBezTo>
                  <a:lnTo>
                    <a:pt x="5407" y="6743"/>
                  </a:lnTo>
                  <a:cubicBezTo>
                    <a:pt x="5407" y="6945"/>
                    <a:pt x="5246" y="7046"/>
                    <a:pt x="5085" y="7046"/>
                  </a:cubicBezTo>
                  <a:cubicBezTo>
                    <a:pt x="4925" y="7046"/>
                    <a:pt x="4764" y="6945"/>
                    <a:pt x="4764" y="6743"/>
                  </a:cubicBezTo>
                  <a:lnTo>
                    <a:pt x="4764" y="6171"/>
                  </a:lnTo>
                  <a:cubicBezTo>
                    <a:pt x="4335" y="6100"/>
                    <a:pt x="3930" y="5885"/>
                    <a:pt x="3645" y="5528"/>
                  </a:cubicBezTo>
                  <a:lnTo>
                    <a:pt x="3168" y="5814"/>
                  </a:lnTo>
                  <a:cubicBezTo>
                    <a:pt x="3121" y="5838"/>
                    <a:pt x="3049" y="5838"/>
                    <a:pt x="3002" y="5838"/>
                  </a:cubicBezTo>
                  <a:cubicBezTo>
                    <a:pt x="2985" y="5840"/>
                    <a:pt x="2970" y="5841"/>
                    <a:pt x="2955" y="5841"/>
                  </a:cubicBezTo>
                  <a:cubicBezTo>
                    <a:pt x="2634" y="5841"/>
                    <a:pt x="2539" y="5379"/>
                    <a:pt x="2835" y="5242"/>
                  </a:cubicBezTo>
                  <a:lnTo>
                    <a:pt x="3311" y="4980"/>
                  </a:lnTo>
                  <a:cubicBezTo>
                    <a:pt x="3168" y="4552"/>
                    <a:pt x="3168" y="4075"/>
                    <a:pt x="3311" y="3671"/>
                  </a:cubicBezTo>
                  <a:lnTo>
                    <a:pt x="2835" y="3385"/>
                  </a:lnTo>
                  <a:cubicBezTo>
                    <a:pt x="2531" y="3202"/>
                    <a:pt x="2710" y="2796"/>
                    <a:pt x="3004" y="2796"/>
                  </a:cubicBezTo>
                  <a:cubicBezTo>
                    <a:pt x="3056" y="2796"/>
                    <a:pt x="3111" y="2809"/>
                    <a:pt x="3168" y="2837"/>
                  </a:cubicBezTo>
                  <a:lnTo>
                    <a:pt x="3645" y="3123"/>
                  </a:lnTo>
                  <a:cubicBezTo>
                    <a:pt x="3930" y="2766"/>
                    <a:pt x="4335" y="2527"/>
                    <a:pt x="4764" y="2456"/>
                  </a:cubicBezTo>
                  <a:lnTo>
                    <a:pt x="4764" y="1908"/>
                  </a:lnTo>
                  <a:cubicBezTo>
                    <a:pt x="4764" y="1706"/>
                    <a:pt x="4925" y="1605"/>
                    <a:pt x="5085" y="1605"/>
                  </a:cubicBezTo>
                  <a:close/>
                  <a:moveTo>
                    <a:pt x="5046" y="1"/>
                  </a:moveTo>
                  <a:cubicBezTo>
                    <a:pt x="5000" y="1"/>
                    <a:pt x="4953" y="2"/>
                    <a:pt x="4907" y="3"/>
                  </a:cubicBezTo>
                  <a:cubicBezTo>
                    <a:pt x="2621" y="98"/>
                    <a:pt x="811" y="1980"/>
                    <a:pt x="787" y="4266"/>
                  </a:cubicBezTo>
                  <a:lnTo>
                    <a:pt x="144" y="6171"/>
                  </a:lnTo>
                  <a:cubicBezTo>
                    <a:pt x="1" y="6647"/>
                    <a:pt x="334" y="7147"/>
                    <a:pt x="834" y="7147"/>
                  </a:cubicBezTo>
                  <a:lnTo>
                    <a:pt x="1406" y="7147"/>
                  </a:lnTo>
                  <a:lnTo>
                    <a:pt x="1406" y="8076"/>
                  </a:lnTo>
                  <a:cubicBezTo>
                    <a:pt x="1406" y="8719"/>
                    <a:pt x="1930" y="9243"/>
                    <a:pt x="2573" y="9243"/>
                  </a:cubicBezTo>
                  <a:lnTo>
                    <a:pt x="3287" y="9243"/>
                  </a:lnTo>
                  <a:lnTo>
                    <a:pt x="3287" y="10434"/>
                  </a:lnTo>
                  <a:cubicBezTo>
                    <a:pt x="3287" y="10600"/>
                    <a:pt x="3430" y="10743"/>
                    <a:pt x="3621" y="10743"/>
                  </a:cubicBezTo>
                  <a:lnTo>
                    <a:pt x="7788" y="10743"/>
                  </a:lnTo>
                  <a:cubicBezTo>
                    <a:pt x="7979" y="10743"/>
                    <a:pt x="8122" y="10600"/>
                    <a:pt x="8122" y="10434"/>
                  </a:cubicBezTo>
                  <a:lnTo>
                    <a:pt x="8122" y="7338"/>
                  </a:lnTo>
                  <a:cubicBezTo>
                    <a:pt x="9003" y="6457"/>
                    <a:pt x="9455" y="5195"/>
                    <a:pt x="9360" y="3932"/>
                  </a:cubicBezTo>
                  <a:cubicBezTo>
                    <a:pt x="9173" y="1692"/>
                    <a:pt x="7295"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7" name="Google Shape;6707;p76"/>
          <p:cNvGrpSpPr/>
          <p:nvPr/>
        </p:nvGrpSpPr>
        <p:grpSpPr>
          <a:xfrm>
            <a:off x="4056019" y="4001637"/>
            <a:ext cx="308469" cy="350523"/>
            <a:chOff x="3387575" y="4075825"/>
            <a:chExt cx="236375" cy="268600"/>
          </a:xfrm>
        </p:grpSpPr>
        <p:sp>
          <p:nvSpPr>
            <p:cNvPr id="6708" name="Google Shape;6708;p76"/>
            <p:cNvSpPr/>
            <p:nvPr/>
          </p:nvSpPr>
          <p:spPr>
            <a:xfrm>
              <a:off x="3491175" y="4249150"/>
              <a:ext cx="47050" cy="16100"/>
            </a:xfrm>
            <a:custGeom>
              <a:avLst/>
              <a:gdLst/>
              <a:ahLst/>
              <a:cxnLst/>
              <a:rect l="l" t="t" r="r" b="b"/>
              <a:pathLst>
                <a:path w="1882" h="644" extrusionOk="0">
                  <a:moveTo>
                    <a:pt x="0" y="0"/>
                  </a:moveTo>
                  <a:lnTo>
                    <a:pt x="0" y="548"/>
                  </a:lnTo>
                  <a:cubicBezTo>
                    <a:pt x="0" y="595"/>
                    <a:pt x="24" y="643"/>
                    <a:pt x="96" y="643"/>
                  </a:cubicBezTo>
                  <a:lnTo>
                    <a:pt x="1763" y="643"/>
                  </a:lnTo>
                  <a:cubicBezTo>
                    <a:pt x="1834" y="643"/>
                    <a:pt x="1882" y="595"/>
                    <a:pt x="1882" y="548"/>
                  </a:cubicBez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76"/>
            <p:cNvSpPr/>
            <p:nvPr/>
          </p:nvSpPr>
          <p:spPr>
            <a:xfrm>
              <a:off x="3447975" y="4123750"/>
              <a:ext cx="130150" cy="109925"/>
            </a:xfrm>
            <a:custGeom>
              <a:avLst/>
              <a:gdLst/>
              <a:ahLst/>
              <a:cxnLst/>
              <a:rect l="l" t="t" r="r" b="b"/>
              <a:pathLst>
                <a:path w="5206" h="4397" extrusionOk="0">
                  <a:moveTo>
                    <a:pt x="2642" y="0"/>
                  </a:moveTo>
                  <a:cubicBezTo>
                    <a:pt x="962" y="0"/>
                    <a:pt x="0" y="2008"/>
                    <a:pt x="1181" y="3301"/>
                  </a:cubicBezTo>
                  <a:cubicBezTo>
                    <a:pt x="1443" y="3611"/>
                    <a:pt x="1633" y="3992"/>
                    <a:pt x="1681" y="4397"/>
                  </a:cubicBezTo>
                  <a:lnTo>
                    <a:pt x="2348" y="4397"/>
                  </a:lnTo>
                  <a:lnTo>
                    <a:pt x="2348" y="2730"/>
                  </a:lnTo>
                  <a:lnTo>
                    <a:pt x="1800" y="2206"/>
                  </a:lnTo>
                  <a:cubicBezTo>
                    <a:pt x="1580" y="1968"/>
                    <a:pt x="1783" y="1660"/>
                    <a:pt x="2029" y="1660"/>
                  </a:cubicBezTo>
                  <a:cubicBezTo>
                    <a:pt x="2103" y="1660"/>
                    <a:pt x="2181" y="1687"/>
                    <a:pt x="2252" y="1754"/>
                  </a:cubicBezTo>
                  <a:lnTo>
                    <a:pt x="2657" y="2158"/>
                  </a:lnTo>
                  <a:lnTo>
                    <a:pt x="3062" y="1754"/>
                  </a:lnTo>
                  <a:cubicBezTo>
                    <a:pt x="3128" y="1687"/>
                    <a:pt x="3203" y="1660"/>
                    <a:pt x="3276" y="1660"/>
                  </a:cubicBezTo>
                  <a:cubicBezTo>
                    <a:pt x="3517" y="1660"/>
                    <a:pt x="3734" y="1968"/>
                    <a:pt x="3514" y="2206"/>
                  </a:cubicBezTo>
                  <a:lnTo>
                    <a:pt x="2967" y="2730"/>
                  </a:lnTo>
                  <a:lnTo>
                    <a:pt x="2967" y="4397"/>
                  </a:lnTo>
                  <a:lnTo>
                    <a:pt x="3634" y="4397"/>
                  </a:lnTo>
                  <a:cubicBezTo>
                    <a:pt x="3681" y="3992"/>
                    <a:pt x="3872" y="3611"/>
                    <a:pt x="4157" y="3301"/>
                  </a:cubicBezTo>
                  <a:cubicBezTo>
                    <a:pt x="5205" y="2087"/>
                    <a:pt x="4467" y="182"/>
                    <a:pt x="2895" y="15"/>
                  </a:cubicBezTo>
                  <a:cubicBezTo>
                    <a:pt x="2809" y="5"/>
                    <a:pt x="2725"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76"/>
            <p:cNvSpPr/>
            <p:nvPr/>
          </p:nvSpPr>
          <p:spPr>
            <a:xfrm>
              <a:off x="3387575" y="4075825"/>
              <a:ext cx="236375" cy="268600"/>
            </a:xfrm>
            <a:custGeom>
              <a:avLst/>
              <a:gdLst/>
              <a:ahLst/>
              <a:cxnLst/>
              <a:rect l="l" t="t" r="r" b="b"/>
              <a:pathLst>
                <a:path w="9455" h="10744" extrusionOk="0">
                  <a:moveTo>
                    <a:pt x="5097" y="1313"/>
                  </a:moveTo>
                  <a:cubicBezTo>
                    <a:pt x="7335" y="1313"/>
                    <a:pt x="8526" y="3956"/>
                    <a:pt x="7050" y="5647"/>
                  </a:cubicBezTo>
                  <a:lnTo>
                    <a:pt x="7050" y="5623"/>
                  </a:lnTo>
                  <a:cubicBezTo>
                    <a:pt x="6788" y="5885"/>
                    <a:pt x="6645" y="6242"/>
                    <a:pt x="6645" y="6600"/>
                  </a:cubicBezTo>
                  <a:lnTo>
                    <a:pt x="6645" y="7481"/>
                  </a:lnTo>
                  <a:cubicBezTo>
                    <a:pt x="6645" y="7862"/>
                    <a:pt x="6311" y="8195"/>
                    <a:pt x="5907" y="8195"/>
                  </a:cubicBezTo>
                  <a:lnTo>
                    <a:pt x="4240" y="8195"/>
                  </a:lnTo>
                  <a:cubicBezTo>
                    <a:pt x="3835" y="8195"/>
                    <a:pt x="3501" y="7862"/>
                    <a:pt x="3525" y="7481"/>
                  </a:cubicBezTo>
                  <a:lnTo>
                    <a:pt x="3525" y="6623"/>
                  </a:lnTo>
                  <a:cubicBezTo>
                    <a:pt x="3501" y="6266"/>
                    <a:pt x="3382" y="5909"/>
                    <a:pt x="3120" y="5647"/>
                  </a:cubicBezTo>
                  <a:cubicBezTo>
                    <a:pt x="1644" y="3956"/>
                    <a:pt x="2835" y="1313"/>
                    <a:pt x="5097" y="1313"/>
                  </a:cubicBezTo>
                  <a:close/>
                  <a:moveTo>
                    <a:pt x="5044" y="1"/>
                  </a:moveTo>
                  <a:cubicBezTo>
                    <a:pt x="4998" y="1"/>
                    <a:pt x="4952" y="2"/>
                    <a:pt x="4906" y="3"/>
                  </a:cubicBezTo>
                  <a:cubicBezTo>
                    <a:pt x="2620" y="98"/>
                    <a:pt x="810" y="1980"/>
                    <a:pt x="787" y="4266"/>
                  </a:cubicBezTo>
                  <a:lnTo>
                    <a:pt x="144" y="6171"/>
                  </a:lnTo>
                  <a:cubicBezTo>
                    <a:pt x="1" y="6647"/>
                    <a:pt x="334" y="7147"/>
                    <a:pt x="834" y="7147"/>
                  </a:cubicBezTo>
                  <a:lnTo>
                    <a:pt x="1406" y="7147"/>
                  </a:lnTo>
                  <a:lnTo>
                    <a:pt x="1406" y="8076"/>
                  </a:lnTo>
                  <a:cubicBezTo>
                    <a:pt x="1406" y="8719"/>
                    <a:pt x="1930" y="9243"/>
                    <a:pt x="2573" y="9243"/>
                  </a:cubicBezTo>
                  <a:lnTo>
                    <a:pt x="3287" y="9243"/>
                  </a:lnTo>
                  <a:lnTo>
                    <a:pt x="3287" y="10434"/>
                  </a:lnTo>
                  <a:cubicBezTo>
                    <a:pt x="3287" y="10600"/>
                    <a:pt x="3430" y="10743"/>
                    <a:pt x="3620" y="10743"/>
                  </a:cubicBezTo>
                  <a:lnTo>
                    <a:pt x="7788" y="10743"/>
                  </a:lnTo>
                  <a:cubicBezTo>
                    <a:pt x="7978" y="10743"/>
                    <a:pt x="8121" y="10600"/>
                    <a:pt x="8121" y="10434"/>
                  </a:cubicBezTo>
                  <a:lnTo>
                    <a:pt x="8121" y="7338"/>
                  </a:lnTo>
                  <a:cubicBezTo>
                    <a:pt x="9003" y="6457"/>
                    <a:pt x="9455" y="5195"/>
                    <a:pt x="9360" y="3932"/>
                  </a:cubicBezTo>
                  <a:cubicBezTo>
                    <a:pt x="9173" y="1692"/>
                    <a:pt x="7271" y="1"/>
                    <a:pt x="5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1" name="Google Shape;6711;p76"/>
          <p:cNvGrpSpPr/>
          <p:nvPr/>
        </p:nvGrpSpPr>
        <p:grpSpPr>
          <a:xfrm>
            <a:off x="4813539" y="4001637"/>
            <a:ext cx="306153" cy="350523"/>
            <a:chOff x="3968050" y="4075825"/>
            <a:chExt cx="234600" cy="268600"/>
          </a:xfrm>
        </p:grpSpPr>
        <p:sp>
          <p:nvSpPr>
            <p:cNvPr id="6712" name="Google Shape;6712;p76"/>
            <p:cNvSpPr/>
            <p:nvPr/>
          </p:nvSpPr>
          <p:spPr>
            <a:xfrm>
              <a:off x="4085350" y="4212825"/>
              <a:ext cx="15500" cy="15500"/>
            </a:xfrm>
            <a:custGeom>
              <a:avLst/>
              <a:gdLst/>
              <a:ahLst/>
              <a:cxnLst/>
              <a:rect l="l" t="t" r="r" b="b"/>
              <a:pathLst>
                <a:path w="620" h="620" extrusionOk="0">
                  <a:moveTo>
                    <a:pt x="310" y="0"/>
                  </a:moveTo>
                  <a:cubicBezTo>
                    <a:pt x="143" y="0"/>
                    <a:pt x="0" y="143"/>
                    <a:pt x="0" y="310"/>
                  </a:cubicBezTo>
                  <a:cubicBezTo>
                    <a:pt x="0" y="477"/>
                    <a:pt x="143" y="620"/>
                    <a:pt x="310" y="620"/>
                  </a:cubicBezTo>
                  <a:cubicBezTo>
                    <a:pt x="476" y="620"/>
                    <a:pt x="619" y="477"/>
                    <a:pt x="619" y="310"/>
                  </a:cubicBezTo>
                  <a:cubicBezTo>
                    <a:pt x="619" y="143"/>
                    <a:pt x="476"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76"/>
            <p:cNvSpPr/>
            <p:nvPr/>
          </p:nvSpPr>
          <p:spPr>
            <a:xfrm>
              <a:off x="3968050" y="4075825"/>
              <a:ext cx="234600" cy="268600"/>
            </a:xfrm>
            <a:custGeom>
              <a:avLst/>
              <a:gdLst/>
              <a:ahLst/>
              <a:cxnLst/>
              <a:rect l="l" t="t" r="r" b="b"/>
              <a:pathLst>
                <a:path w="9384" h="10744" extrusionOk="0">
                  <a:moveTo>
                    <a:pt x="5002" y="1384"/>
                  </a:moveTo>
                  <a:cubicBezTo>
                    <a:pt x="6645" y="1384"/>
                    <a:pt x="8002" y="2694"/>
                    <a:pt x="8050" y="4337"/>
                  </a:cubicBezTo>
                  <a:cubicBezTo>
                    <a:pt x="8050" y="4504"/>
                    <a:pt x="7907" y="4647"/>
                    <a:pt x="7740" y="4647"/>
                  </a:cubicBezTo>
                  <a:lnTo>
                    <a:pt x="7097" y="4647"/>
                  </a:lnTo>
                  <a:cubicBezTo>
                    <a:pt x="6716" y="4599"/>
                    <a:pt x="6716" y="4052"/>
                    <a:pt x="7097" y="4004"/>
                  </a:cubicBezTo>
                  <a:lnTo>
                    <a:pt x="7383" y="4004"/>
                  </a:lnTo>
                  <a:cubicBezTo>
                    <a:pt x="7336" y="3599"/>
                    <a:pt x="7169" y="3194"/>
                    <a:pt x="6907" y="2861"/>
                  </a:cubicBezTo>
                  <a:lnTo>
                    <a:pt x="6716" y="3075"/>
                  </a:lnTo>
                  <a:cubicBezTo>
                    <a:pt x="6645" y="3123"/>
                    <a:pt x="6574" y="3170"/>
                    <a:pt x="6478" y="3170"/>
                  </a:cubicBezTo>
                  <a:cubicBezTo>
                    <a:pt x="6216" y="3147"/>
                    <a:pt x="6073" y="2813"/>
                    <a:pt x="6264" y="2623"/>
                  </a:cubicBezTo>
                  <a:lnTo>
                    <a:pt x="6478" y="2408"/>
                  </a:lnTo>
                  <a:cubicBezTo>
                    <a:pt x="6145" y="2170"/>
                    <a:pt x="5740" y="2004"/>
                    <a:pt x="5311" y="1932"/>
                  </a:cubicBezTo>
                  <a:lnTo>
                    <a:pt x="5311" y="2242"/>
                  </a:lnTo>
                  <a:cubicBezTo>
                    <a:pt x="5335" y="2468"/>
                    <a:pt x="5168" y="2581"/>
                    <a:pt x="5002" y="2581"/>
                  </a:cubicBezTo>
                  <a:cubicBezTo>
                    <a:pt x="4835" y="2581"/>
                    <a:pt x="4668" y="2468"/>
                    <a:pt x="4692" y="2242"/>
                  </a:cubicBezTo>
                  <a:lnTo>
                    <a:pt x="4692" y="1932"/>
                  </a:lnTo>
                  <a:cubicBezTo>
                    <a:pt x="4264" y="2004"/>
                    <a:pt x="3883" y="2170"/>
                    <a:pt x="3549" y="2408"/>
                  </a:cubicBezTo>
                  <a:lnTo>
                    <a:pt x="3740" y="2623"/>
                  </a:lnTo>
                  <a:cubicBezTo>
                    <a:pt x="3859" y="2742"/>
                    <a:pt x="3859" y="2956"/>
                    <a:pt x="3740" y="3075"/>
                  </a:cubicBezTo>
                  <a:cubicBezTo>
                    <a:pt x="3692" y="3123"/>
                    <a:pt x="3621" y="3170"/>
                    <a:pt x="3525" y="3170"/>
                  </a:cubicBezTo>
                  <a:cubicBezTo>
                    <a:pt x="3454" y="3170"/>
                    <a:pt x="3359" y="3123"/>
                    <a:pt x="3311" y="3075"/>
                  </a:cubicBezTo>
                  <a:lnTo>
                    <a:pt x="3097" y="2861"/>
                  </a:lnTo>
                  <a:cubicBezTo>
                    <a:pt x="2835" y="3194"/>
                    <a:pt x="2668" y="3599"/>
                    <a:pt x="2620" y="4004"/>
                  </a:cubicBezTo>
                  <a:lnTo>
                    <a:pt x="2906" y="4004"/>
                  </a:lnTo>
                  <a:cubicBezTo>
                    <a:pt x="2921" y="4002"/>
                    <a:pt x="2935" y="4002"/>
                    <a:pt x="2949" y="4002"/>
                  </a:cubicBezTo>
                  <a:cubicBezTo>
                    <a:pt x="3368" y="4002"/>
                    <a:pt x="3368" y="4649"/>
                    <a:pt x="2949" y="4649"/>
                  </a:cubicBezTo>
                  <a:cubicBezTo>
                    <a:pt x="2935" y="4649"/>
                    <a:pt x="2921" y="4648"/>
                    <a:pt x="2906" y="4647"/>
                  </a:cubicBezTo>
                  <a:lnTo>
                    <a:pt x="2287" y="4647"/>
                  </a:lnTo>
                  <a:cubicBezTo>
                    <a:pt x="2120" y="4647"/>
                    <a:pt x="1977" y="4504"/>
                    <a:pt x="1977" y="4337"/>
                  </a:cubicBezTo>
                  <a:cubicBezTo>
                    <a:pt x="2025" y="2694"/>
                    <a:pt x="3382" y="1384"/>
                    <a:pt x="5002" y="1384"/>
                  </a:cubicBezTo>
                  <a:close/>
                  <a:moveTo>
                    <a:pt x="5017" y="3194"/>
                  </a:moveTo>
                  <a:cubicBezTo>
                    <a:pt x="5163" y="3194"/>
                    <a:pt x="5311" y="3289"/>
                    <a:pt x="5335" y="3480"/>
                  </a:cubicBezTo>
                  <a:lnTo>
                    <a:pt x="5335" y="4885"/>
                  </a:lnTo>
                  <a:cubicBezTo>
                    <a:pt x="6327" y="5263"/>
                    <a:pt x="6078" y="6719"/>
                    <a:pt x="5027" y="6719"/>
                  </a:cubicBezTo>
                  <a:cubicBezTo>
                    <a:pt x="5019" y="6719"/>
                    <a:pt x="5010" y="6719"/>
                    <a:pt x="5002" y="6719"/>
                  </a:cubicBezTo>
                  <a:cubicBezTo>
                    <a:pt x="3954" y="6695"/>
                    <a:pt x="3716" y="5242"/>
                    <a:pt x="4716" y="4885"/>
                  </a:cubicBezTo>
                  <a:lnTo>
                    <a:pt x="4716" y="3480"/>
                  </a:lnTo>
                  <a:cubicBezTo>
                    <a:pt x="4728" y="3289"/>
                    <a:pt x="4871" y="3194"/>
                    <a:pt x="5017" y="3194"/>
                  </a:cubicBezTo>
                  <a:close/>
                  <a:moveTo>
                    <a:pt x="4974" y="1"/>
                  </a:moveTo>
                  <a:cubicBezTo>
                    <a:pt x="4928" y="1"/>
                    <a:pt x="4882" y="2"/>
                    <a:pt x="4835" y="3"/>
                  </a:cubicBezTo>
                  <a:cubicBezTo>
                    <a:pt x="2549" y="98"/>
                    <a:pt x="739" y="1980"/>
                    <a:pt x="715" y="4266"/>
                  </a:cubicBezTo>
                  <a:lnTo>
                    <a:pt x="72" y="6171"/>
                  </a:lnTo>
                  <a:cubicBezTo>
                    <a:pt x="1" y="6409"/>
                    <a:pt x="48" y="6647"/>
                    <a:pt x="191" y="6838"/>
                  </a:cubicBezTo>
                  <a:cubicBezTo>
                    <a:pt x="300" y="7012"/>
                    <a:pt x="509" y="7127"/>
                    <a:pt x="726" y="7127"/>
                  </a:cubicBezTo>
                  <a:cubicBezTo>
                    <a:pt x="746" y="7127"/>
                    <a:pt x="766" y="7126"/>
                    <a:pt x="787" y="7124"/>
                  </a:cubicBezTo>
                  <a:lnTo>
                    <a:pt x="1358" y="7124"/>
                  </a:lnTo>
                  <a:lnTo>
                    <a:pt x="1358" y="8076"/>
                  </a:lnTo>
                  <a:cubicBezTo>
                    <a:pt x="1358" y="8719"/>
                    <a:pt x="1858" y="9219"/>
                    <a:pt x="2501" y="9219"/>
                  </a:cubicBezTo>
                  <a:lnTo>
                    <a:pt x="3240" y="9219"/>
                  </a:lnTo>
                  <a:lnTo>
                    <a:pt x="3240" y="10410"/>
                  </a:lnTo>
                  <a:cubicBezTo>
                    <a:pt x="3216" y="10600"/>
                    <a:pt x="3359" y="10743"/>
                    <a:pt x="3549" y="10743"/>
                  </a:cubicBezTo>
                  <a:lnTo>
                    <a:pt x="7740" y="10743"/>
                  </a:lnTo>
                  <a:cubicBezTo>
                    <a:pt x="7907" y="10743"/>
                    <a:pt x="8050" y="10600"/>
                    <a:pt x="8050" y="10434"/>
                  </a:cubicBezTo>
                  <a:lnTo>
                    <a:pt x="8050" y="7338"/>
                  </a:lnTo>
                  <a:cubicBezTo>
                    <a:pt x="8931" y="6457"/>
                    <a:pt x="9384" y="5195"/>
                    <a:pt x="9288" y="3932"/>
                  </a:cubicBezTo>
                  <a:cubicBezTo>
                    <a:pt x="9102" y="1692"/>
                    <a:pt x="7223" y="1"/>
                    <a:pt x="4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4" name="Google Shape;6714;p76"/>
          <p:cNvGrpSpPr/>
          <p:nvPr/>
        </p:nvGrpSpPr>
        <p:grpSpPr>
          <a:xfrm>
            <a:off x="5546982" y="4002942"/>
            <a:ext cx="369870" cy="350001"/>
            <a:chOff x="4530075" y="4076825"/>
            <a:chExt cx="283425" cy="268200"/>
          </a:xfrm>
        </p:grpSpPr>
        <p:sp>
          <p:nvSpPr>
            <p:cNvPr id="6715" name="Google Shape;6715;p76"/>
            <p:cNvSpPr/>
            <p:nvPr/>
          </p:nvSpPr>
          <p:spPr>
            <a:xfrm>
              <a:off x="4534250" y="4234475"/>
              <a:ext cx="61350" cy="52200"/>
            </a:xfrm>
            <a:custGeom>
              <a:avLst/>
              <a:gdLst/>
              <a:ahLst/>
              <a:cxnLst/>
              <a:rect l="l" t="t" r="r" b="b"/>
              <a:pathLst>
                <a:path w="2454" h="2088" extrusionOk="0">
                  <a:moveTo>
                    <a:pt x="1402" y="0"/>
                  </a:moveTo>
                  <a:cubicBezTo>
                    <a:pt x="1145" y="0"/>
                    <a:pt x="882" y="94"/>
                    <a:pt x="667" y="301"/>
                  </a:cubicBezTo>
                  <a:cubicBezTo>
                    <a:pt x="0" y="968"/>
                    <a:pt x="477" y="2087"/>
                    <a:pt x="1405" y="2087"/>
                  </a:cubicBezTo>
                  <a:cubicBezTo>
                    <a:pt x="1977" y="2087"/>
                    <a:pt x="2453" y="1635"/>
                    <a:pt x="2453" y="1040"/>
                  </a:cubicBezTo>
                  <a:cubicBezTo>
                    <a:pt x="2453" y="411"/>
                    <a:pt x="1940" y="0"/>
                    <a:pt x="1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76"/>
            <p:cNvSpPr/>
            <p:nvPr/>
          </p:nvSpPr>
          <p:spPr>
            <a:xfrm>
              <a:off x="4530075" y="4292600"/>
              <a:ext cx="78025" cy="52425"/>
            </a:xfrm>
            <a:custGeom>
              <a:avLst/>
              <a:gdLst/>
              <a:ahLst/>
              <a:cxnLst/>
              <a:rect l="l" t="t" r="r" b="b"/>
              <a:pathLst>
                <a:path w="3121" h="2097" extrusionOk="0">
                  <a:moveTo>
                    <a:pt x="501" y="1"/>
                  </a:moveTo>
                  <a:cubicBezTo>
                    <a:pt x="191" y="286"/>
                    <a:pt x="1" y="691"/>
                    <a:pt x="1" y="1120"/>
                  </a:cubicBezTo>
                  <a:lnTo>
                    <a:pt x="1" y="1787"/>
                  </a:lnTo>
                  <a:cubicBezTo>
                    <a:pt x="1" y="1953"/>
                    <a:pt x="144" y="2096"/>
                    <a:pt x="310" y="2096"/>
                  </a:cubicBezTo>
                  <a:lnTo>
                    <a:pt x="2811" y="2096"/>
                  </a:lnTo>
                  <a:cubicBezTo>
                    <a:pt x="2977" y="2096"/>
                    <a:pt x="3120" y="1953"/>
                    <a:pt x="3120" y="1787"/>
                  </a:cubicBezTo>
                  <a:lnTo>
                    <a:pt x="3120" y="1144"/>
                  </a:lnTo>
                  <a:cubicBezTo>
                    <a:pt x="3120" y="715"/>
                    <a:pt x="2977" y="286"/>
                    <a:pt x="2668" y="1"/>
                  </a:cubicBezTo>
                  <a:cubicBezTo>
                    <a:pt x="2346" y="262"/>
                    <a:pt x="1959" y="393"/>
                    <a:pt x="1575" y="393"/>
                  </a:cubicBezTo>
                  <a:cubicBezTo>
                    <a:pt x="1191" y="393"/>
                    <a:pt x="810" y="262"/>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76"/>
            <p:cNvSpPr/>
            <p:nvPr/>
          </p:nvSpPr>
          <p:spPr>
            <a:xfrm>
              <a:off x="4722975" y="4234475"/>
              <a:ext cx="61350" cy="52200"/>
            </a:xfrm>
            <a:custGeom>
              <a:avLst/>
              <a:gdLst/>
              <a:ahLst/>
              <a:cxnLst/>
              <a:rect l="l" t="t" r="r" b="b"/>
              <a:pathLst>
                <a:path w="2454" h="2088" extrusionOk="0">
                  <a:moveTo>
                    <a:pt x="1384" y="0"/>
                  </a:moveTo>
                  <a:cubicBezTo>
                    <a:pt x="1124" y="0"/>
                    <a:pt x="859" y="94"/>
                    <a:pt x="644" y="301"/>
                  </a:cubicBezTo>
                  <a:cubicBezTo>
                    <a:pt x="1" y="968"/>
                    <a:pt x="453" y="2087"/>
                    <a:pt x="1406" y="2087"/>
                  </a:cubicBezTo>
                  <a:cubicBezTo>
                    <a:pt x="1977" y="2087"/>
                    <a:pt x="2453" y="1635"/>
                    <a:pt x="2453" y="1040"/>
                  </a:cubicBezTo>
                  <a:cubicBezTo>
                    <a:pt x="2453" y="411"/>
                    <a:pt x="1929" y="0"/>
                    <a:pt x="1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76"/>
            <p:cNvSpPr/>
            <p:nvPr/>
          </p:nvSpPr>
          <p:spPr>
            <a:xfrm>
              <a:off x="4718800" y="4292600"/>
              <a:ext cx="78625" cy="51825"/>
            </a:xfrm>
            <a:custGeom>
              <a:avLst/>
              <a:gdLst/>
              <a:ahLst/>
              <a:cxnLst/>
              <a:rect l="l" t="t" r="r" b="b"/>
              <a:pathLst>
                <a:path w="3145" h="2073" extrusionOk="0">
                  <a:moveTo>
                    <a:pt x="477" y="1"/>
                  </a:moveTo>
                  <a:cubicBezTo>
                    <a:pt x="168" y="286"/>
                    <a:pt x="1" y="691"/>
                    <a:pt x="1" y="1120"/>
                  </a:cubicBezTo>
                  <a:lnTo>
                    <a:pt x="1" y="1787"/>
                  </a:lnTo>
                  <a:cubicBezTo>
                    <a:pt x="1" y="1953"/>
                    <a:pt x="144" y="2072"/>
                    <a:pt x="310" y="2072"/>
                  </a:cubicBezTo>
                  <a:lnTo>
                    <a:pt x="2811" y="2072"/>
                  </a:lnTo>
                  <a:cubicBezTo>
                    <a:pt x="2978" y="2072"/>
                    <a:pt x="3121" y="1953"/>
                    <a:pt x="3144" y="1787"/>
                  </a:cubicBezTo>
                  <a:lnTo>
                    <a:pt x="3144" y="1144"/>
                  </a:lnTo>
                  <a:cubicBezTo>
                    <a:pt x="3144" y="715"/>
                    <a:pt x="2978" y="286"/>
                    <a:pt x="2668" y="1"/>
                  </a:cubicBezTo>
                  <a:cubicBezTo>
                    <a:pt x="2347" y="262"/>
                    <a:pt x="1960" y="393"/>
                    <a:pt x="1573" y="393"/>
                  </a:cubicBezTo>
                  <a:cubicBezTo>
                    <a:pt x="1186" y="393"/>
                    <a:pt x="799" y="262"/>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76"/>
            <p:cNvSpPr/>
            <p:nvPr/>
          </p:nvSpPr>
          <p:spPr>
            <a:xfrm>
              <a:off x="4628325" y="4234475"/>
              <a:ext cx="61325" cy="52200"/>
            </a:xfrm>
            <a:custGeom>
              <a:avLst/>
              <a:gdLst/>
              <a:ahLst/>
              <a:cxnLst/>
              <a:rect l="l" t="t" r="r" b="b"/>
              <a:pathLst>
                <a:path w="2453" h="2088" extrusionOk="0">
                  <a:moveTo>
                    <a:pt x="1402" y="0"/>
                  </a:moveTo>
                  <a:cubicBezTo>
                    <a:pt x="1145" y="0"/>
                    <a:pt x="882" y="94"/>
                    <a:pt x="667" y="301"/>
                  </a:cubicBezTo>
                  <a:cubicBezTo>
                    <a:pt x="0" y="968"/>
                    <a:pt x="476" y="2087"/>
                    <a:pt x="1405" y="2087"/>
                  </a:cubicBezTo>
                  <a:cubicBezTo>
                    <a:pt x="2000" y="2087"/>
                    <a:pt x="2453" y="1635"/>
                    <a:pt x="2453" y="1040"/>
                  </a:cubicBezTo>
                  <a:cubicBezTo>
                    <a:pt x="2453" y="411"/>
                    <a:pt x="1940" y="0"/>
                    <a:pt x="1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76"/>
            <p:cNvSpPr/>
            <p:nvPr/>
          </p:nvSpPr>
          <p:spPr>
            <a:xfrm>
              <a:off x="4624150" y="4292600"/>
              <a:ext cx="79200" cy="52425"/>
            </a:xfrm>
            <a:custGeom>
              <a:avLst/>
              <a:gdLst/>
              <a:ahLst/>
              <a:cxnLst/>
              <a:rect l="l" t="t" r="r" b="b"/>
              <a:pathLst>
                <a:path w="3168" h="2097" extrusionOk="0">
                  <a:moveTo>
                    <a:pt x="500" y="1"/>
                  </a:moveTo>
                  <a:cubicBezTo>
                    <a:pt x="191" y="286"/>
                    <a:pt x="0" y="691"/>
                    <a:pt x="0" y="1120"/>
                  </a:cubicBezTo>
                  <a:lnTo>
                    <a:pt x="0" y="1787"/>
                  </a:lnTo>
                  <a:cubicBezTo>
                    <a:pt x="0" y="1953"/>
                    <a:pt x="143" y="2096"/>
                    <a:pt x="334" y="2096"/>
                  </a:cubicBezTo>
                  <a:lnTo>
                    <a:pt x="2834" y="2096"/>
                  </a:lnTo>
                  <a:cubicBezTo>
                    <a:pt x="3025" y="2096"/>
                    <a:pt x="3168" y="1953"/>
                    <a:pt x="3144" y="1787"/>
                  </a:cubicBezTo>
                  <a:lnTo>
                    <a:pt x="3144" y="1144"/>
                  </a:lnTo>
                  <a:cubicBezTo>
                    <a:pt x="3168" y="715"/>
                    <a:pt x="2977" y="286"/>
                    <a:pt x="2668" y="1"/>
                  </a:cubicBezTo>
                  <a:cubicBezTo>
                    <a:pt x="2358" y="262"/>
                    <a:pt x="1971" y="393"/>
                    <a:pt x="1584" y="393"/>
                  </a:cubicBezTo>
                  <a:cubicBezTo>
                    <a:pt x="1197" y="393"/>
                    <a:pt x="810" y="262"/>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76"/>
            <p:cNvSpPr/>
            <p:nvPr/>
          </p:nvSpPr>
          <p:spPr>
            <a:xfrm>
              <a:off x="4530075" y="4076825"/>
              <a:ext cx="283425" cy="141375"/>
            </a:xfrm>
            <a:custGeom>
              <a:avLst/>
              <a:gdLst/>
              <a:ahLst/>
              <a:cxnLst/>
              <a:rect l="l" t="t" r="r" b="b"/>
              <a:pathLst>
                <a:path w="11337" h="5655" extrusionOk="0">
                  <a:moveTo>
                    <a:pt x="5364" y="1"/>
                  </a:moveTo>
                  <a:cubicBezTo>
                    <a:pt x="4697" y="1"/>
                    <a:pt x="4037" y="368"/>
                    <a:pt x="3740" y="1059"/>
                  </a:cubicBezTo>
                  <a:cubicBezTo>
                    <a:pt x="3644" y="1035"/>
                    <a:pt x="3549" y="1035"/>
                    <a:pt x="3478" y="1035"/>
                  </a:cubicBezTo>
                  <a:cubicBezTo>
                    <a:pt x="2763" y="1035"/>
                    <a:pt x="2144" y="1440"/>
                    <a:pt x="1834" y="2083"/>
                  </a:cubicBezTo>
                  <a:lnTo>
                    <a:pt x="1787" y="2083"/>
                  </a:lnTo>
                  <a:cubicBezTo>
                    <a:pt x="787" y="2083"/>
                    <a:pt x="1" y="2892"/>
                    <a:pt x="1" y="3869"/>
                  </a:cubicBezTo>
                  <a:cubicBezTo>
                    <a:pt x="24" y="4845"/>
                    <a:pt x="810" y="5655"/>
                    <a:pt x="1811" y="5655"/>
                  </a:cubicBezTo>
                  <a:lnTo>
                    <a:pt x="4859" y="5655"/>
                  </a:lnTo>
                  <a:lnTo>
                    <a:pt x="5478" y="4393"/>
                  </a:lnTo>
                  <a:lnTo>
                    <a:pt x="4740" y="4393"/>
                  </a:lnTo>
                  <a:cubicBezTo>
                    <a:pt x="4502" y="4393"/>
                    <a:pt x="4335" y="4154"/>
                    <a:pt x="4430" y="3940"/>
                  </a:cubicBezTo>
                  <a:lnTo>
                    <a:pt x="5073" y="2678"/>
                  </a:lnTo>
                  <a:cubicBezTo>
                    <a:pt x="5123" y="2561"/>
                    <a:pt x="5231" y="2503"/>
                    <a:pt x="5341" y="2503"/>
                  </a:cubicBezTo>
                  <a:cubicBezTo>
                    <a:pt x="5388" y="2503"/>
                    <a:pt x="5435" y="2514"/>
                    <a:pt x="5478" y="2535"/>
                  </a:cubicBezTo>
                  <a:cubicBezTo>
                    <a:pt x="5645" y="2606"/>
                    <a:pt x="5716" y="2797"/>
                    <a:pt x="5621" y="2964"/>
                  </a:cubicBezTo>
                  <a:lnTo>
                    <a:pt x="5216" y="3773"/>
                  </a:lnTo>
                  <a:lnTo>
                    <a:pt x="5978" y="3773"/>
                  </a:lnTo>
                  <a:cubicBezTo>
                    <a:pt x="5991" y="3769"/>
                    <a:pt x="6004" y="3767"/>
                    <a:pt x="6017" y="3767"/>
                  </a:cubicBezTo>
                  <a:cubicBezTo>
                    <a:pt x="6076" y="3767"/>
                    <a:pt x="6134" y="3806"/>
                    <a:pt x="6192" y="3845"/>
                  </a:cubicBezTo>
                  <a:cubicBezTo>
                    <a:pt x="6288" y="3940"/>
                    <a:pt x="6311" y="4083"/>
                    <a:pt x="6264" y="4226"/>
                  </a:cubicBezTo>
                  <a:lnTo>
                    <a:pt x="5549" y="5655"/>
                  </a:lnTo>
                  <a:lnTo>
                    <a:pt x="8883" y="5655"/>
                  </a:lnTo>
                  <a:cubicBezTo>
                    <a:pt x="10884" y="5607"/>
                    <a:pt x="11336" y="2821"/>
                    <a:pt x="9431" y="2178"/>
                  </a:cubicBezTo>
                  <a:lnTo>
                    <a:pt x="9431" y="2154"/>
                  </a:lnTo>
                  <a:cubicBezTo>
                    <a:pt x="9395" y="1129"/>
                    <a:pt x="8558" y="416"/>
                    <a:pt x="7637" y="416"/>
                  </a:cubicBezTo>
                  <a:cubicBezTo>
                    <a:pt x="7338" y="416"/>
                    <a:pt x="7031" y="491"/>
                    <a:pt x="6740" y="654"/>
                  </a:cubicBezTo>
                  <a:cubicBezTo>
                    <a:pt x="6381" y="212"/>
                    <a:pt x="5870" y="1"/>
                    <a:pt x="5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2" name="Google Shape;6722;p76"/>
          <p:cNvGrpSpPr/>
          <p:nvPr/>
        </p:nvGrpSpPr>
        <p:grpSpPr>
          <a:xfrm>
            <a:off x="6302185" y="4003269"/>
            <a:ext cx="348109" cy="349675"/>
            <a:chOff x="5108775" y="4077075"/>
            <a:chExt cx="266750" cy="267950"/>
          </a:xfrm>
        </p:grpSpPr>
        <p:sp>
          <p:nvSpPr>
            <p:cNvPr id="6723" name="Google Shape;6723;p76"/>
            <p:cNvSpPr/>
            <p:nvPr/>
          </p:nvSpPr>
          <p:spPr>
            <a:xfrm>
              <a:off x="5130200" y="4077075"/>
              <a:ext cx="225075" cy="88750"/>
            </a:xfrm>
            <a:custGeom>
              <a:avLst/>
              <a:gdLst/>
              <a:ahLst/>
              <a:cxnLst/>
              <a:rect l="l" t="t" r="r" b="b"/>
              <a:pathLst>
                <a:path w="9003" h="3550" extrusionOk="0">
                  <a:moveTo>
                    <a:pt x="7431" y="1477"/>
                  </a:moveTo>
                  <a:cubicBezTo>
                    <a:pt x="7812" y="1501"/>
                    <a:pt x="7812" y="2049"/>
                    <a:pt x="7431" y="2096"/>
                  </a:cubicBezTo>
                  <a:lnTo>
                    <a:pt x="1572" y="2096"/>
                  </a:lnTo>
                  <a:cubicBezTo>
                    <a:pt x="1191" y="2049"/>
                    <a:pt x="1191" y="1501"/>
                    <a:pt x="1572" y="1477"/>
                  </a:cubicBezTo>
                  <a:close/>
                  <a:moveTo>
                    <a:pt x="1144" y="1"/>
                  </a:moveTo>
                  <a:cubicBezTo>
                    <a:pt x="501" y="1"/>
                    <a:pt x="1" y="501"/>
                    <a:pt x="1" y="1144"/>
                  </a:cubicBezTo>
                  <a:lnTo>
                    <a:pt x="1" y="2406"/>
                  </a:lnTo>
                  <a:cubicBezTo>
                    <a:pt x="1" y="3025"/>
                    <a:pt x="501" y="3549"/>
                    <a:pt x="1144" y="3549"/>
                  </a:cubicBezTo>
                  <a:lnTo>
                    <a:pt x="7836" y="3549"/>
                  </a:lnTo>
                  <a:cubicBezTo>
                    <a:pt x="8479" y="3549"/>
                    <a:pt x="9003" y="3025"/>
                    <a:pt x="9003" y="2406"/>
                  </a:cubicBezTo>
                  <a:lnTo>
                    <a:pt x="9003" y="1144"/>
                  </a:lnTo>
                  <a:cubicBezTo>
                    <a:pt x="9003" y="501"/>
                    <a:pt x="8479" y="1"/>
                    <a:pt x="7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76"/>
            <p:cNvSpPr/>
            <p:nvPr/>
          </p:nvSpPr>
          <p:spPr>
            <a:xfrm>
              <a:off x="5303525" y="4183150"/>
              <a:ext cx="23775" cy="35650"/>
            </a:xfrm>
            <a:custGeom>
              <a:avLst/>
              <a:gdLst/>
              <a:ahLst/>
              <a:cxnLst/>
              <a:rect l="l" t="t" r="r" b="b"/>
              <a:pathLst>
                <a:path w="951" h="1426" extrusionOk="0">
                  <a:moveTo>
                    <a:pt x="447" y="1"/>
                  </a:moveTo>
                  <a:cubicBezTo>
                    <a:pt x="238" y="1"/>
                    <a:pt x="1" y="151"/>
                    <a:pt x="117" y="354"/>
                  </a:cubicBezTo>
                  <a:lnTo>
                    <a:pt x="307" y="1187"/>
                  </a:lnTo>
                  <a:cubicBezTo>
                    <a:pt x="355" y="1330"/>
                    <a:pt x="474" y="1426"/>
                    <a:pt x="617" y="1426"/>
                  </a:cubicBezTo>
                  <a:lnTo>
                    <a:pt x="688" y="1426"/>
                  </a:lnTo>
                  <a:cubicBezTo>
                    <a:pt x="855" y="1378"/>
                    <a:pt x="950" y="1211"/>
                    <a:pt x="926" y="1045"/>
                  </a:cubicBezTo>
                  <a:lnTo>
                    <a:pt x="712" y="211"/>
                  </a:lnTo>
                  <a:cubicBezTo>
                    <a:pt x="703" y="62"/>
                    <a:pt x="581" y="1"/>
                    <a:pt x="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76"/>
            <p:cNvSpPr/>
            <p:nvPr/>
          </p:nvSpPr>
          <p:spPr>
            <a:xfrm>
              <a:off x="5157000" y="4183575"/>
              <a:ext cx="22050" cy="35225"/>
            </a:xfrm>
            <a:custGeom>
              <a:avLst/>
              <a:gdLst/>
              <a:ahLst/>
              <a:cxnLst/>
              <a:rect l="l" t="t" r="r" b="b"/>
              <a:pathLst>
                <a:path w="882" h="1409" extrusionOk="0">
                  <a:moveTo>
                    <a:pt x="562" y="1"/>
                  </a:moveTo>
                  <a:cubicBezTo>
                    <a:pt x="453" y="1"/>
                    <a:pt x="344" y="54"/>
                    <a:pt x="286" y="170"/>
                  </a:cubicBezTo>
                  <a:lnTo>
                    <a:pt x="262" y="194"/>
                  </a:lnTo>
                  <a:lnTo>
                    <a:pt x="72" y="1028"/>
                  </a:lnTo>
                  <a:cubicBezTo>
                    <a:pt x="0" y="1194"/>
                    <a:pt x="119" y="1361"/>
                    <a:pt x="286" y="1409"/>
                  </a:cubicBezTo>
                  <a:lnTo>
                    <a:pt x="357" y="1409"/>
                  </a:lnTo>
                  <a:cubicBezTo>
                    <a:pt x="500" y="1409"/>
                    <a:pt x="619" y="1289"/>
                    <a:pt x="667" y="1170"/>
                  </a:cubicBezTo>
                  <a:lnTo>
                    <a:pt x="881" y="313"/>
                  </a:lnTo>
                  <a:cubicBezTo>
                    <a:pt x="881" y="115"/>
                    <a:pt x="722" y="1"/>
                    <a:pt x="5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76"/>
            <p:cNvSpPr/>
            <p:nvPr/>
          </p:nvSpPr>
          <p:spPr>
            <a:xfrm>
              <a:off x="5233800" y="4181275"/>
              <a:ext cx="17275" cy="36925"/>
            </a:xfrm>
            <a:custGeom>
              <a:avLst/>
              <a:gdLst/>
              <a:ahLst/>
              <a:cxnLst/>
              <a:rect l="l" t="t" r="r" b="b"/>
              <a:pathLst>
                <a:path w="691" h="1477" extrusionOk="0">
                  <a:moveTo>
                    <a:pt x="346" y="0"/>
                  </a:moveTo>
                  <a:cubicBezTo>
                    <a:pt x="173" y="0"/>
                    <a:pt x="0" y="119"/>
                    <a:pt x="24" y="357"/>
                  </a:cubicBezTo>
                  <a:lnTo>
                    <a:pt x="24" y="1191"/>
                  </a:lnTo>
                  <a:cubicBezTo>
                    <a:pt x="48" y="1381"/>
                    <a:pt x="197" y="1477"/>
                    <a:pt x="346" y="1477"/>
                  </a:cubicBezTo>
                  <a:cubicBezTo>
                    <a:pt x="494" y="1477"/>
                    <a:pt x="643" y="1381"/>
                    <a:pt x="667" y="1191"/>
                  </a:cubicBezTo>
                  <a:lnTo>
                    <a:pt x="667" y="357"/>
                  </a:lnTo>
                  <a:cubicBezTo>
                    <a:pt x="691" y="119"/>
                    <a:pt x="518" y="0"/>
                    <a:pt x="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76"/>
            <p:cNvSpPr/>
            <p:nvPr/>
          </p:nvSpPr>
          <p:spPr>
            <a:xfrm>
              <a:off x="5121875" y="4234250"/>
              <a:ext cx="52400" cy="52425"/>
            </a:xfrm>
            <a:custGeom>
              <a:avLst/>
              <a:gdLst/>
              <a:ahLst/>
              <a:cxnLst/>
              <a:rect l="l" t="t" r="r" b="b"/>
              <a:pathLst>
                <a:path w="2096" h="2097" extrusionOk="0">
                  <a:moveTo>
                    <a:pt x="1048" y="1"/>
                  </a:moveTo>
                  <a:cubicBezTo>
                    <a:pt x="477" y="1"/>
                    <a:pt x="0" y="477"/>
                    <a:pt x="0" y="1049"/>
                  </a:cubicBezTo>
                  <a:cubicBezTo>
                    <a:pt x="0" y="1644"/>
                    <a:pt x="477" y="2096"/>
                    <a:pt x="1048" y="2096"/>
                  </a:cubicBezTo>
                  <a:cubicBezTo>
                    <a:pt x="1643" y="2096"/>
                    <a:pt x="2096" y="1644"/>
                    <a:pt x="2096" y="1049"/>
                  </a:cubicBezTo>
                  <a:cubicBezTo>
                    <a:pt x="2096" y="477"/>
                    <a:pt x="1643"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76"/>
            <p:cNvSpPr/>
            <p:nvPr/>
          </p:nvSpPr>
          <p:spPr>
            <a:xfrm>
              <a:off x="5108775" y="4292600"/>
              <a:ext cx="78600" cy="52425"/>
            </a:xfrm>
            <a:custGeom>
              <a:avLst/>
              <a:gdLst/>
              <a:ahLst/>
              <a:cxnLst/>
              <a:rect l="l" t="t" r="r" b="b"/>
              <a:pathLst>
                <a:path w="3144" h="2097" extrusionOk="0">
                  <a:moveTo>
                    <a:pt x="500" y="1"/>
                  </a:moveTo>
                  <a:cubicBezTo>
                    <a:pt x="191" y="286"/>
                    <a:pt x="0" y="715"/>
                    <a:pt x="0" y="1144"/>
                  </a:cubicBezTo>
                  <a:lnTo>
                    <a:pt x="0" y="1787"/>
                  </a:lnTo>
                  <a:cubicBezTo>
                    <a:pt x="0" y="1953"/>
                    <a:pt x="143" y="2096"/>
                    <a:pt x="334" y="2096"/>
                  </a:cubicBezTo>
                  <a:lnTo>
                    <a:pt x="2834" y="2096"/>
                  </a:lnTo>
                  <a:cubicBezTo>
                    <a:pt x="3001" y="2096"/>
                    <a:pt x="3144" y="1953"/>
                    <a:pt x="3144" y="1787"/>
                  </a:cubicBezTo>
                  <a:lnTo>
                    <a:pt x="3144" y="1144"/>
                  </a:lnTo>
                  <a:cubicBezTo>
                    <a:pt x="3144" y="715"/>
                    <a:pt x="2953" y="310"/>
                    <a:pt x="2644" y="24"/>
                  </a:cubicBezTo>
                  <a:cubicBezTo>
                    <a:pt x="2358" y="262"/>
                    <a:pt x="1977" y="405"/>
                    <a:pt x="1572" y="405"/>
                  </a:cubicBezTo>
                  <a:cubicBezTo>
                    <a:pt x="1191" y="405"/>
                    <a:pt x="786" y="262"/>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76"/>
            <p:cNvSpPr/>
            <p:nvPr/>
          </p:nvSpPr>
          <p:spPr>
            <a:xfrm>
              <a:off x="5310600" y="4234250"/>
              <a:ext cx="52425" cy="52425"/>
            </a:xfrm>
            <a:custGeom>
              <a:avLst/>
              <a:gdLst/>
              <a:ahLst/>
              <a:cxnLst/>
              <a:rect l="l" t="t" r="r" b="b"/>
              <a:pathLst>
                <a:path w="2097" h="2097" extrusionOk="0">
                  <a:moveTo>
                    <a:pt x="1048" y="1"/>
                  </a:moveTo>
                  <a:cubicBezTo>
                    <a:pt x="453" y="1"/>
                    <a:pt x="0" y="477"/>
                    <a:pt x="0" y="1049"/>
                  </a:cubicBezTo>
                  <a:cubicBezTo>
                    <a:pt x="0" y="1644"/>
                    <a:pt x="453" y="2096"/>
                    <a:pt x="1048" y="2096"/>
                  </a:cubicBezTo>
                  <a:cubicBezTo>
                    <a:pt x="1620" y="2096"/>
                    <a:pt x="2096" y="1644"/>
                    <a:pt x="2096" y="1049"/>
                  </a:cubicBezTo>
                  <a:cubicBezTo>
                    <a:pt x="2096" y="477"/>
                    <a:pt x="1620"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76"/>
            <p:cNvSpPr/>
            <p:nvPr/>
          </p:nvSpPr>
          <p:spPr>
            <a:xfrm>
              <a:off x="5297500" y="4292600"/>
              <a:ext cx="78025" cy="52425"/>
            </a:xfrm>
            <a:custGeom>
              <a:avLst/>
              <a:gdLst/>
              <a:ahLst/>
              <a:cxnLst/>
              <a:rect l="l" t="t" r="r" b="b"/>
              <a:pathLst>
                <a:path w="3121" h="2097" extrusionOk="0">
                  <a:moveTo>
                    <a:pt x="477" y="1"/>
                  </a:moveTo>
                  <a:cubicBezTo>
                    <a:pt x="167" y="286"/>
                    <a:pt x="0" y="691"/>
                    <a:pt x="0" y="1120"/>
                  </a:cubicBezTo>
                  <a:lnTo>
                    <a:pt x="0" y="1787"/>
                  </a:lnTo>
                  <a:cubicBezTo>
                    <a:pt x="0" y="1953"/>
                    <a:pt x="120" y="2096"/>
                    <a:pt x="286" y="2096"/>
                  </a:cubicBezTo>
                  <a:lnTo>
                    <a:pt x="2811" y="2096"/>
                  </a:lnTo>
                  <a:cubicBezTo>
                    <a:pt x="2977" y="2096"/>
                    <a:pt x="3120" y="1953"/>
                    <a:pt x="3096" y="1787"/>
                  </a:cubicBezTo>
                  <a:lnTo>
                    <a:pt x="3096" y="1144"/>
                  </a:lnTo>
                  <a:cubicBezTo>
                    <a:pt x="3120" y="715"/>
                    <a:pt x="2953" y="286"/>
                    <a:pt x="2644" y="1"/>
                  </a:cubicBezTo>
                  <a:cubicBezTo>
                    <a:pt x="2334" y="262"/>
                    <a:pt x="1947" y="393"/>
                    <a:pt x="1560" y="393"/>
                  </a:cubicBezTo>
                  <a:cubicBezTo>
                    <a:pt x="1173" y="393"/>
                    <a:pt x="786" y="262"/>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76"/>
            <p:cNvSpPr/>
            <p:nvPr/>
          </p:nvSpPr>
          <p:spPr>
            <a:xfrm>
              <a:off x="5216525" y="4234250"/>
              <a:ext cx="52425" cy="52425"/>
            </a:xfrm>
            <a:custGeom>
              <a:avLst/>
              <a:gdLst/>
              <a:ahLst/>
              <a:cxnLst/>
              <a:rect l="l" t="t" r="r" b="b"/>
              <a:pathLst>
                <a:path w="2097" h="2097" extrusionOk="0">
                  <a:moveTo>
                    <a:pt x="1049" y="1"/>
                  </a:moveTo>
                  <a:cubicBezTo>
                    <a:pt x="453" y="1"/>
                    <a:pt x="1" y="477"/>
                    <a:pt x="1" y="1049"/>
                  </a:cubicBezTo>
                  <a:cubicBezTo>
                    <a:pt x="1" y="1644"/>
                    <a:pt x="453" y="2096"/>
                    <a:pt x="1049" y="2096"/>
                  </a:cubicBezTo>
                  <a:cubicBezTo>
                    <a:pt x="1620" y="2096"/>
                    <a:pt x="2096" y="1644"/>
                    <a:pt x="2096" y="1049"/>
                  </a:cubicBezTo>
                  <a:cubicBezTo>
                    <a:pt x="2096" y="477"/>
                    <a:pt x="1620" y="1"/>
                    <a:pt x="1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76"/>
            <p:cNvSpPr/>
            <p:nvPr/>
          </p:nvSpPr>
          <p:spPr>
            <a:xfrm>
              <a:off x="5203425" y="4292600"/>
              <a:ext cx="78625" cy="52425"/>
            </a:xfrm>
            <a:custGeom>
              <a:avLst/>
              <a:gdLst/>
              <a:ahLst/>
              <a:cxnLst/>
              <a:rect l="l" t="t" r="r" b="b"/>
              <a:pathLst>
                <a:path w="3145" h="2097" extrusionOk="0">
                  <a:moveTo>
                    <a:pt x="477" y="1"/>
                  </a:moveTo>
                  <a:cubicBezTo>
                    <a:pt x="168" y="286"/>
                    <a:pt x="1" y="691"/>
                    <a:pt x="1" y="1120"/>
                  </a:cubicBezTo>
                  <a:lnTo>
                    <a:pt x="1" y="1787"/>
                  </a:lnTo>
                  <a:cubicBezTo>
                    <a:pt x="1" y="1953"/>
                    <a:pt x="144" y="2096"/>
                    <a:pt x="310" y="2096"/>
                  </a:cubicBezTo>
                  <a:lnTo>
                    <a:pt x="2811" y="2096"/>
                  </a:lnTo>
                  <a:cubicBezTo>
                    <a:pt x="3001" y="2096"/>
                    <a:pt x="3144" y="1953"/>
                    <a:pt x="3121" y="1787"/>
                  </a:cubicBezTo>
                  <a:lnTo>
                    <a:pt x="3121" y="1144"/>
                  </a:lnTo>
                  <a:cubicBezTo>
                    <a:pt x="3121" y="715"/>
                    <a:pt x="2954" y="310"/>
                    <a:pt x="2644" y="24"/>
                  </a:cubicBezTo>
                  <a:cubicBezTo>
                    <a:pt x="2338" y="260"/>
                    <a:pt x="1961" y="402"/>
                    <a:pt x="1561" y="405"/>
                  </a:cubicBezTo>
                  <a:lnTo>
                    <a:pt x="1561" y="405"/>
                  </a:lnTo>
                  <a:cubicBezTo>
                    <a:pt x="1161" y="402"/>
                    <a:pt x="784" y="236"/>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3" name="Google Shape;6733;p76"/>
          <p:cNvGrpSpPr/>
          <p:nvPr/>
        </p:nvGrpSpPr>
        <p:grpSpPr>
          <a:xfrm>
            <a:off x="7057356" y="4002486"/>
            <a:ext cx="349675" cy="349675"/>
            <a:chOff x="5687450" y="4076475"/>
            <a:chExt cx="267950" cy="267950"/>
          </a:xfrm>
        </p:grpSpPr>
        <p:sp>
          <p:nvSpPr>
            <p:cNvPr id="6734" name="Google Shape;6734;p76"/>
            <p:cNvSpPr/>
            <p:nvPr/>
          </p:nvSpPr>
          <p:spPr>
            <a:xfrm>
              <a:off x="5795225" y="4234250"/>
              <a:ext cx="52425" cy="52425"/>
            </a:xfrm>
            <a:custGeom>
              <a:avLst/>
              <a:gdLst/>
              <a:ahLst/>
              <a:cxnLst/>
              <a:rect l="l" t="t" r="r" b="b"/>
              <a:pathLst>
                <a:path w="2097" h="2097" extrusionOk="0">
                  <a:moveTo>
                    <a:pt x="1048" y="1"/>
                  </a:moveTo>
                  <a:cubicBezTo>
                    <a:pt x="453" y="1"/>
                    <a:pt x="0" y="477"/>
                    <a:pt x="0" y="1049"/>
                  </a:cubicBezTo>
                  <a:cubicBezTo>
                    <a:pt x="0" y="1644"/>
                    <a:pt x="453" y="2096"/>
                    <a:pt x="1048" y="2096"/>
                  </a:cubicBezTo>
                  <a:cubicBezTo>
                    <a:pt x="1620" y="2096"/>
                    <a:pt x="2096" y="1644"/>
                    <a:pt x="2096" y="1049"/>
                  </a:cubicBezTo>
                  <a:cubicBezTo>
                    <a:pt x="2096" y="477"/>
                    <a:pt x="1620"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76"/>
            <p:cNvSpPr/>
            <p:nvPr/>
          </p:nvSpPr>
          <p:spPr>
            <a:xfrm>
              <a:off x="5771400" y="4290825"/>
              <a:ext cx="99450" cy="53600"/>
            </a:xfrm>
            <a:custGeom>
              <a:avLst/>
              <a:gdLst/>
              <a:ahLst/>
              <a:cxnLst/>
              <a:rect l="l" t="t" r="r" b="b"/>
              <a:pathLst>
                <a:path w="3978" h="2144" extrusionOk="0">
                  <a:moveTo>
                    <a:pt x="834" y="0"/>
                  </a:moveTo>
                  <a:cubicBezTo>
                    <a:pt x="310" y="381"/>
                    <a:pt x="1" y="976"/>
                    <a:pt x="1" y="1619"/>
                  </a:cubicBezTo>
                  <a:lnTo>
                    <a:pt x="1" y="1858"/>
                  </a:lnTo>
                  <a:cubicBezTo>
                    <a:pt x="25" y="2024"/>
                    <a:pt x="144" y="2143"/>
                    <a:pt x="334" y="2143"/>
                  </a:cubicBezTo>
                  <a:lnTo>
                    <a:pt x="3668" y="2143"/>
                  </a:lnTo>
                  <a:cubicBezTo>
                    <a:pt x="3835" y="2143"/>
                    <a:pt x="3978" y="2000"/>
                    <a:pt x="3978" y="1834"/>
                  </a:cubicBezTo>
                  <a:lnTo>
                    <a:pt x="3978" y="1619"/>
                  </a:lnTo>
                  <a:cubicBezTo>
                    <a:pt x="3978" y="976"/>
                    <a:pt x="3668" y="381"/>
                    <a:pt x="3144" y="0"/>
                  </a:cubicBezTo>
                  <a:cubicBezTo>
                    <a:pt x="2823" y="310"/>
                    <a:pt x="2406" y="464"/>
                    <a:pt x="1989" y="464"/>
                  </a:cubicBezTo>
                  <a:cubicBezTo>
                    <a:pt x="1573" y="464"/>
                    <a:pt x="1156" y="31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76"/>
            <p:cNvSpPr/>
            <p:nvPr/>
          </p:nvSpPr>
          <p:spPr>
            <a:xfrm>
              <a:off x="5879175" y="4076475"/>
              <a:ext cx="52400" cy="52425"/>
            </a:xfrm>
            <a:custGeom>
              <a:avLst/>
              <a:gdLst/>
              <a:ahLst/>
              <a:cxnLst/>
              <a:rect l="l" t="t" r="r" b="b"/>
              <a:pathLst>
                <a:path w="2096" h="2097" extrusionOk="0">
                  <a:moveTo>
                    <a:pt x="1048" y="1"/>
                  </a:moveTo>
                  <a:cubicBezTo>
                    <a:pt x="477" y="1"/>
                    <a:pt x="0" y="477"/>
                    <a:pt x="0" y="1049"/>
                  </a:cubicBezTo>
                  <a:cubicBezTo>
                    <a:pt x="0" y="1620"/>
                    <a:pt x="477" y="2097"/>
                    <a:pt x="1048" y="2097"/>
                  </a:cubicBezTo>
                  <a:cubicBezTo>
                    <a:pt x="1643" y="2097"/>
                    <a:pt x="2096" y="1620"/>
                    <a:pt x="2096" y="1049"/>
                  </a:cubicBezTo>
                  <a:cubicBezTo>
                    <a:pt x="2096" y="477"/>
                    <a:pt x="1643"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76"/>
            <p:cNvSpPr/>
            <p:nvPr/>
          </p:nvSpPr>
          <p:spPr>
            <a:xfrm>
              <a:off x="5855950" y="4133050"/>
              <a:ext cx="99450" cy="53600"/>
            </a:xfrm>
            <a:custGeom>
              <a:avLst/>
              <a:gdLst/>
              <a:ahLst/>
              <a:cxnLst/>
              <a:rect l="l" t="t" r="r" b="b"/>
              <a:pathLst>
                <a:path w="3978" h="2144" extrusionOk="0">
                  <a:moveTo>
                    <a:pt x="834" y="0"/>
                  </a:moveTo>
                  <a:cubicBezTo>
                    <a:pt x="310" y="357"/>
                    <a:pt x="0" y="977"/>
                    <a:pt x="0" y="1620"/>
                  </a:cubicBezTo>
                  <a:lnTo>
                    <a:pt x="0" y="1810"/>
                  </a:lnTo>
                  <a:cubicBezTo>
                    <a:pt x="0" y="2001"/>
                    <a:pt x="143" y="2144"/>
                    <a:pt x="310" y="2144"/>
                  </a:cubicBezTo>
                  <a:lnTo>
                    <a:pt x="3668" y="2144"/>
                  </a:lnTo>
                  <a:cubicBezTo>
                    <a:pt x="3835" y="2144"/>
                    <a:pt x="3978" y="2001"/>
                    <a:pt x="3978" y="1810"/>
                  </a:cubicBezTo>
                  <a:lnTo>
                    <a:pt x="3978" y="1620"/>
                  </a:lnTo>
                  <a:cubicBezTo>
                    <a:pt x="3978" y="977"/>
                    <a:pt x="3668" y="357"/>
                    <a:pt x="3144" y="0"/>
                  </a:cubicBezTo>
                  <a:cubicBezTo>
                    <a:pt x="2823" y="310"/>
                    <a:pt x="2406" y="465"/>
                    <a:pt x="1989" y="465"/>
                  </a:cubicBezTo>
                  <a:cubicBezTo>
                    <a:pt x="1572" y="465"/>
                    <a:pt x="1155" y="31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76"/>
            <p:cNvSpPr/>
            <p:nvPr/>
          </p:nvSpPr>
          <p:spPr>
            <a:xfrm>
              <a:off x="5710675" y="4076475"/>
              <a:ext cx="52425" cy="52425"/>
            </a:xfrm>
            <a:custGeom>
              <a:avLst/>
              <a:gdLst/>
              <a:ahLst/>
              <a:cxnLst/>
              <a:rect l="l" t="t" r="r" b="b"/>
              <a:pathLst>
                <a:path w="2097" h="2097" extrusionOk="0">
                  <a:moveTo>
                    <a:pt x="1049" y="1"/>
                  </a:moveTo>
                  <a:cubicBezTo>
                    <a:pt x="477" y="1"/>
                    <a:pt x="1" y="477"/>
                    <a:pt x="1" y="1049"/>
                  </a:cubicBezTo>
                  <a:cubicBezTo>
                    <a:pt x="1" y="1620"/>
                    <a:pt x="477" y="2097"/>
                    <a:pt x="1049" y="2097"/>
                  </a:cubicBezTo>
                  <a:cubicBezTo>
                    <a:pt x="1644" y="2097"/>
                    <a:pt x="2096" y="1620"/>
                    <a:pt x="2096" y="1049"/>
                  </a:cubicBezTo>
                  <a:cubicBezTo>
                    <a:pt x="2096" y="477"/>
                    <a:pt x="1644" y="1"/>
                    <a:pt x="1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76"/>
            <p:cNvSpPr/>
            <p:nvPr/>
          </p:nvSpPr>
          <p:spPr>
            <a:xfrm>
              <a:off x="5687450" y="4133050"/>
              <a:ext cx="99450" cy="53600"/>
            </a:xfrm>
            <a:custGeom>
              <a:avLst/>
              <a:gdLst/>
              <a:ahLst/>
              <a:cxnLst/>
              <a:rect l="l" t="t" r="r" b="b"/>
              <a:pathLst>
                <a:path w="3978" h="2144" extrusionOk="0">
                  <a:moveTo>
                    <a:pt x="834" y="0"/>
                  </a:moveTo>
                  <a:cubicBezTo>
                    <a:pt x="311" y="357"/>
                    <a:pt x="1" y="977"/>
                    <a:pt x="1" y="1620"/>
                  </a:cubicBezTo>
                  <a:lnTo>
                    <a:pt x="1" y="1810"/>
                  </a:lnTo>
                  <a:cubicBezTo>
                    <a:pt x="1" y="2001"/>
                    <a:pt x="144" y="2144"/>
                    <a:pt x="311" y="2144"/>
                  </a:cubicBezTo>
                  <a:lnTo>
                    <a:pt x="3668" y="2144"/>
                  </a:lnTo>
                  <a:cubicBezTo>
                    <a:pt x="3835" y="2120"/>
                    <a:pt x="3978" y="2001"/>
                    <a:pt x="3978" y="1810"/>
                  </a:cubicBezTo>
                  <a:lnTo>
                    <a:pt x="3978" y="1620"/>
                  </a:lnTo>
                  <a:cubicBezTo>
                    <a:pt x="3978" y="977"/>
                    <a:pt x="3668" y="357"/>
                    <a:pt x="3144" y="0"/>
                  </a:cubicBezTo>
                  <a:cubicBezTo>
                    <a:pt x="2823" y="310"/>
                    <a:pt x="2406" y="465"/>
                    <a:pt x="1989" y="465"/>
                  </a:cubicBezTo>
                  <a:cubicBezTo>
                    <a:pt x="1573" y="465"/>
                    <a:pt x="1156" y="31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76"/>
            <p:cNvSpPr/>
            <p:nvPr/>
          </p:nvSpPr>
          <p:spPr>
            <a:xfrm>
              <a:off x="5782725" y="4078900"/>
              <a:ext cx="76225" cy="57750"/>
            </a:xfrm>
            <a:custGeom>
              <a:avLst/>
              <a:gdLst/>
              <a:ahLst/>
              <a:cxnLst/>
              <a:rect l="l" t="t" r="r" b="b"/>
              <a:pathLst>
                <a:path w="3049" h="2310" extrusionOk="0">
                  <a:moveTo>
                    <a:pt x="1858" y="0"/>
                  </a:moveTo>
                  <a:cubicBezTo>
                    <a:pt x="1617" y="0"/>
                    <a:pt x="1400" y="309"/>
                    <a:pt x="1620" y="547"/>
                  </a:cubicBezTo>
                  <a:lnTo>
                    <a:pt x="1929" y="833"/>
                  </a:lnTo>
                  <a:lnTo>
                    <a:pt x="381" y="833"/>
                  </a:lnTo>
                  <a:cubicBezTo>
                    <a:pt x="0" y="880"/>
                    <a:pt x="0" y="1428"/>
                    <a:pt x="381" y="1476"/>
                  </a:cubicBezTo>
                  <a:lnTo>
                    <a:pt x="1929" y="1476"/>
                  </a:lnTo>
                  <a:lnTo>
                    <a:pt x="1644" y="1761"/>
                  </a:lnTo>
                  <a:cubicBezTo>
                    <a:pt x="1524" y="1904"/>
                    <a:pt x="1524" y="2095"/>
                    <a:pt x="1644" y="2214"/>
                  </a:cubicBezTo>
                  <a:cubicBezTo>
                    <a:pt x="1691" y="2262"/>
                    <a:pt x="1786" y="2309"/>
                    <a:pt x="1858" y="2309"/>
                  </a:cubicBezTo>
                  <a:cubicBezTo>
                    <a:pt x="1953" y="2309"/>
                    <a:pt x="2025" y="2262"/>
                    <a:pt x="2072" y="2214"/>
                  </a:cubicBezTo>
                  <a:lnTo>
                    <a:pt x="2929" y="1380"/>
                  </a:lnTo>
                  <a:cubicBezTo>
                    <a:pt x="3049" y="1261"/>
                    <a:pt x="3049" y="1047"/>
                    <a:pt x="2929" y="928"/>
                  </a:cubicBezTo>
                  <a:lnTo>
                    <a:pt x="2072" y="94"/>
                  </a:lnTo>
                  <a:cubicBezTo>
                    <a:pt x="2006" y="28"/>
                    <a:pt x="1931"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76"/>
            <p:cNvSpPr/>
            <p:nvPr/>
          </p:nvSpPr>
          <p:spPr>
            <a:xfrm>
              <a:off x="5713650" y="4205675"/>
              <a:ext cx="59875" cy="56325"/>
            </a:xfrm>
            <a:custGeom>
              <a:avLst/>
              <a:gdLst/>
              <a:ahLst/>
              <a:cxnLst/>
              <a:rect l="l" t="t" r="r" b="b"/>
              <a:pathLst>
                <a:path w="2395" h="2253" extrusionOk="0">
                  <a:moveTo>
                    <a:pt x="358" y="1"/>
                  </a:moveTo>
                  <a:cubicBezTo>
                    <a:pt x="168" y="1"/>
                    <a:pt x="25" y="144"/>
                    <a:pt x="25" y="334"/>
                  </a:cubicBezTo>
                  <a:lnTo>
                    <a:pt x="25" y="1525"/>
                  </a:lnTo>
                  <a:cubicBezTo>
                    <a:pt x="1" y="1751"/>
                    <a:pt x="173" y="1864"/>
                    <a:pt x="346" y="1864"/>
                  </a:cubicBezTo>
                  <a:cubicBezTo>
                    <a:pt x="519" y="1864"/>
                    <a:pt x="691" y="1751"/>
                    <a:pt x="668" y="1525"/>
                  </a:cubicBezTo>
                  <a:lnTo>
                    <a:pt x="668" y="1096"/>
                  </a:lnTo>
                  <a:lnTo>
                    <a:pt x="1763" y="2168"/>
                  </a:lnTo>
                  <a:cubicBezTo>
                    <a:pt x="1828" y="2227"/>
                    <a:pt x="1899" y="2252"/>
                    <a:pt x="1967" y="2252"/>
                  </a:cubicBezTo>
                  <a:cubicBezTo>
                    <a:pt x="2198" y="2252"/>
                    <a:pt x="2394" y="1960"/>
                    <a:pt x="2192" y="1739"/>
                  </a:cubicBezTo>
                  <a:lnTo>
                    <a:pt x="1120" y="644"/>
                  </a:lnTo>
                  <a:lnTo>
                    <a:pt x="1549" y="644"/>
                  </a:lnTo>
                  <a:cubicBezTo>
                    <a:pt x="1906" y="596"/>
                    <a:pt x="1906" y="48"/>
                    <a:pt x="1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76"/>
            <p:cNvSpPr/>
            <p:nvPr/>
          </p:nvSpPr>
          <p:spPr>
            <a:xfrm>
              <a:off x="5870825" y="4205450"/>
              <a:ext cx="60250" cy="56875"/>
            </a:xfrm>
            <a:custGeom>
              <a:avLst/>
              <a:gdLst/>
              <a:ahLst/>
              <a:cxnLst/>
              <a:rect l="l" t="t" r="r" b="b"/>
              <a:pathLst>
                <a:path w="2410" h="2275" extrusionOk="0">
                  <a:moveTo>
                    <a:pt x="1969" y="1"/>
                  </a:moveTo>
                  <a:cubicBezTo>
                    <a:pt x="1893" y="1"/>
                    <a:pt x="1813" y="31"/>
                    <a:pt x="1739" y="105"/>
                  </a:cubicBezTo>
                  <a:lnTo>
                    <a:pt x="1763" y="105"/>
                  </a:lnTo>
                  <a:lnTo>
                    <a:pt x="668" y="1200"/>
                  </a:lnTo>
                  <a:lnTo>
                    <a:pt x="668" y="772"/>
                  </a:lnTo>
                  <a:cubicBezTo>
                    <a:pt x="691" y="545"/>
                    <a:pt x="519" y="432"/>
                    <a:pt x="346" y="432"/>
                  </a:cubicBezTo>
                  <a:cubicBezTo>
                    <a:pt x="174" y="432"/>
                    <a:pt x="1" y="545"/>
                    <a:pt x="25" y="772"/>
                  </a:cubicBezTo>
                  <a:lnTo>
                    <a:pt x="25" y="1962"/>
                  </a:lnTo>
                  <a:cubicBezTo>
                    <a:pt x="25" y="2129"/>
                    <a:pt x="168" y="2272"/>
                    <a:pt x="334" y="2272"/>
                  </a:cubicBezTo>
                  <a:lnTo>
                    <a:pt x="1525" y="2272"/>
                  </a:lnTo>
                  <a:cubicBezTo>
                    <a:pt x="1539" y="2273"/>
                    <a:pt x="1553" y="2274"/>
                    <a:pt x="1566" y="2274"/>
                  </a:cubicBezTo>
                  <a:cubicBezTo>
                    <a:pt x="1964" y="2274"/>
                    <a:pt x="1964" y="1627"/>
                    <a:pt x="1566" y="1627"/>
                  </a:cubicBezTo>
                  <a:cubicBezTo>
                    <a:pt x="1553" y="1627"/>
                    <a:pt x="1539" y="1628"/>
                    <a:pt x="1525" y="1629"/>
                  </a:cubicBezTo>
                  <a:lnTo>
                    <a:pt x="1096" y="1629"/>
                  </a:lnTo>
                  <a:lnTo>
                    <a:pt x="2192" y="534"/>
                  </a:lnTo>
                  <a:cubicBezTo>
                    <a:pt x="2410" y="316"/>
                    <a:pt x="2212" y="1"/>
                    <a:pt x="1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3" name="Google Shape;6743;p76"/>
          <p:cNvGrpSpPr/>
          <p:nvPr/>
        </p:nvGrpSpPr>
        <p:grpSpPr>
          <a:xfrm>
            <a:off x="7812560" y="4002486"/>
            <a:ext cx="349675" cy="350458"/>
            <a:chOff x="6266150" y="4076475"/>
            <a:chExt cx="267950" cy="268550"/>
          </a:xfrm>
        </p:grpSpPr>
        <p:sp>
          <p:nvSpPr>
            <p:cNvPr id="6744" name="Google Shape;6744;p76"/>
            <p:cNvSpPr/>
            <p:nvPr/>
          </p:nvSpPr>
          <p:spPr>
            <a:xfrm>
              <a:off x="6373925" y="4076475"/>
              <a:ext cx="52400" cy="52425"/>
            </a:xfrm>
            <a:custGeom>
              <a:avLst/>
              <a:gdLst/>
              <a:ahLst/>
              <a:cxnLst/>
              <a:rect l="l" t="t" r="r" b="b"/>
              <a:pathLst>
                <a:path w="2096" h="2097" extrusionOk="0">
                  <a:moveTo>
                    <a:pt x="1048" y="1"/>
                  </a:moveTo>
                  <a:cubicBezTo>
                    <a:pt x="476" y="1"/>
                    <a:pt x="0" y="477"/>
                    <a:pt x="0" y="1049"/>
                  </a:cubicBezTo>
                  <a:cubicBezTo>
                    <a:pt x="0" y="1620"/>
                    <a:pt x="476" y="2097"/>
                    <a:pt x="1048" y="2097"/>
                  </a:cubicBezTo>
                  <a:cubicBezTo>
                    <a:pt x="1619" y="2097"/>
                    <a:pt x="2096" y="1620"/>
                    <a:pt x="2096" y="1049"/>
                  </a:cubicBezTo>
                  <a:cubicBezTo>
                    <a:pt x="2096" y="477"/>
                    <a:pt x="1619"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76"/>
            <p:cNvSpPr/>
            <p:nvPr/>
          </p:nvSpPr>
          <p:spPr>
            <a:xfrm>
              <a:off x="6266150" y="4290825"/>
              <a:ext cx="99450" cy="54200"/>
            </a:xfrm>
            <a:custGeom>
              <a:avLst/>
              <a:gdLst/>
              <a:ahLst/>
              <a:cxnLst/>
              <a:rect l="l" t="t" r="r" b="b"/>
              <a:pathLst>
                <a:path w="3978" h="2168" extrusionOk="0">
                  <a:moveTo>
                    <a:pt x="834" y="0"/>
                  </a:moveTo>
                  <a:cubicBezTo>
                    <a:pt x="310" y="381"/>
                    <a:pt x="1" y="976"/>
                    <a:pt x="1" y="1619"/>
                  </a:cubicBezTo>
                  <a:lnTo>
                    <a:pt x="1" y="1858"/>
                  </a:lnTo>
                  <a:cubicBezTo>
                    <a:pt x="1" y="2024"/>
                    <a:pt x="120" y="2167"/>
                    <a:pt x="310" y="2167"/>
                  </a:cubicBezTo>
                  <a:lnTo>
                    <a:pt x="3668" y="2167"/>
                  </a:lnTo>
                  <a:cubicBezTo>
                    <a:pt x="3835" y="2167"/>
                    <a:pt x="3978" y="2024"/>
                    <a:pt x="3978" y="1858"/>
                  </a:cubicBezTo>
                  <a:lnTo>
                    <a:pt x="3978" y="1643"/>
                  </a:lnTo>
                  <a:cubicBezTo>
                    <a:pt x="3978" y="976"/>
                    <a:pt x="3668" y="381"/>
                    <a:pt x="3144" y="0"/>
                  </a:cubicBezTo>
                  <a:cubicBezTo>
                    <a:pt x="2823" y="310"/>
                    <a:pt x="2406" y="464"/>
                    <a:pt x="1989" y="464"/>
                  </a:cubicBezTo>
                  <a:cubicBezTo>
                    <a:pt x="1572" y="464"/>
                    <a:pt x="1156" y="31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76"/>
            <p:cNvSpPr/>
            <p:nvPr/>
          </p:nvSpPr>
          <p:spPr>
            <a:xfrm>
              <a:off x="6434650" y="4290825"/>
              <a:ext cx="99450" cy="53600"/>
            </a:xfrm>
            <a:custGeom>
              <a:avLst/>
              <a:gdLst/>
              <a:ahLst/>
              <a:cxnLst/>
              <a:rect l="l" t="t" r="r" b="b"/>
              <a:pathLst>
                <a:path w="3978" h="2144" extrusionOk="0">
                  <a:moveTo>
                    <a:pt x="834" y="0"/>
                  </a:moveTo>
                  <a:cubicBezTo>
                    <a:pt x="310" y="381"/>
                    <a:pt x="0" y="976"/>
                    <a:pt x="0" y="1619"/>
                  </a:cubicBezTo>
                  <a:lnTo>
                    <a:pt x="0" y="1858"/>
                  </a:lnTo>
                  <a:cubicBezTo>
                    <a:pt x="0" y="2024"/>
                    <a:pt x="143" y="2143"/>
                    <a:pt x="310" y="2143"/>
                  </a:cubicBezTo>
                  <a:lnTo>
                    <a:pt x="3691" y="2143"/>
                  </a:lnTo>
                  <a:cubicBezTo>
                    <a:pt x="3858" y="2143"/>
                    <a:pt x="3977" y="2000"/>
                    <a:pt x="3977" y="1834"/>
                  </a:cubicBezTo>
                  <a:lnTo>
                    <a:pt x="3977" y="1619"/>
                  </a:lnTo>
                  <a:cubicBezTo>
                    <a:pt x="3977" y="976"/>
                    <a:pt x="3668" y="381"/>
                    <a:pt x="3144" y="0"/>
                  </a:cubicBezTo>
                  <a:cubicBezTo>
                    <a:pt x="2822" y="310"/>
                    <a:pt x="2405" y="464"/>
                    <a:pt x="1989" y="464"/>
                  </a:cubicBezTo>
                  <a:cubicBezTo>
                    <a:pt x="1572" y="464"/>
                    <a:pt x="1155" y="31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76"/>
            <p:cNvSpPr/>
            <p:nvPr/>
          </p:nvSpPr>
          <p:spPr>
            <a:xfrm>
              <a:off x="6279250" y="4133050"/>
              <a:ext cx="241750" cy="153625"/>
            </a:xfrm>
            <a:custGeom>
              <a:avLst/>
              <a:gdLst/>
              <a:ahLst/>
              <a:cxnLst/>
              <a:rect l="l" t="t" r="r" b="b"/>
              <a:pathLst>
                <a:path w="9670" h="6145" extrusionOk="0">
                  <a:moveTo>
                    <a:pt x="3668" y="0"/>
                  </a:moveTo>
                  <a:cubicBezTo>
                    <a:pt x="3144" y="357"/>
                    <a:pt x="2835" y="977"/>
                    <a:pt x="2858" y="1620"/>
                  </a:cubicBezTo>
                  <a:lnTo>
                    <a:pt x="2858" y="1810"/>
                  </a:lnTo>
                  <a:cubicBezTo>
                    <a:pt x="2835" y="1977"/>
                    <a:pt x="2977" y="2120"/>
                    <a:pt x="3144" y="2144"/>
                  </a:cubicBezTo>
                  <a:lnTo>
                    <a:pt x="4549" y="2144"/>
                  </a:lnTo>
                  <a:lnTo>
                    <a:pt x="4549" y="2810"/>
                  </a:lnTo>
                  <a:lnTo>
                    <a:pt x="1477" y="2810"/>
                  </a:lnTo>
                  <a:cubicBezTo>
                    <a:pt x="1463" y="2809"/>
                    <a:pt x="1449" y="2808"/>
                    <a:pt x="1436" y="2808"/>
                  </a:cubicBezTo>
                  <a:cubicBezTo>
                    <a:pt x="1266" y="2808"/>
                    <a:pt x="1144" y="2943"/>
                    <a:pt x="1144" y="3120"/>
                  </a:cubicBezTo>
                  <a:lnTo>
                    <a:pt x="1144" y="4096"/>
                  </a:lnTo>
                  <a:cubicBezTo>
                    <a:pt x="1" y="4454"/>
                    <a:pt x="263" y="6144"/>
                    <a:pt x="1453" y="6144"/>
                  </a:cubicBezTo>
                  <a:cubicBezTo>
                    <a:pt x="2668" y="6144"/>
                    <a:pt x="2930" y="4454"/>
                    <a:pt x="1787" y="4096"/>
                  </a:cubicBezTo>
                  <a:lnTo>
                    <a:pt x="1787" y="3430"/>
                  </a:lnTo>
                  <a:lnTo>
                    <a:pt x="7883" y="3430"/>
                  </a:lnTo>
                  <a:lnTo>
                    <a:pt x="7883" y="4120"/>
                  </a:lnTo>
                  <a:cubicBezTo>
                    <a:pt x="6740" y="4477"/>
                    <a:pt x="7002" y="6144"/>
                    <a:pt x="8193" y="6144"/>
                  </a:cubicBezTo>
                  <a:cubicBezTo>
                    <a:pt x="9407" y="6144"/>
                    <a:pt x="9669" y="4477"/>
                    <a:pt x="8526" y="4120"/>
                  </a:cubicBezTo>
                  <a:lnTo>
                    <a:pt x="8526" y="3120"/>
                  </a:lnTo>
                  <a:cubicBezTo>
                    <a:pt x="8526" y="2953"/>
                    <a:pt x="8383" y="2810"/>
                    <a:pt x="8217" y="2810"/>
                  </a:cubicBezTo>
                  <a:lnTo>
                    <a:pt x="5145" y="2810"/>
                  </a:lnTo>
                  <a:lnTo>
                    <a:pt x="5145" y="2144"/>
                  </a:lnTo>
                  <a:lnTo>
                    <a:pt x="6502" y="2144"/>
                  </a:lnTo>
                  <a:cubicBezTo>
                    <a:pt x="6692" y="2144"/>
                    <a:pt x="6835" y="2001"/>
                    <a:pt x="6835" y="1810"/>
                  </a:cubicBezTo>
                  <a:lnTo>
                    <a:pt x="6835" y="1620"/>
                  </a:lnTo>
                  <a:cubicBezTo>
                    <a:pt x="6835" y="977"/>
                    <a:pt x="6526" y="357"/>
                    <a:pt x="6002" y="0"/>
                  </a:cubicBezTo>
                  <a:cubicBezTo>
                    <a:pt x="5668" y="310"/>
                    <a:pt x="5252" y="465"/>
                    <a:pt x="4835" y="465"/>
                  </a:cubicBezTo>
                  <a:cubicBezTo>
                    <a:pt x="4418" y="465"/>
                    <a:pt x="4001" y="310"/>
                    <a:pt x="3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8" name="Google Shape;6748;p76"/>
          <p:cNvGrpSpPr/>
          <p:nvPr/>
        </p:nvGrpSpPr>
        <p:grpSpPr>
          <a:xfrm>
            <a:off x="3279088" y="2899239"/>
            <a:ext cx="351991" cy="324206"/>
            <a:chOff x="2792225" y="3231075"/>
            <a:chExt cx="269725" cy="248434"/>
          </a:xfrm>
        </p:grpSpPr>
        <p:sp>
          <p:nvSpPr>
            <p:cNvPr id="6749" name="Google Shape;6749;p76"/>
            <p:cNvSpPr/>
            <p:nvPr/>
          </p:nvSpPr>
          <p:spPr>
            <a:xfrm>
              <a:off x="2939726" y="3448400"/>
              <a:ext cx="26205" cy="30813"/>
            </a:xfrm>
            <a:custGeom>
              <a:avLst/>
              <a:gdLst/>
              <a:ahLst/>
              <a:cxnLst/>
              <a:rect l="l" t="t" r="r" b="b"/>
              <a:pathLst>
                <a:path w="21747" h="25571" extrusionOk="0">
                  <a:moveTo>
                    <a:pt x="16310" y="0"/>
                  </a:moveTo>
                  <a:lnTo>
                    <a:pt x="16310" y="0"/>
                  </a:lnTo>
                  <a:cubicBezTo>
                    <a:pt x="15321" y="5931"/>
                    <a:pt x="12850" y="11861"/>
                    <a:pt x="8402" y="15815"/>
                  </a:cubicBezTo>
                  <a:lnTo>
                    <a:pt x="0" y="24711"/>
                  </a:lnTo>
                  <a:cubicBezTo>
                    <a:pt x="1587" y="25288"/>
                    <a:pt x="3215" y="25570"/>
                    <a:pt x="4836" y="25570"/>
                  </a:cubicBezTo>
                  <a:cubicBezTo>
                    <a:pt x="8772" y="25570"/>
                    <a:pt x="12665" y="23908"/>
                    <a:pt x="15815" y="20757"/>
                  </a:cubicBezTo>
                  <a:cubicBezTo>
                    <a:pt x="21252" y="15321"/>
                    <a:pt x="21746" y="5931"/>
                    <a:pt x="16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76"/>
            <p:cNvSpPr/>
            <p:nvPr/>
          </p:nvSpPr>
          <p:spPr>
            <a:xfrm>
              <a:off x="2809253" y="3338031"/>
              <a:ext cx="136429" cy="141478"/>
            </a:xfrm>
            <a:custGeom>
              <a:avLst/>
              <a:gdLst/>
              <a:ahLst/>
              <a:cxnLst/>
              <a:rect l="l" t="t" r="r" b="b"/>
              <a:pathLst>
                <a:path w="113219" h="117409" extrusionOk="0">
                  <a:moveTo>
                    <a:pt x="46109" y="0"/>
                  </a:moveTo>
                  <a:cubicBezTo>
                    <a:pt x="42989" y="0"/>
                    <a:pt x="39703" y="1085"/>
                    <a:pt x="36614" y="3622"/>
                  </a:cubicBezTo>
                  <a:lnTo>
                    <a:pt x="9926" y="29815"/>
                  </a:lnTo>
                  <a:cubicBezTo>
                    <a:pt x="1" y="40504"/>
                    <a:pt x="9537" y="54732"/>
                    <a:pt x="20769" y="54732"/>
                  </a:cubicBezTo>
                  <a:cubicBezTo>
                    <a:pt x="24078" y="54732"/>
                    <a:pt x="27534" y="53497"/>
                    <a:pt x="30684" y="50573"/>
                  </a:cubicBezTo>
                  <a:lnTo>
                    <a:pt x="30684" y="50573"/>
                  </a:lnTo>
                  <a:cubicBezTo>
                    <a:pt x="21810" y="61376"/>
                    <a:pt x="31008" y="74890"/>
                    <a:pt x="42054" y="74890"/>
                  </a:cubicBezTo>
                  <a:cubicBezTo>
                    <a:pt x="45157" y="74890"/>
                    <a:pt x="48406" y="73823"/>
                    <a:pt x="51441" y="71330"/>
                  </a:cubicBezTo>
                  <a:lnTo>
                    <a:pt x="51441" y="71330"/>
                  </a:lnTo>
                  <a:cubicBezTo>
                    <a:pt x="40819" y="81952"/>
                    <a:pt x="50580" y="96651"/>
                    <a:pt x="61950" y="96651"/>
                  </a:cubicBezTo>
                  <a:cubicBezTo>
                    <a:pt x="65392" y="96651"/>
                    <a:pt x="68982" y="95304"/>
                    <a:pt x="72198" y="92088"/>
                  </a:cubicBezTo>
                  <a:lnTo>
                    <a:pt x="72198" y="92088"/>
                  </a:lnTo>
                  <a:cubicBezTo>
                    <a:pt x="61576" y="102710"/>
                    <a:pt x="71338" y="117408"/>
                    <a:pt x="82707" y="117408"/>
                  </a:cubicBezTo>
                  <a:cubicBezTo>
                    <a:pt x="86150" y="117408"/>
                    <a:pt x="89739" y="116061"/>
                    <a:pt x="92955" y="112845"/>
                  </a:cubicBezTo>
                  <a:lnTo>
                    <a:pt x="107288" y="98018"/>
                  </a:lnTo>
                  <a:cubicBezTo>
                    <a:pt x="113219" y="92582"/>
                    <a:pt x="113219" y="83191"/>
                    <a:pt x="107288" y="77261"/>
                  </a:cubicBezTo>
                  <a:lnTo>
                    <a:pt x="107288" y="77755"/>
                  </a:lnTo>
                  <a:cubicBezTo>
                    <a:pt x="104570" y="74790"/>
                    <a:pt x="100863" y="73307"/>
                    <a:pt x="97156" y="73307"/>
                  </a:cubicBezTo>
                  <a:cubicBezTo>
                    <a:pt x="93591" y="73307"/>
                    <a:pt x="90027" y="74678"/>
                    <a:pt x="87341" y="77421"/>
                  </a:cubicBezTo>
                  <a:lnTo>
                    <a:pt x="87341" y="77421"/>
                  </a:lnTo>
                  <a:lnTo>
                    <a:pt x="95921" y="68365"/>
                  </a:lnTo>
                  <a:cubicBezTo>
                    <a:pt x="107927" y="57859"/>
                    <a:pt x="97716" y="42226"/>
                    <a:pt x="86046" y="42226"/>
                  </a:cubicBezTo>
                  <a:cubicBezTo>
                    <a:pt x="83004" y="42226"/>
                    <a:pt x="79862" y="43288"/>
                    <a:pt x="76990" y="45781"/>
                  </a:cubicBezTo>
                  <a:lnTo>
                    <a:pt x="76990" y="45781"/>
                  </a:lnTo>
                  <a:lnTo>
                    <a:pt x="84554" y="38217"/>
                  </a:lnTo>
                  <a:cubicBezTo>
                    <a:pt x="94479" y="27528"/>
                    <a:pt x="84943" y="13301"/>
                    <a:pt x="73711" y="13301"/>
                  </a:cubicBezTo>
                  <a:cubicBezTo>
                    <a:pt x="70402" y="13301"/>
                    <a:pt x="66946" y="14536"/>
                    <a:pt x="63796" y="17460"/>
                  </a:cubicBezTo>
                  <a:lnTo>
                    <a:pt x="57372" y="23885"/>
                  </a:lnTo>
                  <a:cubicBezTo>
                    <a:pt x="65818" y="13135"/>
                    <a:pt x="56967" y="0"/>
                    <a:pt x="46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76"/>
            <p:cNvSpPr/>
            <p:nvPr/>
          </p:nvSpPr>
          <p:spPr>
            <a:xfrm>
              <a:off x="2958925" y="3448375"/>
              <a:ext cx="625" cy="625"/>
            </a:xfrm>
            <a:custGeom>
              <a:avLst/>
              <a:gdLst/>
              <a:ahLst/>
              <a:cxnLst/>
              <a:rect l="l" t="t" r="r" b="b"/>
              <a:pathLst>
                <a:path w="25" h="25" extrusionOk="0">
                  <a:moveTo>
                    <a:pt x="24" y="25"/>
                  </a:moveTo>
                  <a:lnTo>
                    <a:pt x="24" y="25"/>
                  </a:lnTo>
                  <a:lnTo>
                    <a:pt x="0" y="1"/>
                  </a:lnTo>
                  <a:lnTo>
                    <a:pt x="24" y="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76"/>
            <p:cNvSpPr/>
            <p:nvPr/>
          </p:nvSpPr>
          <p:spPr>
            <a:xfrm>
              <a:off x="2792225" y="3231075"/>
              <a:ext cx="257400" cy="222775"/>
            </a:xfrm>
            <a:custGeom>
              <a:avLst/>
              <a:gdLst/>
              <a:ahLst/>
              <a:cxnLst/>
              <a:rect l="l" t="t" r="r" b="b"/>
              <a:pathLst>
                <a:path w="10296" h="8911" extrusionOk="0">
                  <a:moveTo>
                    <a:pt x="2882" y="1"/>
                  </a:moveTo>
                  <a:cubicBezTo>
                    <a:pt x="2786" y="1"/>
                    <a:pt x="2715" y="24"/>
                    <a:pt x="2667" y="96"/>
                  </a:cubicBezTo>
                  <a:lnTo>
                    <a:pt x="143" y="2620"/>
                  </a:lnTo>
                  <a:cubicBezTo>
                    <a:pt x="0" y="2739"/>
                    <a:pt x="0" y="2930"/>
                    <a:pt x="143" y="3049"/>
                  </a:cubicBezTo>
                  <a:lnTo>
                    <a:pt x="238" y="3144"/>
                  </a:lnTo>
                  <a:cubicBezTo>
                    <a:pt x="381" y="3311"/>
                    <a:pt x="476" y="3525"/>
                    <a:pt x="429" y="3763"/>
                  </a:cubicBezTo>
                  <a:cubicBezTo>
                    <a:pt x="381" y="4192"/>
                    <a:pt x="524" y="4621"/>
                    <a:pt x="810" y="4906"/>
                  </a:cubicBezTo>
                  <a:lnTo>
                    <a:pt x="977" y="5073"/>
                  </a:lnTo>
                  <a:lnTo>
                    <a:pt x="2024" y="4001"/>
                  </a:lnTo>
                  <a:cubicBezTo>
                    <a:pt x="2286" y="3751"/>
                    <a:pt x="2626" y="3626"/>
                    <a:pt x="2965" y="3626"/>
                  </a:cubicBezTo>
                  <a:cubicBezTo>
                    <a:pt x="3304" y="3626"/>
                    <a:pt x="3644" y="3751"/>
                    <a:pt x="3906" y="4001"/>
                  </a:cubicBezTo>
                  <a:cubicBezTo>
                    <a:pt x="4001" y="4097"/>
                    <a:pt x="4072" y="4216"/>
                    <a:pt x="4144" y="4335"/>
                  </a:cubicBezTo>
                  <a:cubicBezTo>
                    <a:pt x="4191" y="4330"/>
                    <a:pt x="4239" y="4327"/>
                    <a:pt x="4285" y="4327"/>
                  </a:cubicBezTo>
                  <a:cubicBezTo>
                    <a:pt x="5143" y="4327"/>
                    <a:pt x="5775" y="5142"/>
                    <a:pt x="5549" y="5978"/>
                  </a:cubicBezTo>
                  <a:cubicBezTo>
                    <a:pt x="5620" y="6049"/>
                    <a:pt x="5692" y="6097"/>
                    <a:pt x="5763" y="6145"/>
                  </a:cubicBezTo>
                  <a:cubicBezTo>
                    <a:pt x="6097" y="6478"/>
                    <a:pt x="6216" y="6978"/>
                    <a:pt x="6120" y="7431"/>
                  </a:cubicBezTo>
                  <a:cubicBezTo>
                    <a:pt x="6192" y="7478"/>
                    <a:pt x="6240" y="7526"/>
                    <a:pt x="6311" y="7597"/>
                  </a:cubicBezTo>
                  <a:cubicBezTo>
                    <a:pt x="6597" y="7883"/>
                    <a:pt x="6740" y="8312"/>
                    <a:pt x="6692" y="8717"/>
                  </a:cubicBezTo>
                  <a:cubicBezTo>
                    <a:pt x="6849" y="8853"/>
                    <a:pt x="7018" y="8911"/>
                    <a:pt x="7178" y="8911"/>
                  </a:cubicBezTo>
                  <a:cubicBezTo>
                    <a:pt x="7747" y="8911"/>
                    <a:pt x="8212" y="8184"/>
                    <a:pt x="7692" y="7645"/>
                  </a:cubicBezTo>
                  <a:lnTo>
                    <a:pt x="7692" y="7645"/>
                  </a:lnTo>
                  <a:cubicBezTo>
                    <a:pt x="7854" y="7807"/>
                    <a:pt x="8035" y="7874"/>
                    <a:pt x="8209" y="7874"/>
                  </a:cubicBezTo>
                  <a:cubicBezTo>
                    <a:pt x="8778" y="7874"/>
                    <a:pt x="9269" y="7150"/>
                    <a:pt x="8740" y="6621"/>
                  </a:cubicBezTo>
                  <a:lnTo>
                    <a:pt x="8740" y="6621"/>
                  </a:lnTo>
                  <a:cubicBezTo>
                    <a:pt x="8899" y="6780"/>
                    <a:pt x="9076" y="6847"/>
                    <a:pt x="9246" y="6847"/>
                  </a:cubicBezTo>
                  <a:cubicBezTo>
                    <a:pt x="9812" y="6847"/>
                    <a:pt x="10295" y="6104"/>
                    <a:pt x="9764" y="5573"/>
                  </a:cubicBezTo>
                  <a:lnTo>
                    <a:pt x="8288" y="4097"/>
                  </a:lnTo>
                  <a:lnTo>
                    <a:pt x="7502" y="3311"/>
                  </a:lnTo>
                  <a:cubicBezTo>
                    <a:pt x="7462" y="3314"/>
                    <a:pt x="7422" y="3315"/>
                    <a:pt x="7382" y="3315"/>
                  </a:cubicBezTo>
                  <a:cubicBezTo>
                    <a:pt x="7113" y="3315"/>
                    <a:pt x="6846" y="3248"/>
                    <a:pt x="6597" y="3144"/>
                  </a:cubicBezTo>
                  <a:lnTo>
                    <a:pt x="5978" y="3763"/>
                  </a:lnTo>
                  <a:cubicBezTo>
                    <a:pt x="5692" y="4049"/>
                    <a:pt x="5329" y="4192"/>
                    <a:pt x="4968" y="4192"/>
                  </a:cubicBezTo>
                  <a:cubicBezTo>
                    <a:pt x="4608" y="4192"/>
                    <a:pt x="4251" y="4049"/>
                    <a:pt x="3977" y="3763"/>
                  </a:cubicBezTo>
                  <a:lnTo>
                    <a:pt x="3953" y="3763"/>
                  </a:lnTo>
                  <a:cubicBezTo>
                    <a:pt x="3406" y="3192"/>
                    <a:pt x="3429" y="2311"/>
                    <a:pt x="3977" y="1763"/>
                  </a:cubicBezTo>
                  <a:lnTo>
                    <a:pt x="4954" y="786"/>
                  </a:lnTo>
                  <a:cubicBezTo>
                    <a:pt x="4704" y="516"/>
                    <a:pt x="4345" y="373"/>
                    <a:pt x="3972" y="373"/>
                  </a:cubicBezTo>
                  <a:cubicBezTo>
                    <a:pt x="3918" y="373"/>
                    <a:pt x="3864" y="376"/>
                    <a:pt x="3810" y="382"/>
                  </a:cubicBezTo>
                  <a:cubicBezTo>
                    <a:pt x="3768" y="390"/>
                    <a:pt x="3727" y="394"/>
                    <a:pt x="3686" y="394"/>
                  </a:cubicBezTo>
                  <a:cubicBezTo>
                    <a:pt x="3498" y="394"/>
                    <a:pt x="3328" y="309"/>
                    <a:pt x="3191" y="191"/>
                  </a:cubicBezTo>
                  <a:lnTo>
                    <a:pt x="3096" y="96"/>
                  </a:lnTo>
                  <a:cubicBezTo>
                    <a:pt x="3048" y="48"/>
                    <a:pt x="2953" y="1"/>
                    <a:pt x="2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76"/>
            <p:cNvSpPr/>
            <p:nvPr/>
          </p:nvSpPr>
          <p:spPr>
            <a:xfrm>
              <a:off x="2894625" y="3231225"/>
              <a:ext cx="167325" cy="122525"/>
            </a:xfrm>
            <a:custGeom>
              <a:avLst/>
              <a:gdLst/>
              <a:ahLst/>
              <a:cxnLst/>
              <a:rect l="l" t="t" r="r" b="b"/>
              <a:pathLst>
                <a:path w="6693" h="4901" extrusionOk="0">
                  <a:moveTo>
                    <a:pt x="3837" y="0"/>
                  </a:moveTo>
                  <a:cubicBezTo>
                    <a:pt x="3757" y="0"/>
                    <a:pt x="3680" y="30"/>
                    <a:pt x="3620" y="90"/>
                  </a:cubicBezTo>
                  <a:lnTo>
                    <a:pt x="3525" y="185"/>
                  </a:lnTo>
                  <a:cubicBezTo>
                    <a:pt x="3388" y="303"/>
                    <a:pt x="3218" y="388"/>
                    <a:pt x="3030" y="388"/>
                  </a:cubicBezTo>
                  <a:cubicBezTo>
                    <a:pt x="2989" y="388"/>
                    <a:pt x="2948" y="384"/>
                    <a:pt x="2906" y="376"/>
                  </a:cubicBezTo>
                  <a:cubicBezTo>
                    <a:pt x="2851" y="369"/>
                    <a:pt x="2797" y="367"/>
                    <a:pt x="2743" y="367"/>
                  </a:cubicBezTo>
                  <a:cubicBezTo>
                    <a:pt x="2370" y="367"/>
                    <a:pt x="2012" y="507"/>
                    <a:pt x="1763" y="757"/>
                  </a:cubicBezTo>
                  <a:lnTo>
                    <a:pt x="310" y="2209"/>
                  </a:lnTo>
                  <a:cubicBezTo>
                    <a:pt x="0" y="2495"/>
                    <a:pt x="0" y="2995"/>
                    <a:pt x="286" y="3305"/>
                  </a:cubicBezTo>
                  <a:cubicBezTo>
                    <a:pt x="441" y="3460"/>
                    <a:pt x="643" y="3537"/>
                    <a:pt x="846" y="3537"/>
                  </a:cubicBezTo>
                  <a:cubicBezTo>
                    <a:pt x="1048" y="3537"/>
                    <a:pt x="1250" y="3460"/>
                    <a:pt x="1405" y="3305"/>
                  </a:cubicBezTo>
                  <a:lnTo>
                    <a:pt x="2405" y="2305"/>
                  </a:lnTo>
                  <a:cubicBezTo>
                    <a:pt x="2642" y="2541"/>
                    <a:pt x="2975" y="2680"/>
                    <a:pt x="3309" y="2680"/>
                  </a:cubicBezTo>
                  <a:cubicBezTo>
                    <a:pt x="3414" y="2680"/>
                    <a:pt x="3518" y="2666"/>
                    <a:pt x="3620" y="2638"/>
                  </a:cubicBezTo>
                  <a:lnTo>
                    <a:pt x="5882" y="4900"/>
                  </a:lnTo>
                  <a:cubicBezTo>
                    <a:pt x="6192" y="4591"/>
                    <a:pt x="6335" y="4162"/>
                    <a:pt x="6263" y="3733"/>
                  </a:cubicBezTo>
                  <a:cubicBezTo>
                    <a:pt x="6240" y="3519"/>
                    <a:pt x="6311" y="3281"/>
                    <a:pt x="6478" y="3138"/>
                  </a:cubicBezTo>
                  <a:lnTo>
                    <a:pt x="6573" y="3043"/>
                  </a:lnTo>
                  <a:cubicBezTo>
                    <a:pt x="6692" y="2924"/>
                    <a:pt x="6692" y="2709"/>
                    <a:pt x="6573" y="2590"/>
                  </a:cubicBezTo>
                  <a:lnTo>
                    <a:pt x="6573" y="2614"/>
                  </a:lnTo>
                  <a:lnTo>
                    <a:pt x="4073" y="90"/>
                  </a:lnTo>
                  <a:cubicBezTo>
                    <a:pt x="4001" y="30"/>
                    <a:pt x="3918" y="0"/>
                    <a:pt x="3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76"/>
            <p:cNvSpPr/>
            <p:nvPr/>
          </p:nvSpPr>
          <p:spPr>
            <a:xfrm>
              <a:off x="2958783" y="3447804"/>
              <a:ext cx="596" cy="598"/>
            </a:xfrm>
            <a:custGeom>
              <a:avLst/>
              <a:gdLst/>
              <a:ahLst/>
              <a:cxnLst/>
              <a:rect l="l" t="t" r="r" b="b"/>
              <a:pathLst>
                <a:path w="495" h="496" extrusionOk="0">
                  <a:moveTo>
                    <a:pt x="495" y="495"/>
                  </a:moveTo>
                  <a:lnTo>
                    <a:pt x="495" y="495"/>
                  </a:lnTo>
                  <a:lnTo>
                    <a:pt x="0" y="1"/>
                  </a:lnTo>
                  <a:lnTo>
                    <a:pt x="495" y="4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5" name="Google Shape;6755;p76"/>
          <p:cNvSpPr txBox="1"/>
          <p:nvPr/>
        </p:nvSpPr>
        <p:spPr>
          <a:xfrm>
            <a:off x="713225" y="1187975"/>
            <a:ext cx="3171000" cy="4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Inter"/>
                <a:ea typeface="Inter"/>
                <a:cs typeface="Inter"/>
                <a:sym typeface="Inter"/>
              </a:rPr>
              <a:t>Goals &amp; results</a:t>
            </a:r>
            <a:endParaRPr sz="1600">
              <a:solidFill>
                <a:schemeClr val="lt1"/>
              </a:solidFill>
              <a:latin typeface="Inter"/>
              <a:ea typeface="Inter"/>
              <a:cs typeface="Inter"/>
              <a:sym typeface="Inter"/>
            </a:endParaRPr>
          </a:p>
        </p:txBody>
      </p:sp>
      <p:sp>
        <p:nvSpPr>
          <p:cNvPr id="6756" name="Google Shape;6756;p76"/>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icons</a:t>
            </a:r>
            <a:endParaRPr/>
          </a:p>
        </p:txBody>
      </p:sp>
      <p:grpSp>
        <p:nvGrpSpPr>
          <p:cNvPr id="6757" name="Google Shape;6757;p76"/>
          <p:cNvGrpSpPr/>
          <p:nvPr/>
        </p:nvGrpSpPr>
        <p:grpSpPr>
          <a:xfrm>
            <a:off x="8430787" y="228418"/>
            <a:ext cx="346490" cy="311075"/>
            <a:chOff x="5655285" y="1922218"/>
            <a:chExt cx="2946347" cy="2645192"/>
          </a:xfrm>
        </p:grpSpPr>
        <p:sp>
          <p:nvSpPr>
            <p:cNvPr id="6758" name="Google Shape;6758;p76"/>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9" name="Google Shape;6759;p76"/>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0" name="Google Shape;6760;p76"/>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1" name="Google Shape;6761;p76"/>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65"/>
        <p:cNvGrpSpPr/>
        <p:nvPr/>
      </p:nvGrpSpPr>
      <p:grpSpPr>
        <a:xfrm>
          <a:off x="0" y="0"/>
          <a:ext cx="0" cy="0"/>
          <a:chOff x="0" y="0"/>
          <a:chExt cx="0" cy="0"/>
        </a:xfrm>
      </p:grpSpPr>
      <p:grpSp>
        <p:nvGrpSpPr>
          <p:cNvPr id="6766" name="Google Shape;6766;p77"/>
          <p:cNvGrpSpPr/>
          <p:nvPr/>
        </p:nvGrpSpPr>
        <p:grpSpPr>
          <a:xfrm>
            <a:off x="1090526" y="1805904"/>
            <a:ext cx="341804" cy="341957"/>
            <a:chOff x="1757188" y="1943950"/>
            <a:chExt cx="341804" cy="341957"/>
          </a:xfrm>
        </p:grpSpPr>
        <p:sp>
          <p:nvSpPr>
            <p:cNvPr id="6767" name="Google Shape;6767;p77"/>
            <p:cNvSpPr/>
            <p:nvPr/>
          </p:nvSpPr>
          <p:spPr>
            <a:xfrm>
              <a:off x="1757188" y="2060545"/>
              <a:ext cx="341804" cy="107372"/>
            </a:xfrm>
            <a:custGeom>
              <a:avLst/>
              <a:gdLst/>
              <a:ahLst/>
              <a:cxnLst/>
              <a:rect l="l" t="t" r="r" b="b"/>
              <a:pathLst>
                <a:path w="11527" h="3621" extrusionOk="0">
                  <a:moveTo>
                    <a:pt x="2501" y="0"/>
                  </a:moveTo>
                  <a:lnTo>
                    <a:pt x="2501" y="858"/>
                  </a:lnTo>
                  <a:cubicBezTo>
                    <a:pt x="2215" y="953"/>
                    <a:pt x="2001" y="1191"/>
                    <a:pt x="1882" y="1501"/>
                  </a:cubicBezTo>
                  <a:lnTo>
                    <a:pt x="0" y="1501"/>
                  </a:lnTo>
                  <a:lnTo>
                    <a:pt x="0" y="2167"/>
                  </a:lnTo>
                  <a:lnTo>
                    <a:pt x="1882" y="2167"/>
                  </a:lnTo>
                  <a:cubicBezTo>
                    <a:pt x="2025" y="2548"/>
                    <a:pt x="2382" y="2858"/>
                    <a:pt x="2834" y="2858"/>
                  </a:cubicBezTo>
                  <a:cubicBezTo>
                    <a:pt x="3287" y="2858"/>
                    <a:pt x="3644" y="2596"/>
                    <a:pt x="3787" y="2167"/>
                  </a:cubicBezTo>
                  <a:lnTo>
                    <a:pt x="4811" y="2167"/>
                  </a:lnTo>
                  <a:cubicBezTo>
                    <a:pt x="4882" y="2477"/>
                    <a:pt x="5121" y="2691"/>
                    <a:pt x="5430" y="2787"/>
                  </a:cubicBezTo>
                  <a:lnTo>
                    <a:pt x="5430" y="3620"/>
                  </a:lnTo>
                  <a:lnTo>
                    <a:pt x="6121" y="3620"/>
                  </a:lnTo>
                  <a:lnTo>
                    <a:pt x="6121" y="2787"/>
                  </a:lnTo>
                  <a:cubicBezTo>
                    <a:pt x="6407" y="2715"/>
                    <a:pt x="6621" y="2477"/>
                    <a:pt x="6740" y="2167"/>
                  </a:cubicBezTo>
                  <a:lnTo>
                    <a:pt x="7740" y="2167"/>
                  </a:lnTo>
                  <a:cubicBezTo>
                    <a:pt x="7907" y="2548"/>
                    <a:pt x="8264" y="2858"/>
                    <a:pt x="8693" y="2858"/>
                  </a:cubicBezTo>
                  <a:cubicBezTo>
                    <a:pt x="9145" y="2858"/>
                    <a:pt x="9502" y="2596"/>
                    <a:pt x="9645" y="2167"/>
                  </a:cubicBezTo>
                  <a:lnTo>
                    <a:pt x="11527" y="2167"/>
                  </a:lnTo>
                  <a:lnTo>
                    <a:pt x="11527" y="1501"/>
                  </a:lnTo>
                  <a:lnTo>
                    <a:pt x="9693" y="1501"/>
                  </a:lnTo>
                  <a:cubicBezTo>
                    <a:pt x="9598" y="1191"/>
                    <a:pt x="9360" y="977"/>
                    <a:pt x="9050" y="858"/>
                  </a:cubicBezTo>
                  <a:lnTo>
                    <a:pt x="9050" y="0"/>
                  </a:lnTo>
                  <a:lnTo>
                    <a:pt x="8383" y="0"/>
                  </a:lnTo>
                  <a:lnTo>
                    <a:pt x="8383" y="858"/>
                  </a:lnTo>
                  <a:cubicBezTo>
                    <a:pt x="8074" y="953"/>
                    <a:pt x="7859" y="1191"/>
                    <a:pt x="7740" y="1501"/>
                  </a:cubicBezTo>
                  <a:lnTo>
                    <a:pt x="6740" y="1501"/>
                  </a:lnTo>
                  <a:cubicBezTo>
                    <a:pt x="6597" y="1096"/>
                    <a:pt x="6240" y="810"/>
                    <a:pt x="5787" y="810"/>
                  </a:cubicBezTo>
                  <a:cubicBezTo>
                    <a:pt x="5335" y="810"/>
                    <a:pt x="4978" y="1096"/>
                    <a:pt x="4835" y="1501"/>
                  </a:cubicBezTo>
                  <a:lnTo>
                    <a:pt x="3811" y="1501"/>
                  </a:lnTo>
                  <a:cubicBezTo>
                    <a:pt x="3739" y="1191"/>
                    <a:pt x="3501" y="977"/>
                    <a:pt x="3192" y="858"/>
                  </a:cubicBez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77"/>
            <p:cNvSpPr/>
            <p:nvPr/>
          </p:nvSpPr>
          <p:spPr>
            <a:xfrm>
              <a:off x="1793898" y="1943950"/>
              <a:ext cx="98891" cy="97557"/>
            </a:xfrm>
            <a:custGeom>
              <a:avLst/>
              <a:gdLst/>
              <a:ahLst/>
              <a:cxnLst/>
              <a:rect l="l" t="t" r="r" b="b"/>
              <a:pathLst>
                <a:path w="3335" h="3290" extrusionOk="0">
                  <a:moveTo>
                    <a:pt x="1655" y="1"/>
                  </a:moveTo>
                  <a:cubicBezTo>
                    <a:pt x="742" y="1"/>
                    <a:pt x="25" y="745"/>
                    <a:pt x="25" y="1646"/>
                  </a:cubicBezTo>
                  <a:cubicBezTo>
                    <a:pt x="1" y="2456"/>
                    <a:pt x="549" y="3099"/>
                    <a:pt x="1311" y="3289"/>
                  </a:cubicBezTo>
                  <a:lnTo>
                    <a:pt x="1977" y="3289"/>
                  </a:lnTo>
                  <a:cubicBezTo>
                    <a:pt x="2763" y="3123"/>
                    <a:pt x="3335" y="2408"/>
                    <a:pt x="3287" y="1575"/>
                  </a:cubicBezTo>
                  <a:cubicBezTo>
                    <a:pt x="3263" y="741"/>
                    <a:pt x="2573" y="74"/>
                    <a:pt x="1739" y="3"/>
                  </a:cubicBezTo>
                  <a:cubicBezTo>
                    <a:pt x="1711" y="2"/>
                    <a:pt x="1683" y="1"/>
                    <a:pt x="1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77"/>
            <p:cNvSpPr/>
            <p:nvPr/>
          </p:nvSpPr>
          <p:spPr>
            <a:xfrm>
              <a:off x="1966923" y="1943950"/>
              <a:ext cx="98891" cy="97557"/>
            </a:xfrm>
            <a:custGeom>
              <a:avLst/>
              <a:gdLst/>
              <a:ahLst/>
              <a:cxnLst/>
              <a:rect l="l" t="t" r="r" b="b"/>
              <a:pathLst>
                <a:path w="3335" h="3290" extrusionOk="0">
                  <a:moveTo>
                    <a:pt x="1654" y="1"/>
                  </a:moveTo>
                  <a:cubicBezTo>
                    <a:pt x="742" y="1"/>
                    <a:pt x="24" y="745"/>
                    <a:pt x="24" y="1646"/>
                  </a:cubicBezTo>
                  <a:cubicBezTo>
                    <a:pt x="0" y="2456"/>
                    <a:pt x="548" y="3099"/>
                    <a:pt x="1310" y="3289"/>
                  </a:cubicBezTo>
                  <a:lnTo>
                    <a:pt x="1977" y="3289"/>
                  </a:lnTo>
                  <a:cubicBezTo>
                    <a:pt x="2763" y="3123"/>
                    <a:pt x="3334" y="2408"/>
                    <a:pt x="3287" y="1575"/>
                  </a:cubicBezTo>
                  <a:cubicBezTo>
                    <a:pt x="3263" y="741"/>
                    <a:pt x="2572" y="74"/>
                    <a:pt x="1739" y="3"/>
                  </a:cubicBezTo>
                  <a:cubicBezTo>
                    <a:pt x="1711" y="2"/>
                    <a:pt x="1682" y="1"/>
                    <a:pt x="1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77"/>
            <p:cNvSpPr/>
            <p:nvPr/>
          </p:nvSpPr>
          <p:spPr>
            <a:xfrm>
              <a:off x="1879358" y="2188350"/>
              <a:ext cx="98891" cy="97557"/>
            </a:xfrm>
            <a:custGeom>
              <a:avLst/>
              <a:gdLst/>
              <a:ahLst/>
              <a:cxnLst/>
              <a:rect l="l" t="t" r="r" b="b"/>
              <a:pathLst>
                <a:path w="3335" h="3290" extrusionOk="0">
                  <a:moveTo>
                    <a:pt x="1334" y="1"/>
                  </a:moveTo>
                  <a:cubicBezTo>
                    <a:pt x="572" y="167"/>
                    <a:pt x="0" y="858"/>
                    <a:pt x="24" y="1715"/>
                  </a:cubicBezTo>
                  <a:cubicBezTo>
                    <a:pt x="48" y="2549"/>
                    <a:pt x="739" y="3216"/>
                    <a:pt x="1572" y="3287"/>
                  </a:cubicBezTo>
                  <a:cubicBezTo>
                    <a:pt x="1601" y="3289"/>
                    <a:pt x="1629" y="3289"/>
                    <a:pt x="1657" y="3289"/>
                  </a:cubicBezTo>
                  <a:cubicBezTo>
                    <a:pt x="2569" y="3289"/>
                    <a:pt x="3287" y="2545"/>
                    <a:pt x="3287" y="1644"/>
                  </a:cubicBezTo>
                  <a:cubicBezTo>
                    <a:pt x="3334" y="834"/>
                    <a:pt x="2763" y="167"/>
                    <a:pt x="2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1" name="Google Shape;6771;p77"/>
          <p:cNvGrpSpPr/>
          <p:nvPr/>
        </p:nvGrpSpPr>
        <p:grpSpPr>
          <a:xfrm>
            <a:off x="1830609" y="1780311"/>
            <a:ext cx="341836" cy="310762"/>
            <a:chOff x="2349655" y="1932711"/>
            <a:chExt cx="341836" cy="310762"/>
          </a:xfrm>
        </p:grpSpPr>
        <p:sp>
          <p:nvSpPr>
            <p:cNvPr id="6772" name="Google Shape;6772;p77"/>
            <p:cNvSpPr/>
            <p:nvPr/>
          </p:nvSpPr>
          <p:spPr>
            <a:xfrm>
              <a:off x="2349655" y="1949673"/>
              <a:ext cx="90440" cy="63634"/>
            </a:xfrm>
            <a:custGeom>
              <a:avLst/>
              <a:gdLst/>
              <a:ahLst/>
              <a:cxnLst/>
              <a:rect l="l" t="t" r="r" b="b"/>
              <a:pathLst>
                <a:path w="3050" h="2146" extrusionOk="0">
                  <a:moveTo>
                    <a:pt x="1096" y="0"/>
                  </a:moveTo>
                  <a:cubicBezTo>
                    <a:pt x="477" y="0"/>
                    <a:pt x="1" y="524"/>
                    <a:pt x="25" y="1144"/>
                  </a:cubicBezTo>
                  <a:cubicBezTo>
                    <a:pt x="72" y="1667"/>
                    <a:pt x="477" y="2072"/>
                    <a:pt x="1025" y="2144"/>
                  </a:cubicBezTo>
                  <a:cubicBezTo>
                    <a:pt x="1043" y="2145"/>
                    <a:pt x="1061" y="2145"/>
                    <a:pt x="1079" y="2145"/>
                  </a:cubicBezTo>
                  <a:cubicBezTo>
                    <a:pt x="1557" y="2145"/>
                    <a:pt x="1983" y="1843"/>
                    <a:pt x="2120" y="1429"/>
                  </a:cubicBezTo>
                  <a:lnTo>
                    <a:pt x="3049" y="1429"/>
                  </a:lnTo>
                  <a:lnTo>
                    <a:pt x="3049" y="739"/>
                  </a:lnTo>
                  <a:lnTo>
                    <a:pt x="2120" y="739"/>
                  </a:lnTo>
                  <a:cubicBezTo>
                    <a:pt x="1977" y="286"/>
                    <a:pt x="1573"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77"/>
            <p:cNvSpPr/>
            <p:nvPr/>
          </p:nvSpPr>
          <p:spPr>
            <a:xfrm>
              <a:off x="2459134" y="1932711"/>
              <a:ext cx="129255" cy="95362"/>
            </a:xfrm>
            <a:custGeom>
              <a:avLst/>
              <a:gdLst/>
              <a:ahLst/>
              <a:cxnLst/>
              <a:rect l="l" t="t" r="r" b="b"/>
              <a:pathLst>
                <a:path w="4359" h="3216" extrusionOk="0">
                  <a:moveTo>
                    <a:pt x="2048" y="1"/>
                  </a:moveTo>
                  <a:lnTo>
                    <a:pt x="2048" y="811"/>
                  </a:lnTo>
                  <a:lnTo>
                    <a:pt x="0" y="811"/>
                  </a:lnTo>
                  <a:lnTo>
                    <a:pt x="0" y="2406"/>
                  </a:lnTo>
                  <a:lnTo>
                    <a:pt x="2048" y="2406"/>
                  </a:lnTo>
                  <a:lnTo>
                    <a:pt x="2048" y="3216"/>
                  </a:lnTo>
                  <a:lnTo>
                    <a:pt x="4358" y="1597"/>
                  </a:lnTo>
                  <a:lnTo>
                    <a:pt x="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77"/>
            <p:cNvSpPr/>
            <p:nvPr/>
          </p:nvSpPr>
          <p:spPr>
            <a:xfrm>
              <a:off x="2349655" y="2057728"/>
              <a:ext cx="90440" cy="63723"/>
            </a:xfrm>
            <a:custGeom>
              <a:avLst/>
              <a:gdLst/>
              <a:ahLst/>
              <a:cxnLst/>
              <a:rect l="l" t="t" r="r" b="b"/>
              <a:pathLst>
                <a:path w="3050" h="2149" extrusionOk="0">
                  <a:moveTo>
                    <a:pt x="1096" y="0"/>
                  </a:moveTo>
                  <a:cubicBezTo>
                    <a:pt x="477" y="0"/>
                    <a:pt x="1" y="548"/>
                    <a:pt x="25" y="1167"/>
                  </a:cubicBezTo>
                  <a:cubicBezTo>
                    <a:pt x="72" y="1667"/>
                    <a:pt x="477" y="2096"/>
                    <a:pt x="1025" y="2143"/>
                  </a:cubicBezTo>
                  <a:cubicBezTo>
                    <a:pt x="1059" y="2147"/>
                    <a:pt x="1093" y="2148"/>
                    <a:pt x="1126" y="2148"/>
                  </a:cubicBezTo>
                  <a:cubicBezTo>
                    <a:pt x="1585" y="2148"/>
                    <a:pt x="1987" y="1851"/>
                    <a:pt x="2120" y="1429"/>
                  </a:cubicBezTo>
                  <a:lnTo>
                    <a:pt x="3049" y="1429"/>
                  </a:lnTo>
                  <a:lnTo>
                    <a:pt x="3049" y="762"/>
                  </a:lnTo>
                  <a:lnTo>
                    <a:pt x="2120" y="762"/>
                  </a:lnTo>
                  <a:cubicBezTo>
                    <a:pt x="1977" y="310"/>
                    <a:pt x="1573"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77"/>
            <p:cNvSpPr/>
            <p:nvPr/>
          </p:nvSpPr>
          <p:spPr>
            <a:xfrm>
              <a:off x="2459134" y="2043584"/>
              <a:ext cx="180080" cy="91834"/>
            </a:xfrm>
            <a:custGeom>
              <a:avLst/>
              <a:gdLst/>
              <a:ahLst/>
              <a:cxnLst/>
              <a:rect l="l" t="t" r="r" b="b"/>
              <a:pathLst>
                <a:path w="6073" h="3097" extrusionOk="0">
                  <a:moveTo>
                    <a:pt x="3858" y="1"/>
                  </a:moveTo>
                  <a:lnTo>
                    <a:pt x="3858" y="787"/>
                  </a:lnTo>
                  <a:lnTo>
                    <a:pt x="0" y="787"/>
                  </a:lnTo>
                  <a:lnTo>
                    <a:pt x="0" y="2358"/>
                  </a:lnTo>
                  <a:lnTo>
                    <a:pt x="3858" y="2358"/>
                  </a:lnTo>
                  <a:lnTo>
                    <a:pt x="3858" y="3097"/>
                  </a:lnTo>
                  <a:lnTo>
                    <a:pt x="3882" y="3097"/>
                  </a:lnTo>
                  <a:lnTo>
                    <a:pt x="6073" y="1549"/>
                  </a:lnTo>
                  <a:lnTo>
                    <a:pt x="3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77"/>
            <p:cNvSpPr/>
            <p:nvPr/>
          </p:nvSpPr>
          <p:spPr>
            <a:xfrm>
              <a:off x="2349655" y="2165754"/>
              <a:ext cx="90440" cy="63634"/>
            </a:xfrm>
            <a:custGeom>
              <a:avLst/>
              <a:gdLst/>
              <a:ahLst/>
              <a:cxnLst/>
              <a:rect l="l" t="t" r="r" b="b"/>
              <a:pathLst>
                <a:path w="3050" h="2146" extrusionOk="0">
                  <a:moveTo>
                    <a:pt x="1096" y="1"/>
                  </a:moveTo>
                  <a:cubicBezTo>
                    <a:pt x="477" y="1"/>
                    <a:pt x="1" y="525"/>
                    <a:pt x="25" y="1144"/>
                  </a:cubicBezTo>
                  <a:cubicBezTo>
                    <a:pt x="72" y="1668"/>
                    <a:pt x="477" y="2073"/>
                    <a:pt x="1025" y="2144"/>
                  </a:cubicBezTo>
                  <a:cubicBezTo>
                    <a:pt x="1043" y="2145"/>
                    <a:pt x="1061" y="2145"/>
                    <a:pt x="1079" y="2145"/>
                  </a:cubicBezTo>
                  <a:cubicBezTo>
                    <a:pt x="1557" y="2145"/>
                    <a:pt x="1983" y="1843"/>
                    <a:pt x="2120" y="1430"/>
                  </a:cubicBezTo>
                  <a:lnTo>
                    <a:pt x="3049" y="1430"/>
                  </a:lnTo>
                  <a:lnTo>
                    <a:pt x="3049" y="739"/>
                  </a:lnTo>
                  <a:lnTo>
                    <a:pt x="2120" y="739"/>
                  </a:lnTo>
                  <a:cubicBezTo>
                    <a:pt x="1977" y="286"/>
                    <a:pt x="1573"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77"/>
            <p:cNvSpPr/>
            <p:nvPr/>
          </p:nvSpPr>
          <p:spPr>
            <a:xfrm>
              <a:off x="2459134" y="2151639"/>
              <a:ext cx="232357" cy="91834"/>
            </a:xfrm>
            <a:custGeom>
              <a:avLst/>
              <a:gdLst/>
              <a:ahLst/>
              <a:cxnLst/>
              <a:rect l="l" t="t" r="r" b="b"/>
              <a:pathLst>
                <a:path w="7836" h="3097" extrusionOk="0">
                  <a:moveTo>
                    <a:pt x="5668" y="0"/>
                  </a:moveTo>
                  <a:lnTo>
                    <a:pt x="5668" y="762"/>
                  </a:lnTo>
                  <a:lnTo>
                    <a:pt x="0" y="762"/>
                  </a:lnTo>
                  <a:lnTo>
                    <a:pt x="0" y="2310"/>
                  </a:lnTo>
                  <a:lnTo>
                    <a:pt x="5668" y="2310"/>
                  </a:lnTo>
                  <a:lnTo>
                    <a:pt x="5668" y="3096"/>
                  </a:lnTo>
                  <a:lnTo>
                    <a:pt x="7835" y="1548"/>
                  </a:lnTo>
                  <a:lnTo>
                    <a:pt x="5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8" name="Google Shape;6778;p77"/>
          <p:cNvGrpSpPr/>
          <p:nvPr/>
        </p:nvGrpSpPr>
        <p:grpSpPr>
          <a:xfrm>
            <a:off x="2596134" y="1790927"/>
            <a:ext cx="307200" cy="340386"/>
            <a:chOff x="2967565" y="1943327"/>
            <a:chExt cx="307200" cy="340386"/>
          </a:xfrm>
        </p:grpSpPr>
        <p:sp>
          <p:nvSpPr>
            <p:cNvPr id="6779" name="Google Shape;6779;p77"/>
            <p:cNvSpPr/>
            <p:nvPr/>
          </p:nvSpPr>
          <p:spPr>
            <a:xfrm>
              <a:off x="3030429" y="2095862"/>
              <a:ext cx="182215" cy="49460"/>
            </a:xfrm>
            <a:custGeom>
              <a:avLst/>
              <a:gdLst/>
              <a:ahLst/>
              <a:cxnLst/>
              <a:rect l="l" t="t" r="r" b="b"/>
              <a:pathLst>
                <a:path w="6145" h="1668" extrusionOk="0">
                  <a:moveTo>
                    <a:pt x="738" y="0"/>
                  </a:moveTo>
                  <a:lnTo>
                    <a:pt x="0" y="1667"/>
                  </a:lnTo>
                  <a:lnTo>
                    <a:pt x="6144" y="1667"/>
                  </a:lnTo>
                  <a:lnTo>
                    <a:pt x="5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77"/>
            <p:cNvSpPr/>
            <p:nvPr/>
          </p:nvSpPr>
          <p:spPr>
            <a:xfrm>
              <a:off x="3061476" y="2027364"/>
              <a:ext cx="120804" cy="49460"/>
            </a:xfrm>
            <a:custGeom>
              <a:avLst/>
              <a:gdLst/>
              <a:ahLst/>
              <a:cxnLst/>
              <a:rect l="l" t="t" r="r" b="b"/>
              <a:pathLst>
                <a:path w="4074" h="1668" extrusionOk="0">
                  <a:moveTo>
                    <a:pt x="763" y="0"/>
                  </a:moveTo>
                  <a:lnTo>
                    <a:pt x="1" y="1667"/>
                  </a:lnTo>
                  <a:lnTo>
                    <a:pt x="4073" y="1667"/>
                  </a:lnTo>
                  <a:lnTo>
                    <a:pt x="3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77"/>
            <p:cNvSpPr/>
            <p:nvPr/>
          </p:nvSpPr>
          <p:spPr>
            <a:xfrm>
              <a:off x="2998641" y="2165754"/>
              <a:ext cx="245048" cy="49460"/>
            </a:xfrm>
            <a:custGeom>
              <a:avLst/>
              <a:gdLst/>
              <a:ahLst/>
              <a:cxnLst/>
              <a:rect l="l" t="t" r="r" b="b"/>
              <a:pathLst>
                <a:path w="8264" h="1668" extrusionOk="0">
                  <a:moveTo>
                    <a:pt x="739" y="1"/>
                  </a:moveTo>
                  <a:lnTo>
                    <a:pt x="0" y="1668"/>
                  </a:lnTo>
                  <a:lnTo>
                    <a:pt x="8264" y="1668"/>
                  </a:lnTo>
                  <a:lnTo>
                    <a:pt x="7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77"/>
            <p:cNvSpPr/>
            <p:nvPr/>
          </p:nvSpPr>
          <p:spPr>
            <a:xfrm>
              <a:off x="3091841" y="1943327"/>
              <a:ext cx="58653" cy="64287"/>
            </a:xfrm>
            <a:custGeom>
              <a:avLst/>
              <a:gdLst/>
              <a:ahLst/>
              <a:cxnLst/>
              <a:rect l="l" t="t" r="r" b="b"/>
              <a:pathLst>
                <a:path w="1978" h="2168" extrusionOk="0">
                  <a:moveTo>
                    <a:pt x="1001" y="0"/>
                  </a:moveTo>
                  <a:lnTo>
                    <a:pt x="1" y="2167"/>
                  </a:lnTo>
                  <a:lnTo>
                    <a:pt x="1977" y="2167"/>
                  </a:lnTo>
                  <a:lnTo>
                    <a:pt x="1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77"/>
            <p:cNvSpPr/>
            <p:nvPr/>
          </p:nvSpPr>
          <p:spPr>
            <a:xfrm>
              <a:off x="2967565" y="2234253"/>
              <a:ext cx="307200" cy="49460"/>
            </a:xfrm>
            <a:custGeom>
              <a:avLst/>
              <a:gdLst/>
              <a:ahLst/>
              <a:cxnLst/>
              <a:rect l="l" t="t" r="r" b="b"/>
              <a:pathLst>
                <a:path w="10360" h="1668" extrusionOk="0">
                  <a:moveTo>
                    <a:pt x="739" y="1"/>
                  </a:moveTo>
                  <a:lnTo>
                    <a:pt x="1" y="1668"/>
                  </a:lnTo>
                  <a:lnTo>
                    <a:pt x="10360" y="1668"/>
                  </a:lnTo>
                  <a:lnTo>
                    <a:pt x="96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4" name="Google Shape;6784;p77"/>
          <p:cNvGrpSpPr/>
          <p:nvPr/>
        </p:nvGrpSpPr>
        <p:grpSpPr>
          <a:xfrm>
            <a:off x="3274231" y="1796256"/>
            <a:ext cx="340411" cy="339675"/>
            <a:chOff x="3502831" y="1939087"/>
            <a:chExt cx="340411" cy="339675"/>
          </a:xfrm>
        </p:grpSpPr>
        <p:sp>
          <p:nvSpPr>
            <p:cNvPr id="6785" name="Google Shape;6785;p77"/>
            <p:cNvSpPr/>
            <p:nvPr/>
          </p:nvSpPr>
          <p:spPr>
            <a:xfrm>
              <a:off x="3578417" y="2091622"/>
              <a:ext cx="187137" cy="31787"/>
            </a:xfrm>
            <a:custGeom>
              <a:avLst/>
              <a:gdLst/>
              <a:ahLst/>
              <a:cxnLst/>
              <a:rect l="l" t="t" r="r" b="b"/>
              <a:pathLst>
                <a:path w="6311" h="1072" extrusionOk="0">
                  <a:moveTo>
                    <a:pt x="0" y="0"/>
                  </a:moveTo>
                  <a:lnTo>
                    <a:pt x="0" y="1072"/>
                  </a:lnTo>
                  <a:lnTo>
                    <a:pt x="6311" y="1072"/>
                  </a:lnTo>
                  <a:lnTo>
                    <a:pt x="6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77"/>
            <p:cNvSpPr/>
            <p:nvPr/>
          </p:nvSpPr>
          <p:spPr>
            <a:xfrm>
              <a:off x="3552975" y="2142447"/>
              <a:ext cx="239414" cy="31817"/>
            </a:xfrm>
            <a:custGeom>
              <a:avLst/>
              <a:gdLst/>
              <a:ahLst/>
              <a:cxnLst/>
              <a:rect l="l" t="t" r="r" b="b"/>
              <a:pathLst>
                <a:path w="8074" h="1073" extrusionOk="0">
                  <a:moveTo>
                    <a:pt x="1" y="1"/>
                  </a:moveTo>
                  <a:lnTo>
                    <a:pt x="1" y="1072"/>
                  </a:lnTo>
                  <a:lnTo>
                    <a:pt x="8074" y="1072"/>
                  </a:lnTo>
                  <a:lnTo>
                    <a:pt x="80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77"/>
            <p:cNvSpPr/>
            <p:nvPr/>
          </p:nvSpPr>
          <p:spPr>
            <a:xfrm>
              <a:off x="3528985" y="2194725"/>
              <a:ext cx="286710" cy="31787"/>
            </a:xfrm>
            <a:custGeom>
              <a:avLst/>
              <a:gdLst/>
              <a:ahLst/>
              <a:cxnLst/>
              <a:rect l="l" t="t" r="r" b="b"/>
              <a:pathLst>
                <a:path w="9669" h="1072" extrusionOk="0">
                  <a:moveTo>
                    <a:pt x="0" y="0"/>
                  </a:moveTo>
                  <a:lnTo>
                    <a:pt x="0" y="1072"/>
                  </a:lnTo>
                  <a:lnTo>
                    <a:pt x="9669" y="1072"/>
                  </a:lnTo>
                  <a:lnTo>
                    <a:pt x="96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77"/>
            <p:cNvSpPr/>
            <p:nvPr/>
          </p:nvSpPr>
          <p:spPr>
            <a:xfrm>
              <a:off x="3606647" y="1939087"/>
              <a:ext cx="161043" cy="132072"/>
            </a:xfrm>
            <a:custGeom>
              <a:avLst/>
              <a:gdLst/>
              <a:ahLst/>
              <a:cxnLst/>
              <a:rect l="l" t="t" r="r" b="b"/>
              <a:pathLst>
                <a:path w="5431" h="4454" extrusionOk="0">
                  <a:moveTo>
                    <a:pt x="1906" y="0"/>
                  </a:moveTo>
                  <a:lnTo>
                    <a:pt x="1906" y="3382"/>
                  </a:lnTo>
                  <a:lnTo>
                    <a:pt x="1" y="3382"/>
                  </a:lnTo>
                  <a:lnTo>
                    <a:pt x="1" y="4454"/>
                  </a:lnTo>
                  <a:lnTo>
                    <a:pt x="4478" y="4454"/>
                  </a:lnTo>
                  <a:lnTo>
                    <a:pt x="4478" y="3382"/>
                  </a:lnTo>
                  <a:lnTo>
                    <a:pt x="2573" y="3382"/>
                  </a:lnTo>
                  <a:lnTo>
                    <a:pt x="2573" y="2072"/>
                  </a:lnTo>
                  <a:lnTo>
                    <a:pt x="5430" y="2072"/>
                  </a:lnTo>
                  <a:lnTo>
                    <a:pt x="5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77"/>
            <p:cNvSpPr/>
            <p:nvPr/>
          </p:nvSpPr>
          <p:spPr>
            <a:xfrm>
              <a:off x="3502831" y="2246974"/>
              <a:ext cx="340411" cy="31787"/>
            </a:xfrm>
            <a:custGeom>
              <a:avLst/>
              <a:gdLst/>
              <a:ahLst/>
              <a:cxnLst/>
              <a:rect l="l" t="t" r="r" b="b"/>
              <a:pathLst>
                <a:path w="11480" h="1072" extrusionOk="0">
                  <a:moveTo>
                    <a:pt x="1" y="0"/>
                  </a:moveTo>
                  <a:lnTo>
                    <a:pt x="1" y="1072"/>
                  </a:lnTo>
                  <a:lnTo>
                    <a:pt x="11479" y="1072"/>
                  </a:lnTo>
                  <a:lnTo>
                    <a:pt x="11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0" name="Google Shape;6790;p77"/>
          <p:cNvGrpSpPr/>
          <p:nvPr/>
        </p:nvGrpSpPr>
        <p:grpSpPr>
          <a:xfrm>
            <a:off x="4042436" y="1799240"/>
            <a:ext cx="341808" cy="341808"/>
            <a:chOff x="4118636" y="1946856"/>
            <a:chExt cx="341808" cy="341808"/>
          </a:xfrm>
        </p:grpSpPr>
        <p:sp>
          <p:nvSpPr>
            <p:cNvPr id="6791" name="Google Shape;6791;p77"/>
            <p:cNvSpPr/>
            <p:nvPr/>
          </p:nvSpPr>
          <p:spPr>
            <a:xfrm>
              <a:off x="4159587" y="2127620"/>
              <a:ext cx="120063" cy="120093"/>
            </a:xfrm>
            <a:custGeom>
              <a:avLst/>
              <a:gdLst/>
              <a:ahLst/>
              <a:cxnLst/>
              <a:rect l="l" t="t" r="r" b="b"/>
              <a:pathLst>
                <a:path w="4049" h="4050" extrusionOk="0">
                  <a:moveTo>
                    <a:pt x="2739" y="1"/>
                  </a:moveTo>
                  <a:cubicBezTo>
                    <a:pt x="1215" y="1"/>
                    <a:pt x="0" y="1215"/>
                    <a:pt x="0" y="2739"/>
                  </a:cubicBezTo>
                  <a:lnTo>
                    <a:pt x="0" y="4049"/>
                  </a:lnTo>
                  <a:lnTo>
                    <a:pt x="1310" y="4049"/>
                  </a:lnTo>
                  <a:cubicBezTo>
                    <a:pt x="2810" y="4049"/>
                    <a:pt x="4049" y="2835"/>
                    <a:pt x="4049" y="1310"/>
                  </a:cubicBezTo>
                  <a:lnTo>
                    <a:pt x="4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77"/>
            <p:cNvSpPr/>
            <p:nvPr/>
          </p:nvSpPr>
          <p:spPr>
            <a:xfrm>
              <a:off x="4299401" y="2127620"/>
              <a:ext cx="161043" cy="161043"/>
            </a:xfrm>
            <a:custGeom>
              <a:avLst/>
              <a:gdLst/>
              <a:ahLst/>
              <a:cxnLst/>
              <a:rect l="l" t="t" r="r" b="b"/>
              <a:pathLst>
                <a:path w="5431" h="5431" extrusionOk="0">
                  <a:moveTo>
                    <a:pt x="3525" y="1525"/>
                  </a:moveTo>
                  <a:lnTo>
                    <a:pt x="3525" y="2215"/>
                  </a:lnTo>
                  <a:lnTo>
                    <a:pt x="1644" y="2215"/>
                  </a:lnTo>
                  <a:lnTo>
                    <a:pt x="1644" y="1525"/>
                  </a:lnTo>
                  <a:close/>
                  <a:moveTo>
                    <a:pt x="3525" y="3073"/>
                  </a:moveTo>
                  <a:lnTo>
                    <a:pt x="3525" y="3740"/>
                  </a:lnTo>
                  <a:lnTo>
                    <a:pt x="1644" y="3740"/>
                  </a:lnTo>
                  <a:lnTo>
                    <a:pt x="1644" y="3073"/>
                  </a:lnTo>
                  <a:close/>
                  <a:moveTo>
                    <a:pt x="1" y="1"/>
                  </a:moveTo>
                  <a:lnTo>
                    <a:pt x="1" y="1882"/>
                  </a:lnTo>
                  <a:cubicBezTo>
                    <a:pt x="1" y="3811"/>
                    <a:pt x="1596" y="5430"/>
                    <a:pt x="3549" y="5430"/>
                  </a:cubicBezTo>
                  <a:lnTo>
                    <a:pt x="5430" y="5430"/>
                  </a:lnTo>
                  <a:lnTo>
                    <a:pt x="5430" y="3549"/>
                  </a:lnTo>
                  <a:cubicBezTo>
                    <a:pt x="5430" y="1572"/>
                    <a:pt x="3859"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77"/>
            <p:cNvSpPr/>
            <p:nvPr/>
          </p:nvSpPr>
          <p:spPr>
            <a:xfrm>
              <a:off x="4118636" y="1946856"/>
              <a:ext cx="161725" cy="160331"/>
            </a:xfrm>
            <a:custGeom>
              <a:avLst/>
              <a:gdLst/>
              <a:ahLst/>
              <a:cxnLst/>
              <a:rect l="l" t="t" r="r" b="b"/>
              <a:pathLst>
                <a:path w="5454" h="5407" extrusionOk="0">
                  <a:moveTo>
                    <a:pt x="3810" y="1667"/>
                  </a:moveTo>
                  <a:lnTo>
                    <a:pt x="3810" y="2358"/>
                  </a:lnTo>
                  <a:lnTo>
                    <a:pt x="1929" y="2358"/>
                  </a:lnTo>
                  <a:lnTo>
                    <a:pt x="1929" y="1667"/>
                  </a:lnTo>
                  <a:close/>
                  <a:moveTo>
                    <a:pt x="3810" y="3191"/>
                  </a:moveTo>
                  <a:lnTo>
                    <a:pt x="3810" y="3858"/>
                  </a:lnTo>
                  <a:lnTo>
                    <a:pt x="1929" y="3858"/>
                  </a:lnTo>
                  <a:lnTo>
                    <a:pt x="1929" y="3191"/>
                  </a:lnTo>
                  <a:close/>
                  <a:moveTo>
                    <a:pt x="0" y="0"/>
                  </a:moveTo>
                  <a:lnTo>
                    <a:pt x="0" y="1882"/>
                  </a:lnTo>
                  <a:cubicBezTo>
                    <a:pt x="0" y="3834"/>
                    <a:pt x="1620" y="5406"/>
                    <a:pt x="3572" y="5406"/>
                  </a:cubicBezTo>
                  <a:lnTo>
                    <a:pt x="5454" y="5406"/>
                  </a:lnTo>
                  <a:lnTo>
                    <a:pt x="5454" y="3549"/>
                  </a:lnTo>
                  <a:cubicBezTo>
                    <a:pt x="5454" y="1572"/>
                    <a:pt x="3882" y="0"/>
                    <a:pt x="1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77"/>
            <p:cNvSpPr/>
            <p:nvPr/>
          </p:nvSpPr>
          <p:spPr>
            <a:xfrm>
              <a:off x="4300824" y="1987095"/>
              <a:ext cx="120063" cy="120093"/>
            </a:xfrm>
            <a:custGeom>
              <a:avLst/>
              <a:gdLst/>
              <a:ahLst/>
              <a:cxnLst/>
              <a:rect l="l" t="t" r="r" b="b"/>
              <a:pathLst>
                <a:path w="4049" h="4050" extrusionOk="0">
                  <a:moveTo>
                    <a:pt x="2739" y="1"/>
                  </a:moveTo>
                  <a:cubicBezTo>
                    <a:pt x="1215" y="1"/>
                    <a:pt x="0" y="1239"/>
                    <a:pt x="0" y="2739"/>
                  </a:cubicBezTo>
                  <a:lnTo>
                    <a:pt x="0" y="4049"/>
                  </a:lnTo>
                  <a:lnTo>
                    <a:pt x="1310" y="4049"/>
                  </a:lnTo>
                  <a:cubicBezTo>
                    <a:pt x="2787" y="4049"/>
                    <a:pt x="4049" y="2835"/>
                    <a:pt x="4049" y="1310"/>
                  </a:cubicBezTo>
                  <a:lnTo>
                    <a:pt x="4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5" name="Google Shape;6795;p77"/>
          <p:cNvGrpSpPr/>
          <p:nvPr/>
        </p:nvGrpSpPr>
        <p:grpSpPr>
          <a:xfrm>
            <a:off x="4781640" y="1783158"/>
            <a:ext cx="341839" cy="343910"/>
            <a:chOff x="4705440" y="1935558"/>
            <a:chExt cx="341839" cy="343910"/>
          </a:xfrm>
        </p:grpSpPr>
        <p:sp>
          <p:nvSpPr>
            <p:cNvPr id="6796" name="Google Shape;6796;p77"/>
            <p:cNvSpPr/>
            <p:nvPr/>
          </p:nvSpPr>
          <p:spPr>
            <a:xfrm>
              <a:off x="4788083" y="1996287"/>
              <a:ext cx="177974" cy="221741"/>
            </a:xfrm>
            <a:custGeom>
              <a:avLst/>
              <a:gdLst/>
              <a:ahLst/>
              <a:cxnLst/>
              <a:rect l="l" t="t" r="r" b="b"/>
              <a:pathLst>
                <a:path w="6002" h="7478" extrusionOk="0">
                  <a:moveTo>
                    <a:pt x="0" y="0"/>
                  </a:moveTo>
                  <a:lnTo>
                    <a:pt x="0" y="691"/>
                  </a:lnTo>
                  <a:lnTo>
                    <a:pt x="500" y="691"/>
                  </a:lnTo>
                  <a:cubicBezTo>
                    <a:pt x="858" y="691"/>
                    <a:pt x="1215" y="834"/>
                    <a:pt x="1477" y="1072"/>
                  </a:cubicBezTo>
                  <a:lnTo>
                    <a:pt x="3168" y="2667"/>
                  </a:lnTo>
                  <a:lnTo>
                    <a:pt x="2334" y="4263"/>
                  </a:lnTo>
                  <a:lnTo>
                    <a:pt x="1929" y="3858"/>
                  </a:lnTo>
                  <a:cubicBezTo>
                    <a:pt x="1548" y="3501"/>
                    <a:pt x="1024" y="3310"/>
                    <a:pt x="500" y="3310"/>
                  </a:cubicBezTo>
                  <a:lnTo>
                    <a:pt x="0" y="3310"/>
                  </a:lnTo>
                  <a:lnTo>
                    <a:pt x="0" y="3977"/>
                  </a:lnTo>
                  <a:lnTo>
                    <a:pt x="500" y="3977"/>
                  </a:lnTo>
                  <a:cubicBezTo>
                    <a:pt x="858" y="3977"/>
                    <a:pt x="1215" y="4144"/>
                    <a:pt x="1453" y="4382"/>
                  </a:cubicBezTo>
                  <a:lnTo>
                    <a:pt x="1977" y="4882"/>
                  </a:lnTo>
                  <a:lnTo>
                    <a:pt x="1310" y="6168"/>
                  </a:lnTo>
                  <a:cubicBezTo>
                    <a:pt x="1096" y="6549"/>
                    <a:pt x="715" y="6787"/>
                    <a:pt x="262" y="6787"/>
                  </a:cubicBezTo>
                  <a:lnTo>
                    <a:pt x="0" y="6787"/>
                  </a:lnTo>
                  <a:lnTo>
                    <a:pt x="0" y="7478"/>
                  </a:lnTo>
                  <a:lnTo>
                    <a:pt x="286" y="7478"/>
                  </a:lnTo>
                  <a:cubicBezTo>
                    <a:pt x="977" y="7478"/>
                    <a:pt x="1596" y="7073"/>
                    <a:pt x="1929" y="6478"/>
                  </a:cubicBezTo>
                  <a:lnTo>
                    <a:pt x="2525" y="5382"/>
                  </a:lnTo>
                  <a:lnTo>
                    <a:pt x="4073" y="6811"/>
                  </a:lnTo>
                  <a:cubicBezTo>
                    <a:pt x="4454" y="7168"/>
                    <a:pt x="4954" y="7383"/>
                    <a:pt x="5501" y="7383"/>
                  </a:cubicBezTo>
                  <a:lnTo>
                    <a:pt x="6002" y="7383"/>
                  </a:lnTo>
                  <a:lnTo>
                    <a:pt x="6002" y="6692"/>
                  </a:lnTo>
                  <a:lnTo>
                    <a:pt x="5454" y="6692"/>
                  </a:lnTo>
                  <a:cubicBezTo>
                    <a:pt x="5097" y="6692"/>
                    <a:pt x="4739" y="6549"/>
                    <a:pt x="4477" y="6311"/>
                  </a:cubicBezTo>
                  <a:lnTo>
                    <a:pt x="2810" y="4739"/>
                  </a:lnTo>
                  <a:lnTo>
                    <a:pt x="3644" y="3144"/>
                  </a:lnTo>
                  <a:lnTo>
                    <a:pt x="4025" y="3501"/>
                  </a:lnTo>
                  <a:cubicBezTo>
                    <a:pt x="4430" y="3858"/>
                    <a:pt x="4930" y="4072"/>
                    <a:pt x="5454" y="4072"/>
                  </a:cubicBezTo>
                  <a:lnTo>
                    <a:pt x="5978" y="4072"/>
                  </a:lnTo>
                  <a:lnTo>
                    <a:pt x="5978" y="3382"/>
                  </a:lnTo>
                  <a:lnTo>
                    <a:pt x="5454" y="3382"/>
                  </a:lnTo>
                  <a:cubicBezTo>
                    <a:pt x="5097" y="3382"/>
                    <a:pt x="4739" y="3239"/>
                    <a:pt x="4501" y="3001"/>
                  </a:cubicBezTo>
                  <a:lnTo>
                    <a:pt x="4001" y="2525"/>
                  </a:lnTo>
                  <a:lnTo>
                    <a:pt x="4668" y="1310"/>
                  </a:lnTo>
                  <a:cubicBezTo>
                    <a:pt x="4858" y="929"/>
                    <a:pt x="5287" y="691"/>
                    <a:pt x="5692" y="691"/>
                  </a:cubicBezTo>
                  <a:lnTo>
                    <a:pt x="5978" y="691"/>
                  </a:lnTo>
                  <a:lnTo>
                    <a:pt x="5978" y="0"/>
                  </a:lnTo>
                  <a:lnTo>
                    <a:pt x="5716" y="0"/>
                  </a:lnTo>
                  <a:cubicBezTo>
                    <a:pt x="5025" y="0"/>
                    <a:pt x="4406" y="381"/>
                    <a:pt x="4073" y="977"/>
                  </a:cubicBezTo>
                  <a:lnTo>
                    <a:pt x="3501" y="2024"/>
                  </a:lnTo>
                  <a:lnTo>
                    <a:pt x="1929" y="572"/>
                  </a:lnTo>
                  <a:cubicBezTo>
                    <a:pt x="1548" y="215"/>
                    <a:pt x="102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77"/>
            <p:cNvSpPr/>
            <p:nvPr/>
          </p:nvSpPr>
          <p:spPr>
            <a:xfrm>
              <a:off x="4705440" y="1935558"/>
              <a:ext cx="62893" cy="340381"/>
            </a:xfrm>
            <a:custGeom>
              <a:avLst/>
              <a:gdLst/>
              <a:ahLst/>
              <a:cxnLst/>
              <a:rect l="l" t="t" r="r" b="b"/>
              <a:pathLst>
                <a:path w="2121" h="11479" extrusionOk="0">
                  <a:moveTo>
                    <a:pt x="763" y="0"/>
                  </a:moveTo>
                  <a:lnTo>
                    <a:pt x="763" y="1358"/>
                  </a:lnTo>
                  <a:cubicBezTo>
                    <a:pt x="334" y="1501"/>
                    <a:pt x="1" y="1905"/>
                    <a:pt x="1" y="2382"/>
                  </a:cubicBezTo>
                  <a:cubicBezTo>
                    <a:pt x="1" y="2858"/>
                    <a:pt x="311" y="3239"/>
                    <a:pt x="763" y="3382"/>
                  </a:cubicBezTo>
                  <a:lnTo>
                    <a:pt x="763" y="4715"/>
                  </a:lnTo>
                  <a:cubicBezTo>
                    <a:pt x="334" y="4882"/>
                    <a:pt x="1" y="5263"/>
                    <a:pt x="1" y="5739"/>
                  </a:cubicBezTo>
                  <a:cubicBezTo>
                    <a:pt x="1" y="6216"/>
                    <a:pt x="311" y="6597"/>
                    <a:pt x="763" y="6740"/>
                  </a:cubicBezTo>
                  <a:lnTo>
                    <a:pt x="763" y="8097"/>
                  </a:lnTo>
                  <a:cubicBezTo>
                    <a:pt x="334" y="8240"/>
                    <a:pt x="1" y="8621"/>
                    <a:pt x="1" y="9097"/>
                  </a:cubicBezTo>
                  <a:cubicBezTo>
                    <a:pt x="1" y="9574"/>
                    <a:pt x="311" y="9955"/>
                    <a:pt x="763" y="10121"/>
                  </a:cubicBezTo>
                  <a:lnTo>
                    <a:pt x="763" y="11479"/>
                  </a:lnTo>
                  <a:lnTo>
                    <a:pt x="1430" y="11479"/>
                  </a:lnTo>
                  <a:lnTo>
                    <a:pt x="1430" y="10121"/>
                  </a:lnTo>
                  <a:cubicBezTo>
                    <a:pt x="1763" y="10002"/>
                    <a:pt x="2001" y="9764"/>
                    <a:pt x="2120" y="9431"/>
                  </a:cubicBezTo>
                  <a:lnTo>
                    <a:pt x="2120" y="8835"/>
                  </a:lnTo>
                  <a:lnTo>
                    <a:pt x="2097" y="8835"/>
                  </a:lnTo>
                  <a:cubicBezTo>
                    <a:pt x="1978" y="8502"/>
                    <a:pt x="1739" y="8264"/>
                    <a:pt x="1406" y="8145"/>
                  </a:cubicBezTo>
                  <a:lnTo>
                    <a:pt x="1406" y="6811"/>
                  </a:lnTo>
                  <a:cubicBezTo>
                    <a:pt x="1739" y="6692"/>
                    <a:pt x="1978" y="6454"/>
                    <a:pt x="2097" y="6120"/>
                  </a:cubicBezTo>
                  <a:lnTo>
                    <a:pt x="2097" y="5430"/>
                  </a:lnTo>
                  <a:cubicBezTo>
                    <a:pt x="1978" y="5120"/>
                    <a:pt x="1739" y="4882"/>
                    <a:pt x="1406" y="4763"/>
                  </a:cubicBezTo>
                  <a:lnTo>
                    <a:pt x="1406" y="3406"/>
                  </a:lnTo>
                  <a:cubicBezTo>
                    <a:pt x="1739" y="3287"/>
                    <a:pt x="1978" y="3048"/>
                    <a:pt x="2097" y="2739"/>
                  </a:cubicBezTo>
                  <a:lnTo>
                    <a:pt x="2097" y="2048"/>
                  </a:lnTo>
                  <a:cubicBezTo>
                    <a:pt x="1978" y="1715"/>
                    <a:pt x="1739" y="1477"/>
                    <a:pt x="1406" y="1358"/>
                  </a:cubicBezTo>
                  <a:lnTo>
                    <a:pt x="1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7"/>
            <p:cNvSpPr/>
            <p:nvPr/>
          </p:nvSpPr>
          <p:spPr>
            <a:xfrm>
              <a:off x="4984386" y="1936952"/>
              <a:ext cx="62893" cy="342516"/>
            </a:xfrm>
            <a:custGeom>
              <a:avLst/>
              <a:gdLst/>
              <a:ahLst/>
              <a:cxnLst/>
              <a:rect l="l" t="t" r="r" b="b"/>
              <a:pathLst>
                <a:path w="2121" h="11551" extrusionOk="0">
                  <a:moveTo>
                    <a:pt x="691" y="1"/>
                  </a:moveTo>
                  <a:lnTo>
                    <a:pt x="691" y="1382"/>
                  </a:lnTo>
                  <a:cubicBezTo>
                    <a:pt x="358" y="1501"/>
                    <a:pt x="120" y="1739"/>
                    <a:pt x="1" y="2049"/>
                  </a:cubicBezTo>
                  <a:lnTo>
                    <a:pt x="1" y="2739"/>
                  </a:lnTo>
                  <a:cubicBezTo>
                    <a:pt x="120" y="3073"/>
                    <a:pt x="358" y="3311"/>
                    <a:pt x="691" y="3430"/>
                  </a:cubicBezTo>
                  <a:lnTo>
                    <a:pt x="691" y="4764"/>
                  </a:lnTo>
                  <a:cubicBezTo>
                    <a:pt x="358" y="4883"/>
                    <a:pt x="120" y="5121"/>
                    <a:pt x="1" y="5454"/>
                  </a:cubicBezTo>
                  <a:lnTo>
                    <a:pt x="1" y="6145"/>
                  </a:lnTo>
                  <a:cubicBezTo>
                    <a:pt x="120" y="6455"/>
                    <a:pt x="358" y="6693"/>
                    <a:pt x="691" y="6812"/>
                  </a:cubicBezTo>
                  <a:lnTo>
                    <a:pt x="691" y="8145"/>
                  </a:lnTo>
                  <a:cubicBezTo>
                    <a:pt x="358" y="8264"/>
                    <a:pt x="120" y="8526"/>
                    <a:pt x="1" y="8836"/>
                  </a:cubicBezTo>
                  <a:lnTo>
                    <a:pt x="1" y="9503"/>
                  </a:lnTo>
                  <a:cubicBezTo>
                    <a:pt x="96" y="9836"/>
                    <a:pt x="358" y="10050"/>
                    <a:pt x="691" y="10170"/>
                  </a:cubicBezTo>
                  <a:lnTo>
                    <a:pt x="691" y="11551"/>
                  </a:lnTo>
                  <a:lnTo>
                    <a:pt x="1382" y="11551"/>
                  </a:lnTo>
                  <a:lnTo>
                    <a:pt x="1382" y="10170"/>
                  </a:lnTo>
                  <a:cubicBezTo>
                    <a:pt x="1787" y="10027"/>
                    <a:pt x="2120" y="9646"/>
                    <a:pt x="2120" y="9169"/>
                  </a:cubicBezTo>
                  <a:cubicBezTo>
                    <a:pt x="2120" y="8693"/>
                    <a:pt x="1834" y="8312"/>
                    <a:pt x="1382" y="8145"/>
                  </a:cubicBezTo>
                  <a:lnTo>
                    <a:pt x="1382" y="6812"/>
                  </a:lnTo>
                  <a:cubicBezTo>
                    <a:pt x="1787" y="6621"/>
                    <a:pt x="2120" y="6216"/>
                    <a:pt x="2120" y="5740"/>
                  </a:cubicBezTo>
                  <a:cubicBezTo>
                    <a:pt x="2120" y="5264"/>
                    <a:pt x="1834" y="4883"/>
                    <a:pt x="1382" y="4740"/>
                  </a:cubicBezTo>
                  <a:lnTo>
                    <a:pt x="1382" y="3406"/>
                  </a:lnTo>
                  <a:cubicBezTo>
                    <a:pt x="1787" y="3240"/>
                    <a:pt x="2120" y="2859"/>
                    <a:pt x="2120" y="2382"/>
                  </a:cubicBezTo>
                  <a:cubicBezTo>
                    <a:pt x="2120" y="1906"/>
                    <a:pt x="1834" y="1525"/>
                    <a:pt x="1382" y="1382"/>
                  </a:cubicBezTo>
                  <a:lnTo>
                    <a:pt x="13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9" name="Google Shape;6799;p77"/>
          <p:cNvSpPr/>
          <p:nvPr/>
        </p:nvSpPr>
        <p:spPr>
          <a:xfrm>
            <a:off x="5513983" y="1778206"/>
            <a:ext cx="340381" cy="341804"/>
          </a:xfrm>
          <a:custGeom>
            <a:avLst/>
            <a:gdLst/>
            <a:ahLst/>
            <a:cxnLst/>
            <a:rect l="l" t="t" r="r" b="b"/>
            <a:pathLst>
              <a:path w="11479" h="11527" extrusionOk="0">
                <a:moveTo>
                  <a:pt x="7049" y="0"/>
                </a:moveTo>
                <a:lnTo>
                  <a:pt x="7049" y="10836"/>
                </a:lnTo>
                <a:lnTo>
                  <a:pt x="6359" y="10836"/>
                </a:lnTo>
                <a:lnTo>
                  <a:pt x="6359" y="3430"/>
                </a:lnTo>
                <a:lnTo>
                  <a:pt x="5120" y="3430"/>
                </a:lnTo>
                <a:lnTo>
                  <a:pt x="5120" y="10836"/>
                </a:lnTo>
                <a:lnTo>
                  <a:pt x="4454" y="10836"/>
                </a:lnTo>
                <a:lnTo>
                  <a:pt x="4454" y="1882"/>
                </a:lnTo>
                <a:lnTo>
                  <a:pt x="3215" y="1882"/>
                </a:lnTo>
                <a:lnTo>
                  <a:pt x="3215" y="10836"/>
                </a:lnTo>
                <a:lnTo>
                  <a:pt x="2525" y="10836"/>
                </a:lnTo>
                <a:lnTo>
                  <a:pt x="2525" y="5002"/>
                </a:lnTo>
                <a:lnTo>
                  <a:pt x="1286" y="5002"/>
                </a:lnTo>
                <a:lnTo>
                  <a:pt x="1286" y="10836"/>
                </a:lnTo>
                <a:lnTo>
                  <a:pt x="0" y="10836"/>
                </a:lnTo>
                <a:lnTo>
                  <a:pt x="0" y="11527"/>
                </a:lnTo>
                <a:lnTo>
                  <a:pt x="11479" y="11527"/>
                </a:lnTo>
                <a:lnTo>
                  <a:pt x="11479" y="10836"/>
                </a:lnTo>
                <a:lnTo>
                  <a:pt x="10241" y="10836"/>
                </a:lnTo>
                <a:lnTo>
                  <a:pt x="10241" y="1882"/>
                </a:lnTo>
                <a:lnTo>
                  <a:pt x="8978" y="1882"/>
                </a:lnTo>
                <a:lnTo>
                  <a:pt x="8978" y="10836"/>
                </a:lnTo>
                <a:lnTo>
                  <a:pt x="8312" y="10836"/>
                </a:lnTo>
                <a:lnTo>
                  <a:pt x="83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0" name="Google Shape;6800;p77"/>
          <p:cNvGrpSpPr/>
          <p:nvPr/>
        </p:nvGrpSpPr>
        <p:grpSpPr>
          <a:xfrm>
            <a:off x="6262241" y="1849928"/>
            <a:ext cx="341809" cy="276840"/>
            <a:chOff x="5881241" y="1992759"/>
            <a:chExt cx="341809" cy="276840"/>
          </a:xfrm>
        </p:grpSpPr>
        <p:sp>
          <p:nvSpPr>
            <p:cNvPr id="6801" name="Google Shape;6801;p77"/>
            <p:cNvSpPr/>
            <p:nvPr/>
          </p:nvSpPr>
          <p:spPr>
            <a:xfrm>
              <a:off x="5881241" y="2032998"/>
              <a:ext cx="240126" cy="63575"/>
            </a:xfrm>
            <a:custGeom>
              <a:avLst/>
              <a:gdLst/>
              <a:ahLst/>
              <a:cxnLst/>
              <a:rect l="l" t="t" r="r" b="b"/>
              <a:pathLst>
                <a:path w="8098" h="2144" extrusionOk="0">
                  <a:moveTo>
                    <a:pt x="0" y="1"/>
                  </a:moveTo>
                  <a:lnTo>
                    <a:pt x="0" y="2144"/>
                  </a:lnTo>
                  <a:lnTo>
                    <a:pt x="7025" y="2144"/>
                  </a:lnTo>
                  <a:lnTo>
                    <a:pt x="8097" y="1072"/>
                  </a:lnTo>
                  <a:lnTo>
                    <a:pt x="7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77"/>
            <p:cNvSpPr/>
            <p:nvPr/>
          </p:nvSpPr>
          <p:spPr>
            <a:xfrm>
              <a:off x="6117784" y="2032998"/>
              <a:ext cx="105266" cy="63575"/>
            </a:xfrm>
            <a:custGeom>
              <a:avLst/>
              <a:gdLst/>
              <a:ahLst/>
              <a:cxnLst/>
              <a:rect l="l" t="t" r="r" b="b"/>
              <a:pathLst>
                <a:path w="3550" h="2144" extrusionOk="0">
                  <a:moveTo>
                    <a:pt x="1" y="1"/>
                  </a:moveTo>
                  <a:lnTo>
                    <a:pt x="1073" y="1072"/>
                  </a:lnTo>
                  <a:lnTo>
                    <a:pt x="1" y="2144"/>
                  </a:lnTo>
                  <a:lnTo>
                    <a:pt x="3549" y="2144"/>
                  </a:lnTo>
                  <a:lnTo>
                    <a:pt x="3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77"/>
            <p:cNvSpPr/>
            <p:nvPr/>
          </p:nvSpPr>
          <p:spPr>
            <a:xfrm>
              <a:off x="5882635" y="2119851"/>
              <a:ext cx="188590" cy="63605"/>
            </a:xfrm>
            <a:custGeom>
              <a:avLst/>
              <a:gdLst/>
              <a:ahLst/>
              <a:cxnLst/>
              <a:rect l="l" t="t" r="r" b="b"/>
              <a:pathLst>
                <a:path w="6360" h="2145" extrusionOk="0">
                  <a:moveTo>
                    <a:pt x="1" y="1"/>
                  </a:moveTo>
                  <a:lnTo>
                    <a:pt x="1" y="2144"/>
                  </a:lnTo>
                  <a:lnTo>
                    <a:pt x="5288" y="2144"/>
                  </a:lnTo>
                  <a:lnTo>
                    <a:pt x="6359" y="1072"/>
                  </a:lnTo>
                  <a:lnTo>
                    <a:pt x="52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77"/>
            <p:cNvSpPr/>
            <p:nvPr/>
          </p:nvSpPr>
          <p:spPr>
            <a:xfrm>
              <a:off x="6067670" y="2119851"/>
              <a:ext cx="155379" cy="63605"/>
            </a:xfrm>
            <a:custGeom>
              <a:avLst/>
              <a:gdLst/>
              <a:ahLst/>
              <a:cxnLst/>
              <a:rect l="l" t="t" r="r" b="b"/>
              <a:pathLst>
                <a:path w="5240" h="2145" extrusionOk="0">
                  <a:moveTo>
                    <a:pt x="0" y="1"/>
                  </a:moveTo>
                  <a:lnTo>
                    <a:pt x="1072" y="1072"/>
                  </a:lnTo>
                  <a:lnTo>
                    <a:pt x="0" y="2144"/>
                  </a:lnTo>
                  <a:lnTo>
                    <a:pt x="5239" y="2144"/>
                  </a:ln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77"/>
            <p:cNvSpPr/>
            <p:nvPr/>
          </p:nvSpPr>
          <p:spPr>
            <a:xfrm>
              <a:off x="5881923" y="2206023"/>
              <a:ext cx="131390" cy="63575"/>
            </a:xfrm>
            <a:custGeom>
              <a:avLst/>
              <a:gdLst/>
              <a:ahLst/>
              <a:cxnLst/>
              <a:rect l="l" t="t" r="r" b="b"/>
              <a:pathLst>
                <a:path w="4431" h="2144" extrusionOk="0">
                  <a:moveTo>
                    <a:pt x="1" y="0"/>
                  </a:moveTo>
                  <a:lnTo>
                    <a:pt x="1" y="2143"/>
                  </a:lnTo>
                  <a:lnTo>
                    <a:pt x="3359" y="2143"/>
                  </a:lnTo>
                  <a:lnTo>
                    <a:pt x="4430" y="1072"/>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77"/>
            <p:cNvSpPr/>
            <p:nvPr/>
          </p:nvSpPr>
          <p:spPr>
            <a:xfrm>
              <a:off x="6009046" y="2206023"/>
              <a:ext cx="214002" cy="63575"/>
            </a:xfrm>
            <a:custGeom>
              <a:avLst/>
              <a:gdLst/>
              <a:ahLst/>
              <a:cxnLst/>
              <a:rect l="l" t="t" r="r" b="b"/>
              <a:pathLst>
                <a:path w="7217" h="2144" extrusionOk="0">
                  <a:moveTo>
                    <a:pt x="1" y="0"/>
                  </a:moveTo>
                  <a:lnTo>
                    <a:pt x="1072" y="1072"/>
                  </a:lnTo>
                  <a:lnTo>
                    <a:pt x="1" y="2143"/>
                  </a:lnTo>
                  <a:lnTo>
                    <a:pt x="7216" y="2143"/>
                  </a:lnTo>
                  <a:lnTo>
                    <a:pt x="7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77"/>
            <p:cNvSpPr/>
            <p:nvPr/>
          </p:nvSpPr>
          <p:spPr>
            <a:xfrm>
              <a:off x="6162293" y="1992759"/>
              <a:ext cx="60758" cy="20490"/>
            </a:xfrm>
            <a:custGeom>
              <a:avLst/>
              <a:gdLst/>
              <a:ahLst/>
              <a:cxnLst/>
              <a:rect l="l" t="t" r="r" b="b"/>
              <a:pathLst>
                <a:path w="2049" h="691" extrusionOk="0">
                  <a:moveTo>
                    <a:pt x="0" y="0"/>
                  </a:moveTo>
                  <a:lnTo>
                    <a:pt x="0" y="691"/>
                  </a:lnTo>
                  <a:lnTo>
                    <a:pt x="2048" y="691"/>
                  </a:lnTo>
                  <a:lnTo>
                    <a:pt x="2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77"/>
            <p:cNvSpPr/>
            <p:nvPr/>
          </p:nvSpPr>
          <p:spPr>
            <a:xfrm>
              <a:off x="6121342" y="1992759"/>
              <a:ext cx="20490" cy="20490"/>
            </a:xfrm>
            <a:custGeom>
              <a:avLst/>
              <a:gdLst/>
              <a:ahLst/>
              <a:cxnLst/>
              <a:rect l="l" t="t" r="r" b="b"/>
              <a:pathLst>
                <a:path w="691" h="691" extrusionOk="0">
                  <a:moveTo>
                    <a:pt x="0" y="0"/>
                  </a:moveTo>
                  <a:lnTo>
                    <a:pt x="0" y="691"/>
                  </a:lnTo>
                  <a:lnTo>
                    <a:pt x="691" y="691"/>
                  </a:ln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9" name="Google Shape;6809;p77"/>
          <p:cNvGrpSpPr/>
          <p:nvPr/>
        </p:nvGrpSpPr>
        <p:grpSpPr>
          <a:xfrm>
            <a:off x="6983425" y="1760156"/>
            <a:ext cx="342521" cy="340416"/>
            <a:chOff x="6459594" y="1922125"/>
            <a:chExt cx="342521" cy="340416"/>
          </a:xfrm>
        </p:grpSpPr>
        <p:sp>
          <p:nvSpPr>
            <p:cNvPr id="6810" name="Google Shape;6810;p77"/>
            <p:cNvSpPr/>
            <p:nvPr/>
          </p:nvSpPr>
          <p:spPr>
            <a:xfrm>
              <a:off x="6730059" y="2207417"/>
              <a:ext cx="71344" cy="55124"/>
            </a:xfrm>
            <a:custGeom>
              <a:avLst/>
              <a:gdLst/>
              <a:ahLst/>
              <a:cxnLst/>
              <a:rect l="l" t="t" r="r" b="b"/>
              <a:pathLst>
                <a:path w="2406" h="1859" extrusionOk="0">
                  <a:moveTo>
                    <a:pt x="0" y="1"/>
                  </a:moveTo>
                  <a:lnTo>
                    <a:pt x="0" y="1858"/>
                  </a:lnTo>
                  <a:lnTo>
                    <a:pt x="2405" y="1858"/>
                  </a:lnTo>
                  <a:lnTo>
                    <a:pt x="2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77"/>
            <p:cNvSpPr/>
            <p:nvPr/>
          </p:nvSpPr>
          <p:spPr>
            <a:xfrm>
              <a:off x="6640359" y="2207417"/>
              <a:ext cx="69239" cy="55124"/>
            </a:xfrm>
            <a:custGeom>
              <a:avLst/>
              <a:gdLst/>
              <a:ahLst/>
              <a:cxnLst/>
              <a:rect l="l" t="t" r="r" b="b"/>
              <a:pathLst>
                <a:path w="2335" h="1859" extrusionOk="0">
                  <a:moveTo>
                    <a:pt x="1" y="1"/>
                  </a:moveTo>
                  <a:lnTo>
                    <a:pt x="1" y="1858"/>
                  </a:lnTo>
                  <a:lnTo>
                    <a:pt x="2334" y="1858"/>
                  </a:ln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77"/>
            <p:cNvSpPr/>
            <p:nvPr/>
          </p:nvSpPr>
          <p:spPr>
            <a:xfrm>
              <a:off x="6551400" y="2207417"/>
              <a:ext cx="69209" cy="55124"/>
            </a:xfrm>
            <a:custGeom>
              <a:avLst/>
              <a:gdLst/>
              <a:ahLst/>
              <a:cxnLst/>
              <a:rect l="l" t="t" r="r" b="b"/>
              <a:pathLst>
                <a:path w="2334" h="1859" extrusionOk="0">
                  <a:moveTo>
                    <a:pt x="0" y="1"/>
                  </a:moveTo>
                  <a:lnTo>
                    <a:pt x="0" y="1858"/>
                  </a:lnTo>
                  <a:lnTo>
                    <a:pt x="2334" y="1858"/>
                  </a:ln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77"/>
            <p:cNvSpPr/>
            <p:nvPr/>
          </p:nvSpPr>
          <p:spPr>
            <a:xfrm>
              <a:off x="6460276" y="2207417"/>
              <a:ext cx="72085" cy="55124"/>
            </a:xfrm>
            <a:custGeom>
              <a:avLst/>
              <a:gdLst/>
              <a:ahLst/>
              <a:cxnLst/>
              <a:rect l="l" t="t" r="r" b="b"/>
              <a:pathLst>
                <a:path w="2431" h="1859" extrusionOk="0">
                  <a:moveTo>
                    <a:pt x="1" y="1"/>
                  </a:moveTo>
                  <a:lnTo>
                    <a:pt x="1" y="1858"/>
                  </a:lnTo>
                  <a:lnTo>
                    <a:pt x="2430" y="1858"/>
                  </a:lnTo>
                  <a:lnTo>
                    <a:pt x="2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77"/>
            <p:cNvSpPr/>
            <p:nvPr/>
          </p:nvSpPr>
          <p:spPr>
            <a:xfrm>
              <a:off x="6635407" y="2032286"/>
              <a:ext cx="78431" cy="155379"/>
            </a:xfrm>
            <a:custGeom>
              <a:avLst/>
              <a:gdLst/>
              <a:ahLst/>
              <a:cxnLst/>
              <a:rect l="l" t="t" r="r" b="b"/>
              <a:pathLst>
                <a:path w="2645" h="5240" extrusionOk="0">
                  <a:moveTo>
                    <a:pt x="1316" y="0"/>
                  </a:moveTo>
                  <a:cubicBezTo>
                    <a:pt x="596" y="0"/>
                    <a:pt x="1" y="587"/>
                    <a:pt x="1" y="1311"/>
                  </a:cubicBezTo>
                  <a:cubicBezTo>
                    <a:pt x="25" y="1906"/>
                    <a:pt x="453" y="2406"/>
                    <a:pt x="977" y="2549"/>
                  </a:cubicBezTo>
                  <a:lnTo>
                    <a:pt x="977" y="5240"/>
                  </a:lnTo>
                  <a:lnTo>
                    <a:pt x="1668" y="5240"/>
                  </a:lnTo>
                  <a:lnTo>
                    <a:pt x="1668" y="2549"/>
                  </a:lnTo>
                  <a:cubicBezTo>
                    <a:pt x="2216" y="2406"/>
                    <a:pt x="2644" y="1882"/>
                    <a:pt x="2621" y="1263"/>
                  </a:cubicBezTo>
                  <a:cubicBezTo>
                    <a:pt x="2597" y="596"/>
                    <a:pt x="2049" y="25"/>
                    <a:pt x="1358" y="1"/>
                  </a:cubicBezTo>
                  <a:cubicBezTo>
                    <a:pt x="1344" y="0"/>
                    <a:pt x="1330" y="0"/>
                    <a:pt x="1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77"/>
            <p:cNvSpPr/>
            <p:nvPr/>
          </p:nvSpPr>
          <p:spPr>
            <a:xfrm>
              <a:off x="6547841" y="1922125"/>
              <a:ext cx="78431" cy="265538"/>
            </a:xfrm>
            <a:custGeom>
              <a:avLst/>
              <a:gdLst/>
              <a:ahLst/>
              <a:cxnLst/>
              <a:rect l="l" t="t" r="r" b="b"/>
              <a:pathLst>
                <a:path w="2645" h="8955" extrusionOk="0">
                  <a:moveTo>
                    <a:pt x="1338" y="0"/>
                  </a:moveTo>
                  <a:cubicBezTo>
                    <a:pt x="596" y="0"/>
                    <a:pt x="1" y="587"/>
                    <a:pt x="1" y="1311"/>
                  </a:cubicBezTo>
                  <a:cubicBezTo>
                    <a:pt x="1" y="1906"/>
                    <a:pt x="430" y="2406"/>
                    <a:pt x="977" y="2549"/>
                  </a:cubicBezTo>
                  <a:lnTo>
                    <a:pt x="977" y="8955"/>
                  </a:lnTo>
                  <a:lnTo>
                    <a:pt x="1668" y="8955"/>
                  </a:lnTo>
                  <a:lnTo>
                    <a:pt x="1668" y="2549"/>
                  </a:lnTo>
                  <a:cubicBezTo>
                    <a:pt x="2240" y="2406"/>
                    <a:pt x="2644" y="1858"/>
                    <a:pt x="2621" y="1239"/>
                  </a:cubicBezTo>
                  <a:cubicBezTo>
                    <a:pt x="2597" y="596"/>
                    <a:pt x="2049" y="25"/>
                    <a:pt x="1382" y="1"/>
                  </a:cubicBezTo>
                  <a:cubicBezTo>
                    <a:pt x="1367" y="0"/>
                    <a:pt x="1353" y="0"/>
                    <a:pt x="1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77"/>
            <p:cNvSpPr/>
            <p:nvPr/>
          </p:nvSpPr>
          <p:spPr>
            <a:xfrm>
              <a:off x="6459594" y="2009631"/>
              <a:ext cx="78401" cy="178034"/>
            </a:xfrm>
            <a:custGeom>
              <a:avLst/>
              <a:gdLst/>
              <a:ahLst/>
              <a:cxnLst/>
              <a:rect l="l" t="t" r="r" b="b"/>
              <a:pathLst>
                <a:path w="2644" h="6004" extrusionOk="0">
                  <a:moveTo>
                    <a:pt x="1296" y="0"/>
                  </a:moveTo>
                  <a:cubicBezTo>
                    <a:pt x="574" y="0"/>
                    <a:pt x="0" y="579"/>
                    <a:pt x="0" y="1312"/>
                  </a:cubicBezTo>
                  <a:cubicBezTo>
                    <a:pt x="24" y="1908"/>
                    <a:pt x="429" y="2408"/>
                    <a:pt x="977" y="2551"/>
                  </a:cubicBezTo>
                  <a:lnTo>
                    <a:pt x="977" y="6004"/>
                  </a:lnTo>
                  <a:lnTo>
                    <a:pt x="1667" y="6004"/>
                  </a:lnTo>
                  <a:lnTo>
                    <a:pt x="1667" y="2551"/>
                  </a:lnTo>
                  <a:cubicBezTo>
                    <a:pt x="2239" y="2408"/>
                    <a:pt x="2644" y="1860"/>
                    <a:pt x="2620" y="1241"/>
                  </a:cubicBezTo>
                  <a:cubicBezTo>
                    <a:pt x="2596" y="598"/>
                    <a:pt x="2048" y="27"/>
                    <a:pt x="1381" y="3"/>
                  </a:cubicBezTo>
                  <a:cubicBezTo>
                    <a:pt x="1353" y="1"/>
                    <a:pt x="1324" y="0"/>
                    <a:pt x="1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77"/>
            <p:cNvSpPr/>
            <p:nvPr/>
          </p:nvSpPr>
          <p:spPr>
            <a:xfrm>
              <a:off x="6723684" y="1951066"/>
              <a:ext cx="78431" cy="236597"/>
            </a:xfrm>
            <a:custGeom>
              <a:avLst/>
              <a:gdLst/>
              <a:ahLst/>
              <a:cxnLst/>
              <a:rect l="l" t="t" r="r" b="b"/>
              <a:pathLst>
                <a:path w="2645" h="7979" extrusionOk="0">
                  <a:moveTo>
                    <a:pt x="1315" y="0"/>
                  </a:moveTo>
                  <a:cubicBezTo>
                    <a:pt x="596" y="0"/>
                    <a:pt x="1" y="587"/>
                    <a:pt x="1" y="1311"/>
                  </a:cubicBezTo>
                  <a:cubicBezTo>
                    <a:pt x="25" y="1882"/>
                    <a:pt x="406" y="2406"/>
                    <a:pt x="977" y="2573"/>
                  </a:cubicBezTo>
                  <a:lnTo>
                    <a:pt x="977" y="7979"/>
                  </a:lnTo>
                  <a:lnTo>
                    <a:pt x="1668" y="7979"/>
                  </a:lnTo>
                  <a:lnTo>
                    <a:pt x="1668" y="2573"/>
                  </a:lnTo>
                  <a:cubicBezTo>
                    <a:pt x="2216" y="2406"/>
                    <a:pt x="2644" y="1882"/>
                    <a:pt x="2620" y="1263"/>
                  </a:cubicBezTo>
                  <a:cubicBezTo>
                    <a:pt x="2597" y="596"/>
                    <a:pt x="2049" y="25"/>
                    <a:pt x="1358" y="1"/>
                  </a:cubicBezTo>
                  <a:cubicBezTo>
                    <a:pt x="1344" y="1"/>
                    <a:pt x="1330" y="0"/>
                    <a:pt x="1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8" name="Google Shape;6818;p77"/>
          <p:cNvGrpSpPr/>
          <p:nvPr/>
        </p:nvGrpSpPr>
        <p:grpSpPr>
          <a:xfrm>
            <a:off x="7712377" y="1770060"/>
            <a:ext cx="341093" cy="340384"/>
            <a:chOff x="7045716" y="1932029"/>
            <a:chExt cx="341093" cy="340384"/>
          </a:xfrm>
        </p:grpSpPr>
        <p:sp>
          <p:nvSpPr>
            <p:cNvPr id="6819" name="Google Shape;6819;p77"/>
            <p:cNvSpPr/>
            <p:nvPr/>
          </p:nvSpPr>
          <p:spPr>
            <a:xfrm>
              <a:off x="7157982" y="2043584"/>
              <a:ext cx="116564" cy="116564"/>
            </a:xfrm>
            <a:custGeom>
              <a:avLst/>
              <a:gdLst/>
              <a:ahLst/>
              <a:cxnLst/>
              <a:rect l="l" t="t" r="r" b="b"/>
              <a:pathLst>
                <a:path w="3931" h="3931" extrusionOk="0">
                  <a:moveTo>
                    <a:pt x="2787" y="882"/>
                  </a:moveTo>
                  <a:lnTo>
                    <a:pt x="2787" y="1549"/>
                  </a:lnTo>
                  <a:lnTo>
                    <a:pt x="1096" y="1549"/>
                  </a:lnTo>
                  <a:lnTo>
                    <a:pt x="1096" y="882"/>
                  </a:lnTo>
                  <a:close/>
                  <a:moveTo>
                    <a:pt x="2787" y="2358"/>
                  </a:moveTo>
                  <a:lnTo>
                    <a:pt x="2787" y="3049"/>
                  </a:lnTo>
                  <a:lnTo>
                    <a:pt x="1096" y="3049"/>
                  </a:lnTo>
                  <a:lnTo>
                    <a:pt x="1096" y="2358"/>
                  </a:lnTo>
                  <a:close/>
                  <a:moveTo>
                    <a:pt x="1953" y="1"/>
                  </a:moveTo>
                  <a:cubicBezTo>
                    <a:pt x="882" y="1"/>
                    <a:pt x="1" y="906"/>
                    <a:pt x="1" y="1977"/>
                  </a:cubicBezTo>
                  <a:cubicBezTo>
                    <a:pt x="1" y="3049"/>
                    <a:pt x="882" y="3930"/>
                    <a:pt x="1953" y="3930"/>
                  </a:cubicBezTo>
                  <a:cubicBezTo>
                    <a:pt x="3025" y="3930"/>
                    <a:pt x="3930" y="3049"/>
                    <a:pt x="3930" y="1977"/>
                  </a:cubicBezTo>
                  <a:cubicBezTo>
                    <a:pt x="3930" y="906"/>
                    <a:pt x="3025" y="1"/>
                    <a:pt x="1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7"/>
            <p:cNvSpPr/>
            <p:nvPr/>
          </p:nvSpPr>
          <p:spPr>
            <a:xfrm>
              <a:off x="7045716" y="1932029"/>
              <a:ext cx="341093" cy="160301"/>
            </a:xfrm>
            <a:custGeom>
              <a:avLst/>
              <a:gdLst/>
              <a:ahLst/>
              <a:cxnLst/>
              <a:rect l="l" t="t" r="r" b="b"/>
              <a:pathLst>
                <a:path w="11503" h="5406" extrusionOk="0">
                  <a:moveTo>
                    <a:pt x="5739" y="0"/>
                  </a:moveTo>
                  <a:cubicBezTo>
                    <a:pt x="4192" y="0"/>
                    <a:pt x="2763" y="595"/>
                    <a:pt x="1667" y="1691"/>
                  </a:cubicBezTo>
                  <a:cubicBezTo>
                    <a:pt x="643" y="2691"/>
                    <a:pt x="48" y="4001"/>
                    <a:pt x="0" y="5406"/>
                  </a:cubicBezTo>
                  <a:lnTo>
                    <a:pt x="1572" y="5406"/>
                  </a:lnTo>
                  <a:cubicBezTo>
                    <a:pt x="1762" y="3263"/>
                    <a:pt x="3549" y="1572"/>
                    <a:pt x="5739" y="1572"/>
                  </a:cubicBezTo>
                  <a:cubicBezTo>
                    <a:pt x="7954" y="1572"/>
                    <a:pt x="9740" y="3263"/>
                    <a:pt x="9907" y="5406"/>
                  </a:cubicBezTo>
                  <a:lnTo>
                    <a:pt x="11503" y="5406"/>
                  </a:lnTo>
                  <a:cubicBezTo>
                    <a:pt x="11407" y="4001"/>
                    <a:pt x="10836" y="2691"/>
                    <a:pt x="9812" y="1691"/>
                  </a:cubicBezTo>
                  <a:cubicBezTo>
                    <a:pt x="8740" y="619"/>
                    <a:pt x="7287" y="0"/>
                    <a:pt x="5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7"/>
            <p:cNvSpPr/>
            <p:nvPr/>
          </p:nvSpPr>
          <p:spPr>
            <a:xfrm>
              <a:off x="7045716" y="2112082"/>
              <a:ext cx="341093" cy="160331"/>
            </a:xfrm>
            <a:custGeom>
              <a:avLst/>
              <a:gdLst/>
              <a:ahLst/>
              <a:cxnLst/>
              <a:rect l="l" t="t" r="r" b="b"/>
              <a:pathLst>
                <a:path w="11503" h="5407" extrusionOk="0">
                  <a:moveTo>
                    <a:pt x="0" y="1"/>
                  </a:moveTo>
                  <a:cubicBezTo>
                    <a:pt x="95" y="1382"/>
                    <a:pt x="667" y="2692"/>
                    <a:pt x="1667" y="3716"/>
                  </a:cubicBezTo>
                  <a:cubicBezTo>
                    <a:pt x="2739" y="4787"/>
                    <a:pt x="4192" y="5407"/>
                    <a:pt x="5739" y="5407"/>
                  </a:cubicBezTo>
                  <a:cubicBezTo>
                    <a:pt x="7287" y="5407"/>
                    <a:pt x="8716" y="4811"/>
                    <a:pt x="9836" y="3716"/>
                  </a:cubicBezTo>
                  <a:cubicBezTo>
                    <a:pt x="10836" y="2692"/>
                    <a:pt x="11431" y="1382"/>
                    <a:pt x="11503" y="1"/>
                  </a:cubicBezTo>
                  <a:lnTo>
                    <a:pt x="9907" y="1"/>
                  </a:lnTo>
                  <a:cubicBezTo>
                    <a:pt x="9740" y="2144"/>
                    <a:pt x="7954" y="3835"/>
                    <a:pt x="5739" y="3835"/>
                  </a:cubicBezTo>
                  <a:cubicBezTo>
                    <a:pt x="3549" y="3835"/>
                    <a:pt x="1762" y="2144"/>
                    <a:pt x="1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7"/>
            <p:cNvSpPr/>
            <p:nvPr/>
          </p:nvSpPr>
          <p:spPr>
            <a:xfrm>
              <a:off x="7226481" y="1999104"/>
              <a:ext cx="93939" cy="206233"/>
            </a:xfrm>
            <a:custGeom>
              <a:avLst/>
              <a:gdLst/>
              <a:ahLst/>
              <a:cxnLst/>
              <a:rect l="l" t="t" r="r" b="b"/>
              <a:pathLst>
                <a:path w="3168" h="6955" extrusionOk="0">
                  <a:moveTo>
                    <a:pt x="1" y="0"/>
                  </a:moveTo>
                  <a:lnTo>
                    <a:pt x="1" y="858"/>
                  </a:lnTo>
                  <a:cubicBezTo>
                    <a:pt x="1310" y="1025"/>
                    <a:pt x="2311" y="2144"/>
                    <a:pt x="2311" y="3477"/>
                  </a:cubicBezTo>
                  <a:cubicBezTo>
                    <a:pt x="2311" y="4811"/>
                    <a:pt x="1287" y="5906"/>
                    <a:pt x="1" y="6097"/>
                  </a:cubicBezTo>
                  <a:lnTo>
                    <a:pt x="1" y="6954"/>
                  </a:lnTo>
                  <a:cubicBezTo>
                    <a:pt x="1763" y="6788"/>
                    <a:pt x="3168" y="5287"/>
                    <a:pt x="3168" y="3477"/>
                  </a:cubicBezTo>
                  <a:cubicBezTo>
                    <a:pt x="3168" y="1667"/>
                    <a:pt x="1763" y="1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7"/>
            <p:cNvSpPr/>
            <p:nvPr/>
          </p:nvSpPr>
          <p:spPr>
            <a:xfrm>
              <a:off x="7112079" y="1999104"/>
              <a:ext cx="93257" cy="206233"/>
            </a:xfrm>
            <a:custGeom>
              <a:avLst/>
              <a:gdLst/>
              <a:ahLst/>
              <a:cxnLst/>
              <a:rect l="l" t="t" r="r" b="b"/>
              <a:pathLst>
                <a:path w="3145" h="6955" extrusionOk="0">
                  <a:moveTo>
                    <a:pt x="3144" y="0"/>
                  </a:moveTo>
                  <a:cubicBezTo>
                    <a:pt x="1406" y="167"/>
                    <a:pt x="1" y="1667"/>
                    <a:pt x="1" y="3477"/>
                  </a:cubicBezTo>
                  <a:cubicBezTo>
                    <a:pt x="1" y="5287"/>
                    <a:pt x="1406" y="6788"/>
                    <a:pt x="3144" y="6954"/>
                  </a:cubicBezTo>
                  <a:lnTo>
                    <a:pt x="3144" y="6097"/>
                  </a:lnTo>
                  <a:cubicBezTo>
                    <a:pt x="1834" y="5906"/>
                    <a:pt x="858" y="4811"/>
                    <a:pt x="858" y="3477"/>
                  </a:cubicBezTo>
                  <a:cubicBezTo>
                    <a:pt x="858" y="2144"/>
                    <a:pt x="1882" y="1025"/>
                    <a:pt x="3144" y="858"/>
                  </a:cubicBezTo>
                  <a:lnTo>
                    <a:pt x="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4" name="Google Shape;6824;p77"/>
          <p:cNvGrpSpPr/>
          <p:nvPr/>
        </p:nvGrpSpPr>
        <p:grpSpPr>
          <a:xfrm>
            <a:off x="7711665" y="2296134"/>
            <a:ext cx="340381" cy="341128"/>
            <a:chOff x="7045004" y="2458103"/>
            <a:chExt cx="340381" cy="341128"/>
          </a:xfrm>
        </p:grpSpPr>
        <p:sp>
          <p:nvSpPr>
            <p:cNvPr id="6825" name="Google Shape;6825;p77"/>
            <p:cNvSpPr/>
            <p:nvPr/>
          </p:nvSpPr>
          <p:spPr>
            <a:xfrm>
              <a:off x="7184106" y="2501901"/>
              <a:ext cx="63605" cy="129967"/>
            </a:xfrm>
            <a:custGeom>
              <a:avLst/>
              <a:gdLst/>
              <a:ahLst/>
              <a:cxnLst/>
              <a:rect l="l" t="t" r="r" b="b"/>
              <a:pathLst>
                <a:path w="2145" h="4383" extrusionOk="0">
                  <a:moveTo>
                    <a:pt x="1" y="0"/>
                  </a:moveTo>
                  <a:lnTo>
                    <a:pt x="1" y="4382"/>
                  </a:lnTo>
                  <a:lnTo>
                    <a:pt x="2144" y="4382"/>
                  </a:lnTo>
                  <a:lnTo>
                    <a:pt x="2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77"/>
            <p:cNvSpPr/>
            <p:nvPr/>
          </p:nvSpPr>
          <p:spPr>
            <a:xfrm>
              <a:off x="7270960" y="2458103"/>
              <a:ext cx="63605" cy="129255"/>
            </a:xfrm>
            <a:custGeom>
              <a:avLst/>
              <a:gdLst/>
              <a:ahLst/>
              <a:cxnLst/>
              <a:rect l="l" t="t" r="r" b="b"/>
              <a:pathLst>
                <a:path w="2145" h="4359" extrusionOk="0">
                  <a:moveTo>
                    <a:pt x="1" y="1"/>
                  </a:moveTo>
                  <a:lnTo>
                    <a:pt x="1" y="4359"/>
                  </a:lnTo>
                  <a:lnTo>
                    <a:pt x="2144" y="4359"/>
                  </a:lnTo>
                  <a:lnTo>
                    <a:pt x="2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77"/>
            <p:cNvSpPr/>
            <p:nvPr/>
          </p:nvSpPr>
          <p:spPr>
            <a:xfrm>
              <a:off x="7097964" y="2544957"/>
              <a:ext cx="63575" cy="129967"/>
            </a:xfrm>
            <a:custGeom>
              <a:avLst/>
              <a:gdLst/>
              <a:ahLst/>
              <a:cxnLst/>
              <a:rect l="l" t="t" r="r" b="b"/>
              <a:pathLst>
                <a:path w="2144" h="4383" extrusionOk="0">
                  <a:moveTo>
                    <a:pt x="0" y="1"/>
                  </a:moveTo>
                  <a:lnTo>
                    <a:pt x="0" y="4383"/>
                  </a:lnTo>
                  <a:lnTo>
                    <a:pt x="2144" y="4383"/>
                  </a:lnTo>
                  <a:lnTo>
                    <a:pt x="2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77"/>
            <p:cNvSpPr/>
            <p:nvPr/>
          </p:nvSpPr>
          <p:spPr>
            <a:xfrm>
              <a:off x="7045004" y="2607822"/>
              <a:ext cx="340381" cy="139130"/>
            </a:xfrm>
            <a:custGeom>
              <a:avLst/>
              <a:gdLst/>
              <a:ahLst/>
              <a:cxnLst/>
              <a:rect l="l" t="t" r="r" b="b"/>
              <a:pathLst>
                <a:path w="11479" h="4692" extrusionOk="0">
                  <a:moveTo>
                    <a:pt x="7621" y="0"/>
                  </a:moveTo>
                  <a:lnTo>
                    <a:pt x="7621" y="4025"/>
                  </a:lnTo>
                  <a:lnTo>
                    <a:pt x="6835" y="4025"/>
                  </a:lnTo>
                  <a:lnTo>
                    <a:pt x="6835" y="1453"/>
                  </a:lnTo>
                  <a:lnTo>
                    <a:pt x="4692" y="1453"/>
                  </a:lnTo>
                  <a:lnTo>
                    <a:pt x="4692" y="4025"/>
                  </a:lnTo>
                  <a:lnTo>
                    <a:pt x="3930" y="4025"/>
                  </a:lnTo>
                  <a:lnTo>
                    <a:pt x="3930" y="2906"/>
                  </a:lnTo>
                  <a:lnTo>
                    <a:pt x="1786" y="2906"/>
                  </a:lnTo>
                  <a:lnTo>
                    <a:pt x="1786" y="4025"/>
                  </a:lnTo>
                  <a:lnTo>
                    <a:pt x="0" y="4025"/>
                  </a:lnTo>
                  <a:lnTo>
                    <a:pt x="0" y="4692"/>
                  </a:lnTo>
                  <a:lnTo>
                    <a:pt x="11479" y="4692"/>
                  </a:lnTo>
                  <a:lnTo>
                    <a:pt x="11479" y="4025"/>
                  </a:lnTo>
                  <a:lnTo>
                    <a:pt x="9764" y="4025"/>
                  </a:lnTo>
                  <a:lnTo>
                    <a:pt x="97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77"/>
            <p:cNvSpPr/>
            <p:nvPr/>
          </p:nvSpPr>
          <p:spPr>
            <a:xfrm>
              <a:off x="7107839" y="2778712"/>
              <a:ext cx="43115" cy="20520"/>
            </a:xfrm>
            <a:custGeom>
              <a:avLst/>
              <a:gdLst/>
              <a:ahLst/>
              <a:cxnLst/>
              <a:rect l="l" t="t" r="r" b="b"/>
              <a:pathLst>
                <a:path w="1454" h="692" extrusionOk="0">
                  <a:moveTo>
                    <a:pt x="1" y="1"/>
                  </a:moveTo>
                  <a:lnTo>
                    <a:pt x="1" y="691"/>
                  </a:lnTo>
                  <a:lnTo>
                    <a:pt x="1454" y="691"/>
                  </a:lnTo>
                  <a:lnTo>
                    <a:pt x="1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77"/>
            <p:cNvSpPr/>
            <p:nvPr/>
          </p:nvSpPr>
          <p:spPr>
            <a:xfrm>
              <a:off x="7194010" y="2778712"/>
              <a:ext cx="43085" cy="20520"/>
            </a:xfrm>
            <a:custGeom>
              <a:avLst/>
              <a:gdLst/>
              <a:ahLst/>
              <a:cxnLst/>
              <a:rect l="l" t="t" r="r" b="b"/>
              <a:pathLst>
                <a:path w="1453" h="692" extrusionOk="0">
                  <a:moveTo>
                    <a:pt x="0" y="1"/>
                  </a:moveTo>
                  <a:lnTo>
                    <a:pt x="0" y="691"/>
                  </a:lnTo>
                  <a:lnTo>
                    <a:pt x="1453" y="691"/>
                  </a:lnTo>
                  <a:lnTo>
                    <a:pt x="14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77"/>
            <p:cNvSpPr/>
            <p:nvPr/>
          </p:nvSpPr>
          <p:spPr>
            <a:xfrm>
              <a:off x="7281576" y="2778712"/>
              <a:ext cx="43085" cy="20520"/>
            </a:xfrm>
            <a:custGeom>
              <a:avLst/>
              <a:gdLst/>
              <a:ahLst/>
              <a:cxnLst/>
              <a:rect l="l" t="t" r="r" b="b"/>
              <a:pathLst>
                <a:path w="1453" h="692" extrusionOk="0">
                  <a:moveTo>
                    <a:pt x="0" y="1"/>
                  </a:moveTo>
                  <a:lnTo>
                    <a:pt x="0" y="691"/>
                  </a:lnTo>
                  <a:lnTo>
                    <a:pt x="1453" y="691"/>
                  </a:lnTo>
                  <a:lnTo>
                    <a:pt x="14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2" name="Google Shape;6832;p77"/>
          <p:cNvGrpSpPr/>
          <p:nvPr/>
        </p:nvGrpSpPr>
        <p:grpSpPr>
          <a:xfrm>
            <a:off x="6983425" y="2277067"/>
            <a:ext cx="342519" cy="341126"/>
            <a:chOff x="6459594" y="2439037"/>
            <a:chExt cx="342519" cy="341126"/>
          </a:xfrm>
        </p:grpSpPr>
        <p:sp>
          <p:nvSpPr>
            <p:cNvPr id="6833" name="Google Shape;6833;p77"/>
            <p:cNvSpPr/>
            <p:nvPr/>
          </p:nvSpPr>
          <p:spPr>
            <a:xfrm>
              <a:off x="6473709" y="2452469"/>
              <a:ext cx="146898" cy="146898"/>
            </a:xfrm>
            <a:custGeom>
              <a:avLst/>
              <a:gdLst/>
              <a:ahLst/>
              <a:cxnLst/>
              <a:rect l="l" t="t" r="r" b="b"/>
              <a:pathLst>
                <a:path w="4954" h="4954" extrusionOk="0">
                  <a:moveTo>
                    <a:pt x="4954" y="0"/>
                  </a:moveTo>
                  <a:cubicBezTo>
                    <a:pt x="2287" y="191"/>
                    <a:pt x="191" y="2286"/>
                    <a:pt x="0" y="4954"/>
                  </a:cubicBezTo>
                  <a:lnTo>
                    <a:pt x="4954" y="4954"/>
                  </a:lnTo>
                  <a:lnTo>
                    <a:pt x="4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77"/>
            <p:cNvSpPr/>
            <p:nvPr/>
          </p:nvSpPr>
          <p:spPr>
            <a:xfrm>
              <a:off x="6641782" y="2439037"/>
              <a:ext cx="160331" cy="161043"/>
            </a:xfrm>
            <a:custGeom>
              <a:avLst/>
              <a:gdLst/>
              <a:ahLst/>
              <a:cxnLst/>
              <a:rect l="l" t="t" r="r" b="b"/>
              <a:pathLst>
                <a:path w="5407" h="5431" extrusionOk="0">
                  <a:moveTo>
                    <a:pt x="2810" y="2120"/>
                  </a:moveTo>
                  <a:lnTo>
                    <a:pt x="2810" y="2811"/>
                  </a:lnTo>
                  <a:lnTo>
                    <a:pt x="977" y="2811"/>
                  </a:lnTo>
                  <a:lnTo>
                    <a:pt x="977" y="2120"/>
                  </a:lnTo>
                  <a:close/>
                  <a:moveTo>
                    <a:pt x="2810" y="3740"/>
                  </a:moveTo>
                  <a:lnTo>
                    <a:pt x="2810" y="4406"/>
                  </a:lnTo>
                  <a:lnTo>
                    <a:pt x="977" y="4406"/>
                  </a:lnTo>
                  <a:lnTo>
                    <a:pt x="977" y="3740"/>
                  </a:lnTo>
                  <a:close/>
                  <a:moveTo>
                    <a:pt x="0" y="1"/>
                  </a:moveTo>
                  <a:lnTo>
                    <a:pt x="0" y="5431"/>
                  </a:lnTo>
                  <a:lnTo>
                    <a:pt x="5406" y="5431"/>
                  </a:lnTo>
                  <a:cubicBezTo>
                    <a:pt x="5239" y="2501"/>
                    <a:pt x="2882" y="14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77"/>
            <p:cNvSpPr/>
            <p:nvPr/>
          </p:nvSpPr>
          <p:spPr>
            <a:xfrm>
              <a:off x="6641782" y="2619119"/>
              <a:ext cx="146187" cy="146898"/>
            </a:xfrm>
            <a:custGeom>
              <a:avLst/>
              <a:gdLst/>
              <a:ahLst/>
              <a:cxnLst/>
              <a:rect l="l" t="t" r="r" b="b"/>
              <a:pathLst>
                <a:path w="4930" h="4954" extrusionOk="0">
                  <a:moveTo>
                    <a:pt x="0" y="0"/>
                  </a:moveTo>
                  <a:lnTo>
                    <a:pt x="0" y="4954"/>
                  </a:lnTo>
                  <a:cubicBezTo>
                    <a:pt x="2644" y="4763"/>
                    <a:pt x="4763" y="2668"/>
                    <a:pt x="4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77"/>
            <p:cNvSpPr/>
            <p:nvPr/>
          </p:nvSpPr>
          <p:spPr>
            <a:xfrm>
              <a:off x="6459594" y="2619119"/>
              <a:ext cx="161013" cy="161043"/>
            </a:xfrm>
            <a:custGeom>
              <a:avLst/>
              <a:gdLst/>
              <a:ahLst/>
              <a:cxnLst/>
              <a:rect l="l" t="t" r="r" b="b"/>
              <a:pathLst>
                <a:path w="5430" h="5431" extrusionOk="0">
                  <a:moveTo>
                    <a:pt x="4430" y="1001"/>
                  </a:moveTo>
                  <a:lnTo>
                    <a:pt x="4430" y="1668"/>
                  </a:lnTo>
                  <a:lnTo>
                    <a:pt x="2596" y="1668"/>
                  </a:lnTo>
                  <a:lnTo>
                    <a:pt x="2596" y="1001"/>
                  </a:lnTo>
                  <a:close/>
                  <a:moveTo>
                    <a:pt x="4430" y="2620"/>
                  </a:moveTo>
                  <a:lnTo>
                    <a:pt x="4430" y="3311"/>
                  </a:lnTo>
                  <a:lnTo>
                    <a:pt x="2596" y="3311"/>
                  </a:lnTo>
                  <a:lnTo>
                    <a:pt x="2596" y="2620"/>
                  </a:lnTo>
                  <a:close/>
                  <a:moveTo>
                    <a:pt x="0" y="0"/>
                  </a:moveTo>
                  <a:cubicBezTo>
                    <a:pt x="191" y="2930"/>
                    <a:pt x="2501" y="5240"/>
                    <a:pt x="5430" y="5430"/>
                  </a:cubicBezTo>
                  <a:lnTo>
                    <a:pt x="5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7" name="Google Shape;6837;p77"/>
          <p:cNvSpPr/>
          <p:nvPr/>
        </p:nvSpPr>
        <p:spPr>
          <a:xfrm>
            <a:off x="6263635" y="2335386"/>
            <a:ext cx="339699" cy="297296"/>
          </a:xfrm>
          <a:custGeom>
            <a:avLst/>
            <a:gdLst/>
            <a:ahLst/>
            <a:cxnLst/>
            <a:rect l="l" t="t" r="r" b="b"/>
            <a:pathLst>
              <a:path w="11456" h="10026" extrusionOk="0">
                <a:moveTo>
                  <a:pt x="5716" y="0"/>
                </a:moveTo>
                <a:cubicBezTo>
                  <a:pt x="5073" y="0"/>
                  <a:pt x="4573" y="500"/>
                  <a:pt x="4573" y="1143"/>
                </a:cubicBezTo>
                <a:lnTo>
                  <a:pt x="4573" y="1286"/>
                </a:lnTo>
                <a:lnTo>
                  <a:pt x="2668" y="3215"/>
                </a:lnTo>
                <a:cubicBezTo>
                  <a:pt x="2567" y="3181"/>
                  <a:pt x="2466" y="3148"/>
                  <a:pt x="2348" y="3148"/>
                </a:cubicBezTo>
                <a:cubicBezTo>
                  <a:pt x="2299" y="3148"/>
                  <a:pt x="2247" y="3153"/>
                  <a:pt x="2192" y="3167"/>
                </a:cubicBezTo>
                <a:cubicBezTo>
                  <a:pt x="1620" y="3191"/>
                  <a:pt x="1191" y="3667"/>
                  <a:pt x="1144" y="4239"/>
                </a:cubicBezTo>
                <a:cubicBezTo>
                  <a:pt x="1120" y="4787"/>
                  <a:pt x="1501" y="5311"/>
                  <a:pt x="2049" y="5430"/>
                </a:cubicBezTo>
                <a:lnTo>
                  <a:pt x="1" y="9978"/>
                </a:lnTo>
                <a:lnTo>
                  <a:pt x="2739" y="9978"/>
                </a:lnTo>
                <a:lnTo>
                  <a:pt x="3454" y="7382"/>
                </a:lnTo>
                <a:lnTo>
                  <a:pt x="2549" y="5406"/>
                </a:lnTo>
                <a:cubicBezTo>
                  <a:pt x="3049" y="5287"/>
                  <a:pt x="3454" y="4858"/>
                  <a:pt x="3454" y="4310"/>
                </a:cubicBezTo>
                <a:cubicBezTo>
                  <a:pt x="3454" y="4072"/>
                  <a:pt x="3359" y="3834"/>
                  <a:pt x="3239" y="3667"/>
                </a:cubicBezTo>
                <a:lnTo>
                  <a:pt x="4907" y="1953"/>
                </a:lnTo>
                <a:cubicBezTo>
                  <a:pt x="5073" y="2143"/>
                  <a:pt x="5311" y="2262"/>
                  <a:pt x="5549" y="2310"/>
                </a:cubicBezTo>
                <a:lnTo>
                  <a:pt x="3406" y="10002"/>
                </a:lnTo>
                <a:lnTo>
                  <a:pt x="8026" y="10002"/>
                </a:lnTo>
                <a:lnTo>
                  <a:pt x="5883" y="2310"/>
                </a:lnTo>
                <a:cubicBezTo>
                  <a:pt x="6192" y="2262"/>
                  <a:pt x="6454" y="2120"/>
                  <a:pt x="6597" y="1881"/>
                </a:cubicBezTo>
                <a:lnTo>
                  <a:pt x="8050" y="2882"/>
                </a:lnTo>
                <a:cubicBezTo>
                  <a:pt x="8026" y="3001"/>
                  <a:pt x="8002" y="3120"/>
                  <a:pt x="8002" y="3239"/>
                </a:cubicBezTo>
                <a:cubicBezTo>
                  <a:pt x="8002" y="3787"/>
                  <a:pt x="8383" y="4263"/>
                  <a:pt x="8931" y="4382"/>
                </a:cubicBezTo>
                <a:lnTo>
                  <a:pt x="7907" y="7121"/>
                </a:lnTo>
                <a:lnTo>
                  <a:pt x="8717" y="10026"/>
                </a:lnTo>
                <a:lnTo>
                  <a:pt x="11455" y="10026"/>
                </a:lnTo>
                <a:lnTo>
                  <a:pt x="9407" y="4287"/>
                </a:lnTo>
                <a:cubicBezTo>
                  <a:pt x="9931" y="4168"/>
                  <a:pt x="10360" y="3691"/>
                  <a:pt x="10289" y="3096"/>
                </a:cubicBezTo>
                <a:cubicBezTo>
                  <a:pt x="10265" y="2524"/>
                  <a:pt x="9788" y="2048"/>
                  <a:pt x="9217" y="2024"/>
                </a:cubicBezTo>
                <a:cubicBezTo>
                  <a:pt x="8955" y="2024"/>
                  <a:pt x="8693" y="2096"/>
                  <a:pt x="8479" y="2262"/>
                </a:cubicBezTo>
                <a:lnTo>
                  <a:pt x="6835" y="1143"/>
                </a:lnTo>
                <a:cubicBezTo>
                  <a:pt x="6835" y="500"/>
                  <a:pt x="6335" y="0"/>
                  <a:pt x="5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8" name="Google Shape;6838;p77"/>
          <p:cNvGrpSpPr/>
          <p:nvPr/>
        </p:nvGrpSpPr>
        <p:grpSpPr>
          <a:xfrm>
            <a:off x="5513983" y="2305703"/>
            <a:ext cx="341809" cy="342550"/>
            <a:chOff x="5290168" y="2458103"/>
            <a:chExt cx="341809" cy="342550"/>
          </a:xfrm>
        </p:grpSpPr>
        <p:sp>
          <p:nvSpPr>
            <p:cNvPr id="6839" name="Google Shape;6839;p77"/>
            <p:cNvSpPr/>
            <p:nvPr/>
          </p:nvSpPr>
          <p:spPr>
            <a:xfrm>
              <a:off x="5290168" y="2625465"/>
              <a:ext cx="89699" cy="64287"/>
            </a:xfrm>
            <a:custGeom>
              <a:avLst/>
              <a:gdLst/>
              <a:ahLst/>
              <a:cxnLst/>
              <a:rect l="l" t="t" r="r" b="b"/>
              <a:pathLst>
                <a:path w="3025" h="2168" extrusionOk="0">
                  <a:moveTo>
                    <a:pt x="1191" y="1"/>
                  </a:moveTo>
                  <a:lnTo>
                    <a:pt x="1191" y="501"/>
                  </a:lnTo>
                  <a:lnTo>
                    <a:pt x="0" y="501"/>
                  </a:lnTo>
                  <a:lnTo>
                    <a:pt x="0" y="2168"/>
                  </a:lnTo>
                  <a:lnTo>
                    <a:pt x="3025" y="2168"/>
                  </a:lnTo>
                  <a:lnTo>
                    <a:pt x="3025" y="501"/>
                  </a:lnTo>
                  <a:lnTo>
                    <a:pt x="1882" y="501"/>
                  </a:lnTo>
                  <a:lnTo>
                    <a:pt x="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77"/>
            <p:cNvSpPr/>
            <p:nvPr/>
          </p:nvSpPr>
          <p:spPr>
            <a:xfrm>
              <a:off x="5407386" y="2458103"/>
              <a:ext cx="105948" cy="57941"/>
            </a:xfrm>
            <a:custGeom>
              <a:avLst/>
              <a:gdLst/>
              <a:ahLst/>
              <a:cxnLst/>
              <a:rect l="l" t="t" r="r" b="b"/>
              <a:pathLst>
                <a:path w="3573" h="1954" extrusionOk="0">
                  <a:moveTo>
                    <a:pt x="1" y="1"/>
                  </a:moveTo>
                  <a:lnTo>
                    <a:pt x="1" y="1954"/>
                  </a:lnTo>
                  <a:lnTo>
                    <a:pt x="3573" y="1954"/>
                  </a:lnTo>
                  <a:lnTo>
                    <a:pt x="3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77"/>
            <p:cNvSpPr/>
            <p:nvPr/>
          </p:nvSpPr>
          <p:spPr>
            <a:xfrm>
              <a:off x="5290168" y="2535794"/>
              <a:ext cx="341804" cy="68527"/>
            </a:xfrm>
            <a:custGeom>
              <a:avLst/>
              <a:gdLst/>
              <a:ahLst/>
              <a:cxnLst/>
              <a:rect l="l" t="t" r="r" b="b"/>
              <a:pathLst>
                <a:path w="11527" h="2311" extrusionOk="0">
                  <a:moveTo>
                    <a:pt x="5406" y="0"/>
                  </a:moveTo>
                  <a:lnTo>
                    <a:pt x="5406" y="596"/>
                  </a:lnTo>
                  <a:lnTo>
                    <a:pt x="4216" y="596"/>
                  </a:lnTo>
                  <a:lnTo>
                    <a:pt x="4216" y="1120"/>
                  </a:lnTo>
                  <a:lnTo>
                    <a:pt x="3025" y="1120"/>
                  </a:lnTo>
                  <a:lnTo>
                    <a:pt x="3025" y="596"/>
                  </a:lnTo>
                  <a:lnTo>
                    <a:pt x="0" y="596"/>
                  </a:lnTo>
                  <a:lnTo>
                    <a:pt x="0" y="2310"/>
                  </a:lnTo>
                  <a:lnTo>
                    <a:pt x="3025" y="2310"/>
                  </a:lnTo>
                  <a:lnTo>
                    <a:pt x="3025" y="1810"/>
                  </a:lnTo>
                  <a:lnTo>
                    <a:pt x="4216" y="1810"/>
                  </a:lnTo>
                  <a:lnTo>
                    <a:pt x="4216" y="2310"/>
                  </a:lnTo>
                  <a:lnTo>
                    <a:pt x="7264" y="2310"/>
                  </a:lnTo>
                  <a:lnTo>
                    <a:pt x="7264" y="1810"/>
                  </a:lnTo>
                  <a:lnTo>
                    <a:pt x="8478" y="1810"/>
                  </a:lnTo>
                  <a:lnTo>
                    <a:pt x="8478" y="2310"/>
                  </a:lnTo>
                  <a:lnTo>
                    <a:pt x="11527" y="2310"/>
                  </a:lnTo>
                  <a:lnTo>
                    <a:pt x="11527" y="596"/>
                  </a:lnTo>
                  <a:lnTo>
                    <a:pt x="8455" y="596"/>
                  </a:lnTo>
                  <a:lnTo>
                    <a:pt x="8455" y="1120"/>
                  </a:lnTo>
                  <a:lnTo>
                    <a:pt x="7264" y="1120"/>
                  </a:lnTo>
                  <a:lnTo>
                    <a:pt x="7264" y="596"/>
                  </a:lnTo>
                  <a:lnTo>
                    <a:pt x="6097" y="596"/>
                  </a:lnTo>
                  <a:lnTo>
                    <a:pt x="60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77"/>
            <p:cNvSpPr/>
            <p:nvPr/>
          </p:nvSpPr>
          <p:spPr>
            <a:xfrm>
              <a:off x="5541566" y="2625465"/>
              <a:ext cx="90410" cy="64287"/>
            </a:xfrm>
            <a:custGeom>
              <a:avLst/>
              <a:gdLst/>
              <a:ahLst/>
              <a:cxnLst/>
              <a:rect l="l" t="t" r="r" b="b"/>
              <a:pathLst>
                <a:path w="3049" h="2168" extrusionOk="0">
                  <a:moveTo>
                    <a:pt x="1167" y="1"/>
                  </a:moveTo>
                  <a:lnTo>
                    <a:pt x="1167" y="501"/>
                  </a:lnTo>
                  <a:lnTo>
                    <a:pt x="0" y="501"/>
                  </a:lnTo>
                  <a:lnTo>
                    <a:pt x="0" y="2168"/>
                  </a:lnTo>
                  <a:lnTo>
                    <a:pt x="3049" y="2168"/>
                  </a:lnTo>
                  <a:lnTo>
                    <a:pt x="3049" y="501"/>
                  </a:lnTo>
                  <a:lnTo>
                    <a:pt x="1858" y="501"/>
                  </a:lnTo>
                  <a:lnTo>
                    <a:pt x="1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77"/>
            <p:cNvSpPr/>
            <p:nvPr/>
          </p:nvSpPr>
          <p:spPr>
            <a:xfrm>
              <a:off x="5422213" y="2710213"/>
              <a:ext cx="74191" cy="90440"/>
            </a:xfrm>
            <a:custGeom>
              <a:avLst/>
              <a:gdLst/>
              <a:ahLst/>
              <a:cxnLst/>
              <a:rect l="l" t="t" r="r" b="b"/>
              <a:pathLst>
                <a:path w="2502" h="3050" extrusionOk="0">
                  <a:moveTo>
                    <a:pt x="929" y="1"/>
                  </a:moveTo>
                  <a:lnTo>
                    <a:pt x="929" y="620"/>
                  </a:lnTo>
                  <a:cubicBezTo>
                    <a:pt x="406" y="786"/>
                    <a:pt x="1" y="1287"/>
                    <a:pt x="48" y="1882"/>
                  </a:cubicBezTo>
                  <a:cubicBezTo>
                    <a:pt x="72" y="2501"/>
                    <a:pt x="572" y="3001"/>
                    <a:pt x="1191" y="3049"/>
                  </a:cubicBezTo>
                  <a:cubicBezTo>
                    <a:pt x="1205" y="3049"/>
                    <a:pt x="1219" y="3050"/>
                    <a:pt x="1233" y="3050"/>
                  </a:cubicBezTo>
                  <a:cubicBezTo>
                    <a:pt x="1906" y="3050"/>
                    <a:pt x="2477" y="2487"/>
                    <a:pt x="2477" y="1810"/>
                  </a:cubicBezTo>
                  <a:cubicBezTo>
                    <a:pt x="2501" y="1215"/>
                    <a:pt x="2120" y="786"/>
                    <a:pt x="1620" y="620"/>
                  </a:cubicBezTo>
                  <a:lnTo>
                    <a:pt x="1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77"/>
            <p:cNvSpPr/>
            <p:nvPr/>
          </p:nvSpPr>
          <p:spPr>
            <a:xfrm>
              <a:off x="5547912" y="2710213"/>
              <a:ext cx="74191" cy="90440"/>
            </a:xfrm>
            <a:custGeom>
              <a:avLst/>
              <a:gdLst/>
              <a:ahLst/>
              <a:cxnLst/>
              <a:rect l="l" t="t" r="r" b="b"/>
              <a:pathLst>
                <a:path w="2502" h="3050" extrusionOk="0">
                  <a:moveTo>
                    <a:pt x="929" y="1"/>
                  </a:moveTo>
                  <a:lnTo>
                    <a:pt x="929" y="620"/>
                  </a:lnTo>
                  <a:cubicBezTo>
                    <a:pt x="382" y="786"/>
                    <a:pt x="1" y="1287"/>
                    <a:pt x="24" y="1882"/>
                  </a:cubicBezTo>
                  <a:cubicBezTo>
                    <a:pt x="48" y="2501"/>
                    <a:pt x="548" y="3001"/>
                    <a:pt x="1191" y="3049"/>
                  </a:cubicBezTo>
                  <a:cubicBezTo>
                    <a:pt x="1205" y="3049"/>
                    <a:pt x="1218" y="3050"/>
                    <a:pt x="1232" y="3050"/>
                  </a:cubicBezTo>
                  <a:cubicBezTo>
                    <a:pt x="1882" y="3050"/>
                    <a:pt x="2454" y="2487"/>
                    <a:pt x="2454" y="1810"/>
                  </a:cubicBezTo>
                  <a:cubicBezTo>
                    <a:pt x="2501" y="1215"/>
                    <a:pt x="2120" y="786"/>
                    <a:pt x="1596" y="620"/>
                  </a:cubicBezTo>
                  <a:lnTo>
                    <a:pt x="1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77"/>
            <p:cNvSpPr/>
            <p:nvPr/>
          </p:nvSpPr>
          <p:spPr>
            <a:xfrm>
              <a:off x="5415155" y="2625465"/>
              <a:ext cx="90410" cy="64287"/>
            </a:xfrm>
            <a:custGeom>
              <a:avLst/>
              <a:gdLst/>
              <a:ahLst/>
              <a:cxnLst/>
              <a:rect l="l" t="t" r="r" b="b"/>
              <a:pathLst>
                <a:path w="3049" h="2168" extrusionOk="0">
                  <a:moveTo>
                    <a:pt x="1191" y="1"/>
                  </a:moveTo>
                  <a:lnTo>
                    <a:pt x="1191" y="501"/>
                  </a:lnTo>
                  <a:lnTo>
                    <a:pt x="1" y="501"/>
                  </a:lnTo>
                  <a:lnTo>
                    <a:pt x="1" y="2168"/>
                  </a:lnTo>
                  <a:lnTo>
                    <a:pt x="3049" y="2168"/>
                  </a:lnTo>
                  <a:lnTo>
                    <a:pt x="3049" y="501"/>
                  </a:lnTo>
                  <a:lnTo>
                    <a:pt x="1882" y="501"/>
                  </a:lnTo>
                  <a:lnTo>
                    <a:pt x="1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77"/>
            <p:cNvSpPr/>
            <p:nvPr/>
          </p:nvSpPr>
          <p:spPr>
            <a:xfrm>
              <a:off x="5297225" y="2710213"/>
              <a:ext cx="74191" cy="90440"/>
            </a:xfrm>
            <a:custGeom>
              <a:avLst/>
              <a:gdLst/>
              <a:ahLst/>
              <a:cxnLst/>
              <a:rect l="l" t="t" r="r" b="b"/>
              <a:pathLst>
                <a:path w="2502" h="3050" extrusionOk="0">
                  <a:moveTo>
                    <a:pt x="929" y="1"/>
                  </a:moveTo>
                  <a:lnTo>
                    <a:pt x="929" y="620"/>
                  </a:lnTo>
                  <a:cubicBezTo>
                    <a:pt x="382" y="786"/>
                    <a:pt x="1" y="1287"/>
                    <a:pt x="24" y="1882"/>
                  </a:cubicBezTo>
                  <a:cubicBezTo>
                    <a:pt x="48" y="2501"/>
                    <a:pt x="572" y="3001"/>
                    <a:pt x="1191" y="3049"/>
                  </a:cubicBezTo>
                  <a:cubicBezTo>
                    <a:pt x="1205" y="3049"/>
                    <a:pt x="1218" y="3050"/>
                    <a:pt x="1231" y="3050"/>
                  </a:cubicBezTo>
                  <a:cubicBezTo>
                    <a:pt x="1882" y="3050"/>
                    <a:pt x="2453" y="2487"/>
                    <a:pt x="2453" y="1810"/>
                  </a:cubicBezTo>
                  <a:cubicBezTo>
                    <a:pt x="2501" y="1215"/>
                    <a:pt x="2144" y="786"/>
                    <a:pt x="1596" y="620"/>
                  </a:cubicBezTo>
                  <a:lnTo>
                    <a:pt x="1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7" name="Google Shape;6847;p77"/>
          <p:cNvGrpSpPr/>
          <p:nvPr/>
        </p:nvGrpSpPr>
        <p:grpSpPr>
          <a:xfrm>
            <a:off x="4781640" y="2314896"/>
            <a:ext cx="341839" cy="337569"/>
            <a:chOff x="4705440" y="2467296"/>
            <a:chExt cx="341839" cy="337569"/>
          </a:xfrm>
        </p:grpSpPr>
        <p:sp>
          <p:nvSpPr>
            <p:cNvPr id="6848" name="Google Shape;6848;p77"/>
            <p:cNvSpPr/>
            <p:nvPr/>
          </p:nvSpPr>
          <p:spPr>
            <a:xfrm>
              <a:off x="4838226" y="2467296"/>
              <a:ext cx="75584" cy="76296"/>
            </a:xfrm>
            <a:custGeom>
              <a:avLst/>
              <a:gdLst/>
              <a:ahLst/>
              <a:cxnLst/>
              <a:rect l="l" t="t" r="r" b="b"/>
              <a:pathLst>
                <a:path w="2549" h="2573" extrusionOk="0">
                  <a:moveTo>
                    <a:pt x="1262" y="0"/>
                  </a:moveTo>
                  <a:cubicBezTo>
                    <a:pt x="572" y="0"/>
                    <a:pt x="0" y="572"/>
                    <a:pt x="0" y="1286"/>
                  </a:cubicBezTo>
                  <a:cubicBezTo>
                    <a:pt x="0" y="2001"/>
                    <a:pt x="572" y="2572"/>
                    <a:pt x="1262" y="2572"/>
                  </a:cubicBezTo>
                  <a:cubicBezTo>
                    <a:pt x="1977" y="2572"/>
                    <a:pt x="2548" y="2001"/>
                    <a:pt x="2548" y="1286"/>
                  </a:cubicBezTo>
                  <a:cubicBezTo>
                    <a:pt x="2548" y="572"/>
                    <a:pt x="1977"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77"/>
            <p:cNvSpPr/>
            <p:nvPr/>
          </p:nvSpPr>
          <p:spPr>
            <a:xfrm>
              <a:off x="4925791" y="2499084"/>
              <a:ext cx="75584" cy="76266"/>
            </a:xfrm>
            <a:custGeom>
              <a:avLst/>
              <a:gdLst/>
              <a:ahLst/>
              <a:cxnLst/>
              <a:rect l="l" t="t" r="r" b="b"/>
              <a:pathLst>
                <a:path w="2549" h="2572" extrusionOk="0">
                  <a:moveTo>
                    <a:pt x="1262" y="0"/>
                  </a:moveTo>
                  <a:cubicBezTo>
                    <a:pt x="572" y="0"/>
                    <a:pt x="0" y="572"/>
                    <a:pt x="0" y="1286"/>
                  </a:cubicBezTo>
                  <a:cubicBezTo>
                    <a:pt x="0" y="2000"/>
                    <a:pt x="572" y="2572"/>
                    <a:pt x="1262" y="2572"/>
                  </a:cubicBezTo>
                  <a:cubicBezTo>
                    <a:pt x="1977" y="2572"/>
                    <a:pt x="2548" y="2000"/>
                    <a:pt x="2548" y="1286"/>
                  </a:cubicBezTo>
                  <a:cubicBezTo>
                    <a:pt x="2548" y="572"/>
                    <a:pt x="1977"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77"/>
            <p:cNvSpPr/>
            <p:nvPr/>
          </p:nvSpPr>
          <p:spPr>
            <a:xfrm>
              <a:off x="4971694" y="2578880"/>
              <a:ext cx="75584" cy="75584"/>
            </a:xfrm>
            <a:custGeom>
              <a:avLst/>
              <a:gdLst/>
              <a:ahLst/>
              <a:cxnLst/>
              <a:rect l="l" t="t" r="r" b="b"/>
              <a:pathLst>
                <a:path w="2549" h="2549" extrusionOk="0">
                  <a:moveTo>
                    <a:pt x="1262" y="0"/>
                  </a:moveTo>
                  <a:cubicBezTo>
                    <a:pt x="572" y="0"/>
                    <a:pt x="0" y="572"/>
                    <a:pt x="0" y="1286"/>
                  </a:cubicBezTo>
                  <a:cubicBezTo>
                    <a:pt x="0" y="1977"/>
                    <a:pt x="572" y="2548"/>
                    <a:pt x="1262" y="2548"/>
                  </a:cubicBezTo>
                  <a:cubicBezTo>
                    <a:pt x="1977" y="2548"/>
                    <a:pt x="2548" y="1977"/>
                    <a:pt x="2548" y="1286"/>
                  </a:cubicBezTo>
                  <a:cubicBezTo>
                    <a:pt x="2548" y="572"/>
                    <a:pt x="1977"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77"/>
            <p:cNvSpPr/>
            <p:nvPr/>
          </p:nvSpPr>
          <p:spPr>
            <a:xfrm>
              <a:off x="4955444" y="2669974"/>
              <a:ext cx="75584" cy="75584"/>
            </a:xfrm>
            <a:custGeom>
              <a:avLst/>
              <a:gdLst/>
              <a:ahLst/>
              <a:cxnLst/>
              <a:rect l="l" t="t" r="r" b="b"/>
              <a:pathLst>
                <a:path w="2549" h="2549" extrusionOk="0">
                  <a:moveTo>
                    <a:pt x="1286" y="0"/>
                  </a:moveTo>
                  <a:cubicBezTo>
                    <a:pt x="572" y="0"/>
                    <a:pt x="0" y="572"/>
                    <a:pt x="0" y="1262"/>
                  </a:cubicBezTo>
                  <a:cubicBezTo>
                    <a:pt x="0" y="1977"/>
                    <a:pt x="572" y="2548"/>
                    <a:pt x="1286" y="2548"/>
                  </a:cubicBezTo>
                  <a:cubicBezTo>
                    <a:pt x="1977" y="2548"/>
                    <a:pt x="2548" y="1977"/>
                    <a:pt x="2548" y="1262"/>
                  </a:cubicBezTo>
                  <a:cubicBezTo>
                    <a:pt x="2548" y="572"/>
                    <a:pt x="1977" y="0"/>
                    <a:pt x="1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77"/>
            <p:cNvSpPr/>
            <p:nvPr/>
          </p:nvSpPr>
          <p:spPr>
            <a:xfrm>
              <a:off x="4884811" y="2728569"/>
              <a:ext cx="75584" cy="76296"/>
            </a:xfrm>
            <a:custGeom>
              <a:avLst/>
              <a:gdLst/>
              <a:ahLst/>
              <a:cxnLst/>
              <a:rect l="l" t="t" r="r" b="b"/>
              <a:pathLst>
                <a:path w="2549" h="2573" extrusionOk="0">
                  <a:moveTo>
                    <a:pt x="1287" y="1"/>
                  </a:moveTo>
                  <a:cubicBezTo>
                    <a:pt x="572" y="1"/>
                    <a:pt x="1" y="572"/>
                    <a:pt x="1" y="1287"/>
                  </a:cubicBezTo>
                  <a:cubicBezTo>
                    <a:pt x="1" y="2001"/>
                    <a:pt x="572" y="2573"/>
                    <a:pt x="1287" y="2573"/>
                  </a:cubicBezTo>
                  <a:cubicBezTo>
                    <a:pt x="1977" y="2573"/>
                    <a:pt x="2549" y="2001"/>
                    <a:pt x="2549" y="1287"/>
                  </a:cubicBezTo>
                  <a:cubicBezTo>
                    <a:pt x="2549" y="572"/>
                    <a:pt x="1977"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77"/>
            <p:cNvSpPr/>
            <p:nvPr/>
          </p:nvSpPr>
          <p:spPr>
            <a:xfrm>
              <a:off x="4792323" y="2728569"/>
              <a:ext cx="75584" cy="76296"/>
            </a:xfrm>
            <a:custGeom>
              <a:avLst/>
              <a:gdLst/>
              <a:ahLst/>
              <a:cxnLst/>
              <a:rect l="l" t="t" r="r" b="b"/>
              <a:pathLst>
                <a:path w="2549" h="2573" extrusionOk="0">
                  <a:moveTo>
                    <a:pt x="1286" y="1"/>
                  </a:moveTo>
                  <a:cubicBezTo>
                    <a:pt x="572" y="1"/>
                    <a:pt x="0" y="572"/>
                    <a:pt x="0" y="1287"/>
                  </a:cubicBezTo>
                  <a:cubicBezTo>
                    <a:pt x="0" y="2001"/>
                    <a:pt x="572" y="2573"/>
                    <a:pt x="1286" y="2573"/>
                  </a:cubicBezTo>
                  <a:cubicBezTo>
                    <a:pt x="1977" y="2573"/>
                    <a:pt x="2548" y="2001"/>
                    <a:pt x="2548" y="1287"/>
                  </a:cubicBezTo>
                  <a:cubicBezTo>
                    <a:pt x="2548" y="572"/>
                    <a:pt x="1977" y="1"/>
                    <a:pt x="1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77"/>
            <p:cNvSpPr/>
            <p:nvPr/>
          </p:nvSpPr>
          <p:spPr>
            <a:xfrm>
              <a:off x="4721689" y="2669974"/>
              <a:ext cx="75584" cy="75584"/>
            </a:xfrm>
            <a:custGeom>
              <a:avLst/>
              <a:gdLst/>
              <a:ahLst/>
              <a:cxnLst/>
              <a:rect l="l" t="t" r="r" b="b"/>
              <a:pathLst>
                <a:path w="2549" h="2549" extrusionOk="0">
                  <a:moveTo>
                    <a:pt x="1287" y="0"/>
                  </a:moveTo>
                  <a:cubicBezTo>
                    <a:pt x="572" y="0"/>
                    <a:pt x="1" y="572"/>
                    <a:pt x="1" y="1262"/>
                  </a:cubicBezTo>
                  <a:cubicBezTo>
                    <a:pt x="1" y="1977"/>
                    <a:pt x="572" y="2548"/>
                    <a:pt x="1287" y="2548"/>
                  </a:cubicBezTo>
                  <a:cubicBezTo>
                    <a:pt x="1977" y="2548"/>
                    <a:pt x="2549" y="1977"/>
                    <a:pt x="2549" y="1262"/>
                  </a:cubicBezTo>
                  <a:cubicBezTo>
                    <a:pt x="2549" y="572"/>
                    <a:pt x="1977"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77"/>
            <p:cNvSpPr/>
            <p:nvPr/>
          </p:nvSpPr>
          <p:spPr>
            <a:xfrm>
              <a:off x="4705440" y="2579562"/>
              <a:ext cx="76296" cy="76296"/>
            </a:xfrm>
            <a:custGeom>
              <a:avLst/>
              <a:gdLst/>
              <a:ahLst/>
              <a:cxnLst/>
              <a:rect l="l" t="t" r="r" b="b"/>
              <a:pathLst>
                <a:path w="2573" h="2573" extrusionOk="0">
                  <a:moveTo>
                    <a:pt x="1287" y="1"/>
                  </a:moveTo>
                  <a:cubicBezTo>
                    <a:pt x="573" y="1"/>
                    <a:pt x="1" y="572"/>
                    <a:pt x="1" y="1287"/>
                  </a:cubicBezTo>
                  <a:cubicBezTo>
                    <a:pt x="1" y="1977"/>
                    <a:pt x="573" y="2573"/>
                    <a:pt x="1287" y="2573"/>
                  </a:cubicBezTo>
                  <a:cubicBezTo>
                    <a:pt x="2001" y="2573"/>
                    <a:pt x="2573" y="1977"/>
                    <a:pt x="2573" y="1287"/>
                  </a:cubicBezTo>
                  <a:cubicBezTo>
                    <a:pt x="2573" y="572"/>
                    <a:pt x="2001"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77"/>
            <p:cNvSpPr/>
            <p:nvPr/>
          </p:nvSpPr>
          <p:spPr>
            <a:xfrm>
              <a:off x="4751342" y="2499084"/>
              <a:ext cx="76296" cy="76266"/>
            </a:xfrm>
            <a:custGeom>
              <a:avLst/>
              <a:gdLst/>
              <a:ahLst/>
              <a:cxnLst/>
              <a:rect l="l" t="t" r="r" b="b"/>
              <a:pathLst>
                <a:path w="2573" h="2572" extrusionOk="0">
                  <a:moveTo>
                    <a:pt x="1287" y="0"/>
                  </a:moveTo>
                  <a:cubicBezTo>
                    <a:pt x="572" y="0"/>
                    <a:pt x="1" y="572"/>
                    <a:pt x="1" y="1286"/>
                  </a:cubicBezTo>
                  <a:cubicBezTo>
                    <a:pt x="1" y="2000"/>
                    <a:pt x="572" y="2572"/>
                    <a:pt x="1287" y="2572"/>
                  </a:cubicBezTo>
                  <a:cubicBezTo>
                    <a:pt x="2001" y="2572"/>
                    <a:pt x="2573" y="2000"/>
                    <a:pt x="2573" y="1286"/>
                  </a:cubicBezTo>
                  <a:cubicBezTo>
                    <a:pt x="2573" y="572"/>
                    <a:pt x="2001"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77"/>
            <p:cNvSpPr/>
            <p:nvPr/>
          </p:nvSpPr>
          <p:spPr>
            <a:xfrm>
              <a:off x="4866456" y="2645955"/>
              <a:ext cx="62181" cy="20520"/>
            </a:xfrm>
            <a:custGeom>
              <a:avLst/>
              <a:gdLst/>
              <a:ahLst/>
              <a:cxnLst/>
              <a:rect l="l" t="t" r="r" b="b"/>
              <a:pathLst>
                <a:path w="2097" h="692" extrusionOk="0">
                  <a:moveTo>
                    <a:pt x="1" y="0"/>
                  </a:moveTo>
                  <a:lnTo>
                    <a:pt x="1" y="691"/>
                  </a:lnTo>
                  <a:lnTo>
                    <a:pt x="2096" y="691"/>
                  </a:lnTo>
                  <a:lnTo>
                    <a:pt x="2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77"/>
            <p:cNvSpPr/>
            <p:nvPr/>
          </p:nvSpPr>
          <p:spPr>
            <a:xfrm>
              <a:off x="4866456" y="2605005"/>
              <a:ext cx="62181" cy="20490"/>
            </a:xfrm>
            <a:custGeom>
              <a:avLst/>
              <a:gdLst/>
              <a:ahLst/>
              <a:cxnLst/>
              <a:rect l="l" t="t" r="r" b="b"/>
              <a:pathLst>
                <a:path w="2097" h="691" extrusionOk="0">
                  <a:moveTo>
                    <a:pt x="1" y="0"/>
                  </a:moveTo>
                  <a:lnTo>
                    <a:pt x="1" y="691"/>
                  </a:lnTo>
                  <a:lnTo>
                    <a:pt x="2096" y="691"/>
                  </a:lnTo>
                  <a:lnTo>
                    <a:pt x="2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77"/>
            <p:cNvSpPr/>
            <p:nvPr/>
          </p:nvSpPr>
          <p:spPr>
            <a:xfrm>
              <a:off x="4824081" y="2645955"/>
              <a:ext cx="20520" cy="20520"/>
            </a:xfrm>
            <a:custGeom>
              <a:avLst/>
              <a:gdLst/>
              <a:ahLst/>
              <a:cxnLst/>
              <a:rect l="l" t="t" r="r" b="b"/>
              <a:pathLst>
                <a:path w="692" h="692" extrusionOk="0">
                  <a:moveTo>
                    <a:pt x="1" y="0"/>
                  </a:moveTo>
                  <a:lnTo>
                    <a:pt x="1" y="691"/>
                  </a:lnTo>
                  <a:lnTo>
                    <a:pt x="691" y="691"/>
                  </a:ln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77"/>
            <p:cNvSpPr/>
            <p:nvPr/>
          </p:nvSpPr>
          <p:spPr>
            <a:xfrm>
              <a:off x="4824081" y="2605005"/>
              <a:ext cx="20520" cy="20490"/>
            </a:xfrm>
            <a:custGeom>
              <a:avLst/>
              <a:gdLst/>
              <a:ahLst/>
              <a:cxnLst/>
              <a:rect l="l" t="t" r="r" b="b"/>
              <a:pathLst>
                <a:path w="692" h="691" extrusionOk="0">
                  <a:moveTo>
                    <a:pt x="1" y="0"/>
                  </a:moveTo>
                  <a:lnTo>
                    <a:pt x="1" y="691"/>
                  </a:lnTo>
                  <a:lnTo>
                    <a:pt x="691" y="691"/>
                  </a:ln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1" name="Google Shape;6861;p77"/>
          <p:cNvGrpSpPr/>
          <p:nvPr/>
        </p:nvGrpSpPr>
        <p:grpSpPr>
          <a:xfrm>
            <a:off x="4039589" y="2334674"/>
            <a:ext cx="347473" cy="320607"/>
            <a:chOff x="4115789" y="2487074"/>
            <a:chExt cx="347473" cy="320607"/>
          </a:xfrm>
        </p:grpSpPr>
        <p:sp>
          <p:nvSpPr>
            <p:cNvPr id="6862" name="Google Shape;6862;p77"/>
            <p:cNvSpPr/>
            <p:nvPr/>
          </p:nvSpPr>
          <p:spPr>
            <a:xfrm>
              <a:off x="4119318" y="2487074"/>
              <a:ext cx="97497" cy="96756"/>
            </a:xfrm>
            <a:custGeom>
              <a:avLst/>
              <a:gdLst/>
              <a:ahLst/>
              <a:cxnLst/>
              <a:rect l="l" t="t" r="r" b="b"/>
              <a:pathLst>
                <a:path w="3288" h="3263" extrusionOk="0">
                  <a:moveTo>
                    <a:pt x="1644" y="0"/>
                  </a:moveTo>
                  <a:cubicBezTo>
                    <a:pt x="739" y="0"/>
                    <a:pt x="1" y="738"/>
                    <a:pt x="1" y="1643"/>
                  </a:cubicBezTo>
                  <a:cubicBezTo>
                    <a:pt x="1" y="2525"/>
                    <a:pt x="739" y="3263"/>
                    <a:pt x="1644" y="3263"/>
                  </a:cubicBezTo>
                  <a:cubicBezTo>
                    <a:pt x="2549" y="3263"/>
                    <a:pt x="3287" y="2525"/>
                    <a:pt x="3287" y="1643"/>
                  </a:cubicBezTo>
                  <a:cubicBezTo>
                    <a:pt x="3287" y="738"/>
                    <a:pt x="2549" y="0"/>
                    <a:pt x="1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77"/>
            <p:cNvSpPr/>
            <p:nvPr/>
          </p:nvSpPr>
          <p:spPr>
            <a:xfrm>
              <a:off x="4230902" y="2508958"/>
              <a:ext cx="156802" cy="52989"/>
            </a:xfrm>
            <a:custGeom>
              <a:avLst/>
              <a:gdLst/>
              <a:ahLst/>
              <a:cxnLst/>
              <a:rect l="l" t="t" r="r" b="b"/>
              <a:pathLst>
                <a:path w="5288" h="1787" extrusionOk="0">
                  <a:moveTo>
                    <a:pt x="1" y="0"/>
                  </a:moveTo>
                  <a:cubicBezTo>
                    <a:pt x="120" y="262"/>
                    <a:pt x="167" y="572"/>
                    <a:pt x="167" y="905"/>
                  </a:cubicBezTo>
                  <a:cubicBezTo>
                    <a:pt x="167" y="1215"/>
                    <a:pt x="120" y="1525"/>
                    <a:pt x="1" y="1787"/>
                  </a:cubicBezTo>
                  <a:lnTo>
                    <a:pt x="5287" y="1787"/>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77"/>
            <p:cNvSpPr/>
            <p:nvPr/>
          </p:nvSpPr>
          <p:spPr>
            <a:xfrm>
              <a:off x="4408168" y="2508958"/>
              <a:ext cx="55094" cy="52989"/>
            </a:xfrm>
            <a:custGeom>
              <a:avLst/>
              <a:gdLst/>
              <a:ahLst/>
              <a:cxnLst/>
              <a:rect l="l" t="t" r="r" b="b"/>
              <a:pathLst>
                <a:path w="1858" h="1787" extrusionOk="0">
                  <a:moveTo>
                    <a:pt x="0" y="0"/>
                  </a:moveTo>
                  <a:lnTo>
                    <a:pt x="0" y="1787"/>
                  </a:lnTo>
                  <a:lnTo>
                    <a:pt x="857" y="1787"/>
                  </a:lnTo>
                  <a:cubicBezTo>
                    <a:pt x="1405" y="1787"/>
                    <a:pt x="1858" y="1310"/>
                    <a:pt x="1739" y="739"/>
                  </a:cubicBezTo>
                  <a:cubicBezTo>
                    <a:pt x="1667" y="334"/>
                    <a:pt x="1262"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77"/>
            <p:cNvSpPr/>
            <p:nvPr/>
          </p:nvSpPr>
          <p:spPr>
            <a:xfrm>
              <a:off x="4191375" y="2621225"/>
              <a:ext cx="157484" cy="53019"/>
            </a:xfrm>
            <a:custGeom>
              <a:avLst/>
              <a:gdLst/>
              <a:ahLst/>
              <a:cxnLst/>
              <a:rect l="l" t="t" r="r" b="b"/>
              <a:pathLst>
                <a:path w="5311" h="1788" extrusionOk="0">
                  <a:moveTo>
                    <a:pt x="0" y="1"/>
                  </a:moveTo>
                  <a:lnTo>
                    <a:pt x="0" y="1787"/>
                  </a:lnTo>
                  <a:lnTo>
                    <a:pt x="5311" y="1787"/>
                  </a:lnTo>
                  <a:cubicBezTo>
                    <a:pt x="5192" y="1525"/>
                    <a:pt x="5144" y="1215"/>
                    <a:pt x="5144" y="882"/>
                  </a:cubicBezTo>
                  <a:cubicBezTo>
                    <a:pt x="5144" y="549"/>
                    <a:pt x="5192" y="263"/>
                    <a:pt x="5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77"/>
            <p:cNvSpPr/>
            <p:nvPr/>
          </p:nvSpPr>
          <p:spPr>
            <a:xfrm>
              <a:off x="4362265" y="2597947"/>
              <a:ext cx="97468" cy="97468"/>
            </a:xfrm>
            <a:custGeom>
              <a:avLst/>
              <a:gdLst/>
              <a:ahLst/>
              <a:cxnLst/>
              <a:rect l="l" t="t" r="r" b="b"/>
              <a:pathLst>
                <a:path w="3287" h="3287" extrusionOk="0">
                  <a:moveTo>
                    <a:pt x="1643" y="0"/>
                  </a:moveTo>
                  <a:cubicBezTo>
                    <a:pt x="738" y="0"/>
                    <a:pt x="0" y="738"/>
                    <a:pt x="0" y="1643"/>
                  </a:cubicBezTo>
                  <a:cubicBezTo>
                    <a:pt x="0" y="2548"/>
                    <a:pt x="738" y="3286"/>
                    <a:pt x="1643" y="3286"/>
                  </a:cubicBezTo>
                  <a:cubicBezTo>
                    <a:pt x="2548" y="3286"/>
                    <a:pt x="3287" y="2548"/>
                    <a:pt x="3287" y="1643"/>
                  </a:cubicBezTo>
                  <a:cubicBezTo>
                    <a:pt x="3287" y="738"/>
                    <a:pt x="2548" y="0"/>
                    <a:pt x="1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77"/>
            <p:cNvSpPr/>
            <p:nvPr/>
          </p:nvSpPr>
          <p:spPr>
            <a:xfrm>
              <a:off x="4115789" y="2619831"/>
              <a:ext cx="55836" cy="52989"/>
            </a:xfrm>
            <a:custGeom>
              <a:avLst/>
              <a:gdLst/>
              <a:ahLst/>
              <a:cxnLst/>
              <a:rect l="l" t="t" r="r" b="b"/>
              <a:pathLst>
                <a:path w="1883" h="1787" extrusionOk="0">
                  <a:moveTo>
                    <a:pt x="1001" y="0"/>
                  </a:moveTo>
                  <a:cubicBezTo>
                    <a:pt x="453" y="0"/>
                    <a:pt x="1" y="500"/>
                    <a:pt x="120" y="1048"/>
                  </a:cubicBezTo>
                  <a:cubicBezTo>
                    <a:pt x="191" y="1477"/>
                    <a:pt x="596" y="1786"/>
                    <a:pt x="1001" y="1786"/>
                  </a:cubicBezTo>
                  <a:lnTo>
                    <a:pt x="1882" y="1786"/>
                  </a:lnTo>
                  <a:lnTo>
                    <a:pt x="1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77"/>
            <p:cNvSpPr/>
            <p:nvPr/>
          </p:nvSpPr>
          <p:spPr>
            <a:xfrm>
              <a:off x="4119318" y="2710213"/>
              <a:ext cx="97497" cy="97468"/>
            </a:xfrm>
            <a:custGeom>
              <a:avLst/>
              <a:gdLst/>
              <a:ahLst/>
              <a:cxnLst/>
              <a:rect l="l" t="t" r="r" b="b"/>
              <a:pathLst>
                <a:path w="3288" h="3287" extrusionOk="0">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77"/>
            <p:cNvSpPr/>
            <p:nvPr/>
          </p:nvSpPr>
          <p:spPr>
            <a:xfrm>
              <a:off x="4407456" y="2732097"/>
              <a:ext cx="55806" cy="52989"/>
            </a:xfrm>
            <a:custGeom>
              <a:avLst/>
              <a:gdLst/>
              <a:ahLst/>
              <a:cxnLst/>
              <a:rect l="l" t="t" r="r" b="b"/>
              <a:pathLst>
                <a:path w="1882" h="1787" extrusionOk="0">
                  <a:moveTo>
                    <a:pt x="0" y="1"/>
                  </a:moveTo>
                  <a:lnTo>
                    <a:pt x="0" y="1787"/>
                  </a:lnTo>
                  <a:lnTo>
                    <a:pt x="881" y="1787"/>
                  </a:lnTo>
                  <a:cubicBezTo>
                    <a:pt x="1429" y="1787"/>
                    <a:pt x="1882" y="1311"/>
                    <a:pt x="1763" y="763"/>
                  </a:cubicBezTo>
                  <a:cubicBezTo>
                    <a:pt x="1691" y="334"/>
                    <a:pt x="1310" y="1"/>
                    <a:pt x="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77"/>
            <p:cNvSpPr/>
            <p:nvPr/>
          </p:nvSpPr>
          <p:spPr>
            <a:xfrm>
              <a:off x="4228797" y="2732097"/>
              <a:ext cx="158196" cy="52989"/>
            </a:xfrm>
            <a:custGeom>
              <a:avLst/>
              <a:gdLst/>
              <a:ahLst/>
              <a:cxnLst/>
              <a:rect l="l" t="t" r="r" b="b"/>
              <a:pathLst>
                <a:path w="5335" h="1787" extrusionOk="0">
                  <a:moveTo>
                    <a:pt x="0" y="1"/>
                  </a:moveTo>
                  <a:cubicBezTo>
                    <a:pt x="167" y="287"/>
                    <a:pt x="215" y="572"/>
                    <a:pt x="215" y="906"/>
                  </a:cubicBezTo>
                  <a:cubicBezTo>
                    <a:pt x="215" y="1192"/>
                    <a:pt x="167" y="1501"/>
                    <a:pt x="48" y="1787"/>
                  </a:cubicBezTo>
                  <a:lnTo>
                    <a:pt x="5335" y="1787"/>
                  </a:lnTo>
                  <a:lnTo>
                    <a:pt x="5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1" name="Google Shape;6871;p77"/>
          <p:cNvGrpSpPr/>
          <p:nvPr/>
        </p:nvGrpSpPr>
        <p:grpSpPr>
          <a:xfrm>
            <a:off x="3277622" y="2321953"/>
            <a:ext cx="341809" cy="306493"/>
            <a:chOff x="3501438" y="2474353"/>
            <a:chExt cx="341809" cy="306493"/>
          </a:xfrm>
        </p:grpSpPr>
        <p:sp>
          <p:nvSpPr>
            <p:cNvPr id="6872" name="Google Shape;6872;p77"/>
            <p:cNvSpPr/>
            <p:nvPr/>
          </p:nvSpPr>
          <p:spPr>
            <a:xfrm>
              <a:off x="3501438" y="2484939"/>
              <a:ext cx="104525" cy="132784"/>
            </a:xfrm>
            <a:custGeom>
              <a:avLst/>
              <a:gdLst/>
              <a:ahLst/>
              <a:cxnLst/>
              <a:rect l="l" t="t" r="r" b="b"/>
              <a:pathLst>
                <a:path w="3525" h="4478" extrusionOk="0">
                  <a:moveTo>
                    <a:pt x="2596" y="1"/>
                  </a:moveTo>
                  <a:lnTo>
                    <a:pt x="0" y="4478"/>
                  </a:lnTo>
                  <a:lnTo>
                    <a:pt x="1858" y="4478"/>
                  </a:lnTo>
                  <a:lnTo>
                    <a:pt x="3525" y="1573"/>
                  </a:lnTo>
                  <a:lnTo>
                    <a:pt x="2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77"/>
            <p:cNvSpPr/>
            <p:nvPr/>
          </p:nvSpPr>
          <p:spPr>
            <a:xfrm>
              <a:off x="3595349" y="2474353"/>
              <a:ext cx="154667" cy="48037"/>
            </a:xfrm>
            <a:custGeom>
              <a:avLst/>
              <a:gdLst/>
              <a:ahLst/>
              <a:cxnLst/>
              <a:rect l="l" t="t" r="r" b="b"/>
              <a:pathLst>
                <a:path w="5216" h="1620" extrusionOk="0">
                  <a:moveTo>
                    <a:pt x="1" y="1"/>
                  </a:moveTo>
                  <a:lnTo>
                    <a:pt x="929" y="1620"/>
                  </a:lnTo>
                  <a:lnTo>
                    <a:pt x="4287" y="1620"/>
                  </a:lnTo>
                  <a:lnTo>
                    <a:pt x="52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77"/>
            <p:cNvSpPr/>
            <p:nvPr/>
          </p:nvSpPr>
          <p:spPr>
            <a:xfrm>
              <a:off x="3574177" y="2541428"/>
              <a:ext cx="197753" cy="171629"/>
            </a:xfrm>
            <a:custGeom>
              <a:avLst/>
              <a:gdLst/>
              <a:ahLst/>
              <a:cxnLst/>
              <a:rect l="l" t="t" r="r" b="b"/>
              <a:pathLst>
                <a:path w="6669" h="5788" extrusionOk="0">
                  <a:moveTo>
                    <a:pt x="2072" y="1787"/>
                  </a:moveTo>
                  <a:lnTo>
                    <a:pt x="2072" y="2478"/>
                  </a:lnTo>
                  <a:lnTo>
                    <a:pt x="1358" y="2478"/>
                  </a:lnTo>
                  <a:lnTo>
                    <a:pt x="1358" y="1787"/>
                  </a:lnTo>
                  <a:close/>
                  <a:moveTo>
                    <a:pt x="5263" y="1787"/>
                  </a:moveTo>
                  <a:lnTo>
                    <a:pt x="5263" y="2478"/>
                  </a:lnTo>
                  <a:lnTo>
                    <a:pt x="2882" y="2478"/>
                  </a:lnTo>
                  <a:lnTo>
                    <a:pt x="2882" y="1787"/>
                  </a:lnTo>
                  <a:close/>
                  <a:moveTo>
                    <a:pt x="2072" y="3335"/>
                  </a:moveTo>
                  <a:lnTo>
                    <a:pt x="2072" y="4026"/>
                  </a:lnTo>
                  <a:lnTo>
                    <a:pt x="1358" y="4026"/>
                  </a:lnTo>
                  <a:lnTo>
                    <a:pt x="1358" y="3335"/>
                  </a:lnTo>
                  <a:close/>
                  <a:moveTo>
                    <a:pt x="5263" y="3335"/>
                  </a:moveTo>
                  <a:lnTo>
                    <a:pt x="5263" y="4026"/>
                  </a:lnTo>
                  <a:lnTo>
                    <a:pt x="2882" y="4026"/>
                  </a:lnTo>
                  <a:lnTo>
                    <a:pt x="2882" y="3335"/>
                  </a:lnTo>
                  <a:close/>
                  <a:moveTo>
                    <a:pt x="1667" y="1"/>
                  </a:moveTo>
                  <a:lnTo>
                    <a:pt x="0" y="2906"/>
                  </a:lnTo>
                  <a:lnTo>
                    <a:pt x="1667" y="5788"/>
                  </a:lnTo>
                  <a:lnTo>
                    <a:pt x="5001" y="5788"/>
                  </a:lnTo>
                  <a:lnTo>
                    <a:pt x="6668" y="2906"/>
                  </a:lnTo>
                  <a:lnTo>
                    <a:pt x="5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77"/>
            <p:cNvSpPr/>
            <p:nvPr/>
          </p:nvSpPr>
          <p:spPr>
            <a:xfrm>
              <a:off x="3502149" y="2636763"/>
              <a:ext cx="103813" cy="132784"/>
            </a:xfrm>
            <a:custGeom>
              <a:avLst/>
              <a:gdLst/>
              <a:ahLst/>
              <a:cxnLst/>
              <a:rect l="l" t="t" r="r" b="b"/>
              <a:pathLst>
                <a:path w="3501" h="4478" extrusionOk="0">
                  <a:moveTo>
                    <a:pt x="0" y="1"/>
                  </a:moveTo>
                  <a:lnTo>
                    <a:pt x="2596" y="4478"/>
                  </a:lnTo>
                  <a:lnTo>
                    <a:pt x="3501" y="2906"/>
                  </a:lnTo>
                  <a:lnTo>
                    <a:pt x="1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77"/>
            <p:cNvSpPr/>
            <p:nvPr/>
          </p:nvSpPr>
          <p:spPr>
            <a:xfrm>
              <a:off x="3739403" y="2484939"/>
              <a:ext cx="103131" cy="132784"/>
            </a:xfrm>
            <a:custGeom>
              <a:avLst/>
              <a:gdLst/>
              <a:ahLst/>
              <a:cxnLst/>
              <a:rect l="l" t="t" r="r" b="b"/>
              <a:pathLst>
                <a:path w="3478" h="4478" extrusionOk="0">
                  <a:moveTo>
                    <a:pt x="882" y="1"/>
                  </a:moveTo>
                  <a:lnTo>
                    <a:pt x="1" y="1573"/>
                  </a:lnTo>
                  <a:lnTo>
                    <a:pt x="1668" y="4478"/>
                  </a:lnTo>
                  <a:lnTo>
                    <a:pt x="3478" y="4478"/>
                  </a:lnTo>
                  <a:lnTo>
                    <a:pt x="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77"/>
            <p:cNvSpPr/>
            <p:nvPr/>
          </p:nvSpPr>
          <p:spPr>
            <a:xfrm>
              <a:off x="3739403" y="2636763"/>
              <a:ext cx="103843" cy="132784"/>
            </a:xfrm>
            <a:custGeom>
              <a:avLst/>
              <a:gdLst/>
              <a:ahLst/>
              <a:cxnLst/>
              <a:rect l="l" t="t" r="r" b="b"/>
              <a:pathLst>
                <a:path w="3502" h="4478" extrusionOk="0">
                  <a:moveTo>
                    <a:pt x="1668" y="1"/>
                  </a:moveTo>
                  <a:lnTo>
                    <a:pt x="1" y="2906"/>
                  </a:lnTo>
                  <a:lnTo>
                    <a:pt x="906" y="4478"/>
                  </a:lnTo>
                  <a:lnTo>
                    <a:pt x="3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77"/>
            <p:cNvSpPr/>
            <p:nvPr/>
          </p:nvSpPr>
          <p:spPr>
            <a:xfrm>
              <a:off x="3595349" y="2733521"/>
              <a:ext cx="154667" cy="47325"/>
            </a:xfrm>
            <a:custGeom>
              <a:avLst/>
              <a:gdLst/>
              <a:ahLst/>
              <a:cxnLst/>
              <a:rect l="l" t="t" r="r" b="b"/>
              <a:pathLst>
                <a:path w="5216" h="1596" extrusionOk="0">
                  <a:moveTo>
                    <a:pt x="929" y="0"/>
                  </a:moveTo>
                  <a:lnTo>
                    <a:pt x="1" y="1596"/>
                  </a:lnTo>
                  <a:lnTo>
                    <a:pt x="5216" y="1596"/>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9" name="Google Shape;6879;p77"/>
          <p:cNvGrpSpPr/>
          <p:nvPr/>
        </p:nvGrpSpPr>
        <p:grpSpPr>
          <a:xfrm>
            <a:off x="2579172" y="2384106"/>
            <a:ext cx="341122" cy="194906"/>
            <a:chOff x="2950603" y="2536506"/>
            <a:chExt cx="341122" cy="194906"/>
          </a:xfrm>
        </p:grpSpPr>
        <p:sp>
          <p:nvSpPr>
            <p:cNvPr id="6880" name="Google Shape;6880;p77"/>
            <p:cNvSpPr/>
            <p:nvPr/>
          </p:nvSpPr>
          <p:spPr>
            <a:xfrm>
              <a:off x="3036063" y="2657253"/>
              <a:ext cx="20520" cy="20520"/>
            </a:xfrm>
            <a:custGeom>
              <a:avLst/>
              <a:gdLst/>
              <a:ahLst/>
              <a:cxnLst/>
              <a:rect l="l" t="t" r="r" b="b"/>
              <a:pathLst>
                <a:path w="692" h="692" extrusionOk="0">
                  <a:moveTo>
                    <a:pt x="1" y="0"/>
                  </a:moveTo>
                  <a:lnTo>
                    <a:pt x="1" y="691"/>
                  </a:lnTo>
                  <a:lnTo>
                    <a:pt x="691" y="691"/>
                  </a:ln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77"/>
            <p:cNvSpPr/>
            <p:nvPr/>
          </p:nvSpPr>
          <p:spPr>
            <a:xfrm>
              <a:off x="3036063" y="2691858"/>
              <a:ext cx="20520" cy="19808"/>
            </a:xfrm>
            <a:custGeom>
              <a:avLst/>
              <a:gdLst/>
              <a:ahLst/>
              <a:cxnLst/>
              <a:rect l="l" t="t" r="r" b="b"/>
              <a:pathLst>
                <a:path w="692" h="668" extrusionOk="0">
                  <a:moveTo>
                    <a:pt x="1" y="0"/>
                  </a:moveTo>
                  <a:lnTo>
                    <a:pt x="1" y="667"/>
                  </a:lnTo>
                  <a:lnTo>
                    <a:pt x="691" y="667"/>
                  </a:ln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77"/>
            <p:cNvSpPr/>
            <p:nvPr/>
          </p:nvSpPr>
          <p:spPr>
            <a:xfrm>
              <a:off x="3187175" y="2556967"/>
              <a:ext cx="20520" cy="19808"/>
            </a:xfrm>
            <a:custGeom>
              <a:avLst/>
              <a:gdLst/>
              <a:ahLst/>
              <a:cxnLst/>
              <a:rect l="l" t="t" r="r" b="b"/>
              <a:pathLst>
                <a:path w="692" h="668" extrusionOk="0">
                  <a:moveTo>
                    <a:pt x="1" y="1"/>
                  </a:moveTo>
                  <a:lnTo>
                    <a:pt x="1" y="668"/>
                  </a:lnTo>
                  <a:lnTo>
                    <a:pt x="691" y="668"/>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77"/>
            <p:cNvSpPr/>
            <p:nvPr/>
          </p:nvSpPr>
          <p:spPr>
            <a:xfrm>
              <a:off x="3187175" y="2590178"/>
              <a:ext cx="20520" cy="20490"/>
            </a:xfrm>
            <a:custGeom>
              <a:avLst/>
              <a:gdLst/>
              <a:ahLst/>
              <a:cxnLst/>
              <a:rect l="l" t="t" r="r" b="b"/>
              <a:pathLst>
                <a:path w="692" h="691" extrusionOk="0">
                  <a:moveTo>
                    <a:pt x="1" y="0"/>
                  </a:moveTo>
                  <a:lnTo>
                    <a:pt x="1" y="691"/>
                  </a:lnTo>
                  <a:lnTo>
                    <a:pt x="691" y="691"/>
                  </a:ln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77"/>
            <p:cNvSpPr/>
            <p:nvPr/>
          </p:nvSpPr>
          <p:spPr>
            <a:xfrm>
              <a:off x="2950603" y="2536506"/>
              <a:ext cx="341122" cy="194906"/>
            </a:xfrm>
            <a:custGeom>
              <a:avLst/>
              <a:gdLst/>
              <a:ahLst/>
              <a:cxnLst/>
              <a:rect l="l" t="t" r="r" b="b"/>
              <a:pathLst>
                <a:path w="11504" h="6573" extrusionOk="0">
                  <a:moveTo>
                    <a:pt x="2859" y="0"/>
                  </a:moveTo>
                  <a:cubicBezTo>
                    <a:pt x="2120" y="119"/>
                    <a:pt x="1501" y="572"/>
                    <a:pt x="1192" y="1286"/>
                  </a:cubicBezTo>
                  <a:lnTo>
                    <a:pt x="453" y="2953"/>
                  </a:lnTo>
                  <a:lnTo>
                    <a:pt x="1" y="2953"/>
                  </a:lnTo>
                  <a:lnTo>
                    <a:pt x="1" y="3620"/>
                  </a:lnTo>
                  <a:lnTo>
                    <a:pt x="5550" y="3620"/>
                  </a:lnTo>
                  <a:lnTo>
                    <a:pt x="6288" y="5287"/>
                  </a:lnTo>
                  <a:cubicBezTo>
                    <a:pt x="6621" y="5978"/>
                    <a:pt x="7217" y="6454"/>
                    <a:pt x="7955" y="6573"/>
                  </a:cubicBezTo>
                  <a:lnTo>
                    <a:pt x="7955" y="3620"/>
                  </a:lnTo>
                  <a:lnTo>
                    <a:pt x="8646" y="3620"/>
                  </a:lnTo>
                  <a:lnTo>
                    <a:pt x="8646" y="6573"/>
                  </a:lnTo>
                  <a:cubicBezTo>
                    <a:pt x="9384" y="6454"/>
                    <a:pt x="10003" y="6001"/>
                    <a:pt x="10313" y="5287"/>
                  </a:cubicBezTo>
                  <a:lnTo>
                    <a:pt x="11075" y="3620"/>
                  </a:lnTo>
                  <a:lnTo>
                    <a:pt x="11503" y="3620"/>
                  </a:lnTo>
                  <a:lnTo>
                    <a:pt x="11503" y="2953"/>
                  </a:lnTo>
                  <a:lnTo>
                    <a:pt x="5955" y="2953"/>
                  </a:lnTo>
                  <a:lnTo>
                    <a:pt x="5216" y="1286"/>
                  </a:lnTo>
                  <a:cubicBezTo>
                    <a:pt x="4883" y="596"/>
                    <a:pt x="4264" y="119"/>
                    <a:pt x="3549" y="0"/>
                  </a:cubicBezTo>
                  <a:lnTo>
                    <a:pt x="3549" y="2953"/>
                  </a:lnTo>
                  <a:lnTo>
                    <a:pt x="2859" y="2953"/>
                  </a:lnTo>
                  <a:lnTo>
                    <a:pt x="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5" name="Google Shape;6885;p77"/>
          <p:cNvGrpSpPr/>
          <p:nvPr/>
        </p:nvGrpSpPr>
        <p:grpSpPr>
          <a:xfrm>
            <a:off x="1831321" y="2288437"/>
            <a:ext cx="341127" cy="341835"/>
            <a:chOff x="2350367" y="2431267"/>
            <a:chExt cx="341127" cy="341835"/>
          </a:xfrm>
        </p:grpSpPr>
        <p:sp>
          <p:nvSpPr>
            <p:cNvPr id="6886" name="Google Shape;6886;p77"/>
            <p:cNvSpPr/>
            <p:nvPr/>
          </p:nvSpPr>
          <p:spPr>
            <a:xfrm>
              <a:off x="2500085" y="2431267"/>
              <a:ext cx="42403" cy="42403"/>
            </a:xfrm>
            <a:custGeom>
              <a:avLst/>
              <a:gdLst/>
              <a:ahLst/>
              <a:cxnLst/>
              <a:rect l="l" t="t" r="r" b="b"/>
              <a:pathLst>
                <a:path w="1430" h="1430" extrusionOk="0">
                  <a:moveTo>
                    <a:pt x="715" y="1"/>
                  </a:moveTo>
                  <a:cubicBezTo>
                    <a:pt x="310" y="1"/>
                    <a:pt x="0" y="334"/>
                    <a:pt x="0" y="715"/>
                  </a:cubicBezTo>
                  <a:cubicBezTo>
                    <a:pt x="0" y="1096"/>
                    <a:pt x="310" y="1430"/>
                    <a:pt x="715" y="1430"/>
                  </a:cubicBezTo>
                  <a:cubicBezTo>
                    <a:pt x="1096" y="1430"/>
                    <a:pt x="1429" y="1096"/>
                    <a:pt x="1429" y="715"/>
                  </a:cubicBezTo>
                  <a:cubicBezTo>
                    <a:pt x="1429" y="334"/>
                    <a:pt x="1096"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77"/>
            <p:cNvSpPr/>
            <p:nvPr/>
          </p:nvSpPr>
          <p:spPr>
            <a:xfrm>
              <a:off x="2470432" y="2474353"/>
              <a:ext cx="100996" cy="298749"/>
            </a:xfrm>
            <a:custGeom>
              <a:avLst/>
              <a:gdLst/>
              <a:ahLst/>
              <a:cxnLst/>
              <a:rect l="l" t="t" r="r" b="b"/>
              <a:pathLst>
                <a:path w="3406" h="10075" extrusionOk="0">
                  <a:moveTo>
                    <a:pt x="2501" y="1525"/>
                  </a:moveTo>
                  <a:lnTo>
                    <a:pt x="2501" y="2215"/>
                  </a:lnTo>
                  <a:lnTo>
                    <a:pt x="881" y="2215"/>
                  </a:lnTo>
                  <a:lnTo>
                    <a:pt x="881" y="1525"/>
                  </a:lnTo>
                  <a:close/>
                  <a:moveTo>
                    <a:pt x="2501" y="3168"/>
                  </a:moveTo>
                  <a:lnTo>
                    <a:pt x="2501" y="3835"/>
                  </a:lnTo>
                  <a:lnTo>
                    <a:pt x="881" y="3835"/>
                  </a:lnTo>
                  <a:lnTo>
                    <a:pt x="881" y="3168"/>
                  </a:lnTo>
                  <a:close/>
                  <a:moveTo>
                    <a:pt x="2501" y="4811"/>
                  </a:moveTo>
                  <a:lnTo>
                    <a:pt x="2501" y="5478"/>
                  </a:lnTo>
                  <a:lnTo>
                    <a:pt x="881" y="5478"/>
                  </a:lnTo>
                  <a:lnTo>
                    <a:pt x="881" y="4811"/>
                  </a:lnTo>
                  <a:close/>
                  <a:moveTo>
                    <a:pt x="2501" y="6430"/>
                  </a:moveTo>
                  <a:lnTo>
                    <a:pt x="2501" y="7121"/>
                  </a:lnTo>
                  <a:lnTo>
                    <a:pt x="881" y="7121"/>
                  </a:lnTo>
                  <a:lnTo>
                    <a:pt x="881" y="6430"/>
                  </a:lnTo>
                  <a:close/>
                  <a:moveTo>
                    <a:pt x="0" y="1"/>
                  </a:moveTo>
                  <a:lnTo>
                    <a:pt x="0" y="10074"/>
                  </a:lnTo>
                  <a:lnTo>
                    <a:pt x="3406" y="10074"/>
                  </a:lnTo>
                  <a:lnTo>
                    <a:pt x="3406" y="1"/>
                  </a:lnTo>
                  <a:lnTo>
                    <a:pt x="2858" y="1"/>
                  </a:lnTo>
                  <a:cubicBezTo>
                    <a:pt x="2620" y="405"/>
                    <a:pt x="2191" y="667"/>
                    <a:pt x="1715" y="667"/>
                  </a:cubicBezTo>
                  <a:cubicBezTo>
                    <a:pt x="1191" y="667"/>
                    <a:pt x="786" y="405"/>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77"/>
            <p:cNvSpPr/>
            <p:nvPr/>
          </p:nvSpPr>
          <p:spPr>
            <a:xfrm>
              <a:off x="2620120" y="2431267"/>
              <a:ext cx="42403" cy="42403"/>
            </a:xfrm>
            <a:custGeom>
              <a:avLst/>
              <a:gdLst/>
              <a:ahLst/>
              <a:cxnLst/>
              <a:rect l="l" t="t" r="r" b="b"/>
              <a:pathLst>
                <a:path w="1430" h="1430" extrusionOk="0">
                  <a:moveTo>
                    <a:pt x="715" y="1"/>
                  </a:moveTo>
                  <a:cubicBezTo>
                    <a:pt x="310" y="1"/>
                    <a:pt x="1" y="334"/>
                    <a:pt x="1" y="715"/>
                  </a:cubicBezTo>
                  <a:cubicBezTo>
                    <a:pt x="25" y="1096"/>
                    <a:pt x="310" y="1430"/>
                    <a:pt x="715" y="1430"/>
                  </a:cubicBezTo>
                  <a:cubicBezTo>
                    <a:pt x="1096" y="1430"/>
                    <a:pt x="1430" y="1096"/>
                    <a:pt x="1430" y="715"/>
                  </a:cubicBezTo>
                  <a:cubicBezTo>
                    <a:pt x="1430" y="334"/>
                    <a:pt x="1096"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77"/>
            <p:cNvSpPr/>
            <p:nvPr/>
          </p:nvSpPr>
          <p:spPr>
            <a:xfrm>
              <a:off x="2350367" y="2474353"/>
              <a:ext cx="101026" cy="298749"/>
            </a:xfrm>
            <a:custGeom>
              <a:avLst/>
              <a:gdLst/>
              <a:ahLst/>
              <a:cxnLst/>
              <a:rect l="l" t="t" r="r" b="b"/>
              <a:pathLst>
                <a:path w="3407" h="10075" extrusionOk="0">
                  <a:moveTo>
                    <a:pt x="2501" y="1525"/>
                  </a:moveTo>
                  <a:lnTo>
                    <a:pt x="2501" y="2215"/>
                  </a:lnTo>
                  <a:lnTo>
                    <a:pt x="882" y="2215"/>
                  </a:lnTo>
                  <a:lnTo>
                    <a:pt x="882" y="1525"/>
                  </a:lnTo>
                  <a:close/>
                  <a:moveTo>
                    <a:pt x="2501" y="3168"/>
                  </a:moveTo>
                  <a:lnTo>
                    <a:pt x="2501" y="3858"/>
                  </a:lnTo>
                  <a:lnTo>
                    <a:pt x="882" y="3858"/>
                  </a:lnTo>
                  <a:lnTo>
                    <a:pt x="882" y="3168"/>
                  </a:lnTo>
                  <a:close/>
                  <a:moveTo>
                    <a:pt x="2501" y="4811"/>
                  </a:moveTo>
                  <a:lnTo>
                    <a:pt x="2501" y="5478"/>
                  </a:lnTo>
                  <a:lnTo>
                    <a:pt x="882" y="5478"/>
                  </a:lnTo>
                  <a:lnTo>
                    <a:pt x="882" y="4811"/>
                  </a:lnTo>
                  <a:close/>
                  <a:moveTo>
                    <a:pt x="2501" y="6430"/>
                  </a:moveTo>
                  <a:lnTo>
                    <a:pt x="2501" y="7121"/>
                  </a:lnTo>
                  <a:lnTo>
                    <a:pt x="882" y="7121"/>
                  </a:lnTo>
                  <a:lnTo>
                    <a:pt x="882" y="6430"/>
                  </a:lnTo>
                  <a:close/>
                  <a:moveTo>
                    <a:pt x="1" y="1"/>
                  </a:moveTo>
                  <a:lnTo>
                    <a:pt x="1" y="10074"/>
                  </a:lnTo>
                  <a:lnTo>
                    <a:pt x="3406" y="10074"/>
                  </a:lnTo>
                  <a:lnTo>
                    <a:pt x="3406" y="1"/>
                  </a:lnTo>
                  <a:lnTo>
                    <a:pt x="2858" y="1"/>
                  </a:lnTo>
                  <a:cubicBezTo>
                    <a:pt x="2620" y="382"/>
                    <a:pt x="2168" y="667"/>
                    <a:pt x="1691" y="667"/>
                  </a:cubicBezTo>
                  <a:cubicBezTo>
                    <a:pt x="1239" y="667"/>
                    <a:pt x="787" y="405"/>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77"/>
            <p:cNvSpPr/>
            <p:nvPr/>
          </p:nvSpPr>
          <p:spPr>
            <a:xfrm>
              <a:off x="2590467" y="2474353"/>
              <a:ext cx="101026" cy="298749"/>
            </a:xfrm>
            <a:custGeom>
              <a:avLst/>
              <a:gdLst/>
              <a:ahLst/>
              <a:cxnLst/>
              <a:rect l="l" t="t" r="r" b="b"/>
              <a:pathLst>
                <a:path w="3407" h="10075" extrusionOk="0">
                  <a:moveTo>
                    <a:pt x="2525" y="1525"/>
                  </a:moveTo>
                  <a:lnTo>
                    <a:pt x="2525" y="2215"/>
                  </a:lnTo>
                  <a:lnTo>
                    <a:pt x="906" y="2215"/>
                  </a:lnTo>
                  <a:lnTo>
                    <a:pt x="906" y="1525"/>
                  </a:lnTo>
                  <a:close/>
                  <a:moveTo>
                    <a:pt x="2525" y="3168"/>
                  </a:moveTo>
                  <a:lnTo>
                    <a:pt x="2525" y="3835"/>
                  </a:lnTo>
                  <a:lnTo>
                    <a:pt x="906" y="3835"/>
                  </a:lnTo>
                  <a:lnTo>
                    <a:pt x="906" y="3168"/>
                  </a:lnTo>
                  <a:close/>
                  <a:moveTo>
                    <a:pt x="2525" y="4811"/>
                  </a:moveTo>
                  <a:lnTo>
                    <a:pt x="2525" y="5478"/>
                  </a:lnTo>
                  <a:lnTo>
                    <a:pt x="906" y="5478"/>
                  </a:lnTo>
                  <a:lnTo>
                    <a:pt x="906" y="4811"/>
                  </a:lnTo>
                  <a:close/>
                  <a:moveTo>
                    <a:pt x="2525" y="6430"/>
                  </a:moveTo>
                  <a:lnTo>
                    <a:pt x="2525" y="7121"/>
                  </a:lnTo>
                  <a:lnTo>
                    <a:pt x="906" y="7121"/>
                  </a:lnTo>
                  <a:lnTo>
                    <a:pt x="906" y="6430"/>
                  </a:lnTo>
                  <a:close/>
                  <a:moveTo>
                    <a:pt x="1" y="1"/>
                  </a:moveTo>
                  <a:lnTo>
                    <a:pt x="1" y="10074"/>
                  </a:lnTo>
                  <a:lnTo>
                    <a:pt x="3406" y="10074"/>
                  </a:lnTo>
                  <a:lnTo>
                    <a:pt x="3406" y="1"/>
                  </a:lnTo>
                  <a:lnTo>
                    <a:pt x="2858" y="1"/>
                  </a:lnTo>
                  <a:cubicBezTo>
                    <a:pt x="2620" y="405"/>
                    <a:pt x="2192" y="667"/>
                    <a:pt x="1715" y="667"/>
                  </a:cubicBezTo>
                  <a:cubicBezTo>
                    <a:pt x="1239" y="667"/>
                    <a:pt x="786" y="405"/>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77"/>
            <p:cNvSpPr/>
            <p:nvPr/>
          </p:nvSpPr>
          <p:spPr>
            <a:xfrm>
              <a:off x="2380020" y="2431267"/>
              <a:ext cx="42403" cy="42403"/>
            </a:xfrm>
            <a:custGeom>
              <a:avLst/>
              <a:gdLst/>
              <a:ahLst/>
              <a:cxnLst/>
              <a:rect l="l" t="t" r="r" b="b"/>
              <a:pathLst>
                <a:path w="1430" h="1430" extrusionOk="0">
                  <a:moveTo>
                    <a:pt x="715" y="1"/>
                  </a:moveTo>
                  <a:cubicBezTo>
                    <a:pt x="310" y="1"/>
                    <a:pt x="1" y="334"/>
                    <a:pt x="1" y="715"/>
                  </a:cubicBezTo>
                  <a:cubicBezTo>
                    <a:pt x="1" y="1096"/>
                    <a:pt x="310" y="1430"/>
                    <a:pt x="715" y="1430"/>
                  </a:cubicBezTo>
                  <a:cubicBezTo>
                    <a:pt x="1096" y="1430"/>
                    <a:pt x="1430" y="1096"/>
                    <a:pt x="1430" y="715"/>
                  </a:cubicBezTo>
                  <a:cubicBezTo>
                    <a:pt x="1430" y="334"/>
                    <a:pt x="1096"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2" name="Google Shape;6892;p77"/>
          <p:cNvGrpSpPr/>
          <p:nvPr/>
        </p:nvGrpSpPr>
        <p:grpSpPr>
          <a:xfrm>
            <a:off x="1092631" y="2370912"/>
            <a:ext cx="340415" cy="237312"/>
            <a:chOff x="1759293" y="2508958"/>
            <a:chExt cx="340415" cy="237312"/>
          </a:xfrm>
        </p:grpSpPr>
        <p:sp>
          <p:nvSpPr>
            <p:cNvPr id="6893" name="Google Shape;6893;p77"/>
            <p:cNvSpPr/>
            <p:nvPr/>
          </p:nvSpPr>
          <p:spPr>
            <a:xfrm>
              <a:off x="1759293" y="2508958"/>
              <a:ext cx="94680" cy="74161"/>
            </a:xfrm>
            <a:custGeom>
              <a:avLst/>
              <a:gdLst/>
              <a:ahLst/>
              <a:cxnLst/>
              <a:rect l="l" t="t" r="r" b="b"/>
              <a:pathLst>
                <a:path w="3193" h="2501" extrusionOk="0">
                  <a:moveTo>
                    <a:pt x="1" y="0"/>
                  </a:moveTo>
                  <a:lnTo>
                    <a:pt x="1" y="1501"/>
                  </a:lnTo>
                  <a:lnTo>
                    <a:pt x="1597" y="2501"/>
                  </a:lnTo>
                  <a:lnTo>
                    <a:pt x="3192" y="1572"/>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77"/>
            <p:cNvSpPr/>
            <p:nvPr/>
          </p:nvSpPr>
          <p:spPr>
            <a:xfrm>
              <a:off x="1759293" y="2576745"/>
              <a:ext cx="93969" cy="169523"/>
            </a:xfrm>
            <a:custGeom>
              <a:avLst/>
              <a:gdLst/>
              <a:ahLst/>
              <a:cxnLst/>
              <a:rect l="l" t="t" r="r" b="b"/>
              <a:pathLst>
                <a:path w="3169" h="5717" extrusionOk="0">
                  <a:moveTo>
                    <a:pt x="1" y="1"/>
                  </a:moveTo>
                  <a:lnTo>
                    <a:pt x="1" y="5716"/>
                  </a:lnTo>
                  <a:lnTo>
                    <a:pt x="3168" y="5716"/>
                  </a:lnTo>
                  <a:lnTo>
                    <a:pt x="3168" y="96"/>
                  </a:lnTo>
                  <a:lnTo>
                    <a:pt x="1573" y="104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77"/>
            <p:cNvSpPr/>
            <p:nvPr/>
          </p:nvSpPr>
          <p:spPr>
            <a:xfrm>
              <a:off x="2005769" y="2509670"/>
              <a:ext cx="93939" cy="74161"/>
            </a:xfrm>
            <a:custGeom>
              <a:avLst/>
              <a:gdLst/>
              <a:ahLst/>
              <a:cxnLst/>
              <a:rect l="l" t="t" r="r" b="b"/>
              <a:pathLst>
                <a:path w="3168" h="2501" extrusionOk="0">
                  <a:moveTo>
                    <a:pt x="0" y="0"/>
                  </a:moveTo>
                  <a:lnTo>
                    <a:pt x="0" y="1572"/>
                  </a:lnTo>
                  <a:lnTo>
                    <a:pt x="1596" y="2501"/>
                  </a:lnTo>
                  <a:lnTo>
                    <a:pt x="3168" y="1572"/>
                  </a:lnTo>
                  <a:lnTo>
                    <a:pt x="3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77"/>
            <p:cNvSpPr/>
            <p:nvPr/>
          </p:nvSpPr>
          <p:spPr>
            <a:xfrm>
              <a:off x="2005769" y="2579562"/>
              <a:ext cx="93939" cy="166706"/>
            </a:xfrm>
            <a:custGeom>
              <a:avLst/>
              <a:gdLst/>
              <a:ahLst/>
              <a:cxnLst/>
              <a:rect l="l" t="t" r="r" b="b"/>
              <a:pathLst>
                <a:path w="3168" h="5622" extrusionOk="0">
                  <a:moveTo>
                    <a:pt x="0" y="1"/>
                  </a:moveTo>
                  <a:lnTo>
                    <a:pt x="0" y="5621"/>
                  </a:lnTo>
                  <a:lnTo>
                    <a:pt x="3168" y="5621"/>
                  </a:lnTo>
                  <a:lnTo>
                    <a:pt x="3168" y="1"/>
                  </a:lnTo>
                  <a:lnTo>
                    <a:pt x="1596" y="93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77"/>
            <p:cNvSpPr/>
            <p:nvPr/>
          </p:nvSpPr>
          <p:spPr>
            <a:xfrm>
              <a:off x="1882175" y="2509670"/>
              <a:ext cx="93939" cy="167388"/>
            </a:xfrm>
            <a:custGeom>
              <a:avLst/>
              <a:gdLst/>
              <a:ahLst/>
              <a:cxnLst/>
              <a:rect l="l" t="t" r="r" b="b"/>
              <a:pathLst>
                <a:path w="3168" h="5645" extrusionOk="0">
                  <a:moveTo>
                    <a:pt x="1" y="0"/>
                  </a:moveTo>
                  <a:lnTo>
                    <a:pt x="1" y="5644"/>
                  </a:lnTo>
                  <a:lnTo>
                    <a:pt x="1596" y="4716"/>
                  </a:lnTo>
                  <a:lnTo>
                    <a:pt x="3168" y="5644"/>
                  </a:lnTo>
                  <a:lnTo>
                    <a:pt x="3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77"/>
            <p:cNvSpPr/>
            <p:nvPr/>
          </p:nvSpPr>
          <p:spPr>
            <a:xfrm>
              <a:off x="1882175" y="2672080"/>
              <a:ext cx="93939" cy="74191"/>
            </a:xfrm>
            <a:custGeom>
              <a:avLst/>
              <a:gdLst/>
              <a:ahLst/>
              <a:cxnLst/>
              <a:rect l="l" t="t" r="r" b="b"/>
              <a:pathLst>
                <a:path w="3168" h="2502" extrusionOk="0">
                  <a:moveTo>
                    <a:pt x="1596" y="1"/>
                  </a:moveTo>
                  <a:lnTo>
                    <a:pt x="1" y="929"/>
                  </a:lnTo>
                  <a:lnTo>
                    <a:pt x="1" y="2501"/>
                  </a:lnTo>
                  <a:lnTo>
                    <a:pt x="3168" y="2501"/>
                  </a:lnTo>
                  <a:lnTo>
                    <a:pt x="3168" y="929"/>
                  </a:lnTo>
                  <a:lnTo>
                    <a:pt x="1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9" name="Google Shape;6899;p77"/>
          <p:cNvGrpSpPr/>
          <p:nvPr/>
        </p:nvGrpSpPr>
        <p:grpSpPr>
          <a:xfrm>
            <a:off x="1091949" y="2853386"/>
            <a:ext cx="340384" cy="341097"/>
            <a:chOff x="1758611" y="2996217"/>
            <a:chExt cx="340384" cy="341097"/>
          </a:xfrm>
        </p:grpSpPr>
        <p:sp>
          <p:nvSpPr>
            <p:cNvPr id="6900" name="Google Shape;6900;p77"/>
            <p:cNvSpPr/>
            <p:nvPr/>
          </p:nvSpPr>
          <p:spPr>
            <a:xfrm>
              <a:off x="1823581" y="3060475"/>
              <a:ext cx="211867" cy="211867"/>
            </a:xfrm>
            <a:custGeom>
              <a:avLst/>
              <a:gdLst/>
              <a:ahLst/>
              <a:cxnLst/>
              <a:rect l="l" t="t" r="r" b="b"/>
              <a:pathLst>
                <a:path w="7145" h="7145" extrusionOk="0">
                  <a:moveTo>
                    <a:pt x="3572" y="0"/>
                  </a:moveTo>
                  <a:cubicBezTo>
                    <a:pt x="1596" y="0"/>
                    <a:pt x="0" y="1596"/>
                    <a:pt x="0" y="3573"/>
                  </a:cubicBezTo>
                  <a:cubicBezTo>
                    <a:pt x="0" y="5549"/>
                    <a:pt x="1596" y="7145"/>
                    <a:pt x="3572" y="7145"/>
                  </a:cubicBezTo>
                  <a:cubicBezTo>
                    <a:pt x="5549" y="7145"/>
                    <a:pt x="7144" y="5549"/>
                    <a:pt x="7144" y="3573"/>
                  </a:cubicBezTo>
                  <a:cubicBezTo>
                    <a:pt x="7144" y="1596"/>
                    <a:pt x="5549"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77"/>
            <p:cNvSpPr/>
            <p:nvPr/>
          </p:nvSpPr>
          <p:spPr>
            <a:xfrm>
              <a:off x="1937270" y="2996217"/>
              <a:ext cx="161725" cy="278259"/>
            </a:xfrm>
            <a:custGeom>
              <a:avLst/>
              <a:gdLst/>
              <a:ahLst/>
              <a:cxnLst/>
              <a:rect l="l" t="t" r="r" b="b"/>
              <a:pathLst>
                <a:path w="5454" h="9384" extrusionOk="0">
                  <a:moveTo>
                    <a:pt x="0" y="0"/>
                  </a:moveTo>
                  <a:lnTo>
                    <a:pt x="72" y="1524"/>
                  </a:lnTo>
                  <a:cubicBezTo>
                    <a:pt x="2239" y="1691"/>
                    <a:pt x="3977" y="3525"/>
                    <a:pt x="3977" y="5740"/>
                  </a:cubicBezTo>
                  <a:cubicBezTo>
                    <a:pt x="3977" y="6740"/>
                    <a:pt x="3644" y="7621"/>
                    <a:pt x="3072" y="8335"/>
                  </a:cubicBezTo>
                  <a:lnTo>
                    <a:pt x="4168" y="9383"/>
                  </a:lnTo>
                  <a:cubicBezTo>
                    <a:pt x="5001" y="8359"/>
                    <a:pt x="5454" y="7097"/>
                    <a:pt x="5454" y="5740"/>
                  </a:cubicBezTo>
                  <a:cubicBezTo>
                    <a:pt x="5454" y="4192"/>
                    <a:pt x="4858" y="2763"/>
                    <a:pt x="3763" y="1667"/>
                  </a:cubicBezTo>
                  <a:cubicBezTo>
                    <a:pt x="2739" y="667"/>
                    <a:pt x="1429" y="7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77"/>
            <p:cNvSpPr/>
            <p:nvPr/>
          </p:nvSpPr>
          <p:spPr>
            <a:xfrm>
              <a:off x="1938664" y="3258201"/>
              <a:ext cx="109507" cy="79113"/>
            </a:xfrm>
            <a:custGeom>
              <a:avLst/>
              <a:gdLst/>
              <a:ahLst/>
              <a:cxnLst/>
              <a:rect l="l" t="t" r="r" b="b"/>
              <a:pathLst>
                <a:path w="3693" h="2668" extrusionOk="0">
                  <a:moveTo>
                    <a:pt x="2573" y="0"/>
                  </a:moveTo>
                  <a:cubicBezTo>
                    <a:pt x="1882" y="667"/>
                    <a:pt x="1001" y="1072"/>
                    <a:pt x="1" y="1144"/>
                  </a:cubicBezTo>
                  <a:lnTo>
                    <a:pt x="1" y="2668"/>
                  </a:lnTo>
                  <a:cubicBezTo>
                    <a:pt x="1382" y="2572"/>
                    <a:pt x="2668" y="2001"/>
                    <a:pt x="3692" y="1048"/>
                  </a:cubicBezTo>
                  <a:lnTo>
                    <a:pt x="2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77"/>
            <p:cNvSpPr/>
            <p:nvPr/>
          </p:nvSpPr>
          <p:spPr>
            <a:xfrm>
              <a:off x="1758611" y="2996217"/>
              <a:ext cx="160331" cy="341093"/>
            </a:xfrm>
            <a:custGeom>
              <a:avLst/>
              <a:gdLst/>
              <a:ahLst/>
              <a:cxnLst/>
              <a:rect l="l" t="t" r="r" b="b"/>
              <a:pathLst>
                <a:path w="5407" h="11503" extrusionOk="0">
                  <a:moveTo>
                    <a:pt x="5406" y="0"/>
                  </a:moveTo>
                  <a:cubicBezTo>
                    <a:pt x="4001" y="96"/>
                    <a:pt x="2691" y="691"/>
                    <a:pt x="1691" y="1667"/>
                  </a:cubicBezTo>
                  <a:cubicBezTo>
                    <a:pt x="619" y="2739"/>
                    <a:pt x="0" y="4192"/>
                    <a:pt x="0" y="5740"/>
                  </a:cubicBezTo>
                  <a:cubicBezTo>
                    <a:pt x="0" y="7288"/>
                    <a:pt x="595" y="8716"/>
                    <a:pt x="1691" y="9836"/>
                  </a:cubicBezTo>
                  <a:cubicBezTo>
                    <a:pt x="2691" y="10836"/>
                    <a:pt x="4001" y="11407"/>
                    <a:pt x="5406" y="11503"/>
                  </a:cubicBezTo>
                  <a:lnTo>
                    <a:pt x="5406" y="9979"/>
                  </a:lnTo>
                  <a:cubicBezTo>
                    <a:pt x="3239" y="9788"/>
                    <a:pt x="1500" y="7978"/>
                    <a:pt x="1500" y="5740"/>
                  </a:cubicBezTo>
                  <a:cubicBezTo>
                    <a:pt x="1500" y="3501"/>
                    <a:pt x="3239" y="1691"/>
                    <a:pt x="5406" y="1524"/>
                  </a:cubicBezTo>
                  <a:lnTo>
                    <a:pt x="5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4" name="Google Shape;6904;p77"/>
          <p:cNvGrpSpPr/>
          <p:nvPr/>
        </p:nvGrpSpPr>
        <p:grpSpPr>
          <a:xfrm>
            <a:off x="1830609" y="2836425"/>
            <a:ext cx="341836" cy="341127"/>
            <a:chOff x="2349655" y="2979255"/>
            <a:chExt cx="341836" cy="341127"/>
          </a:xfrm>
        </p:grpSpPr>
        <p:sp>
          <p:nvSpPr>
            <p:cNvPr id="6905" name="Google Shape;6905;p77"/>
            <p:cNvSpPr/>
            <p:nvPr/>
          </p:nvSpPr>
          <p:spPr>
            <a:xfrm>
              <a:off x="2349655" y="3094368"/>
              <a:ext cx="110900" cy="110900"/>
            </a:xfrm>
            <a:custGeom>
              <a:avLst/>
              <a:gdLst/>
              <a:ahLst/>
              <a:cxnLst/>
              <a:rect l="l" t="t" r="r" b="b"/>
              <a:pathLst>
                <a:path w="3740" h="3740" extrusionOk="0">
                  <a:moveTo>
                    <a:pt x="1882" y="1"/>
                  </a:moveTo>
                  <a:cubicBezTo>
                    <a:pt x="834" y="1"/>
                    <a:pt x="1" y="834"/>
                    <a:pt x="1" y="1858"/>
                  </a:cubicBezTo>
                  <a:cubicBezTo>
                    <a:pt x="1" y="2906"/>
                    <a:pt x="834" y="3739"/>
                    <a:pt x="1882" y="3739"/>
                  </a:cubicBezTo>
                  <a:cubicBezTo>
                    <a:pt x="2906" y="3739"/>
                    <a:pt x="3740" y="2906"/>
                    <a:pt x="3740" y="1858"/>
                  </a:cubicBezTo>
                  <a:cubicBezTo>
                    <a:pt x="3740" y="834"/>
                    <a:pt x="2906" y="1"/>
                    <a:pt x="1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77"/>
            <p:cNvSpPr/>
            <p:nvPr/>
          </p:nvSpPr>
          <p:spPr>
            <a:xfrm>
              <a:off x="2411808" y="2979255"/>
              <a:ext cx="247895" cy="99603"/>
            </a:xfrm>
            <a:custGeom>
              <a:avLst/>
              <a:gdLst/>
              <a:ahLst/>
              <a:cxnLst/>
              <a:rect l="l" t="t" r="r" b="b"/>
              <a:pathLst>
                <a:path w="8360" h="3359" extrusionOk="0">
                  <a:moveTo>
                    <a:pt x="3287" y="1"/>
                  </a:moveTo>
                  <a:cubicBezTo>
                    <a:pt x="2811" y="1"/>
                    <a:pt x="2430" y="310"/>
                    <a:pt x="2287" y="739"/>
                  </a:cubicBezTo>
                  <a:lnTo>
                    <a:pt x="953" y="739"/>
                  </a:lnTo>
                  <a:lnTo>
                    <a:pt x="1" y="3216"/>
                  </a:lnTo>
                  <a:cubicBezTo>
                    <a:pt x="191" y="3263"/>
                    <a:pt x="429" y="3287"/>
                    <a:pt x="644" y="3359"/>
                  </a:cubicBezTo>
                  <a:lnTo>
                    <a:pt x="1382" y="1406"/>
                  </a:lnTo>
                  <a:lnTo>
                    <a:pt x="2287" y="1406"/>
                  </a:lnTo>
                  <a:cubicBezTo>
                    <a:pt x="2430" y="1811"/>
                    <a:pt x="2811" y="2144"/>
                    <a:pt x="3287" y="2144"/>
                  </a:cubicBezTo>
                  <a:lnTo>
                    <a:pt x="8359" y="2144"/>
                  </a:lnTo>
                  <a:lnTo>
                    <a:pt x="83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77"/>
            <p:cNvSpPr/>
            <p:nvPr/>
          </p:nvSpPr>
          <p:spPr>
            <a:xfrm>
              <a:off x="2464768" y="3164972"/>
              <a:ext cx="226723" cy="63605"/>
            </a:xfrm>
            <a:custGeom>
              <a:avLst/>
              <a:gdLst/>
              <a:ahLst/>
              <a:cxnLst/>
              <a:rect l="l" t="t" r="r" b="b"/>
              <a:pathLst>
                <a:path w="7646" h="2145" extrusionOk="0">
                  <a:moveTo>
                    <a:pt x="2573" y="1"/>
                  </a:moveTo>
                  <a:cubicBezTo>
                    <a:pt x="2096" y="1"/>
                    <a:pt x="1715" y="287"/>
                    <a:pt x="1572" y="739"/>
                  </a:cubicBezTo>
                  <a:lnTo>
                    <a:pt x="786" y="739"/>
                  </a:lnTo>
                  <a:lnTo>
                    <a:pt x="358" y="525"/>
                  </a:lnTo>
                  <a:cubicBezTo>
                    <a:pt x="263" y="739"/>
                    <a:pt x="143" y="906"/>
                    <a:pt x="1" y="1096"/>
                  </a:cubicBezTo>
                  <a:lnTo>
                    <a:pt x="644" y="1382"/>
                  </a:lnTo>
                  <a:lnTo>
                    <a:pt x="1572" y="1382"/>
                  </a:lnTo>
                  <a:cubicBezTo>
                    <a:pt x="1715" y="1811"/>
                    <a:pt x="2096" y="2144"/>
                    <a:pt x="2573" y="2144"/>
                  </a:cubicBezTo>
                  <a:lnTo>
                    <a:pt x="7645" y="2144"/>
                  </a:lnTo>
                  <a:lnTo>
                    <a:pt x="76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77"/>
            <p:cNvSpPr/>
            <p:nvPr/>
          </p:nvSpPr>
          <p:spPr>
            <a:xfrm>
              <a:off x="2411808" y="3220068"/>
              <a:ext cx="247895" cy="100314"/>
            </a:xfrm>
            <a:custGeom>
              <a:avLst/>
              <a:gdLst/>
              <a:ahLst/>
              <a:cxnLst/>
              <a:rect l="l" t="t" r="r" b="b"/>
              <a:pathLst>
                <a:path w="8360" h="3383" extrusionOk="0">
                  <a:moveTo>
                    <a:pt x="644" y="1"/>
                  </a:moveTo>
                  <a:cubicBezTo>
                    <a:pt x="429" y="96"/>
                    <a:pt x="191" y="120"/>
                    <a:pt x="1" y="167"/>
                  </a:cubicBezTo>
                  <a:lnTo>
                    <a:pt x="953" y="2620"/>
                  </a:lnTo>
                  <a:lnTo>
                    <a:pt x="2287" y="2620"/>
                  </a:lnTo>
                  <a:cubicBezTo>
                    <a:pt x="2430" y="3049"/>
                    <a:pt x="2811" y="3382"/>
                    <a:pt x="3287" y="3382"/>
                  </a:cubicBezTo>
                  <a:lnTo>
                    <a:pt x="8359" y="3382"/>
                  </a:lnTo>
                  <a:lnTo>
                    <a:pt x="8359" y="1263"/>
                  </a:lnTo>
                  <a:lnTo>
                    <a:pt x="3287" y="1263"/>
                  </a:lnTo>
                  <a:cubicBezTo>
                    <a:pt x="2811" y="1263"/>
                    <a:pt x="2430" y="1572"/>
                    <a:pt x="2287" y="1977"/>
                  </a:cubicBezTo>
                  <a:lnTo>
                    <a:pt x="1382" y="1977"/>
                  </a:lnTo>
                  <a:lnTo>
                    <a:pt x="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77"/>
            <p:cNvSpPr/>
            <p:nvPr/>
          </p:nvSpPr>
          <p:spPr>
            <a:xfrm>
              <a:off x="2464768" y="3072484"/>
              <a:ext cx="226723" cy="62863"/>
            </a:xfrm>
            <a:custGeom>
              <a:avLst/>
              <a:gdLst/>
              <a:ahLst/>
              <a:cxnLst/>
              <a:rect l="l" t="t" r="r" b="b"/>
              <a:pathLst>
                <a:path w="7646" h="2120" extrusionOk="0">
                  <a:moveTo>
                    <a:pt x="2573" y="0"/>
                  </a:moveTo>
                  <a:cubicBezTo>
                    <a:pt x="2096" y="0"/>
                    <a:pt x="1715" y="286"/>
                    <a:pt x="1572" y="739"/>
                  </a:cubicBezTo>
                  <a:lnTo>
                    <a:pt x="644" y="739"/>
                  </a:lnTo>
                  <a:lnTo>
                    <a:pt x="1" y="1024"/>
                  </a:lnTo>
                  <a:cubicBezTo>
                    <a:pt x="143" y="1215"/>
                    <a:pt x="263" y="1382"/>
                    <a:pt x="358" y="1596"/>
                  </a:cubicBezTo>
                  <a:lnTo>
                    <a:pt x="786" y="1382"/>
                  </a:lnTo>
                  <a:lnTo>
                    <a:pt x="1572" y="1382"/>
                  </a:lnTo>
                  <a:cubicBezTo>
                    <a:pt x="1715" y="1810"/>
                    <a:pt x="2096" y="2120"/>
                    <a:pt x="2573" y="2120"/>
                  </a:cubicBezTo>
                  <a:lnTo>
                    <a:pt x="7645" y="2120"/>
                  </a:lnTo>
                  <a:lnTo>
                    <a:pt x="76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0" name="Google Shape;6910;p77"/>
          <p:cNvSpPr/>
          <p:nvPr/>
        </p:nvSpPr>
        <p:spPr>
          <a:xfrm>
            <a:off x="2578490" y="2848057"/>
            <a:ext cx="340381" cy="341093"/>
          </a:xfrm>
          <a:custGeom>
            <a:avLst/>
            <a:gdLst/>
            <a:ahLst/>
            <a:cxnLst/>
            <a:rect l="l" t="t" r="r" b="b"/>
            <a:pathLst>
              <a:path w="11479" h="11503" extrusionOk="0">
                <a:moveTo>
                  <a:pt x="10193" y="0"/>
                </a:moveTo>
                <a:cubicBezTo>
                  <a:pt x="9788" y="429"/>
                  <a:pt x="9407" y="810"/>
                  <a:pt x="8954" y="1167"/>
                </a:cubicBezTo>
                <a:lnTo>
                  <a:pt x="8954" y="10836"/>
                </a:lnTo>
                <a:lnTo>
                  <a:pt x="8264" y="10836"/>
                </a:lnTo>
                <a:lnTo>
                  <a:pt x="8264" y="1667"/>
                </a:lnTo>
                <a:cubicBezTo>
                  <a:pt x="7883" y="1953"/>
                  <a:pt x="7478" y="2215"/>
                  <a:pt x="7049" y="2429"/>
                </a:cubicBezTo>
                <a:lnTo>
                  <a:pt x="7049" y="10836"/>
                </a:lnTo>
                <a:lnTo>
                  <a:pt x="6382" y="10836"/>
                </a:lnTo>
                <a:lnTo>
                  <a:pt x="6382" y="2763"/>
                </a:lnTo>
                <a:cubicBezTo>
                  <a:pt x="5978" y="2953"/>
                  <a:pt x="5573" y="3144"/>
                  <a:pt x="5144" y="3239"/>
                </a:cubicBezTo>
                <a:lnTo>
                  <a:pt x="5144" y="10836"/>
                </a:lnTo>
                <a:lnTo>
                  <a:pt x="4453" y="10836"/>
                </a:lnTo>
                <a:lnTo>
                  <a:pt x="4453" y="3453"/>
                </a:lnTo>
                <a:cubicBezTo>
                  <a:pt x="4072" y="3572"/>
                  <a:pt x="3668" y="3668"/>
                  <a:pt x="3239" y="3739"/>
                </a:cubicBezTo>
                <a:lnTo>
                  <a:pt x="3239" y="10812"/>
                </a:lnTo>
                <a:lnTo>
                  <a:pt x="2548" y="10812"/>
                </a:lnTo>
                <a:lnTo>
                  <a:pt x="2548" y="3811"/>
                </a:lnTo>
                <a:cubicBezTo>
                  <a:pt x="2167" y="3882"/>
                  <a:pt x="1762" y="3906"/>
                  <a:pt x="1334" y="3906"/>
                </a:cubicBezTo>
                <a:lnTo>
                  <a:pt x="1334" y="10812"/>
                </a:lnTo>
                <a:lnTo>
                  <a:pt x="0" y="10812"/>
                </a:lnTo>
                <a:lnTo>
                  <a:pt x="0" y="11503"/>
                </a:lnTo>
                <a:lnTo>
                  <a:pt x="11479" y="11503"/>
                </a:lnTo>
                <a:lnTo>
                  <a:pt x="11479" y="10812"/>
                </a:lnTo>
                <a:lnTo>
                  <a:pt x="10193" y="10812"/>
                </a:lnTo>
                <a:lnTo>
                  <a:pt x="101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1" name="Google Shape;6911;p77"/>
          <p:cNvGrpSpPr/>
          <p:nvPr/>
        </p:nvGrpSpPr>
        <p:grpSpPr>
          <a:xfrm>
            <a:off x="3269142" y="2827328"/>
            <a:ext cx="357346" cy="330540"/>
            <a:chOff x="3492957" y="2994082"/>
            <a:chExt cx="357346" cy="330540"/>
          </a:xfrm>
        </p:grpSpPr>
        <p:sp>
          <p:nvSpPr>
            <p:cNvPr id="6912" name="Google Shape;6912;p77"/>
            <p:cNvSpPr/>
            <p:nvPr/>
          </p:nvSpPr>
          <p:spPr>
            <a:xfrm>
              <a:off x="3624290" y="3120493"/>
              <a:ext cx="97497" cy="97497"/>
            </a:xfrm>
            <a:custGeom>
              <a:avLst/>
              <a:gdLst/>
              <a:ahLst/>
              <a:cxnLst/>
              <a:rect l="l" t="t" r="r" b="b"/>
              <a:pathLst>
                <a:path w="3288" h="3288" extrusionOk="0">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77"/>
            <p:cNvSpPr/>
            <p:nvPr/>
          </p:nvSpPr>
          <p:spPr>
            <a:xfrm>
              <a:off x="3684338" y="3184039"/>
              <a:ext cx="129967" cy="140405"/>
            </a:xfrm>
            <a:custGeom>
              <a:avLst/>
              <a:gdLst/>
              <a:ahLst/>
              <a:cxnLst/>
              <a:rect l="l" t="t" r="r" b="b"/>
              <a:pathLst>
                <a:path w="4383" h="4735" extrusionOk="0">
                  <a:moveTo>
                    <a:pt x="1858" y="1"/>
                  </a:moveTo>
                  <a:cubicBezTo>
                    <a:pt x="1667" y="763"/>
                    <a:pt x="1143" y="1382"/>
                    <a:pt x="453" y="1644"/>
                  </a:cubicBezTo>
                  <a:cubicBezTo>
                    <a:pt x="667" y="2454"/>
                    <a:pt x="500" y="3335"/>
                    <a:pt x="0" y="4049"/>
                  </a:cubicBezTo>
                  <a:cubicBezTo>
                    <a:pt x="449" y="4498"/>
                    <a:pt x="1052" y="4735"/>
                    <a:pt x="1658" y="4735"/>
                  </a:cubicBezTo>
                  <a:cubicBezTo>
                    <a:pt x="2145" y="4735"/>
                    <a:pt x="2635" y="4582"/>
                    <a:pt x="3048" y="4264"/>
                  </a:cubicBezTo>
                  <a:cubicBezTo>
                    <a:pt x="4144" y="3549"/>
                    <a:pt x="4382" y="2073"/>
                    <a:pt x="3596" y="1001"/>
                  </a:cubicBezTo>
                  <a:cubicBezTo>
                    <a:pt x="3191" y="406"/>
                    <a:pt x="2525" y="72"/>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77"/>
            <p:cNvSpPr/>
            <p:nvPr/>
          </p:nvSpPr>
          <p:spPr>
            <a:xfrm>
              <a:off x="3603118" y="2994082"/>
              <a:ext cx="138448" cy="108795"/>
            </a:xfrm>
            <a:custGeom>
              <a:avLst/>
              <a:gdLst/>
              <a:ahLst/>
              <a:cxnLst/>
              <a:rect l="l" t="t" r="r" b="b"/>
              <a:pathLst>
                <a:path w="4669" h="3669" extrusionOk="0">
                  <a:moveTo>
                    <a:pt x="2334" y="1"/>
                  </a:moveTo>
                  <a:cubicBezTo>
                    <a:pt x="1691" y="1"/>
                    <a:pt x="1096" y="239"/>
                    <a:pt x="667" y="692"/>
                  </a:cubicBezTo>
                  <a:cubicBezTo>
                    <a:pt x="310" y="1049"/>
                    <a:pt x="96" y="1477"/>
                    <a:pt x="1" y="1954"/>
                  </a:cubicBezTo>
                  <a:cubicBezTo>
                    <a:pt x="834" y="2239"/>
                    <a:pt x="1453" y="2906"/>
                    <a:pt x="1787" y="3668"/>
                  </a:cubicBezTo>
                  <a:cubicBezTo>
                    <a:pt x="1965" y="3621"/>
                    <a:pt x="2150" y="3597"/>
                    <a:pt x="2334" y="3597"/>
                  </a:cubicBezTo>
                  <a:cubicBezTo>
                    <a:pt x="2519" y="3597"/>
                    <a:pt x="2704" y="3621"/>
                    <a:pt x="2882" y="3668"/>
                  </a:cubicBezTo>
                  <a:cubicBezTo>
                    <a:pt x="3216" y="2906"/>
                    <a:pt x="3882" y="2239"/>
                    <a:pt x="4668" y="1978"/>
                  </a:cubicBezTo>
                  <a:cubicBezTo>
                    <a:pt x="4501" y="882"/>
                    <a:pt x="3525" y="1"/>
                    <a:pt x="2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77"/>
            <p:cNvSpPr/>
            <p:nvPr/>
          </p:nvSpPr>
          <p:spPr>
            <a:xfrm>
              <a:off x="3492957" y="3066465"/>
              <a:ext cx="144793" cy="140760"/>
            </a:xfrm>
            <a:custGeom>
              <a:avLst/>
              <a:gdLst/>
              <a:ahLst/>
              <a:cxnLst/>
              <a:rect l="l" t="t" r="r" b="b"/>
              <a:pathLst>
                <a:path w="4883" h="4747" extrusionOk="0">
                  <a:moveTo>
                    <a:pt x="2722" y="0"/>
                  </a:moveTo>
                  <a:cubicBezTo>
                    <a:pt x="2337" y="0"/>
                    <a:pt x="1948" y="90"/>
                    <a:pt x="1596" y="251"/>
                  </a:cubicBezTo>
                  <a:cubicBezTo>
                    <a:pt x="1048" y="561"/>
                    <a:pt x="620" y="1037"/>
                    <a:pt x="405" y="1632"/>
                  </a:cubicBezTo>
                  <a:cubicBezTo>
                    <a:pt x="1" y="2871"/>
                    <a:pt x="691" y="4204"/>
                    <a:pt x="1929" y="4633"/>
                  </a:cubicBezTo>
                  <a:cubicBezTo>
                    <a:pt x="2167" y="4709"/>
                    <a:pt x="2413" y="4746"/>
                    <a:pt x="2659" y="4746"/>
                  </a:cubicBezTo>
                  <a:cubicBezTo>
                    <a:pt x="3104" y="4746"/>
                    <a:pt x="3546" y="4625"/>
                    <a:pt x="3930" y="4395"/>
                  </a:cubicBezTo>
                  <a:cubicBezTo>
                    <a:pt x="3811" y="4133"/>
                    <a:pt x="3739" y="3799"/>
                    <a:pt x="3739" y="3466"/>
                  </a:cubicBezTo>
                  <a:cubicBezTo>
                    <a:pt x="3739" y="2632"/>
                    <a:pt x="4192" y="1894"/>
                    <a:pt x="4882" y="1465"/>
                  </a:cubicBezTo>
                  <a:cubicBezTo>
                    <a:pt x="4621" y="846"/>
                    <a:pt x="4097" y="346"/>
                    <a:pt x="3430" y="108"/>
                  </a:cubicBezTo>
                  <a:cubicBezTo>
                    <a:pt x="3201" y="35"/>
                    <a:pt x="2962" y="0"/>
                    <a:pt x="2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77"/>
            <p:cNvSpPr/>
            <p:nvPr/>
          </p:nvSpPr>
          <p:spPr>
            <a:xfrm>
              <a:off x="3707645" y="3066821"/>
              <a:ext cx="142658" cy="133496"/>
            </a:xfrm>
            <a:custGeom>
              <a:avLst/>
              <a:gdLst/>
              <a:ahLst/>
              <a:cxnLst/>
              <a:rect l="l" t="t" r="r" b="b"/>
              <a:pathLst>
                <a:path w="4811" h="4502" extrusionOk="0">
                  <a:moveTo>
                    <a:pt x="2191" y="1"/>
                  </a:moveTo>
                  <a:cubicBezTo>
                    <a:pt x="1238" y="1"/>
                    <a:pt x="357" y="596"/>
                    <a:pt x="0" y="1501"/>
                  </a:cubicBezTo>
                  <a:cubicBezTo>
                    <a:pt x="619" y="1882"/>
                    <a:pt x="1072" y="2525"/>
                    <a:pt x="1119" y="3335"/>
                  </a:cubicBezTo>
                  <a:cubicBezTo>
                    <a:pt x="1953" y="3406"/>
                    <a:pt x="2763" y="3811"/>
                    <a:pt x="3287" y="4502"/>
                  </a:cubicBezTo>
                  <a:cubicBezTo>
                    <a:pt x="4311" y="3930"/>
                    <a:pt x="4811" y="2739"/>
                    <a:pt x="4453" y="1644"/>
                  </a:cubicBezTo>
                  <a:cubicBezTo>
                    <a:pt x="4120" y="620"/>
                    <a:pt x="3215" y="1"/>
                    <a:pt x="2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77"/>
            <p:cNvSpPr/>
            <p:nvPr/>
          </p:nvSpPr>
          <p:spPr>
            <a:xfrm>
              <a:off x="3532514" y="3212299"/>
              <a:ext cx="150427" cy="112324"/>
            </a:xfrm>
            <a:custGeom>
              <a:avLst/>
              <a:gdLst/>
              <a:ahLst/>
              <a:cxnLst/>
              <a:rect l="l" t="t" r="r" b="b"/>
              <a:pathLst>
                <a:path w="5073" h="3788" extrusionOk="0">
                  <a:moveTo>
                    <a:pt x="2929" y="1"/>
                  </a:moveTo>
                  <a:cubicBezTo>
                    <a:pt x="2456" y="300"/>
                    <a:pt x="1888" y="454"/>
                    <a:pt x="1323" y="454"/>
                  </a:cubicBezTo>
                  <a:cubicBezTo>
                    <a:pt x="1036" y="454"/>
                    <a:pt x="749" y="414"/>
                    <a:pt x="476" y="334"/>
                  </a:cubicBezTo>
                  <a:lnTo>
                    <a:pt x="476" y="334"/>
                  </a:lnTo>
                  <a:cubicBezTo>
                    <a:pt x="0" y="1406"/>
                    <a:pt x="310" y="2644"/>
                    <a:pt x="1215" y="3335"/>
                  </a:cubicBezTo>
                  <a:cubicBezTo>
                    <a:pt x="1643" y="3644"/>
                    <a:pt x="2143" y="3787"/>
                    <a:pt x="2620" y="3787"/>
                  </a:cubicBezTo>
                  <a:cubicBezTo>
                    <a:pt x="3358" y="3787"/>
                    <a:pt x="4072" y="3454"/>
                    <a:pt x="4525" y="2811"/>
                  </a:cubicBezTo>
                  <a:cubicBezTo>
                    <a:pt x="4930" y="2215"/>
                    <a:pt x="5073" y="1501"/>
                    <a:pt x="4906" y="834"/>
                  </a:cubicBezTo>
                  <a:lnTo>
                    <a:pt x="4906" y="834"/>
                  </a:lnTo>
                  <a:cubicBezTo>
                    <a:pt x="4836" y="841"/>
                    <a:pt x="4765" y="844"/>
                    <a:pt x="4695" y="844"/>
                  </a:cubicBezTo>
                  <a:cubicBezTo>
                    <a:pt x="4022" y="844"/>
                    <a:pt x="3339" y="539"/>
                    <a:pt x="2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8" name="Google Shape;6918;p77"/>
          <p:cNvGrpSpPr/>
          <p:nvPr/>
        </p:nvGrpSpPr>
        <p:grpSpPr>
          <a:xfrm>
            <a:off x="4043118" y="2862172"/>
            <a:ext cx="341126" cy="305806"/>
            <a:chOff x="4119318" y="3014572"/>
            <a:chExt cx="341126" cy="305806"/>
          </a:xfrm>
        </p:grpSpPr>
        <p:sp>
          <p:nvSpPr>
            <p:cNvPr id="6919" name="Google Shape;6919;p77"/>
            <p:cNvSpPr/>
            <p:nvPr/>
          </p:nvSpPr>
          <p:spPr>
            <a:xfrm>
              <a:off x="4119318" y="3014572"/>
              <a:ext cx="127150" cy="305806"/>
            </a:xfrm>
            <a:custGeom>
              <a:avLst/>
              <a:gdLst/>
              <a:ahLst/>
              <a:cxnLst/>
              <a:rect l="l" t="t" r="r" b="b"/>
              <a:pathLst>
                <a:path w="4288" h="10313" extrusionOk="0">
                  <a:moveTo>
                    <a:pt x="2240" y="715"/>
                  </a:moveTo>
                  <a:lnTo>
                    <a:pt x="2240" y="1406"/>
                  </a:lnTo>
                  <a:lnTo>
                    <a:pt x="715" y="1406"/>
                  </a:lnTo>
                  <a:lnTo>
                    <a:pt x="715" y="715"/>
                  </a:lnTo>
                  <a:close/>
                  <a:moveTo>
                    <a:pt x="2240" y="2430"/>
                  </a:moveTo>
                  <a:lnTo>
                    <a:pt x="2240" y="3096"/>
                  </a:lnTo>
                  <a:lnTo>
                    <a:pt x="715" y="3096"/>
                  </a:lnTo>
                  <a:lnTo>
                    <a:pt x="715" y="2430"/>
                  </a:lnTo>
                  <a:close/>
                  <a:moveTo>
                    <a:pt x="1" y="1"/>
                  </a:moveTo>
                  <a:lnTo>
                    <a:pt x="1" y="10312"/>
                  </a:lnTo>
                  <a:lnTo>
                    <a:pt x="2930" y="10312"/>
                  </a:lnTo>
                  <a:lnTo>
                    <a:pt x="2930" y="6740"/>
                  </a:lnTo>
                  <a:lnTo>
                    <a:pt x="4288" y="5168"/>
                  </a:lnTo>
                  <a:lnTo>
                    <a:pt x="2930" y="3573"/>
                  </a:lnTo>
                  <a:lnTo>
                    <a:pt x="2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77"/>
            <p:cNvSpPr/>
            <p:nvPr/>
          </p:nvSpPr>
          <p:spPr>
            <a:xfrm>
              <a:off x="4225268" y="3014572"/>
              <a:ext cx="127120" cy="305806"/>
            </a:xfrm>
            <a:custGeom>
              <a:avLst/>
              <a:gdLst/>
              <a:ahLst/>
              <a:cxnLst/>
              <a:rect l="l" t="t" r="r" b="b"/>
              <a:pathLst>
                <a:path w="4287" h="10313" extrusionOk="0">
                  <a:moveTo>
                    <a:pt x="2263" y="7192"/>
                  </a:moveTo>
                  <a:lnTo>
                    <a:pt x="2263" y="7859"/>
                  </a:lnTo>
                  <a:lnTo>
                    <a:pt x="762" y="7859"/>
                  </a:lnTo>
                  <a:lnTo>
                    <a:pt x="762" y="7192"/>
                  </a:lnTo>
                  <a:close/>
                  <a:moveTo>
                    <a:pt x="2263" y="8859"/>
                  </a:moveTo>
                  <a:lnTo>
                    <a:pt x="2263" y="9526"/>
                  </a:lnTo>
                  <a:lnTo>
                    <a:pt x="762" y="9526"/>
                  </a:lnTo>
                  <a:lnTo>
                    <a:pt x="762" y="8859"/>
                  </a:lnTo>
                  <a:close/>
                  <a:moveTo>
                    <a:pt x="0" y="1"/>
                  </a:moveTo>
                  <a:lnTo>
                    <a:pt x="0" y="3335"/>
                  </a:lnTo>
                  <a:lnTo>
                    <a:pt x="1596" y="5168"/>
                  </a:lnTo>
                  <a:lnTo>
                    <a:pt x="0" y="6978"/>
                  </a:lnTo>
                  <a:lnTo>
                    <a:pt x="0" y="10312"/>
                  </a:lnTo>
                  <a:lnTo>
                    <a:pt x="2929" y="10312"/>
                  </a:lnTo>
                  <a:lnTo>
                    <a:pt x="2929" y="6740"/>
                  </a:lnTo>
                  <a:lnTo>
                    <a:pt x="4287" y="5168"/>
                  </a:lnTo>
                  <a:lnTo>
                    <a:pt x="2929" y="3573"/>
                  </a:lnTo>
                  <a:lnTo>
                    <a:pt x="2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77"/>
            <p:cNvSpPr/>
            <p:nvPr/>
          </p:nvSpPr>
          <p:spPr>
            <a:xfrm>
              <a:off x="4333294" y="3014572"/>
              <a:ext cx="127150" cy="305806"/>
            </a:xfrm>
            <a:custGeom>
              <a:avLst/>
              <a:gdLst/>
              <a:ahLst/>
              <a:cxnLst/>
              <a:rect l="l" t="t" r="r" b="b"/>
              <a:pathLst>
                <a:path w="4288" h="10313" extrusionOk="0">
                  <a:moveTo>
                    <a:pt x="2192" y="715"/>
                  </a:moveTo>
                  <a:lnTo>
                    <a:pt x="2192" y="1406"/>
                  </a:lnTo>
                  <a:lnTo>
                    <a:pt x="691" y="1406"/>
                  </a:lnTo>
                  <a:lnTo>
                    <a:pt x="691" y="715"/>
                  </a:lnTo>
                  <a:close/>
                  <a:moveTo>
                    <a:pt x="2192" y="2430"/>
                  </a:moveTo>
                  <a:lnTo>
                    <a:pt x="2192" y="3096"/>
                  </a:lnTo>
                  <a:lnTo>
                    <a:pt x="691" y="3096"/>
                  </a:lnTo>
                  <a:lnTo>
                    <a:pt x="691" y="2430"/>
                  </a:lnTo>
                  <a:close/>
                  <a:moveTo>
                    <a:pt x="1" y="1"/>
                  </a:moveTo>
                  <a:lnTo>
                    <a:pt x="1" y="3335"/>
                  </a:lnTo>
                  <a:lnTo>
                    <a:pt x="1572" y="5168"/>
                  </a:lnTo>
                  <a:lnTo>
                    <a:pt x="1" y="6978"/>
                  </a:lnTo>
                  <a:lnTo>
                    <a:pt x="1" y="10312"/>
                  </a:lnTo>
                  <a:lnTo>
                    <a:pt x="2906" y="10312"/>
                  </a:lnTo>
                  <a:lnTo>
                    <a:pt x="2906" y="6740"/>
                  </a:lnTo>
                  <a:lnTo>
                    <a:pt x="4287" y="5168"/>
                  </a:lnTo>
                  <a:lnTo>
                    <a:pt x="2906" y="3573"/>
                  </a:lnTo>
                  <a:lnTo>
                    <a:pt x="29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2" name="Google Shape;6922;p77"/>
          <p:cNvGrpSpPr/>
          <p:nvPr/>
        </p:nvGrpSpPr>
        <p:grpSpPr>
          <a:xfrm>
            <a:off x="4801418" y="2851586"/>
            <a:ext cx="302992" cy="341093"/>
            <a:chOff x="4725218" y="3003986"/>
            <a:chExt cx="302992" cy="341093"/>
          </a:xfrm>
        </p:grpSpPr>
        <p:sp>
          <p:nvSpPr>
            <p:cNvPr id="6923" name="Google Shape;6923;p77"/>
            <p:cNvSpPr/>
            <p:nvPr/>
          </p:nvSpPr>
          <p:spPr>
            <a:xfrm>
              <a:off x="4906013" y="3112012"/>
              <a:ext cx="53701" cy="125045"/>
            </a:xfrm>
            <a:custGeom>
              <a:avLst/>
              <a:gdLst/>
              <a:ahLst/>
              <a:cxnLst/>
              <a:rect l="l" t="t" r="r" b="b"/>
              <a:pathLst>
                <a:path w="1811" h="4217" extrusionOk="0">
                  <a:moveTo>
                    <a:pt x="0" y="1"/>
                  </a:moveTo>
                  <a:lnTo>
                    <a:pt x="0" y="4216"/>
                  </a:lnTo>
                  <a:cubicBezTo>
                    <a:pt x="1048" y="4073"/>
                    <a:pt x="1810" y="3192"/>
                    <a:pt x="1810" y="2120"/>
                  </a:cubicBezTo>
                  <a:cubicBezTo>
                    <a:pt x="1810" y="1049"/>
                    <a:pt x="1048" y="14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77"/>
            <p:cNvSpPr/>
            <p:nvPr/>
          </p:nvSpPr>
          <p:spPr>
            <a:xfrm>
              <a:off x="4906013" y="3042831"/>
              <a:ext cx="122198" cy="261298"/>
            </a:xfrm>
            <a:custGeom>
              <a:avLst/>
              <a:gdLst/>
              <a:ahLst/>
              <a:cxnLst/>
              <a:rect l="l" t="t" r="r" b="b"/>
              <a:pathLst>
                <a:path w="4121" h="8812" extrusionOk="0">
                  <a:moveTo>
                    <a:pt x="0" y="0"/>
                  </a:moveTo>
                  <a:lnTo>
                    <a:pt x="0" y="1619"/>
                  </a:lnTo>
                  <a:cubicBezTo>
                    <a:pt x="1405" y="1786"/>
                    <a:pt x="2477" y="2977"/>
                    <a:pt x="2477" y="4406"/>
                  </a:cubicBezTo>
                  <a:cubicBezTo>
                    <a:pt x="2477" y="5835"/>
                    <a:pt x="1358" y="7025"/>
                    <a:pt x="0" y="7216"/>
                  </a:cubicBezTo>
                  <a:lnTo>
                    <a:pt x="0" y="8811"/>
                  </a:lnTo>
                  <a:cubicBezTo>
                    <a:pt x="2286" y="8645"/>
                    <a:pt x="4120" y="6740"/>
                    <a:pt x="4120" y="4382"/>
                  </a:cubicBezTo>
                  <a:cubicBezTo>
                    <a:pt x="4120" y="2096"/>
                    <a:pt x="2286" y="19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77"/>
            <p:cNvSpPr/>
            <p:nvPr/>
          </p:nvSpPr>
          <p:spPr>
            <a:xfrm>
              <a:off x="4725218" y="3003986"/>
              <a:ext cx="161754" cy="341093"/>
            </a:xfrm>
            <a:custGeom>
              <a:avLst/>
              <a:gdLst/>
              <a:ahLst/>
              <a:cxnLst/>
              <a:rect l="l" t="t" r="r" b="b"/>
              <a:pathLst>
                <a:path w="5455" h="11503" extrusionOk="0">
                  <a:moveTo>
                    <a:pt x="3787" y="4692"/>
                  </a:moveTo>
                  <a:lnTo>
                    <a:pt x="3787" y="5359"/>
                  </a:lnTo>
                  <a:lnTo>
                    <a:pt x="2311" y="5359"/>
                  </a:lnTo>
                  <a:lnTo>
                    <a:pt x="2311" y="5335"/>
                  </a:lnTo>
                  <a:lnTo>
                    <a:pt x="2311" y="4692"/>
                  </a:lnTo>
                  <a:close/>
                  <a:moveTo>
                    <a:pt x="3787" y="6121"/>
                  </a:moveTo>
                  <a:lnTo>
                    <a:pt x="3787" y="6787"/>
                  </a:lnTo>
                  <a:lnTo>
                    <a:pt x="2311" y="6787"/>
                  </a:lnTo>
                  <a:lnTo>
                    <a:pt x="2311" y="6121"/>
                  </a:lnTo>
                  <a:close/>
                  <a:moveTo>
                    <a:pt x="5454" y="0"/>
                  </a:moveTo>
                  <a:cubicBezTo>
                    <a:pt x="4049" y="96"/>
                    <a:pt x="2716" y="667"/>
                    <a:pt x="1692" y="1667"/>
                  </a:cubicBezTo>
                  <a:cubicBezTo>
                    <a:pt x="596" y="2787"/>
                    <a:pt x="1" y="4215"/>
                    <a:pt x="1" y="5763"/>
                  </a:cubicBezTo>
                  <a:cubicBezTo>
                    <a:pt x="1" y="7311"/>
                    <a:pt x="596" y="8740"/>
                    <a:pt x="1692" y="9836"/>
                  </a:cubicBezTo>
                  <a:cubicBezTo>
                    <a:pt x="2692" y="10836"/>
                    <a:pt x="4025" y="11431"/>
                    <a:pt x="5454" y="11503"/>
                  </a:cubicBezTo>
                  <a:lnTo>
                    <a:pt x="5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6" name="Google Shape;6926;p77"/>
          <p:cNvGrpSpPr/>
          <p:nvPr/>
        </p:nvGrpSpPr>
        <p:grpSpPr>
          <a:xfrm>
            <a:off x="5513983" y="2840593"/>
            <a:ext cx="340386" cy="341809"/>
            <a:chOff x="5290168" y="3002563"/>
            <a:chExt cx="340386" cy="341809"/>
          </a:xfrm>
        </p:grpSpPr>
        <p:sp>
          <p:nvSpPr>
            <p:cNvPr id="6927" name="Google Shape;6927;p77"/>
            <p:cNvSpPr/>
            <p:nvPr/>
          </p:nvSpPr>
          <p:spPr>
            <a:xfrm>
              <a:off x="5470250" y="3183357"/>
              <a:ext cx="139130" cy="139841"/>
            </a:xfrm>
            <a:custGeom>
              <a:avLst/>
              <a:gdLst/>
              <a:ahLst/>
              <a:cxnLst/>
              <a:rect l="l" t="t" r="r" b="b"/>
              <a:pathLst>
                <a:path w="4692" h="4716" extrusionOk="0">
                  <a:moveTo>
                    <a:pt x="2643" y="0"/>
                  </a:moveTo>
                  <a:cubicBezTo>
                    <a:pt x="1191" y="0"/>
                    <a:pt x="0" y="1191"/>
                    <a:pt x="0" y="2644"/>
                  </a:cubicBezTo>
                  <a:lnTo>
                    <a:pt x="0" y="4715"/>
                  </a:lnTo>
                  <a:lnTo>
                    <a:pt x="2429" y="4715"/>
                  </a:lnTo>
                  <a:lnTo>
                    <a:pt x="2429" y="2405"/>
                  </a:lnTo>
                  <a:lnTo>
                    <a:pt x="4692" y="2405"/>
                  </a:lnTo>
                  <a:lnTo>
                    <a:pt x="46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77"/>
            <p:cNvSpPr/>
            <p:nvPr/>
          </p:nvSpPr>
          <p:spPr>
            <a:xfrm>
              <a:off x="5290168" y="3002563"/>
              <a:ext cx="68527" cy="68527"/>
            </a:xfrm>
            <a:custGeom>
              <a:avLst/>
              <a:gdLst/>
              <a:ahLst/>
              <a:cxnLst/>
              <a:rect l="l" t="t" r="r" b="b"/>
              <a:pathLst>
                <a:path w="2311" h="2311" extrusionOk="0">
                  <a:moveTo>
                    <a:pt x="977" y="1"/>
                  </a:moveTo>
                  <a:cubicBezTo>
                    <a:pt x="453" y="1"/>
                    <a:pt x="0" y="453"/>
                    <a:pt x="0" y="977"/>
                  </a:cubicBezTo>
                  <a:lnTo>
                    <a:pt x="0" y="2311"/>
                  </a:lnTo>
                  <a:lnTo>
                    <a:pt x="2310" y="2311"/>
                  </a:lnTo>
                  <a:lnTo>
                    <a:pt x="2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77"/>
            <p:cNvSpPr/>
            <p:nvPr/>
          </p:nvSpPr>
          <p:spPr>
            <a:xfrm>
              <a:off x="5311340" y="3023765"/>
              <a:ext cx="139159" cy="139130"/>
            </a:xfrm>
            <a:custGeom>
              <a:avLst/>
              <a:gdLst/>
              <a:ahLst/>
              <a:cxnLst/>
              <a:rect l="l" t="t" r="r" b="b"/>
              <a:pathLst>
                <a:path w="4693" h="4692" extrusionOk="0">
                  <a:moveTo>
                    <a:pt x="2263" y="0"/>
                  </a:moveTo>
                  <a:lnTo>
                    <a:pt x="2263" y="2286"/>
                  </a:lnTo>
                  <a:lnTo>
                    <a:pt x="1" y="2286"/>
                  </a:lnTo>
                  <a:lnTo>
                    <a:pt x="1" y="4692"/>
                  </a:lnTo>
                  <a:lnTo>
                    <a:pt x="2049" y="4692"/>
                  </a:lnTo>
                  <a:cubicBezTo>
                    <a:pt x="3502" y="4692"/>
                    <a:pt x="4692" y="3501"/>
                    <a:pt x="4692" y="2048"/>
                  </a:cubicBezTo>
                  <a:lnTo>
                    <a:pt x="46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77"/>
            <p:cNvSpPr/>
            <p:nvPr/>
          </p:nvSpPr>
          <p:spPr>
            <a:xfrm>
              <a:off x="5562027" y="3275163"/>
              <a:ext cx="68527" cy="69209"/>
            </a:xfrm>
            <a:custGeom>
              <a:avLst/>
              <a:gdLst/>
              <a:ahLst/>
              <a:cxnLst/>
              <a:rect l="l" t="t" r="r" b="b"/>
              <a:pathLst>
                <a:path w="2311" h="2334" extrusionOk="0">
                  <a:moveTo>
                    <a:pt x="1" y="0"/>
                  </a:moveTo>
                  <a:lnTo>
                    <a:pt x="1" y="2334"/>
                  </a:lnTo>
                  <a:lnTo>
                    <a:pt x="1335" y="2334"/>
                  </a:lnTo>
                  <a:cubicBezTo>
                    <a:pt x="1858" y="2334"/>
                    <a:pt x="2311" y="1881"/>
                    <a:pt x="2311" y="1334"/>
                  </a:cubicBezTo>
                  <a:lnTo>
                    <a:pt x="2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77"/>
            <p:cNvSpPr/>
            <p:nvPr/>
          </p:nvSpPr>
          <p:spPr>
            <a:xfrm>
              <a:off x="5290168" y="3275163"/>
              <a:ext cx="68527" cy="67815"/>
            </a:xfrm>
            <a:custGeom>
              <a:avLst/>
              <a:gdLst/>
              <a:ahLst/>
              <a:cxnLst/>
              <a:rect l="l" t="t" r="r" b="b"/>
              <a:pathLst>
                <a:path w="2311" h="2287" extrusionOk="0">
                  <a:moveTo>
                    <a:pt x="0" y="0"/>
                  </a:moveTo>
                  <a:lnTo>
                    <a:pt x="0" y="1334"/>
                  </a:lnTo>
                  <a:cubicBezTo>
                    <a:pt x="0" y="1858"/>
                    <a:pt x="453" y="2286"/>
                    <a:pt x="977" y="2286"/>
                  </a:cubicBezTo>
                  <a:lnTo>
                    <a:pt x="2310" y="2286"/>
                  </a:lnTo>
                  <a:lnTo>
                    <a:pt x="23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77"/>
            <p:cNvSpPr/>
            <p:nvPr/>
          </p:nvSpPr>
          <p:spPr>
            <a:xfrm>
              <a:off x="5311340" y="3183357"/>
              <a:ext cx="139159" cy="139841"/>
            </a:xfrm>
            <a:custGeom>
              <a:avLst/>
              <a:gdLst/>
              <a:ahLst/>
              <a:cxnLst/>
              <a:rect l="l" t="t" r="r" b="b"/>
              <a:pathLst>
                <a:path w="4693" h="4716" extrusionOk="0">
                  <a:moveTo>
                    <a:pt x="1" y="0"/>
                  </a:moveTo>
                  <a:lnTo>
                    <a:pt x="1" y="2405"/>
                  </a:lnTo>
                  <a:lnTo>
                    <a:pt x="2263" y="2405"/>
                  </a:lnTo>
                  <a:lnTo>
                    <a:pt x="2263" y="4715"/>
                  </a:lnTo>
                  <a:lnTo>
                    <a:pt x="4692" y="4715"/>
                  </a:lnTo>
                  <a:lnTo>
                    <a:pt x="4692" y="2644"/>
                  </a:lnTo>
                  <a:cubicBezTo>
                    <a:pt x="4692" y="1191"/>
                    <a:pt x="3502" y="0"/>
                    <a:pt x="20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77"/>
            <p:cNvSpPr/>
            <p:nvPr/>
          </p:nvSpPr>
          <p:spPr>
            <a:xfrm>
              <a:off x="5562027" y="3002563"/>
              <a:ext cx="68527" cy="68527"/>
            </a:xfrm>
            <a:custGeom>
              <a:avLst/>
              <a:gdLst/>
              <a:ahLst/>
              <a:cxnLst/>
              <a:rect l="l" t="t" r="r" b="b"/>
              <a:pathLst>
                <a:path w="2311" h="2311" extrusionOk="0">
                  <a:moveTo>
                    <a:pt x="1" y="1"/>
                  </a:moveTo>
                  <a:lnTo>
                    <a:pt x="1" y="2311"/>
                  </a:lnTo>
                  <a:lnTo>
                    <a:pt x="2311" y="2311"/>
                  </a:lnTo>
                  <a:lnTo>
                    <a:pt x="2311" y="977"/>
                  </a:lnTo>
                  <a:cubicBezTo>
                    <a:pt x="2311" y="453"/>
                    <a:pt x="1858" y="1"/>
                    <a:pt x="1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77"/>
            <p:cNvSpPr/>
            <p:nvPr/>
          </p:nvSpPr>
          <p:spPr>
            <a:xfrm>
              <a:off x="5470250" y="3023765"/>
              <a:ext cx="139130" cy="139130"/>
            </a:xfrm>
            <a:custGeom>
              <a:avLst/>
              <a:gdLst/>
              <a:ahLst/>
              <a:cxnLst/>
              <a:rect l="l" t="t" r="r" b="b"/>
              <a:pathLst>
                <a:path w="4692" h="4692" extrusionOk="0">
                  <a:moveTo>
                    <a:pt x="0" y="0"/>
                  </a:moveTo>
                  <a:lnTo>
                    <a:pt x="0" y="2048"/>
                  </a:lnTo>
                  <a:cubicBezTo>
                    <a:pt x="0" y="3501"/>
                    <a:pt x="1191" y="4692"/>
                    <a:pt x="2643" y="4692"/>
                  </a:cubicBezTo>
                  <a:lnTo>
                    <a:pt x="4692" y="4692"/>
                  </a:lnTo>
                  <a:lnTo>
                    <a:pt x="4692" y="2262"/>
                  </a:lnTo>
                  <a:lnTo>
                    <a:pt x="2429" y="2262"/>
                  </a:lnTo>
                  <a:lnTo>
                    <a:pt x="2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5" name="Google Shape;6935;p77"/>
          <p:cNvGrpSpPr/>
          <p:nvPr/>
        </p:nvGrpSpPr>
        <p:grpSpPr>
          <a:xfrm>
            <a:off x="6247887" y="2935623"/>
            <a:ext cx="342521" cy="174447"/>
            <a:chOff x="5881241" y="3088023"/>
            <a:chExt cx="342521" cy="174447"/>
          </a:xfrm>
        </p:grpSpPr>
        <p:sp>
          <p:nvSpPr>
            <p:cNvPr id="6936" name="Google Shape;6936;p77"/>
            <p:cNvSpPr/>
            <p:nvPr/>
          </p:nvSpPr>
          <p:spPr>
            <a:xfrm>
              <a:off x="5965960" y="3184751"/>
              <a:ext cx="89728" cy="77719"/>
            </a:xfrm>
            <a:custGeom>
              <a:avLst/>
              <a:gdLst/>
              <a:ahLst/>
              <a:cxnLst/>
              <a:rect l="l" t="t" r="r" b="b"/>
              <a:pathLst>
                <a:path w="3026" h="2621" extrusionOk="0">
                  <a:moveTo>
                    <a:pt x="739" y="1"/>
                  </a:moveTo>
                  <a:lnTo>
                    <a:pt x="1" y="1311"/>
                  </a:lnTo>
                  <a:lnTo>
                    <a:pt x="739" y="2620"/>
                  </a:lnTo>
                  <a:lnTo>
                    <a:pt x="2263" y="2620"/>
                  </a:lnTo>
                  <a:lnTo>
                    <a:pt x="3025" y="1311"/>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77"/>
            <p:cNvSpPr/>
            <p:nvPr/>
          </p:nvSpPr>
          <p:spPr>
            <a:xfrm>
              <a:off x="6134033" y="3184751"/>
              <a:ext cx="89017" cy="77719"/>
            </a:xfrm>
            <a:custGeom>
              <a:avLst/>
              <a:gdLst/>
              <a:ahLst/>
              <a:cxnLst/>
              <a:rect l="l" t="t" r="r" b="b"/>
              <a:pathLst>
                <a:path w="3002" h="2621" extrusionOk="0">
                  <a:moveTo>
                    <a:pt x="739" y="1"/>
                  </a:moveTo>
                  <a:lnTo>
                    <a:pt x="1" y="1311"/>
                  </a:lnTo>
                  <a:lnTo>
                    <a:pt x="739" y="2620"/>
                  </a:lnTo>
                  <a:lnTo>
                    <a:pt x="2263" y="2620"/>
                  </a:lnTo>
                  <a:lnTo>
                    <a:pt x="3001" y="1311"/>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77"/>
            <p:cNvSpPr/>
            <p:nvPr/>
          </p:nvSpPr>
          <p:spPr>
            <a:xfrm>
              <a:off x="5881241" y="3137454"/>
              <a:ext cx="88987" cy="77690"/>
            </a:xfrm>
            <a:custGeom>
              <a:avLst/>
              <a:gdLst/>
              <a:ahLst/>
              <a:cxnLst/>
              <a:rect l="l" t="t" r="r" b="b"/>
              <a:pathLst>
                <a:path w="3001" h="2620" extrusionOk="0">
                  <a:moveTo>
                    <a:pt x="738" y="0"/>
                  </a:moveTo>
                  <a:lnTo>
                    <a:pt x="0" y="1310"/>
                  </a:lnTo>
                  <a:lnTo>
                    <a:pt x="738" y="2620"/>
                  </a:lnTo>
                  <a:lnTo>
                    <a:pt x="2262" y="2620"/>
                  </a:lnTo>
                  <a:lnTo>
                    <a:pt x="3001" y="1310"/>
                  </a:lnTo>
                  <a:lnTo>
                    <a:pt x="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77"/>
            <p:cNvSpPr/>
            <p:nvPr/>
          </p:nvSpPr>
          <p:spPr>
            <a:xfrm>
              <a:off x="6049997" y="3137454"/>
              <a:ext cx="89017" cy="77690"/>
            </a:xfrm>
            <a:custGeom>
              <a:avLst/>
              <a:gdLst/>
              <a:ahLst/>
              <a:cxnLst/>
              <a:rect l="l" t="t" r="r" b="b"/>
              <a:pathLst>
                <a:path w="3002" h="2620" extrusionOk="0">
                  <a:moveTo>
                    <a:pt x="739" y="0"/>
                  </a:moveTo>
                  <a:lnTo>
                    <a:pt x="1" y="1310"/>
                  </a:lnTo>
                  <a:lnTo>
                    <a:pt x="739" y="2620"/>
                  </a:lnTo>
                  <a:lnTo>
                    <a:pt x="2263" y="2620"/>
                  </a:lnTo>
                  <a:lnTo>
                    <a:pt x="3001" y="1310"/>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77"/>
            <p:cNvSpPr/>
            <p:nvPr/>
          </p:nvSpPr>
          <p:spPr>
            <a:xfrm>
              <a:off x="5965960" y="3088023"/>
              <a:ext cx="89728" cy="77690"/>
            </a:xfrm>
            <a:custGeom>
              <a:avLst/>
              <a:gdLst/>
              <a:ahLst/>
              <a:cxnLst/>
              <a:rect l="l" t="t" r="r" b="b"/>
              <a:pathLst>
                <a:path w="3026" h="2620" extrusionOk="0">
                  <a:moveTo>
                    <a:pt x="739" y="0"/>
                  </a:moveTo>
                  <a:lnTo>
                    <a:pt x="1" y="1310"/>
                  </a:lnTo>
                  <a:lnTo>
                    <a:pt x="739" y="2620"/>
                  </a:lnTo>
                  <a:lnTo>
                    <a:pt x="2263" y="2620"/>
                  </a:lnTo>
                  <a:lnTo>
                    <a:pt x="3025" y="1310"/>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77"/>
            <p:cNvSpPr/>
            <p:nvPr/>
          </p:nvSpPr>
          <p:spPr>
            <a:xfrm>
              <a:off x="6134745" y="3088023"/>
              <a:ext cx="89017" cy="77690"/>
            </a:xfrm>
            <a:custGeom>
              <a:avLst/>
              <a:gdLst/>
              <a:ahLst/>
              <a:cxnLst/>
              <a:rect l="l" t="t" r="r" b="b"/>
              <a:pathLst>
                <a:path w="3002" h="2620" extrusionOk="0">
                  <a:moveTo>
                    <a:pt x="739" y="0"/>
                  </a:moveTo>
                  <a:lnTo>
                    <a:pt x="0" y="1310"/>
                  </a:lnTo>
                  <a:lnTo>
                    <a:pt x="739" y="2620"/>
                  </a:lnTo>
                  <a:lnTo>
                    <a:pt x="2263" y="2620"/>
                  </a:lnTo>
                  <a:lnTo>
                    <a:pt x="3001" y="1310"/>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2" name="Google Shape;6942;p77"/>
          <p:cNvSpPr/>
          <p:nvPr/>
        </p:nvSpPr>
        <p:spPr>
          <a:xfrm>
            <a:off x="6981290" y="2820815"/>
            <a:ext cx="341122" cy="341122"/>
          </a:xfrm>
          <a:custGeom>
            <a:avLst/>
            <a:gdLst/>
            <a:ahLst/>
            <a:cxnLst/>
            <a:rect l="l" t="t" r="r" b="b"/>
            <a:pathLst>
              <a:path w="11504" h="11504" extrusionOk="0">
                <a:moveTo>
                  <a:pt x="1" y="1"/>
                </a:moveTo>
                <a:lnTo>
                  <a:pt x="1" y="11503"/>
                </a:lnTo>
                <a:lnTo>
                  <a:pt x="11503" y="11503"/>
                </a:lnTo>
                <a:lnTo>
                  <a:pt x="11503" y="10241"/>
                </a:lnTo>
                <a:lnTo>
                  <a:pt x="10908" y="10241"/>
                </a:lnTo>
                <a:lnTo>
                  <a:pt x="10908" y="10789"/>
                </a:lnTo>
                <a:lnTo>
                  <a:pt x="10146" y="10789"/>
                </a:lnTo>
                <a:lnTo>
                  <a:pt x="10146" y="5026"/>
                </a:lnTo>
                <a:lnTo>
                  <a:pt x="8288" y="6383"/>
                </a:lnTo>
                <a:lnTo>
                  <a:pt x="7312" y="5931"/>
                </a:lnTo>
                <a:lnTo>
                  <a:pt x="5883" y="7574"/>
                </a:lnTo>
                <a:lnTo>
                  <a:pt x="4740" y="7002"/>
                </a:lnTo>
                <a:lnTo>
                  <a:pt x="3192" y="8907"/>
                </a:lnTo>
                <a:lnTo>
                  <a:pt x="2168" y="8526"/>
                </a:lnTo>
                <a:lnTo>
                  <a:pt x="763" y="10003"/>
                </a:lnTo>
                <a:lnTo>
                  <a:pt x="763" y="9027"/>
                </a:lnTo>
                <a:lnTo>
                  <a:pt x="1977" y="7717"/>
                </a:lnTo>
                <a:lnTo>
                  <a:pt x="3001" y="8098"/>
                </a:lnTo>
                <a:lnTo>
                  <a:pt x="4573" y="6169"/>
                </a:lnTo>
                <a:lnTo>
                  <a:pt x="5692" y="6740"/>
                </a:lnTo>
                <a:lnTo>
                  <a:pt x="7097" y="5097"/>
                </a:lnTo>
                <a:lnTo>
                  <a:pt x="8169" y="5597"/>
                </a:lnTo>
                <a:lnTo>
                  <a:pt x="10098" y="4240"/>
                </a:lnTo>
                <a:lnTo>
                  <a:pt x="10098" y="2192"/>
                </a:lnTo>
                <a:lnTo>
                  <a:pt x="8884" y="2954"/>
                </a:lnTo>
                <a:lnTo>
                  <a:pt x="7669" y="2716"/>
                </a:lnTo>
                <a:lnTo>
                  <a:pt x="5526" y="4811"/>
                </a:lnTo>
                <a:lnTo>
                  <a:pt x="4549" y="4478"/>
                </a:lnTo>
                <a:lnTo>
                  <a:pt x="2668" y="6502"/>
                </a:lnTo>
                <a:lnTo>
                  <a:pt x="1811" y="5954"/>
                </a:lnTo>
                <a:lnTo>
                  <a:pt x="739" y="7193"/>
                </a:lnTo>
                <a:lnTo>
                  <a:pt x="739" y="692"/>
                </a:lnTo>
                <a:lnTo>
                  <a:pt x="1263" y="692"/>
                </a:lnTo>
                <a:lnTo>
                  <a:pt x="1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3" name="Google Shape;6943;p77"/>
          <p:cNvGrpSpPr/>
          <p:nvPr/>
        </p:nvGrpSpPr>
        <p:grpSpPr>
          <a:xfrm>
            <a:off x="7758280" y="2840326"/>
            <a:ext cx="244340" cy="340681"/>
            <a:chOff x="7091619" y="3002296"/>
            <a:chExt cx="244340" cy="340681"/>
          </a:xfrm>
        </p:grpSpPr>
        <p:sp>
          <p:nvSpPr>
            <p:cNvPr id="6944" name="Google Shape;6944;p77"/>
            <p:cNvSpPr/>
            <p:nvPr/>
          </p:nvSpPr>
          <p:spPr>
            <a:xfrm>
              <a:off x="7268855" y="3184454"/>
              <a:ext cx="67104" cy="158522"/>
            </a:xfrm>
            <a:custGeom>
              <a:avLst/>
              <a:gdLst/>
              <a:ahLst/>
              <a:cxnLst/>
              <a:rect l="l" t="t" r="r" b="b"/>
              <a:pathLst>
                <a:path w="2263" h="5346" extrusionOk="0">
                  <a:moveTo>
                    <a:pt x="1232" y="0"/>
                  </a:moveTo>
                  <a:cubicBezTo>
                    <a:pt x="1119" y="0"/>
                    <a:pt x="1001" y="19"/>
                    <a:pt x="882" y="58"/>
                  </a:cubicBezTo>
                  <a:cubicBezTo>
                    <a:pt x="548" y="130"/>
                    <a:pt x="286" y="416"/>
                    <a:pt x="191" y="725"/>
                  </a:cubicBezTo>
                  <a:cubicBezTo>
                    <a:pt x="1" y="1297"/>
                    <a:pt x="310" y="1845"/>
                    <a:pt x="763" y="2035"/>
                  </a:cubicBezTo>
                  <a:cubicBezTo>
                    <a:pt x="477" y="2154"/>
                    <a:pt x="310" y="2392"/>
                    <a:pt x="310" y="2702"/>
                  </a:cubicBezTo>
                  <a:lnTo>
                    <a:pt x="310" y="5345"/>
                  </a:lnTo>
                  <a:lnTo>
                    <a:pt x="2096" y="5345"/>
                  </a:lnTo>
                  <a:lnTo>
                    <a:pt x="2096" y="2702"/>
                  </a:lnTo>
                  <a:cubicBezTo>
                    <a:pt x="2096" y="2392"/>
                    <a:pt x="1906" y="2130"/>
                    <a:pt x="1644" y="2035"/>
                  </a:cubicBezTo>
                  <a:cubicBezTo>
                    <a:pt x="2001" y="1868"/>
                    <a:pt x="2263" y="1511"/>
                    <a:pt x="2263" y="1059"/>
                  </a:cubicBezTo>
                  <a:cubicBezTo>
                    <a:pt x="2263" y="463"/>
                    <a:pt x="1800" y="0"/>
                    <a:pt x="1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77"/>
            <p:cNvSpPr/>
            <p:nvPr/>
          </p:nvSpPr>
          <p:spPr>
            <a:xfrm>
              <a:off x="7180578" y="3184454"/>
              <a:ext cx="67133" cy="158522"/>
            </a:xfrm>
            <a:custGeom>
              <a:avLst/>
              <a:gdLst/>
              <a:ahLst/>
              <a:cxnLst/>
              <a:rect l="l" t="t" r="r" b="b"/>
              <a:pathLst>
                <a:path w="2264" h="5346" extrusionOk="0">
                  <a:moveTo>
                    <a:pt x="1232" y="0"/>
                  </a:moveTo>
                  <a:cubicBezTo>
                    <a:pt x="1119" y="0"/>
                    <a:pt x="1001" y="19"/>
                    <a:pt x="882" y="58"/>
                  </a:cubicBezTo>
                  <a:cubicBezTo>
                    <a:pt x="548" y="130"/>
                    <a:pt x="287" y="416"/>
                    <a:pt x="191" y="725"/>
                  </a:cubicBezTo>
                  <a:cubicBezTo>
                    <a:pt x="1" y="1297"/>
                    <a:pt x="310" y="1845"/>
                    <a:pt x="763" y="2035"/>
                  </a:cubicBezTo>
                  <a:cubicBezTo>
                    <a:pt x="477" y="2154"/>
                    <a:pt x="310" y="2392"/>
                    <a:pt x="310" y="2702"/>
                  </a:cubicBezTo>
                  <a:lnTo>
                    <a:pt x="310" y="5345"/>
                  </a:lnTo>
                  <a:lnTo>
                    <a:pt x="2096" y="5345"/>
                  </a:lnTo>
                  <a:lnTo>
                    <a:pt x="2096" y="2702"/>
                  </a:lnTo>
                  <a:cubicBezTo>
                    <a:pt x="2096" y="2392"/>
                    <a:pt x="1906" y="2130"/>
                    <a:pt x="1644" y="2035"/>
                  </a:cubicBezTo>
                  <a:cubicBezTo>
                    <a:pt x="2001" y="1868"/>
                    <a:pt x="2263" y="1511"/>
                    <a:pt x="2263" y="1059"/>
                  </a:cubicBezTo>
                  <a:cubicBezTo>
                    <a:pt x="2263" y="463"/>
                    <a:pt x="1800" y="0"/>
                    <a:pt x="1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77"/>
            <p:cNvSpPr/>
            <p:nvPr/>
          </p:nvSpPr>
          <p:spPr>
            <a:xfrm>
              <a:off x="7092301" y="3184454"/>
              <a:ext cx="67133" cy="158522"/>
            </a:xfrm>
            <a:custGeom>
              <a:avLst/>
              <a:gdLst/>
              <a:ahLst/>
              <a:cxnLst/>
              <a:rect l="l" t="t" r="r" b="b"/>
              <a:pathLst>
                <a:path w="2264" h="5346" extrusionOk="0">
                  <a:moveTo>
                    <a:pt x="1232" y="0"/>
                  </a:moveTo>
                  <a:cubicBezTo>
                    <a:pt x="1119" y="0"/>
                    <a:pt x="1001" y="19"/>
                    <a:pt x="882" y="58"/>
                  </a:cubicBezTo>
                  <a:cubicBezTo>
                    <a:pt x="549" y="130"/>
                    <a:pt x="287" y="416"/>
                    <a:pt x="191" y="725"/>
                  </a:cubicBezTo>
                  <a:cubicBezTo>
                    <a:pt x="1" y="1297"/>
                    <a:pt x="311" y="1845"/>
                    <a:pt x="763" y="2035"/>
                  </a:cubicBezTo>
                  <a:cubicBezTo>
                    <a:pt x="477" y="2154"/>
                    <a:pt x="311" y="2392"/>
                    <a:pt x="311" y="2702"/>
                  </a:cubicBezTo>
                  <a:lnTo>
                    <a:pt x="311" y="5345"/>
                  </a:lnTo>
                  <a:lnTo>
                    <a:pt x="2097" y="5345"/>
                  </a:lnTo>
                  <a:lnTo>
                    <a:pt x="2097" y="2702"/>
                  </a:lnTo>
                  <a:cubicBezTo>
                    <a:pt x="2097" y="2392"/>
                    <a:pt x="1906" y="2130"/>
                    <a:pt x="1644" y="2035"/>
                  </a:cubicBezTo>
                  <a:cubicBezTo>
                    <a:pt x="2001" y="1868"/>
                    <a:pt x="2263" y="1511"/>
                    <a:pt x="2263" y="1059"/>
                  </a:cubicBezTo>
                  <a:cubicBezTo>
                    <a:pt x="2263" y="463"/>
                    <a:pt x="1800" y="0"/>
                    <a:pt x="1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77"/>
            <p:cNvSpPr/>
            <p:nvPr/>
          </p:nvSpPr>
          <p:spPr>
            <a:xfrm>
              <a:off x="7268855" y="3002296"/>
              <a:ext cx="66422" cy="159175"/>
            </a:xfrm>
            <a:custGeom>
              <a:avLst/>
              <a:gdLst/>
              <a:ahLst/>
              <a:cxnLst/>
              <a:rect l="l" t="t" r="r" b="b"/>
              <a:pathLst>
                <a:path w="2240" h="5368" extrusionOk="0">
                  <a:moveTo>
                    <a:pt x="1176" y="1"/>
                  </a:moveTo>
                  <a:cubicBezTo>
                    <a:pt x="1065" y="1"/>
                    <a:pt x="950" y="19"/>
                    <a:pt x="834" y="57"/>
                  </a:cubicBezTo>
                  <a:cubicBezTo>
                    <a:pt x="501" y="153"/>
                    <a:pt x="239" y="415"/>
                    <a:pt x="167" y="748"/>
                  </a:cubicBezTo>
                  <a:cubicBezTo>
                    <a:pt x="1" y="1319"/>
                    <a:pt x="286" y="1843"/>
                    <a:pt x="715" y="2058"/>
                  </a:cubicBezTo>
                  <a:cubicBezTo>
                    <a:pt x="453" y="2177"/>
                    <a:pt x="286" y="2415"/>
                    <a:pt x="286" y="2725"/>
                  </a:cubicBezTo>
                  <a:lnTo>
                    <a:pt x="286" y="5368"/>
                  </a:lnTo>
                  <a:lnTo>
                    <a:pt x="2072" y="5368"/>
                  </a:lnTo>
                  <a:lnTo>
                    <a:pt x="2072" y="2725"/>
                  </a:lnTo>
                  <a:cubicBezTo>
                    <a:pt x="2072" y="2415"/>
                    <a:pt x="1882" y="2153"/>
                    <a:pt x="1620" y="2058"/>
                  </a:cubicBezTo>
                  <a:cubicBezTo>
                    <a:pt x="1977" y="1891"/>
                    <a:pt x="2239" y="1534"/>
                    <a:pt x="2239" y="1081"/>
                  </a:cubicBezTo>
                  <a:cubicBezTo>
                    <a:pt x="2239" y="483"/>
                    <a:pt x="1754" y="1"/>
                    <a:pt x="1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77"/>
            <p:cNvSpPr/>
            <p:nvPr/>
          </p:nvSpPr>
          <p:spPr>
            <a:xfrm>
              <a:off x="7184106" y="3002563"/>
              <a:ext cx="63605" cy="158908"/>
            </a:xfrm>
            <a:custGeom>
              <a:avLst/>
              <a:gdLst/>
              <a:ahLst/>
              <a:cxnLst/>
              <a:rect l="l" t="t" r="r" b="b"/>
              <a:pathLst>
                <a:path w="2145" h="5359" extrusionOk="0">
                  <a:moveTo>
                    <a:pt x="1072" y="1"/>
                  </a:moveTo>
                  <a:cubicBezTo>
                    <a:pt x="477" y="1"/>
                    <a:pt x="1" y="477"/>
                    <a:pt x="1" y="1072"/>
                  </a:cubicBezTo>
                  <a:cubicBezTo>
                    <a:pt x="1" y="1477"/>
                    <a:pt x="239" y="1882"/>
                    <a:pt x="644" y="2049"/>
                  </a:cubicBezTo>
                  <a:cubicBezTo>
                    <a:pt x="358" y="2168"/>
                    <a:pt x="191" y="2406"/>
                    <a:pt x="191" y="2716"/>
                  </a:cubicBezTo>
                  <a:lnTo>
                    <a:pt x="191" y="5359"/>
                  </a:lnTo>
                  <a:lnTo>
                    <a:pt x="1977" y="5359"/>
                  </a:lnTo>
                  <a:lnTo>
                    <a:pt x="1977" y="2716"/>
                  </a:lnTo>
                  <a:cubicBezTo>
                    <a:pt x="1977" y="2406"/>
                    <a:pt x="1787" y="2144"/>
                    <a:pt x="1525" y="2049"/>
                  </a:cubicBezTo>
                  <a:cubicBezTo>
                    <a:pt x="1882" y="1882"/>
                    <a:pt x="2144" y="1525"/>
                    <a:pt x="2144" y="1072"/>
                  </a:cubicBezTo>
                  <a:cubicBezTo>
                    <a:pt x="2144" y="477"/>
                    <a:pt x="1668"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77"/>
            <p:cNvSpPr/>
            <p:nvPr/>
          </p:nvSpPr>
          <p:spPr>
            <a:xfrm>
              <a:off x="7091619" y="3002296"/>
              <a:ext cx="67104" cy="159175"/>
            </a:xfrm>
            <a:custGeom>
              <a:avLst/>
              <a:gdLst/>
              <a:ahLst/>
              <a:cxnLst/>
              <a:rect l="l" t="t" r="r" b="b"/>
              <a:pathLst>
                <a:path w="2263" h="5368" extrusionOk="0">
                  <a:moveTo>
                    <a:pt x="1200" y="1"/>
                  </a:moveTo>
                  <a:cubicBezTo>
                    <a:pt x="1088" y="1"/>
                    <a:pt x="973" y="19"/>
                    <a:pt x="857" y="57"/>
                  </a:cubicBezTo>
                  <a:cubicBezTo>
                    <a:pt x="548" y="153"/>
                    <a:pt x="310" y="415"/>
                    <a:pt x="191" y="748"/>
                  </a:cubicBezTo>
                  <a:cubicBezTo>
                    <a:pt x="0" y="1319"/>
                    <a:pt x="310" y="1843"/>
                    <a:pt x="738" y="2058"/>
                  </a:cubicBezTo>
                  <a:cubicBezTo>
                    <a:pt x="476" y="2177"/>
                    <a:pt x="310" y="2415"/>
                    <a:pt x="310" y="2725"/>
                  </a:cubicBezTo>
                  <a:lnTo>
                    <a:pt x="310" y="5368"/>
                  </a:lnTo>
                  <a:lnTo>
                    <a:pt x="2096" y="5368"/>
                  </a:lnTo>
                  <a:lnTo>
                    <a:pt x="2096" y="2725"/>
                  </a:lnTo>
                  <a:cubicBezTo>
                    <a:pt x="2096" y="2415"/>
                    <a:pt x="1905" y="2153"/>
                    <a:pt x="1643" y="2058"/>
                  </a:cubicBezTo>
                  <a:cubicBezTo>
                    <a:pt x="2001" y="1891"/>
                    <a:pt x="2262" y="1534"/>
                    <a:pt x="2262" y="1081"/>
                  </a:cubicBezTo>
                  <a:cubicBezTo>
                    <a:pt x="2262" y="483"/>
                    <a:pt x="1777" y="1"/>
                    <a:pt x="1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0" name="Google Shape;6950;p77"/>
          <p:cNvGrpSpPr/>
          <p:nvPr/>
        </p:nvGrpSpPr>
        <p:grpSpPr>
          <a:xfrm>
            <a:off x="7711665" y="3402014"/>
            <a:ext cx="341809" cy="342521"/>
            <a:chOff x="7045004" y="3563983"/>
            <a:chExt cx="341809" cy="342521"/>
          </a:xfrm>
        </p:grpSpPr>
        <p:sp>
          <p:nvSpPr>
            <p:cNvPr id="6951" name="Google Shape;6951;p77"/>
            <p:cNvSpPr/>
            <p:nvPr/>
          </p:nvSpPr>
          <p:spPr>
            <a:xfrm>
              <a:off x="7132569" y="3563983"/>
              <a:ext cx="150427" cy="86170"/>
            </a:xfrm>
            <a:custGeom>
              <a:avLst/>
              <a:gdLst/>
              <a:ahLst/>
              <a:cxnLst/>
              <a:rect l="l" t="t" r="r" b="b"/>
              <a:pathLst>
                <a:path w="5073" h="2906" extrusionOk="0">
                  <a:moveTo>
                    <a:pt x="2858" y="0"/>
                  </a:moveTo>
                  <a:cubicBezTo>
                    <a:pt x="1810" y="0"/>
                    <a:pt x="858" y="262"/>
                    <a:pt x="0" y="738"/>
                  </a:cubicBezTo>
                  <a:lnTo>
                    <a:pt x="1215" y="1524"/>
                  </a:lnTo>
                  <a:lnTo>
                    <a:pt x="1239" y="2905"/>
                  </a:lnTo>
                  <a:cubicBezTo>
                    <a:pt x="1715" y="2644"/>
                    <a:pt x="2263" y="2501"/>
                    <a:pt x="2810" y="2501"/>
                  </a:cubicBezTo>
                  <a:cubicBezTo>
                    <a:pt x="3144" y="2501"/>
                    <a:pt x="3453" y="2548"/>
                    <a:pt x="3739" y="2620"/>
                  </a:cubicBezTo>
                  <a:lnTo>
                    <a:pt x="5049" y="1834"/>
                  </a:lnTo>
                  <a:lnTo>
                    <a:pt x="5073" y="453"/>
                  </a:lnTo>
                  <a:cubicBezTo>
                    <a:pt x="4406" y="143"/>
                    <a:pt x="3644" y="0"/>
                    <a:pt x="2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77"/>
            <p:cNvSpPr/>
            <p:nvPr/>
          </p:nvSpPr>
          <p:spPr>
            <a:xfrm>
              <a:off x="7264614" y="3587973"/>
              <a:ext cx="119381" cy="146216"/>
            </a:xfrm>
            <a:custGeom>
              <a:avLst/>
              <a:gdLst/>
              <a:ahLst/>
              <a:cxnLst/>
              <a:rect l="l" t="t" r="r" b="b"/>
              <a:pathLst>
                <a:path w="4026" h="4931" extrusionOk="0">
                  <a:moveTo>
                    <a:pt x="1215" y="1"/>
                  </a:moveTo>
                  <a:lnTo>
                    <a:pt x="1215" y="1453"/>
                  </a:lnTo>
                  <a:lnTo>
                    <a:pt x="1" y="2168"/>
                  </a:lnTo>
                  <a:cubicBezTo>
                    <a:pt x="739" y="2620"/>
                    <a:pt x="1287" y="3311"/>
                    <a:pt x="1501" y="4192"/>
                  </a:cubicBezTo>
                  <a:lnTo>
                    <a:pt x="2811" y="4930"/>
                  </a:lnTo>
                  <a:lnTo>
                    <a:pt x="4025" y="4240"/>
                  </a:lnTo>
                  <a:cubicBezTo>
                    <a:pt x="3787" y="2430"/>
                    <a:pt x="2716" y="882"/>
                    <a:pt x="1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77"/>
            <p:cNvSpPr/>
            <p:nvPr/>
          </p:nvSpPr>
          <p:spPr>
            <a:xfrm>
              <a:off x="7045004" y="3599270"/>
              <a:ext cx="103843" cy="134919"/>
            </a:xfrm>
            <a:custGeom>
              <a:avLst/>
              <a:gdLst/>
              <a:ahLst/>
              <a:cxnLst/>
              <a:rect l="l" t="t" r="r" b="b"/>
              <a:pathLst>
                <a:path w="3502" h="4550" extrusionOk="0">
                  <a:moveTo>
                    <a:pt x="2263" y="1"/>
                  </a:moveTo>
                  <a:cubicBezTo>
                    <a:pt x="881" y="1049"/>
                    <a:pt x="0" y="2716"/>
                    <a:pt x="0" y="4549"/>
                  </a:cubicBezTo>
                  <a:lnTo>
                    <a:pt x="1286" y="3835"/>
                  </a:lnTo>
                  <a:lnTo>
                    <a:pt x="2501" y="4526"/>
                  </a:lnTo>
                  <a:cubicBezTo>
                    <a:pt x="2525" y="3621"/>
                    <a:pt x="2882" y="2787"/>
                    <a:pt x="3501" y="2239"/>
                  </a:cubicBezTo>
                  <a:lnTo>
                    <a:pt x="3477" y="715"/>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77"/>
            <p:cNvSpPr/>
            <p:nvPr/>
          </p:nvSpPr>
          <p:spPr>
            <a:xfrm>
              <a:off x="7148108" y="3819592"/>
              <a:ext cx="151139" cy="86911"/>
            </a:xfrm>
            <a:custGeom>
              <a:avLst/>
              <a:gdLst/>
              <a:ahLst/>
              <a:cxnLst/>
              <a:rect l="l" t="t" r="r" b="b"/>
              <a:pathLst>
                <a:path w="5097" h="2931" extrusionOk="0">
                  <a:moveTo>
                    <a:pt x="3834" y="1"/>
                  </a:moveTo>
                  <a:cubicBezTo>
                    <a:pt x="3358" y="263"/>
                    <a:pt x="2834" y="430"/>
                    <a:pt x="2263" y="430"/>
                  </a:cubicBezTo>
                  <a:cubicBezTo>
                    <a:pt x="1929" y="430"/>
                    <a:pt x="1643" y="358"/>
                    <a:pt x="1334" y="310"/>
                  </a:cubicBezTo>
                  <a:lnTo>
                    <a:pt x="24" y="1073"/>
                  </a:lnTo>
                  <a:lnTo>
                    <a:pt x="0" y="2478"/>
                  </a:lnTo>
                  <a:cubicBezTo>
                    <a:pt x="691" y="2787"/>
                    <a:pt x="1429" y="2930"/>
                    <a:pt x="2239" y="2930"/>
                  </a:cubicBezTo>
                  <a:cubicBezTo>
                    <a:pt x="3287" y="2930"/>
                    <a:pt x="4239" y="2668"/>
                    <a:pt x="5097" y="2192"/>
                  </a:cubicBezTo>
                  <a:lnTo>
                    <a:pt x="3882" y="1406"/>
                  </a:lnTo>
                  <a:lnTo>
                    <a:pt x="3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77"/>
            <p:cNvSpPr/>
            <p:nvPr/>
          </p:nvSpPr>
          <p:spPr>
            <a:xfrm>
              <a:off x="7047821" y="3736267"/>
              <a:ext cx="118669" cy="146216"/>
            </a:xfrm>
            <a:custGeom>
              <a:avLst/>
              <a:gdLst/>
              <a:ahLst/>
              <a:cxnLst/>
              <a:rect l="l" t="t" r="r" b="b"/>
              <a:pathLst>
                <a:path w="4002" h="4931" extrusionOk="0">
                  <a:moveTo>
                    <a:pt x="1215" y="1"/>
                  </a:moveTo>
                  <a:lnTo>
                    <a:pt x="1" y="668"/>
                  </a:lnTo>
                  <a:cubicBezTo>
                    <a:pt x="239" y="2501"/>
                    <a:pt x="1310" y="4049"/>
                    <a:pt x="2787" y="4930"/>
                  </a:cubicBezTo>
                  <a:lnTo>
                    <a:pt x="2787" y="3478"/>
                  </a:lnTo>
                  <a:lnTo>
                    <a:pt x="4001" y="2763"/>
                  </a:lnTo>
                  <a:cubicBezTo>
                    <a:pt x="3263" y="2311"/>
                    <a:pt x="2739" y="1596"/>
                    <a:pt x="2525" y="739"/>
                  </a:cubicBezTo>
                  <a:lnTo>
                    <a:pt x="1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77"/>
            <p:cNvSpPr/>
            <p:nvPr/>
          </p:nvSpPr>
          <p:spPr>
            <a:xfrm>
              <a:off x="7282288" y="3736267"/>
              <a:ext cx="104525" cy="134919"/>
            </a:xfrm>
            <a:custGeom>
              <a:avLst/>
              <a:gdLst/>
              <a:ahLst/>
              <a:cxnLst/>
              <a:rect l="l" t="t" r="r" b="b"/>
              <a:pathLst>
                <a:path w="3525" h="4550" extrusionOk="0">
                  <a:moveTo>
                    <a:pt x="3525" y="1"/>
                  </a:moveTo>
                  <a:lnTo>
                    <a:pt x="2239" y="715"/>
                  </a:lnTo>
                  <a:lnTo>
                    <a:pt x="1024" y="25"/>
                  </a:lnTo>
                  <a:cubicBezTo>
                    <a:pt x="976" y="906"/>
                    <a:pt x="619" y="1739"/>
                    <a:pt x="0" y="2311"/>
                  </a:cubicBezTo>
                  <a:lnTo>
                    <a:pt x="24" y="3835"/>
                  </a:lnTo>
                  <a:lnTo>
                    <a:pt x="1262" y="4549"/>
                  </a:lnTo>
                  <a:cubicBezTo>
                    <a:pt x="2620" y="3502"/>
                    <a:pt x="3525" y="1835"/>
                    <a:pt x="3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7" name="Google Shape;6957;p77"/>
          <p:cNvSpPr/>
          <p:nvPr/>
        </p:nvSpPr>
        <p:spPr>
          <a:xfrm>
            <a:off x="6982713" y="3399167"/>
            <a:ext cx="343228" cy="344651"/>
          </a:xfrm>
          <a:custGeom>
            <a:avLst/>
            <a:gdLst/>
            <a:ahLst/>
            <a:cxnLst/>
            <a:rect l="l" t="t" r="r" b="b"/>
            <a:pathLst>
              <a:path w="11575" h="11623" extrusionOk="0">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0"/>
                </a:lnTo>
                <a:lnTo>
                  <a:pt x="4763" y="9550"/>
                </a:lnTo>
                <a:cubicBezTo>
                  <a:pt x="4882" y="9884"/>
                  <a:pt x="5120" y="10122"/>
                  <a:pt x="5454" y="10241"/>
                </a:cubicBezTo>
                <a:lnTo>
                  <a:pt x="5454" y="11622"/>
                </a:lnTo>
                <a:lnTo>
                  <a:pt x="6121" y="11622"/>
                </a:lnTo>
                <a:lnTo>
                  <a:pt x="6121" y="10241"/>
                </a:lnTo>
                <a:cubicBezTo>
                  <a:pt x="6549" y="10098"/>
                  <a:pt x="6883" y="9717"/>
                  <a:pt x="6883" y="9241"/>
                </a:cubicBezTo>
                <a:cubicBezTo>
                  <a:pt x="6883" y="8765"/>
                  <a:pt x="6573" y="8360"/>
                  <a:pt x="6121" y="8217"/>
                </a:cubicBezTo>
                <a:lnTo>
                  <a:pt x="6121" y="6883"/>
                </a:lnTo>
                <a:cubicBezTo>
                  <a:pt x="6454" y="6764"/>
                  <a:pt x="6692" y="6526"/>
                  <a:pt x="6811" y="6193"/>
                </a:cubicBezTo>
                <a:lnTo>
                  <a:pt x="7669" y="6193"/>
                </a:lnTo>
                <a:lnTo>
                  <a:pt x="8478" y="7336"/>
                </a:lnTo>
                <a:lnTo>
                  <a:pt x="11574" y="7336"/>
                </a:lnTo>
                <a:lnTo>
                  <a:pt x="11574" y="4359"/>
                </a:lnTo>
                <a:lnTo>
                  <a:pt x="8454" y="4359"/>
                </a:lnTo>
                <a:lnTo>
                  <a:pt x="8454" y="4287"/>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8" name="Google Shape;6958;p77"/>
          <p:cNvGrpSpPr/>
          <p:nvPr/>
        </p:nvGrpSpPr>
        <p:grpSpPr>
          <a:xfrm>
            <a:off x="6248569" y="3438252"/>
            <a:ext cx="341125" cy="341098"/>
            <a:chOff x="5881923" y="3585867"/>
            <a:chExt cx="341125" cy="341098"/>
          </a:xfrm>
        </p:grpSpPr>
        <p:sp>
          <p:nvSpPr>
            <p:cNvPr id="6959" name="Google Shape;6959;p77"/>
            <p:cNvSpPr/>
            <p:nvPr/>
          </p:nvSpPr>
          <p:spPr>
            <a:xfrm>
              <a:off x="5881923" y="3585867"/>
              <a:ext cx="89728" cy="55806"/>
            </a:xfrm>
            <a:custGeom>
              <a:avLst/>
              <a:gdLst/>
              <a:ahLst/>
              <a:cxnLst/>
              <a:rect l="l" t="t" r="r" b="b"/>
              <a:pathLst>
                <a:path w="3026" h="1882" extrusionOk="0">
                  <a:moveTo>
                    <a:pt x="1" y="0"/>
                  </a:moveTo>
                  <a:lnTo>
                    <a:pt x="1" y="1882"/>
                  </a:lnTo>
                  <a:lnTo>
                    <a:pt x="3025" y="1882"/>
                  </a:lnTo>
                  <a:lnTo>
                    <a:pt x="3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77"/>
            <p:cNvSpPr/>
            <p:nvPr/>
          </p:nvSpPr>
          <p:spPr>
            <a:xfrm>
              <a:off x="5992084" y="3602799"/>
              <a:ext cx="29000" cy="79143"/>
            </a:xfrm>
            <a:custGeom>
              <a:avLst/>
              <a:gdLst/>
              <a:ahLst/>
              <a:cxnLst/>
              <a:rect l="l" t="t" r="r" b="b"/>
              <a:pathLst>
                <a:path w="978" h="2669" extrusionOk="0">
                  <a:moveTo>
                    <a:pt x="1" y="1"/>
                  </a:moveTo>
                  <a:lnTo>
                    <a:pt x="1" y="1525"/>
                  </a:lnTo>
                  <a:lnTo>
                    <a:pt x="977" y="2668"/>
                  </a:lnTo>
                  <a:lnTo>
                    <a:pt x="977" y="116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77"/>
            <p:cNvSpPr/>
            <p:nvPr/>
          </p:nvSpPr>
          <p:spPr>
            <a:xfrm>
              <a:off x="6040834" y="3643068"/>
              <a:ext cx="182215" cy="55806"/>
            </a:xfrm>
            <a:custGeom>
              <a:avLst/>
              <a:gdLst/>
              <a:ahLst/>
              <a:cxnLst/>
              <a:rect l="l" t="t" r="r" b="b"/>
              <a:pathLst>
                <a:path w="6145" h="1882" extrusionOk="0">
                  <a:moveTo>
                    <a:pt x="0" y="0"/>
                  </a:moveTo>
                  <a:lnTo>
                    <a:pt x="0" y="1882"/>
                  </a:lnTo>
                  <a:lnTo>
                    <a:pt x="5406" y="1882"/>
                  </a:lnTo>
                  <a:lnTo>
                    <a:pt x="6144" y="929"/>
                  </a:lnTo>
                  <a:lnTo>
                    <a:pt x="5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77"/>
            <p:cNvSpPr/>
            <p:nvPr/>
          </p:nvSpPr>
          <p:spPr>
            <a:xfrm>
              <a:off x="5992084" y="3679778"/>
              <a:ext cx="29000" cy="79113"/>
            </a:xfrm>
            <a:custGeom>
              <a:avLst/>
              <a:gdLst/>
              <a:ahLst/>
              <a:cxnLst/>
              <a:rect l="l" t="t" r="r" b="b"/>
              <a:pathLst>
                <a:path w="978" h="2668" extrusionOk="0">
                  <a:moveTo>
                    <a:pt x="1" y="1"/>
                  </a:moveTo>
                  <a:lnTo>
                    <a:pt x="1" y="1501"/>
                  </a:lnTo>
                  <a:lnTo>
                    <a:pt x="977" y="2668"/>
                  </a:lnTo>
                  <a:lnTo>
                    <a:pt x="977" y="114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77"/>
            <p:cNvSpPr/>
            <p:nvPr/>
          </p:nvSpPr>
          <p:spPr>
            <a:xfrm>
              <a:off x="5881923" y="3737691"/>
              <a:ext cx="89728" cy="55806"/>
            </a:xfrm>
            <a:custGeom>
              <a:avLst/>
              <a:gdLst/>
              <a:ahLst/>
              <a:cxnLst/>
              <a:rect l="l" t="t" r="r" b="b"/>
              <a:pathLst>
                <a:path w="3026" h="1882" extrusionOk="0">
                  <a:moveTo>
                    <a:pt x="1" y="0"/>
                  </a:moveTo>
                  <a:lnTo>
                    <a:pt x="1" y="1882"/>
                  </a:lnTo>
                  <a:lnTo>
                    <a:pt x="3025" y="1882"/>
                  </a:lnTo>
                  <a:lnTo>
                    <a:pt x="3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77"/>
            <p:cNvSpPr/>
            <p:nvPr/>
          </p:nvSpPr>
          <p:spPr>
            <a:xfrm>
              <a:off x="5992084" y="3755334"/>
              <a:ext cx="29000" cy="79825"/>
            </a:xfrm>
            <a:custGeom>
              <a:avLst/>
              <a:gdLst/>
              <a:ahLst/>
              <a:cxnLst/>
              <a:rect l="l" t="t" r="r" b="b"/>
              <a:pathLst>
                <a:path w="978" h="2692" extrusionOk="0">
                  <a:moveTo>
                    <a:pt x="1" y="1"/>
                  </a:moveTo>
                  <a:lnTo>
                    <a:pt x="1" y="1525"/>
                  </a:lnTo>
                  <a:lnTo>
                    <a:pt x="977" y="2692"/>
                  </a:lnTo>
                  <a:lnTo>
                    <a:pt x="977" y="116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77"/>
            <p:cNvSpPr/>
            <p:nvPr/>
          </p:nvSpPr>
          <p:spPr>
            <a:xfrm>
              <a:off x="5992084" y="3831602"/>
              <a:ext cx="29000" cy="79113"/>
            </a:xfrm>
            <a:custGeom>
              <a:avLst/>
              <a:gdLst/>
              <a:ahLst/>
              <a:cxnLst/>
              <a:rect l="l" t="t" r="r" b="b"/>
              <a:pathLst>
                <a:path w="978" h="2668" extrusionOk="0">
                  <a:moveTo>
                    <a:pt x="1" y="1"/>
                  </a:moveTo>
                  <a:lnTo>
                    <a:pt x="1" y="1501"/>
                  </a:lnTo>
                  <a:lnTo>
                    <a:pt x="977" y="2668"/>
                  </a:lnTo>
                  <a:lnTo>
                    <a:pt x="977" y="114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77"/>
            <p:cNvSpPr/>
            <p:nvPr/>
          </p:nvSpPr>
          <p:spPr>
            <a:xfrm>
              <a:off x="5881923" y="3662135"/>
              <a:ext cx="89728" cy="55094"/>
            </a:xfrm>
            <a:custGeom>
              <a:avLst/>
              <a:gdLst/>
              <a:ahLst/>
              <a:cxnLst/>
              <a:rect l="l" t="t" r="r" b="b"/>
              <a:pathLst>
                <a:path w="3026" h="1858" extrusionOk="0">
                  <a:moveTo>
                    <a:pt x="1" y="0"/>
                  </a:moveTo>
                  <a:lnTo>
                    <a:pt x="1" y="1858"/>
                  </a:lnTo>
                  <a:lnTo>
                    <a:pt x="3025" y="1858"/>
                  </a:lnTo>
                  <a:lnTo>
                    <a:pt x="3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77"/>
            <p:cNvSpPr/>
            <p:nvPr/>
          </p:nvSpPr>
          <p:spPr>
            <a:xfrm>
              <a:off x="6040834" y="3794180"/>
              <a:ext cx="182215" cy="56518"/>
            </a:xfrm>
            <a:custGeom>
              <a:avLst/>
              <a:gdLst/>
              <a:ahLst/>
              <a:cxnLst/>
              <a:rect l="l" t="t" r="r" b="b"/>
              <a:pathLst>
                <a:path w="6145" h="1906" extrusionOk="0">
                  <a:moveTo>
                    <a:pt x="5406" y="1"/>
                  </a:moveTo>
                  <a:lnTo>
                    <a:pt x="0" y="24"/>
                  </a:lnTo>
                  <a:lnTo>
                    <a:pt x="0" y="1906"/>
                  </a:lnTo>
                  <a:lnTo>
                    <a:pt x="5406" y="1906"/>
                  </a:lnTo>
                  <a:lnTo>
                    <a:pt x="6144" y="953"/>
                  </a:lnTo>
                  <a:lnTo>
                    <a:pt x="5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77"/>
            <p:cNvSpPr/>
            <p:nvPr/>
          </p:nvSpPr>
          <p:spPr>
            <a:xfrm>
              <a:off x="6040834" y="3717912"/>
              <a:ext cx="182215" cy="56518"/>
            </a:xfrm>
            <a:custGeom>
              <a:avLst/>
              <a:gdLst/>
              <a:ahLst/>
              <a:cxnLst/>
              <a:rect l="l" t="t" r="r" b="b"/>
              <a:pathLst>
                <a:path w="6145" h="1906" extrusionOk="0">
                  <a:moveTo>
                    <a:pt x="5406" y="1"/>
                  </a:moveTo>
                  <a:lnTo>
                    <a:pt x="0" y="48"/>
                  </a:lnTo>
                  <a:lnTo>
                    <a:pt x="0" y="1906"/>
                  </a:lnTo>
                  <a:lnTo>
                    <a:pt x="5406" y="1906"/>
                  </a:lnTo>
                  <a:lnTo>
                    <a:pt x="6144" y="953"/>
                  </a:lnTo>
                  <a:lnTo>
                    <a:pt x="5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77"/>
            <p:cNvSpPr/>
            <p:nvPr/>
          </p:nvSpPr>
          <p:spPr>
            <a:xfrm>
              <a:off x="6040834" y="3871159"/>
              <a:ext cx="182215" cy="55806"/>
            </a:xfrm>
            <a:custGeom>
              <a:avLst/>
              <a:gdLst/>
              <a:ahLst/>
              <a:cxnLst/>
              <a:rect l="l" t="t" r="r" b="b"/>
              <a:pathLst>
                <a:path w="6145" h="1882" extrusionOk="0">
                  <a:moveTo>
                    <a:pt x="0" y="0"/>
                  </a:moveTo>
                  <a:lnTo>
                    <a:pt x="0" y="1882"/>
                  </a:lnTo>
                  <a:lnTo>
                    <a:pt x="5406" y="1882"/>
                  </a:lnTo>
                  <a:lnTo>
                    <a:pt x="6144" y="905"/>
                  </a:lnTo>
                  <a:lnTo>
                    <a:pt x="5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77"/>
            <p:cNvSpPr/>
            <p:nvPr/>
          </p:nvSpPr>
          <p:spPr>
            <a:xfrm>
              <a:off x="5881923" y="3813958"/>
              <a:ext cx="89728" cy="55094"/>
            </a:xfrm>
            <a:custGeom>
              <a:avLst/>
              <a:gdLst/>
              <a:ahLst/>
              <a:cxnLst/>
              <a:rect l="l" t="t" r="r" b="b"/>
              <a:pathLst>
                <a:path w="3026" h="1858" extrusionOk="0">
                  <a:moveTo>
                    <a:pt x="1" y="0"/>
                  </a:moveTo>
                  <a:lnTo>
                    <a:pt x="1" y="1858"/>
                  </a:lnTo>
                  <a:lnTo>
                    <a:pt x="3025" y="1858"/>
                  </a:lnTo>
                  <a:lnTo>
                    <a:pt x="3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1" name="Google Shape;6971;p77"/>
          <p:cNvSpPr/>
          <p:nvPr/>
        </p:nvSpPr>
        <p:spPr>
          <a:xfrm>
            <a:off x="5547709" y="3411583"/>
            <a:ext cx="283211" cy="344621"/>
          </a:xfrm>
          <a:custGeom>
            <a:avLst/>
            <a:gdLst/>
            <a:ahLst/>
            <a:cxnLst/>
            <a:rect l="l" t="t" r="r" b="b"/>
            <a:pathLst>
              <a:path w="9551" h="11622" extrusionOk="0">
                <a:moveTo>
                  <a:pt x="1" y="0"/>
                </a:moveTo>
                <a:lnTo>
                  <a:pt x="1" y="667"/>
                </a:lnTo>
                <a:lnTo>
                  <a:pt x="858" y="667"/>
                </a:lnTo>
                <a:lnTo>
                  <a:pt x="858" y="1358"/>
                </a:lnTo>
                <a:lnTo>
                  <a:pt x="1" y="1358"/>
                </a:lnTo>
                <a:lnTo>
                  <a:pt x="1" y="2048"/>
                </a:lnTo>
                <a:lnTo>
                  <a:pt x="858" y="2048"/>
                </a:lnTo>
                <a:lnTo>
                  <a:pt x="858" y="2739"/>
                </a:lnTo>
                <a:lnTo>
                  <a:pt x="1" y="2739"/>
                </a:lnTo>
                <a:lnTo>
                  <a:pt x="1" y="3406"/>
                </a:lnTo>
                <a:lnTo>
                  <a:pt x="858" y="3406"/>
                </a:lnTo>
                <a:lnTo>
                  <a:pt x="858" y="4096"/>
                </a:lnTo>
                <a:lnTo>
                  <a:pt x="1" y="4096"/>
                </a:lnTo>
                <a:lnTo>
                  <a:pt x="1" y="4787"/>
                </a:lnTo>
                <a:lnTo>
                  <a:pt x="858" y="4787"/>
                </a:lnTo>
                <a:lnTo>
                  <a:pt x="858" y="5477"/>
                </a:lnTo>
                <a:lnTo>
                  <a:pt x="1" y="5477"/>
                </a:lnTo>
                <a:lnTo>
                  <a:pt x="1" y="6144"/>
                </a:lnTo>
                <a:lnTo>
                  <a:pt x="858" y="6144"/>
                </a:lnTo>
                <a:lnTo>
                  <a:pt x="858" y="6835"/>
                </a:lnTo>
                <a:lnTo>
                  <a:pt x="1" y="6835"/>
                </a:lnTo>
                <a:lnTo>
                  <a:pt x="1" y="7525"/>
                </a:lnTo>
                <a:lnTo>
                  <a:pt x="858" y="7525"/>
                </a:lnTo>
                <a:lnTo>
                  <a:pt x="858" y="8216"/>
                </a:lnTo>
                <a:lnTo>
                  <a:pt x="1" y="8216"/>
                </a:lnTo>
                <a:lnTo>
                  <a:pt x="1" y="8883"/>
                </a:lnTo>
                <a:lnTo>
                  <a:pt x="858" y="8883"/>
                </a:lnTo>
                <a:lnTo>
                  <a:pt x="858" y="9573"/>
                </a:lnTo>
                <a:lnTo>
                  <a:pt x="1" y="9573"/>
                </a:lnTo>
                <a:lnTo>
                  <a:pt x="1" y="10264"/>
                </a:lnTo>
                <a:lnTo>
                  <a:pt x="858" y="10264"/>
                </a:lnTo>
                <a:lnTo>
                  <a:pt x="858" y="10955"/>
                </a:lnTo>
                <a:lnTo>
                  <a:pt x="1" y="10955"/>
                </a:lnTo>
                <a:lnTo>
                  <a:pt x="1" y="11622"/>
                </a:lnTo>
                <a:lnTo>
                  <a:pt x="1525" y="11622"/>
                </a:lnTo>
                <a:lnTo>
                  <a:pt x="1525" y="10145"/>
                </a:lnTo>
                <a:lnTo>
                  <a:pt x="9550" y="10145"/>
                </a:lnTo>
                <a:lnTo>
                  <a:pt x="9550" y="7883"/>
                </a:lnTo>
                <a:lnTo>
                  <a:pt x="1525" y="7883"/>
                </a:lnTo>
                <a:lnTo>
                  <a:pt x="1525" y="6835"/>
                </a:lnTo>
                <a:lnTo>
                  <a:pt x="8907" y="6835"/>
                </a:lnTo>
                <a:lnTo>
                  <a:pt x="8907" y="4692"/>
                </a:lnTo>
                <a:lnTo>
                  <a:pt x="1525" y="4692"/>
                </a:lnTo>
                <a:lnTo>
                  <a:pt x="1525" y="3620"/>
                </a:lnTo>
                <a:lnTo>
                  <a:pt x="8217" y="3620"/>
                </a:lnTo>
                <a:lnTo>
                  <a:pt x="8217" y="1477"/>
                </a:lnTo>
                <a:lnTo>
                  <a:pt x="1525" y="1477"/>
                </a:lnTo>
                <a:lnTo>
                  <a:pt x="1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2" name="Google Shape;6972;p77"/>
          <p:cNvGrpSpPr/>
          <p:nvPr/>
        </p:nvGrpSpPr>
        <p:grpSpPr>
          <a:xfrm>
            <a:off x="4781640" y="3453246"/>
            <a:ext cx="341122" cy="282472"/>
            <a:chOff x="4705440" y="3605646"/>
            <a:chExt cx="341122" cy="282472"/>
          </a:xfrm>
        </p:grpSpPr>
        <p:sp>
          <p:nvSpPr>
            <p:cNvPr id="6973" name="Google Shape;6973;p77"/>
            <p:cNvSpPr/>
            <p:nvPr/>
          </p:nvSpPr>
          <p:spPr>
            <a:xfrm>
              <a:off x="4705440" y="3712278"/>
              <a:ext cx="341122" cy="175839"/>
            </a:xfrm>
            <a:custGeom>
              <a:avLst/>
              <a:gdLst/>
              <a:ahLst/>
              <a:cxnLst/>
              <a:rect l="l" t="t" r="r" b="b"/>
              <a:pathLst>
                <a:path w="11504" h="5930" extrusionOk="0">
                  <a:moveTo>
                    <a:pt x="8979" y="0"/>
                  </a:moveTo>
                  <a:lnTo>
                    <a:pt x="7907" y="977"/>
                  </a:lnTo>
                  <a:lnTo>
                    <a:pt x="7907" y="5239"/>
                  </a:lnTo>
                  <a:lnTo>
                    <a:pt x="6860" y="5239"/>
                  </a:lnTo>
                  <a:lnTo>
                    <a:pt x="6860" y="1667"/>
                  </a:lnTo>
                  <a:lnTo>
                    <a:pt x="5788" y="691"/>
                  </a:lnTo>
                  <a:lnTo>
                    <a:pt x="4716" y="1667"/>
                  </a:lnTo>
                  <a:lnTo>
                    <a:pt x="4716" y="5239"/>
                  </a:lnTo>
                  <a:lnTo>
                    <a:pt x="3645" y="5239"/>
                  </a:lnTo>
                  <a:lnTo>
                    <a:pt x="3645" y="2310"/>
                  </a:lnTo>
                  <a:lnTo>
                    <a:pt x="2573" y="1334"/>
                  </a:lnTo>
                  <a:lnTo>
                    <a:pt x="1501" y="2310"/>
                  </a:lnTo>
                  <a:lnTo>
                    <a:pt x="1501" y="5239"/>
                  </a:lnTo>
                  <a:lnTo>
                    <a:pt x="1" y="5239"/>
                  </a:lnTo>
                  <a:lnTo>
                    <a:pt x="1" y="5930"/>
                  </a:lnTo>
                  <a:lnTo>
                    <a:pt x="11503" y="5930"/>
                  </a:lnTo>
                  <a:lnTo>
                    <a:pt x="11503" y="5239"/>
                  </a:lnTo>
                  <a:lnTo>
                    <a:pt x="10051" y="5239"/>
                  </a:lnTo>
                  <a:lnTo>
                    <a:pt x="10051" y="977"/>
                  </a:lnTo>
                  <a:lnTo>
                    <a:pt x="8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77"/>
            <p:cNvSpPr/>
            <p:nvPr/>
          </p:nvSpPr>
          <p:spPr>
            <a:xfrm>
              <a:off x="4749949" y="3698845"/>
              <a:ext cx="63575" cy="56518"/>
            </a:xfrm>
            <a:custGeom>
              <a:avLst/>
              <a:gdLst/>
              <a:ahLst/>
              <a:cxnLst/>
              <a:rect l="l" t="t" r="r" b="b"/>
              <a:pathLst>
                <a:path w="2144" h="1906" extrusionOk="0">
                  <a:moveTo>
                    <a:pt x="1072" y="1"/>
                  </a:moveTo>
                  <a:lnTo>
                    <a:pt x="0" y="977"/>
                  </a:lnTo>
                  <a:lnTo>
                    <a:pt x="0" y="1906"/>
                  </a:lnTo>
                  <a:lnTo>
                    <a:pt x="1072" y="929"/>
                  </a:lnTo>
                  <a:lnTo>
                    <a:pt x="2144" y="1906"/>
                  </a:lnTo>
                  <a:lnTo>
                    <a:pt x="2144" y="977"/>
                  </a:ln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77"/>
            <p:cNvSpPr/>
            <p:nvPr/>
          </p:nvSpPr>
          <p:spPr>
            <a:xfrm>
              <a:off x="4749949" y="3645885"/>
              <a:ext cx="63575" cy="56518"/>
            </a:xfrm>
            <a:custGeom>
              <a:avLst/>
              <a:gdLst/>
              <a:ahLst/>
              <a:cxnLst/>
              <a:rect l="l" t="t" r="r" b="b"/>
              <a:pathLst>
                <a:path w="2144" h="1906" extrusionOk="0">
                  <a:moveTo>
                    <a:pt x="1072" y="1"/>
                  </a:moveTo>
                  <a:lnTo>
                    <a:pt x="0" y="977"/>
                  </a:lnTo>
                  <a:lnTo>
                    <a:pt x="0" y="1906"/>
                  </a:lnTo>
                  <a:lnTo>
                    <a:pt x="1072" y="929"/>
                  </a:lnTo>
                  <a:lnTo>
                    <a:pt x="2144" y="1906"/>
                  </a:lnTo>
                  <a:lnTo>
                    <a:pt x="2144" y="977"/>
                  </a:ln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77"/>
            <p:cNvSpPr/>
            <p:nvPr/>
          </p:nvSpPr>
          <p:spPr>
            <a:xfrm>
              <a:off x="4845283" y="3678385"/>
              <a:ext cx="63575" cy="56518"/>
            </a:xfrm>
            <a:custGeom>
              <a:avLst/>
              <a:gdLst/>
              <a:ahLst/>
              <a:cxnLst/>
              <a:rect l="l" t="t" r="r" b="b"/>
              <a:pathLst>
                <a:path w="2144" h="1906" extrusionOk="0">
                  <a:moveTo>
                    <a:pt x="1072" y="0"/>
                  </a:moveTo>
                  <a:lnTo>
                    <a:pt x="0" y="1000"/>
                  </a:lnTo>
                  <a:lnTo>
                    <a:pt x="0" y="1905"/>
                  </a:lnTo>
                  <a:lnTo>
                    <a:pt x="1072" y="929"/>
                  </a:lnTo>
                  <a:lnTo>
                    <a:pt x="2144" y="1905"/>
                  </a:lnTo>
                  <a:lnTo>
                    <a:pt x="2144" y="1000"/>
                  </a:lnTo>
                  <a:lnTo>
                    <a:pt x="10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77"/>
            <p:cNvSpPr/>
            <p:nvPr/>
          </p:nvSpPr>
          <p:spPr>
            <a:xfrm>
              <a:off x="4845283" y="3625395"/>
              <a:ext cx="63575" cy="56547"/>
            </a:xfrm>
            <a:custGeom>
              <a:avLst/>
              <a:gdLst/>
              <a:ahLst/>
              <a:cxnLst/>
              <a:rect l="l" t="t" r="r" b="b"/>
              <a:pathLst>
                <a:path w="2144" h="1907" extrusionOk="0">
                  <a:moveTo>
                    <a:pt x="1072" y="1"/>
                  </a:moveTo>
                  <a:lnTo>
                    <a:pt x="0" y="1001"/>
                  </a:lnTo>
                  <a:lnTo>
                    <a:pt x="0" y="1906"/>
                  </a:lnTo>
                  <a:lnTo>
                    <a:pt x="1072" y="930"/>
                  </a:lnTo>
                  <a:lnTo>
                    <a:pt x="2144" y="1906"/>
                  </a:lnTo>
                  <a:lnTo>
                    <a:pt x="2144" y="1001"/>
                  </a:ln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77"/>
            <p:cNvSpPr/>
            <p:nvPr/>
          </p:nvSpPr>
          <p:spPr>
            <a:xfrm>
              <a:off x="4939906" y="3659318"/>
              <a:ext cx="63575" cy="56518"/>
            </a:xfrm>
            <a:custGeom>
              <a:avLst/>
              <a:gdLst/>
              <a:ahLst/>
              <a:cxnLst/>
              <a:rect l="l" t="t" r="r" b="b"/>
              <a:pathLst>
                <a:path w="2144" h="1906" extrusionOk="0">
                  <a:moveTo>
                    <a:pt x="1072" y="0"/>
                  </a:moveTo>
                  <a:lnTo>
                    <a:pt x="0" y="976"/>
                  </a:lnTo>
                  <a:lnTo>
                    <a:pt x="0" y="1905"/>
                  </a:lnTo>
                  <a:lnTo>
                    <a:pt x="1072" y="929"/>
                  </a:lnTo>
                  <a:lnTo>
                    <a:pt x="2144" y="1905"/>
                  </a:lnTo>
                  <a:lnTo>
                    <a:pt x="2144" y="976"/>
                  </a:lnTo>
                  <a:lnTo>
                    <a:pt x="10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77"/>
            <p:cNvSpPr/>
            <p:nvPr/>
          </p:nvSpPr>
          <p:spPr>
            <a:xfrm>
              <a:off x="4939906" y="3605646"/>
              <a:ext cx="63575" cy="56518"/>
            </a:xfrm>
            <a:custGeom>
              <a:avLst/>
              <a:gdLst/>
              <a:ahLst/>
              <a:cxnLst/>
              <a:rect l="l" t="t" r="r" b="b"/>
              <a:pathLst>
                <a:path w="2144" h="1906" extrusionOk="0">
                  <a:moveTo>
                    <a:pt x="1072" y="0"/>
                  </a:moveTo>
                  <a:lnTo>
                    <a:pt x="0" y="977"/>
                  </a:lnTo>
                  <a:lnTo>
                    <a:pt x="0" y="1905"/>
                  </a:lnTo>
                  <a:lnTo>
                    <a:pt x="1072" y="905"/>
                  </a:lnTo>
                  <a:lnTo>
                    <a:pt x="2144" y="1905"/>
                  </a:lnTo>
                  <a:lnTo>
                    <a:pt x="2144" y="977"/>
                  </a:lnTo>
                  <a:lnTo>
                    <a:pt x="10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0" name="Google Shape;6980;p77"/>
          <p:cNvSpPr/>
          <p:nvPr/>
        </p:nvSpPr>
        <p:spPr>
          <a:xfrm>
            <a:off x="4042436" y="3436937"/>
            <a:ext cx="342516" cy="291010"/>
          </a:xfrm>
          <a:custGeom>
            <a:avLst/>
            <a:gdLst/>
            <a:ahLst/>
            <a:cxnLst/>
            <a:rect l="l" t="t" r="r" b="b"/>
            <a:pathLst>
              <a:path w="11551" h="9814" extrusionOk="0">
                <a:moveTo>
                  <a:pt x="3334" y="4313"/>
                </a:moveTo>
                <a:cubicBezTo>
                  <a:pt x="3406" y="4384"/>
                  <a:pt x="3477" y="4408"/>
                  <a:pt x="3572" y="4432"/>
                </a:cubicBezTo>
                <a:lnTo>
                  <a:pt x="3572" y="9147"/>
                </a:lnTo>
                <a:lnTo>
                  <a:pt x="1429" y="9147"/>
                </a:lnTo>
                <a:lnTo>
                  <a:pt x="1429" y="8457"/>
                </a:lnTo>
                <a:cubicBezTo>
                  <a:pt x="1858" y="8314"/>
                  <a:pt x="2143" y="7933"/>
                  <a:pt x="2143" y="7456"/>
                </a:cubicBezTo>
                <a:cubicBezTo>
                  <a:pt x="2143" y="7147"/>
                  <a:pt x="2024" y="6885"/>
                  <a:pt x="1810" y="6670"/>
                </a:cubicBezTo>
                <a:lnTo>
                  <a:pt x="3334" y="4313"/>
                </a:lnTo>
                <a:close/>
                <a:moveTo>
                  <a:pt x="4501" y="4289"/>
                </a:moveTo>
                <a:lnTo>
                  <a:pt x="5859" y="5861"/>
                </a:lnTo>
                <a:cubicBezTo>
                  <a:pt x="5787" y="6027"/>
                  <a:pt x="5739" y="6170"/>
                  <a:pt x="5739" y="6337"/>
                </a:cubicBezTo>
                <a:cubicBezTo>
                  <a:pt x="5739" y="6813"/>
                  <a:pt x="6049" y="7218"/>
                  <a:pt x="6501" y="7361"/>
                </a:cubicBezTo>
                <a:lnTo>
                  <a:pt x="6501" y="9147"/>
                </a:lnTo>
                <a:lnTo>
                  <a:pt x="4263" y="9147"/>
                </a:lnTo>
                <a:lnTo>
                  <a:pt x="4263" y="4432"/>
                </a:lnTo>
                <a:lnTo>
                  <a:pt x="4239" y="4432"/>
                </a:lnTo>
                <a:cubicBezTo>
                  <a:pt x="4311" y="4408"/>
                  <a:pt x="4430" y="4360"/>
                  <a:pt x="4501" y="4289"/>
                </a:cubicBezTo>
                <a:close/>
                <a:moveTo>
                  <a:pt x="9288" y="3217"/>
                </a:moveTo>
                <a:cubicBezTo>
                  <a:pt x="9383" y="3241"/>
                  <a:pt x="9478" y="3241"/>
                  <a:pt x="9526" y="3289"/>
                </a:cubicBezTo>
                <a:lnTo>
                  <a:pt x="9526" y="9147"/>
                </a:lnTo>
                <a:lnTo>
                  <a:pt x="7144" y="9147"/>
                </a:lnTo>
                <a:lnTo>
                  <a:pt x="7144" y="7361"/>
                </a:lnTo>
                <a:cubicBezTo>
                  <a:pt x="7573" y="7218"/>
                  <a:pt x="7883" y="6813"/>
                  <a:pt x="7883" y="6337"/>
                </a:cubicBezTo>
                <a:cubicBezTo>
                  <a:pt x="7883" y="6099"/>
                  <a:pt x="7811" y="5861"/>
                  <a:pt x="7645" y="5694"/>
                </a:cubicBezTo>
                <a:lnTo>
                  <a:pt x="9288" y="3217"/>
                </a:lnTo>
                <a:close/>
                <a:moveTo>
                  <a:pt x="9894" y="0"/>
                </a:moveTo>
                <a:cubicBezTo>
                  <a:pt x="8980" y="0"/>
                  <a:pt x="8240" y="745"/>
                  <a:pt x="8240" y="1646"/>
                </a:cubicBezTo>
                <a:cubicBezTo>
                  <a:pt x="8240" y="2122"/>
                  <a:pt x="8454" y="2527"/>
                  <a:pt x="8764" y="2836"/>
                </a:cubicBezTo>
                <a:lnTo>
                  <a:pt x="7121" y="5313"/>
                </a:lnTo>
                <a:cubicBezTo>
                  <a:pt x="7025" y="5265"/>
                  <a:pt x="6930" y="5265"/>
                  <a:pt x="6859" y="5265"/>
                </a:cubicBezTo>
                <a:cubicBezTo>
                  <a:pt x="6668" y="5265"/>
                  <a:pt x="6525" y="5313"/>
                  <a:pt x="6382" y="5384"/>
                </a:cubicBezTo>
                <a:lnTo>
                  <a:pt x="4954" y="3717"/>
                </a:lnTo>
                <a:cubicBezTo>
                  <a:pt x="4977" y="3598"/>
                  <a:pt x="5001" y="3456"/>
                  <a:pt x="4977" y="3313"/>
                </a:cubicBezTo>
                <a:cubicBezTo>
                  <a:pt x="4906" y="2789"/>
                  <a:pt x="4501" y="2384"/>
                  <a:pt x="4001" y="2360"/>
                </a:cubicBezTo>
                <a:cubicBezTo>
                  <a:pt x="3971" y="2358"/>
                  <a:pt x="3942" y="2357"/>
                  <a:pt x="3913" y="2357"/>
                </a:cubicBezTo>
                <a:cubicBezTo>
                  <a:pt x="3313" y="2357"/>
                  <a:pt x="2858" y="2818"/>
                  <a:pt x="2858" y="3432"/>
                </a:cubicBezTo>
                <a:cubicBezTo>
                  <a:pt x="2858" y="3551"/>
                  <a:pt x="2882" y="3670"/>
                  <a:pt x="2906" y="3765"/>
                </a:cubicBezTo>
                <a:lnTo>
                  <a:pt x="1191" y="6385"/>
                </a:lnTo>
                <a:lnTo>
                  <a:pt x="1072" y="6385"/>
                </a:lnTo>
                <a:cubicBezTo>
                  <a:pt x="476" y="6385"/>
                  <a:pt x="0" y="6861"/>
                  <a:pt x="0" y="7456"/>
                </a:cubicBezTo>
                <a:cubicBezTo>
                  <a:pt x="0" y="7933"/>
                  <a:pt x="310" y="8314"/>
                  <a:pt x="738" y="8457"/>
                </a:cubicBezTo>
                <a:lnTo>
                  <a:pt x="738" y="9147"/>
                </a:lnTo>
                <a:lnTo>
                  <a:pt x="0" y="9147"/>
                </a:lnTo>
                <a:lnTo>
                  <a:pt x="0" y="9814"/>
                </a:lnTo>
                <a:lnTo>
                  <a:pt x="11503" y="9814"/>
                </a:lnTo>
                <a:lnTo>
                  <a:pt x="11503" y="9147"/>
                </a:lnTo>
                <a:lnTo>
                  <a:pt x="10193" y="9147"/>
                </a:lnTo>
                <a:lnTo>
                  <a:pt x="10193" y="3289"/>
                </a:lnTo>
                <a:lnTo>
                  <a:pt x="10217" y="3289"/>
                </a:lnTo>
                <a:cubicBezTo>
                  <a:pt x="10979" y="3122"/>
                  <a:pt x="11550" y="2408"/>
                  <a:pt x="11526" y="1574"/>
                </a:cubicBezTo>
                <a:cubicBezTo>
                  <a:pt x="11503" y="741"/>
                  <a:pt x="10812" y="74"/>
                  <a:pt x="9978" y="2"/>
                </a:cubicBezTo>
                <a:cubicBezTo>
                  <a:pt x="9950" y="1"/>
                  <a:pt x="9922" y="0"/>
                  <a:pt x="9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1" name="Google Shape;6981;p77"/>
          <p:cNvGrpSpPr/>
          <p:nvPr/>
        </p:nvGrpSpPr>
        <p:grpSpPr>
          <a:xfrm>
            <a:off x="3346970" y="3403031"/>
            <a:ext cx="194224" cy="340386"/>
            <a:chOff x="3575570" y="3574570"/>
            <a:chExt cx="194224" cy="340386"/>
          </a:xfrm>
        </p:grpSpPr>
        <p:sp>
          <p:nvSpPr>
            <p:cNvPr id="6982" name="Google Shape;6982;p77"/>
            <p:cNvSpPr/>
            <p:nvPr/>
          </p:nvSpPr>
          <p:spPr>
            <a:xfrm>
              <a:off x="3575570" y="3677673"/>
              <a:ext cx="194224" cy="80536"/>
            </a:xfrm>
            <a:custGeom>
              <a:avLst/>
              <a:gdLst/>
              <a:ahLst/>
              <a:cxnLst/>
              <a:rect l="l" t="t" r="r" b="b"/>
              <a:pathLst>
                <a:path w="6550" h="2716" extrusionOk="0">
                  <a:moveTo>
                    <a:pt x="1739" y="0"/>
                  </a:moveTo>
                  <a:lnTo>
                    <a:pt x="1" y="929"/>
                  </a:lnTo>
                  <a:lnTo>
                    <a:pt x="3287" y="2715"/>
                  </a:lnTo>
                  <a:lnTo>
                    <a:pt x="6550" y="929"/>
                  </a:lnTo>
                  <a:lnTo>
                    <a:pt x="4835" y="0"/>
                  </a:lnTo>
                  <a:lnTo>
                    <a:pt x="3287" y="858"/>
                  </a:lnTo>
                  <a:lnTo>
                    <a:pt x="1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77"/>
            <p:cNvSpPr/>
            <p:nvPr/>
          </p:nvSpPr>
          <p:spPr>
            <a:xfrm>
              <a:off x="3575570" y="3574570"/>
              <a:ext cx="194224" cy="105948"/>
            </a:xfrm>
            <a:custGeom>
              <a:avLst/>
              <a:gdLst/>
              <a:ahLst/>
              <a:cxnLst/>
              <a:rect l="l" t="t" r="r" b="b"/>
              <a:pathLst>
                <a:path w="6550" h="3573" extrusionOk="0">
                  <a:moveTo>
                    <a:pt x="3287" y="0"/>
                  </a:moveTo>
                  <a:lnTo>
                    <a:pt x="1" y="1786"/>
                  </a:lnTo>
                  <a:lnTo>
                    <a:pt x="3287" y="3572"/>
                  </a:lnTo>
                  <a:lnTo>
                    <a:pt x="6550" y="1786"/>
                  </a:lnTo>
                  <a:lnTo>
                    <a:pt x="3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77"/>
            <p:cNvSpPr/>
            <p:nvPr/>
          </p:nvSpPr>
          <p:spPr>
            <a:xfrm>
              <a:off x="3575570" y="3835131"/>
              <a:ext cx="194224" cy="79825"/>
            </a:xfrm>
            <a:custGeom>
              <a:avLst/>
              <a:gdLst/>
              <a:ahLst/>
              <a:cxnLst/>
              <a:rect l="l" t="t" r="r" b="b"/>
              <a:pathLst>
                <a:path w="6550" h="2692" extrusionOk="0">
                  <a:moveTo>
                    <a:pt x="1739" y="1"/>
                  </a:moveTo>
                  <a:lnTo>
                    <a:pt x="1" y="906"/>
                  </a:lnTo>
                  <a:lnTo>
                    <a:pt x="3287" y="2692"/>
                  </a:lnTo>
                  <a:lnTo>
                    <a:pt x="6550" y="906"/>
                  </a:lnTo>
                  <a:lnTo>
                    <a:pt x="4835" y="1"/>
                  </a:lnTo>
                  <a:lnTo>
                    <a:pt x="3287" y="858"/>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77"/>
            <p:cNvSpPr/>
            <p:nvPr/>
          </p:nvSpPr>
          <p:spPr>
            <a:xfrm>
              <a:off x="3575570" y="3756046"/>
              <a:ext cx="194224" cy="80536"/>
            </a:xfrm>
            <a:custGeom>
              <a:avLst/>
              <a:gdLst/>
              <a:ahLst/>
              <a:cxnLst/>
              <a:rect l="l" t="t" r="r" b="b"/>
              <a:pathLst>
                <a:path w="6550" h="2716" extrusionOk="0">
                  <a:moveTo>
                    <a:pt x="1739" y="1"/>
                  </a:moveTo>
                  <a:lnTo>
                    <a:pt x="1" y="929"/>
                  </a:lnTo>
                  <a:lnTo>
                    <a:pt x="3287" y="2715"/>
                  </a:lnTo>
                  <a:lnTo>
                    <a:pt x="6550" y="929"/>
                  </a:lnTo>
                  <a:lnTo>
                    <a:pt x="4835" y="1"/>
                  </a:lnTo>
                  <a:lnTo>
                    <a:pt x="3287" y="882"/>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6" name="Google Shape;6986;p77"/>
          <p:cNvGrpSpPr/>
          <p:nvPr/>
        </p:nvGrpSpPr>
        <p:grpSpPr>
          <a:xfrm>
            <a:off x="2579172" y="3423563"/>
            <a:ext cx="341127" cy="341838"/>
            <a:chOff x="2950603" y="3575963"/>
            <a:chExt cx="341127" cy="341838"/>
          </a:xfrm>
        </p:grpSpPr>
        <p:sp>
          <p:nvSpPr>
            <p:cNvPr id="6987" name="Google Shape;6987;p77"/>
            <p:cNvSpPr/>
            <p:nvPr/>
          </p:nvSpPr>
          <p:spPr>
            <a:xfrm>
              <a:off x="2976757" y="3719988"/>
              <a:ext cx="44508" cy="84094"/>
            </a:xfrm>
            <a:custGeom>
              <a:avLst/>
              <a:gdLst/>
              <a:ahLst/>
              <a:cxnLst/>
              <a:rect l="l" t="t" r="r" b="b"/>
              <a:pathLst>
                <a:path w="1501" h="2836" extrusionOk="0">
                  <a:moveTo>
                    <a:pt x="755" y="1"/>
                  </a:moveTo>
                  <a:cubicBezTo>
                    <a:pt x="742" y="1"/>
                    <a:pt x="728" y="1"/>
                    <a:pt x="715" y="2"/>
                  </a:cubicBezTo>
                  <a:cubicBezTo>
                    <a:pt x="310" y="26"/>
                    <a:pt x="0" y="359"/>
                    <a:pt x="0" y="740"/>
                  </a:cubicBezTo>
                  <a:lnTo>
                    <a:pt x="0" y="2812"/>
                  </a:lnTo>
                  <a:cubicBezTo>
                    <a:pt x="238" y="2717"/>
                    <a:pt x="476" y="2693"/>
                    <a:pt x="738" y="2693"/>
                  </a:cubicBezTo>
                  <a:cubicBezTo>
                    <a:pt x="1024" y="2717"/>
                    <a:pt x="1262" y="2741"/>
                    <a:pt x="1500" y="2836"/>
                  </a:cubicBezTo>
                  <a:lnTo>
                    <a:pt x="1500" y="788"/>
                  </a:lnTo>
                  <a:cubicBezTo>
                    <a:pt x="1500" y="350"/>
                    <a:pt x="1165" y="1"/>
                    <a:pt x="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77"/>
            <p:cNvSpPr/>
            <p:nvPr/>
          </p:nvSpPr>
          <p:spPr>
            <a:xfrm>
              <a:off x="2976045" y="3575963"/>
              <a:ext cx="45220" cy="129967"/>
            </a:xfrm>
            <a:custGeom>
              <a:avLst/>
              <a:gdLst/>
              <a:ahLst/>
              <a:cxnLst/>
              <a:rect l="l" t="t" r="r" b="b"/>
              <a:pathLst>
                <a:path w="1525" h="4383" extrusionOk="0">
                  <a:moveTo>
                    <a:pt x="0" y="1"/>
                  </a:moveTo>
                  <a:lnTo>
                    <a:pt x="0" y="4383"/>
                  </a:lnTo>
                  <a:cubicBezTo>
                    <a:pt x="215" y="4240"/>
                    <a:pt x="500" y="4168"/>
                    <a:pt x="762" y="4168"/>
                  </a:cubicBezTo>
                  <a:cubicBezTo>
                    <a:pt x="1048" y="4168"/>
                    <a:pt x="1334" y="4264"/>
                    <a:pt x="1524" y="4383"/>
                  </a:cubicBezTo>
                  <a:lnTo>
                    <a:pt x="1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77"/>
            <p:cNvSpPr/>
            <p:nvPr/>
          </p:nvSpPr>
          <p:spPr>
            <a:xfrm>
              <a:off x="2950603" y="3820304"/>
              <a:ext cx="97497" cy="97497"/>
            </a:xfrm>
            <a:custGeom>
              <a:avLst/>
              <a:gdLst/>
              <a:ahLst/>
              <a:cxnLst/>
              <a:rect l="l" t="t" r="r" b="b"/>
              <a:pathLst>
                <a:path w="3288" h="3288" extrusionOk="0">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77"/>
            <p:cNvSpPr/>
            <p:nvPr/>
          </p:nvSpPr>
          <p:spPr>
            <a:xfrm>
              <a:off x="3072774" y="3820304"/>
              <a:ext cx="96786" cy="97497"/>
            </a:xfrm>
            <a:custGeom>
              <a:avLst/>
              <a:gdLst/>
              <a:ahLst/>
              <a:cxnLst/>
              <a:rect l="l" t="t" r="r" b="b"/>
              <a:pathLst>
                <a:path w="3264" h="3288" extrusionOk="0">
                  <a:moveTo>
                    <a:pt x="1644" y="1"/>
                  </a:moveTo>
                  <a:cubicBezTo>
                    <a:pt x="739" y="1"/>
                    <a:pt x="1" y="739"/>
                    <a:pt x="1" y="1644"/>
                  </a:cubicBezTo>
                  <a:cubicBezTo>
                    <a:pt x="1" y="2549"/>
                    <a:pt x="739" y="3287"/>
                    <a:pt x="1644" y="3287"/>
                  </a:cubicBezTo>
                  <a:cubicBezTo>
                    <a:pt x="2525" y="3287"/>
                    <a:pt x="3263" y="2549"/>
                    <a:pt x="3263" y="1644"/>
                  </a:cubicBezTo>
                  <a:cubicBezTo>
                    <a:pt x="3263" y="739"/>
                    <a:pt x="2525" y="1"/>
                    <a:pt x="1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77"/>
            <p:cNvSpPr/>
            <p:nvPr/>
          </p:nvSpPr>
          <p:spPr>
            <a:xfrm>
              <a:off x="3098928" y="3575963"/>
              <a:ext cx="45220" cy="41009"/>
            </a:xfrm>
            <a:custGeom>
              <a:avLst/>
              <a:gdLst/>
              <a:ahLst/>
              <a:cxnLst/>
              <a:rect l="l" t="t" r="r" b="b"/>
              <a:pathLst>
                <a:path w="1525" h="1383" extrusionOk="0">
                  <a:moveTo>
                    <a:pt x="0" y="1"/>
                  </a:moveTo>
                  <a:lnTo>
                    <a:pt x="0" y="1382"/>
                  </a:lnTo>
                  <a:cubicBezTo>
                    <a:pt x="214" y="1239"/>
                    <a:pt x="476" y="1168"/>
                    <a:pt x="762" y="1168"/>
                  </a:cubicBezTo>
                  <a:cubicBezTo>
                    <a:pt x="1048" y="1168"/>
                    <a:pt x="1286" y="1263"/>
                    <a:pt x="1524" y="1382"/>
                  </a:cubicBezTo>
                  <a:lnTo>
                    <a:pt x="1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77"/>
            <p:cNvSpPr/>
            <p:nvPr/>
          </p:nvSpPr>
          <p:spPr>
            <a:xfrm>
              <a:off x="3098928" y="3631029"/>
              <a:ext cx="45220" cy="173052"/>
            </a:xfrm>
            <a:custGeom>
              <a:avLst/>
              <a:gdLst/>
              <a:ahLst/>
              <a:cxnLst/>
              <a:rect l="l" t="t" r="r" b="b"/>
              <a:pathLst>
                <a:path w="1525" h="5836" extrusionOk="0">
                  <a:moveTo>
                    <a:pt x="757" y="0"/>
                  </a:moveTo>
                  <a:cubicBezTo>
                    <a:pt x="743" y="0"/>
                    <a:pt x="729" y="1"/>
                    <a:pt x="714" y="1"/>
                  </a:cubicBezTo>
                  <a:cubicBezTo>
                    <a:pt x="333" y="25"/>
                    <a:pt x="0" y="359"/>
                    <a:pt x="0" y="740"/>
                  </a:cubicBezTo>
                  <a:lnTo>
                    <a:pt x="0" y="5812"/>
                  </a:lnTo>
                  <a:cubicBezTo>
                    <a:pt x="238" y="5717"/>
                    <a:pt x="476" y="5693"/>
                    <a:pt x="762" y="5693"/>
                  </a:cubicBezTo>
                  <a:cubicBezTo>
                    <a:pt x="1024" y="5693"/>
                    <a:pt x="1286" y="5741"/>
                    <a:pt x="1524" y="5836"/>
                  </a:cubicBezTo>
                  <a:lnTo>
                    <a:pt x="1524" y="764"/>
                  </a:lnTo>
                  <a:cubicBezTo>
                    <a:pt x="1524" y="348"/>
                    <a:pt x="1189" y="0"/>
                    <a:pt x="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77"/>
            <p:cNvSpPr/>
            <p:nvPr/>
          </p:nvSpPr>
          <p:spPr>
            <a:xfrm>
              <a:off x="3194232" y="3820304"/>
              <a:ext cx="97497" cy="97497"/>
            </a:xfrm>
            <a:custGeom>
              <a:avLst/>
              <a:gdLst/>
              <a:ahLst/>
              <a:cxnLst/>
              <a:rect l="l" t="t" r="r" b="b"/>
              <a:pathLst>
                <a:path w="3288" h="3288" extrusionOk="0">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77"/>
            <p:cNvSpPr/>
            <p:nvPr/>
          </p:nvSpPr>
          <p:spPr>
            <a:xfrm>
              <a:off x="3220386" y="3575963"/>
              <a:ext cx="44508" cy="86200"/>
            </a:xfrm>
            <a:custGeom>
              <a:avLst/>
              <a:gdLst/>
              <a:ahLst/>
              <a:cxnLst/>
              <a:rect l="l" t="t" r="r" b="b"/>
              <a:pathLst>
                <a:path w="1501" h="2907" extrusionOk="0">
                  <a:moveTo>
                    <a:pt x="0" y="1"/>
                  </a:moveTo>
                  <a:lnTo>
                    <a:pt x="0" y="2906"/>
                  </a:lnTo>
                  <a:cubicBezTo>
                    <a:pt x="191" y="2740"/>
                    <a:pt x="476" y="2692"/>
                    <a:pt x="738" y="2692"/>
                  </a:cubicBezTo>
                  <a:cubicBezTo>
                    <a:pt x="1000" y="2692"/>
                    <a:pt x="1310" y="2740"/>
                    <a:pt x="1500" y="2906"/>
                  </a:cubicBezTo>
                  <a:lnTo>
                    <a:pt x="15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77"/>
            <p:cNvSpPr/>
            <p:nvPr/>
          </p:nvSpPr>
          <p:spPr>
            <a:xfrm>
              <a:off x="3220386" y="3676131"/>
              <a:ext cx="44508" cy="127951"/>
            </a:xfrm>
            <a:custGeom>
              <a:avLst/>
              <a:gdLst/>
              <a:ahLst/>
              <a:cxnLst/>
              <a:rect l="l" t="t" r="r" b="b"/>
              <a:pathLst>
                <a:path w="1501" h="4315" extrusionOk="0">
                  <a:moveTo>
                    <a:pt x="791" y="0"/>
                  </a:moveTo>
                  <a:cubicBezTo>
                    <a:pt x="766" y="0"/>
                    <a:pt x="740" y="2"/>
                    <a:pt x="715" y="5"/>
                  </a:cubicBezTo>
                  <a:cubicBezTo>
                    <a:pt x="310" y="28"/>
                    <a:pt x="0" y="362"/>
                    <a:pt x="0" y="743"/>
                  </a:cubicBezTo>
                  <a:lnTo>
                    <a:pt x="0" y="4315"/>
                  </a:lnTo>
                  <a:cubicBezTo>
                    <a:pt x="238" y="4220"/>
                    <a:pt x="500" y="4196"/>
                    <a:pt x="762" y="4196"/>
                  </a:cubicBezTo>
                  <a:cubicBezTo>
                    <a:pt x="1024" y="4196"/>
                    <a:pt x="1262" y="4220"/>
                    <a:pt x="1500" y="4315"/>
                  </a:cubicBezTo>
                  <a:lnTo>
                    <a:pt x="1500" y="767"/>
                  </a:lnTo>
                  <a:cubicBezTo>
                    <a:pt x="1500" y="341"/>
                    <a:pt x="1185" y="0"/>
                    <a:pt x="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6" name="Google Shape;6996;p77"/>
          <p:cNvSpPr/>
          <p:nvPr/>
        </p:nvSpPr>
        <p:spPr>
          <a:xfrm>
            <a:off x="1831321" y="3410537"/>
            <a:ext cx="341122" cy="341834"/>
          </a:xfrm>
          <a:custGeom>
            <a:avLst/>
            <a:gdLst/>
            <a:ahLst/>
            <a:cxnLst/>
            <a:rect l="l" t="t" r="r" b="b"/>
            <a:pathLst>
              <a:path w="11504" h="11528" extrusionOk="0">
                <a:moveTo>
                  <a:pt x="1" y="1"/>
                </a:moveTo>
                <a:lnTo>
                  <a:pt x="1" y="6097"/>
                </a:lnTo>
                <a:lnTo>
                  <a:pt x="5287" y="6097"/>
                </a:lnTo>
                <a:lnTo>
                  <a:pt x="5287" y="8907"/>
                </a:lnTo>
                <a:lnTo>
                  <a:pt x="6312" y="8907"/>
                </a:lnTo>
                <a:lnTo>
                  <a:pt x="6312" y="6097"/>
                </a:lnTo>
                <a:lnTo>
                  <a:pt x="7002" y="6097"/>
                </a:lnTo>
                <a:lnTo>
                  <a:pt x="7002" y="10527"/>
                </a:lnTo>
                <a:lnTo>
                  <a:pt x="8050" y="10527"/>
                </a:lnTo>
                <a:lnTo>
                  <a:pt x="8050" y="6097"/>
                </a:lnTo>
                <a:lnTo>
                  <a:pt x="8741" y="6097"/>
                </a:lnTo>
                <a:lnTo>
                  <a:pt x="8741" y="9693"/>
                </a:lnTo>
                <a:lnTo>
                  <a:pt x="9765" y="9693"/>
                </a:lnTo>
                <a:lnTo>
                  <a:pt x="9765" y="6097"/>
                </a:lnTo>
                <a:lnTo>
                  <a:pt x="10455" y="6097"/>
                </a:lnTo>
                <a:lnTo>
                  <a:pt x="10455" y="11527"/>
                </a:lnTo>
                <a:lnTo>
                  <a:pt x="11503" y="11527"/>
                </a:lnTo>
                <a:lnTo>
                  <a:pt x="11503" y="5407"/>
                </a:lnTo>
                <a:lnTo>
                  <a:pt x="6312" y="5407"/>
                </a:lnTo>
                <a:lnTo>
                  <a:pt x="6312" y="2620"/>
                </a:lnTo>
                <a:lnTo>
                  <a:pt x="5240" y="2620"/>
                </a:lnTo>
                <a:lnTo>
                  <a:pt x="5240" y="5407"/>
                </a:lnTo>
                <a:lnTo>
                  <a:pt x="4573" y="5407"/>
                </a:lnTo>
                <a:lnTo>
                  <a:pt x="4573" y="977"/>
                </a:lnTo>
                <a:lnTo>
                  <a:pt x="3501" y="977"/>
                </a:lnTo>
                <a:lnTo>
                  <a:pt x="3501" y="5407"/>
                </a:lnTo>
                <a:lnTo>
                  <a:pt x="2835" y="5407"/>
                </a:lnTo>
                <a:lnTo>
                  <a:pt x="2835" y="1811"/>
                </a:lnTo>
                <a:lnTo>
                  <a:pt x="1763" y="1811"/>
                </a:lnTo>
                <a:lnTo>
                  <a:pt x="1763" y="5407"/>
                </a:lnTo>
                <a:lnTo>
                  <a:pt x="1072" y="5407"/>
                </a:lnTo>
                <a:lnTo>
                  <a:pt x="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7" name="Google Shape;6997;p77"/>
          <p:cNvGrpSpPr/>
          <p:nvPr/>
        </p:nvGrpSpPr>
        <p:grpSpPr>
          <a:xfrm>
            <a:off x="1092631" y="3506583"/>
            <a:ext cx="340415" cy="187169"/>
            <a:chOff x="1759293" y="3649414"/>
            <a:chExt cx="340415" cy="187169"/>
          </a:xfrm>
        </p:grpSpPr>
        <p:sp>
          <p:nvSpPr>
            <p:cNvPr id="6998" name="Google Shape;6998;p77"/>
            <p:cNvSpPr/>
            <p:nvPr/>
          </p:nvSpPr>
          <p:spPr>
            <a:xfrm>
              <a:off x="2002922" y="3649414"/>
              <a:ext cx="96786" cy="105237"/>
            </a:xfrm>
            <a:custGeom>
              <a:avLst/>
              <a:gdLst/>
              <a:ahLst/>
              <a:cxnLst/>
              <a:rect l="l" t="t" r="r" b="b"/>
              <a:pathLst>
                <a:path w="3264" h="3549" extrusionOk="0">
                  <a:moveTo>
                    <a:pt x="1" y="1"/>
                  </a:moveTo>
                  <a:lnTo>
                    <a:pt x="1" y="2811"/>
                  </a:lnTo>
                  <a:lnTo>
                    <a:pt x="930" y="2811"/>
                  </a:lnTo>
                  <a:lnTo>
                    <a:pt x="1668" y="3549"/>
                  </a:lnTo>
                  <a:lnTo>
                    <a:pt x="2406" y="2811"/>
                  </a:lnTo>
                  <a:lnTo>
                    <a:pt x="3264" y="2811"/>
                  </a:lnTo>
                  <a:lnTo>
                    <a:pt x="32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77"/>
            <p:cNvSpPr/>
            <p:nvPr/>
          </p:nvSpPr>
          <p:spPr>
            <a:xfrm>
              <a:off x="1880781" y="3649414"/>
              <a:ext cx="97468" cy="105237"/>
            </a:xfrm>
            <a:custGeom>
              <a:avLst/>
              <a:gdLst/>
              <a:ahLst/>
              <a:cxnLst/>
              <a:rect l="l" t="t" r="r" b="b"/>
              <a:pathLst>
                <a:path w="3287" h="3549" extrusionOk="0">
                  <a:moveTo>
                    <a:pt x="0" y="1"/>
                  </a:moveTo>
                  <a:lnTo>
                    <a:pt x="0" y="2811"/>
                  </a:lnTo>
                  <a:lnTo>
                    <a:pt x="929" y="2811"/>
                  </a:lnTo>
                  <a:lnTo>
                    <a:pt x="1667" y="3549"/>
                  </a:lnTo>
                  <a:lnTo>
                    <a:pt x="2429" y="2811"/>
                  </a:lnTo>
                  <a:lnTo>
                    <a:pt x="3286" y="2811"/>
                  </a:lnTo>
                  <a:lnTo>
                    <a:pt x="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77"/>
            <p:cNvSpPr/>
            <p:nvPr/>
          </p:nvSpPr>
          <p:spPr>
            <a:xfrm>
              <a:off x="1759293" y="3649414"/>
              <a:ext cx="96786" cy="105237"/>
            </a:xfrm>
            <a:custGeom>
              <a:avLst/>
              <a:gdLst/>
              <a:ahLst/>
              <a:cxnLst/>
              <a:rect l="l" t="t" r="r" b="b"/>
              <a:pathLst>
                <a:path w="3264" h="3549" extrusionOk="0">
                  <a:moveTo>
                    <a:pt x="1" y="1"/>
                  </a:moveTo>
                  <a:lnTo>
                    <a:pt x="1" y="2811"/>
                  </a:lnTo>
                  <a:lnTo>
                    <a:pt x="930" y="2811"/>
                  </a:lnTo>
                  <a:lnTo>
                    <a:pt x="1668" y="3549"/>
                  </a:lnTo>
                  <a:lnTo>
                    <a:pt x="2406" y="2811"/>
                  </a:lnTo>
                  <a:lnTo>
                    <a:pt x="3264" y="2811"/>
                  </a:lnTo>
                  <a:lnTo>
                    <a:pt x="32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77"/>
            <p:cNvSpPr/>
            <p:nvPr/>
          </p:nvSpPr>
          <p:spPr>
            <a:xfrm>
              <a:off x="1879358" y="3773008"/>
              <a:ext cx="99603" cy="63575"/>
            </a:xfrm>
            <a:custGeom>
              <a:avLst/>
              <a:gdLst/>
              <a:ahLst/>
              <a:cxnLst/>
              <a:rect l="l" t="t" r="r" b="b"/>
              <a:pathLst>
                <a:path w="3359" h="2144" extrusionOk="0">
                  <a:moveTo>
                    <a:pt x="0" y="0"/>
                  </a:moveTo>
                  <a:lnTo>
                    <a:pt x="0" y="2143"/>
                  </a:lnTo>
                  <a:lnTo>
                    <a:pt x="3358" y="2143"/>
                  </a:lnTo>
                  <a:lnTo>
                    <a:pt x="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77"/>
            <p:cNvSpPr/>
            <p:nvPr/>
          </p:nvSpPr>
          <p:spPr>
            <a:xfrm>
              <a:off x="1999393" y="3773008"/>
              <a:ext cx="100314" cy="63575"/>
            </a:xfrm>
            <a:custGeom>
              <a:avLst/>
              <a:gdLst/>
              <a:ahLst/>
              <a:cxnLst/>
              <a:rect l="l" t="t" r="r" b="b"/>
              <a:pathLst>
                <a:path w="3383" h="2144" extrusionOk="0">
                  <a:moveTo>
                    <a:pt x="1" y="0"/>
                  </a:moveTo>
                  <a:lnTo>
                    <a:pt x="1" y="2143"/>
                  </a:lnTo>
                  <a:lnTo>
                    <a:pt x="3383" y="2143"/>
                  </a:lnTo>
                  <a:lnTo>
                    <a:pt x="3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77"/>
            <p:cNvSpPr/>
            <p:nvPr/>
          </p:nvSpPr>
          <p:spPr>
            <a:xfrm>
              <a:off x="1759293" y="3773008"/>
              <a:ext cx="100314" cy="63575"/>
            </a:xfrm>
            <a:custGeom>
              <a:avLst/>
              <a:gdLst/>
              <a:ahLst/>
              <a:cxnLst/>
              <a:rect l="l" t="t" r="r" b="b"/>
              <a:pathLst>
                <a:path w="3383" h="2144" extrusionOk="0">
                  <a:moveTo>
                    <a:pt x="1" y="0"/>
                  </a:moveTo>
                  <a:lnTo>
                    <a:pt x="1" y="2143"/>
                  </a:lnTo>
                  <a:lnTo>
                    <a:pt x="3383" y="2143"/>
                  </a:lnTo>
                  <a:lnTo>
                    <a:pt x="3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4" name="Google Shape;7004;p77"/>
          <p:cNvGrpSpPr/>
          <p:nvPr/>
        </p:nvGrpSpPr>
        <p:grpSpPr>
          <a:xfrm>
            <a:off x="1091949" y="4015014"/>
            <a:ext cx="340384" cy="341125"/>
            <a:chOff x="1758611" y="4157845"/>
            <a:chExt cx="340384" cy="341125"/>
          </a:xfrm>
        </p:grpSpPr>
        <p:sp>
          <p:nvSpPr>
            <p:cNvPr id="7005" name="Google Shape;7005;p77"/>
            <p:cNvSpPr/>
            <p:nvPr/>
          </p:nvSpPr>
          <p:spPr>
            <a:xfrm>
              <a:off x="1759293" y="4157845"/>
              <a:ext cx="186455" cy="163178"/>
            </a:xfrm>
            <a:custGeom>
              <a:avLst/>
              <a:gdLst/>
              <a:ahLst/>
              <a:cxnLst/>
              <a:rect l="l" t="t" r="r" b="b"/>
              <a:pathLst>
                <a:path w="6288" h="5503" extrusionOk="0">
                  <a:moveTo>
                    <a:pt x="5407" y="1"/>
                  </a:moveTo>
                  <a:cubicBezTo>
                    <a:pt x="2478" y="192"/>
                    <a:pt x="120" y="2573"/>
                    <a:pt x="1" y="5502"/>
                  </a:cubicBezTo>
                  <a:lnTo>
                    <a:pt x="1692" y="5502"/>
                  </a:lnTo>
                  <a:lnTo>
                    <a:pt x="2835" y="4383"/>
                  </a:lnTo>
                  <a:lnTo>
                    <a:pt x="3954" y="5502"/>
                  </a:lnTo>
                  <a:lnTo>
                    <a:pt x="5407" y="5502"/>
                  </a:lnTo>
                  <a:lnTo>
                    <a:pt x="5407" y="3764"/>
                  </a:lnTo>
                  <a:lnTo>
                    <a:pt x="6288" y="2883"/>
                  </a:lnTo>
                  <a:lnTo>
                    <a:pt x="5407" y="2025"/>
                  </a:lnTo>
                  <a:lnTo>
                    <a:pt x="5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77"/>
            <p:cNvSpPr/>
            <p:nvPr/>
          </p:nvSpPr>
          <p:spPr>
            <a:xfrm>
              <a:off x="1913251" y="4340744"/>
              <a:ext cx="185032" cy="156802"/>
            </a:xfrm>
            <a:custGeom>
              <a:avLst/>
              <a:gdLst/>
              <a:ahLst/>
              <a:cxnLst/>
              <a:rect l="l" t="t" r="r" b="b"/>
              <a:pathLst>
                <a:path w="6240" h="5288" extrusionOk="0">
                  <a:moveTo>
                    <a:pt x="834" y="1"/>
                  </a:moveTo>
                  <a:lnTo>
                    <a:pt x="834" y="1763"/>
                  </a:lnTo>
                  <a:lnTo>
                    <a:pt x="0" y="2597"/>
                  </a:lnTo>
                  <a:lnTo>
                    <a:pt x="834" y="3430"/>
                  </a:lnTo>
                  <a:lnTo>
                    <a:pt x="834" y="5288"/>
                  </a:lnTo>
                  <a:cubicBezTo>
                    <a:pt x="3692" y="5121"/>
                    <a:pt x="6026" y="2835"/>
                    <a:pt x="6240" y="1"/>
                  </a:cubicBezTo>
                  <a:lnTo>
                    <a:pt x="4597" y="1"/>
                  </a:lnTo>
                  <a:lnTo>
                    <a:pt x="3477" y="1120"/>
                  </a:ln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77"/>
            <p:cNvSpPr/>
            <p:nvPr/>
          </p:nvSpPr>
          <p:spPr>
            <a:xfrm>
              <a:off x="1758611" y="4313908"/>
              <a:ext cx="161013" cy="185061"/>
            </a:xfrm>
            <a:custGeom>
              <a:avLst/>
              <a:gdLst/>
              <a:ahLst/>
              <a:cxnLst/>
              <a:rect l="l" t="t" r="r" b="b"/>
              <a:pathLst>
                <a:path w="5430" h="6241" extrusionOk="0">
                  <a:moveTo>
                    <a:pt x="2810" y="1"/>
                  </a:moveTo>
                  <a:lnTo>
                    <a:pt x="1953" y="882"/>
                  </a:lnTo>
                  <a:lnTo>
                    <a:pt x="0" y="882"/>
                  </a:lnTo>
                  <a:cubicBezTo>
                    <a:pt x="262" y="3764"/>
                    <a:pt x="2572" y="6050"/>
                    <a:pt x="5430" y="6240"/>
                  </a:cubicBezTo>
                  <a:lnTo>
                    <a:pt x="5430" y="4621"/>
                  </a:lnTo>
                  <a:lnTo>
                    <a:pt x="4311" y="3502"/>
                  </a:lnTo>
                  <a:lnTo>
                    <a:pt x="5430" y="2359"/>
                  </a:lnTo>
                  <a:lnTo>
                    <a:pt x="5430" y="882"/>
                  </a:lnTo>
                  <a:lnTo>
                    <a:pt x="3691" y="882"/>
                  </a:lnTo>
                  <a:lnTo>
                    <a:pt x="28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77"/>
            <p:cNvSpPr/>
            <p:nvPr/>
          </p:nvSpPr>
          <p:spPr>
            <a:xfrm>
              <a:off x="1939376" y="4157845"/>
              <a:ext cx="159619" cy="187878"/>
            </a:xfrm>
            <a:custGeom>
              <a:avLst/>
              <a:gdLst/>
              <a:ahLst/>
              <a:cxnLst/>
              <a:rect l="l" t="t" r="r" b="b"/>
              <a:pathLst>
                <a:path w="5383" h="6336" extrusionOk="0">
                  <a:moveTo>
                    <a:pt x="1" y="1"/>
                  </a:moveTo>
                  <a:lnTo>
                    <a:pt x="1" y="1787"/>
                  </a:lnTo>
                  <a:lnTo>
                    <a:pt x="1120" y="2930"/>
                  </a:lnTo>
                  <a:lnTo>
                    <a:pt x="1" y="4049"/>
                  </a:lnTo>
                  <a:lnTo>
                    <a:pt x="1" y="5502"/>
                  </a:lnTo>
                  <a:lnTo>
                    <a:pt x="1763" y="5502"/>
                  </a:lnTo>
                  <a:lnTo>
                    <a:pt x="2596" y="6336"/>
                  </a:lnTo>
                  <a:lnTo>
                    <a:pt x="3430" y="5502"/>
                  </a:lnTo>
                  <a:lnTo>
                    <a:pt x="5383" y="5502"/>
                  </a:lnTo>
                  <a:cubicBezTo>
                    <a:pt x="5287" y="2573"/>
                    <a:pt x="2954" y="14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9" name="Google Shape;7009;p77"/>
          <p:cNvSpPr/>
          <p:nvPr/>
        </p:nvSpPr>
        <p:spPr>
          <a:xfrm>
            <a:off x="1865273" y="3973330"/>
            <a:ext cx="272536" cy="343584"/>
          </a:xfrm>
          <a:custGeom>
            <a:avLst/>
            <a:gdLst/>
            <a:ahLst/>
            <a:cxnLst/>
            <a:rect l="l" t="t" r="r" b="b"/>
            <a:pathLst>
              <a:path w="9191" h="11587" extrusionOk="0">
                <a:moveTo>
                  <a:pt x="1680" y="1"/>
                </a:moveTo>
                <a:cubicBezTo>
                  <a:pt x="747" y="1"/>
                  <a:pt x="0" y="767"/>
                  <a:pt x="23" y="1679"/>
                </a:cubicBezTo>
                <a:cubicBezTo>
                  <a:pt x="46" y="2537"/>
                  <a:pt x="808" y="3251"/>
                  <a:pt x="1666" y="3251"/>
                </a:cubicBezTo>
                <a:lnTo>
                  <a:pt x="4262" y="3251"/>
                </a:lnTo>
                <a:lnTo>
                  <a:pt x="4262" y="6704"/>
                </a:lnTo>
                <a:lnTo>
                  <a:pt x="3309" y="6704"/>
                </a:lnTo>
                <a:lnTo>
                  <a:pt x="3309" y="5847"/>
                </a:lnTo>
                <a:cubicBezTo>
                  <a:pt x="3309" y="5013"/>
                  <a:pt x="2714" y="4323"/>
                  <a:pt x="1880" y="4204"/>
                </a:cubicBezTo>
                <a:cubicBezTo>
                  <a:pt x="1813" y="4196"/>
                  <a:pt x="1746" y="4192"/>
                  <a:pt x="1680" y="4192"/>
                </a:cubicBezTo>
                <a:cubicBezTo>
                  <a:pt x="747" y="4192"/>
                  <a:pt x="0" y="4959"/>
                  <a:pt x="23" y="5871"/>
                </a:cubicBezTo>
                <a:cubicBezTo>
                  <a:pt x="46" y="6752"/>
                  <a:pt x="808" y="7466"/>
                  <a:pt x="1666" y="7466"/>
                </a:cubicBezTo>
                <a:lnTo>
                  <a:pt x="4262" y="7466"/>
                </a:lnTo>
                <a:lnTo>
                  <a:pt x="4262" y="10919"/>
                </a:lnTo>
                <a:lnTo>
                  <a:pt x="3309" y="10919"/>
                </a:lnTo>
                <a:lnTo>
                  <a:pt x="3309" y="9991"/>
                </a:lnTo>
                <a:cubicBezTo>
                  <a:pt x="3309" y="9157"/>
                  <a:pt x="2714" y="8466"/>
                  <a:pt x="1880" y="8347"/>
                </a:cubicBezTo>
                <a:cubicBezTo>
                  <a:pt x="1813" y="8340"/>
                  <a:pt x="1746" y="8336"/>
                  <a:pt x="1680" y="8336"/>
                </a:cubicBezTo>
                <a:cubicBezTo>
                  <a:pt x="747" y="8336"/>
                  <a:pt x="0" y="9102"/>
                  <a:pt x="23" y="10014"/>
                </a:cubicBezTo>
                <a:cubicBezTo>
                  <a:pt x="46" y="10872"/>
                  <a:pt x="808" y="11586"/>
                  <a:pt x="1666" y="11586"/>
                </a:cubicBezTo>
                <a:lnTo>
                  <a:pt x="4928" y="11586"/>
                </a:lnTo>
                <a:lnTo>
                  <a:pt x="4928" y="9419"/>
                </a:lnTo>
                <a:lnTo>
                  <a:pt x="7500" y="9419"/>
                </a:lnTo>
                <a:cubicBezTo>
                  <a:pt x="8381" y="9419"/>
                  <a:pt x="9144" y="8705"/>
                  <a:pt x="9144" y="7823"/>
                </a:cubicBezTo>
                <a:cubicBezTo>
                  <a:pt x="9166" y="6924"/>
                  <a:pt x="8445" y="6172"/>
                  <a:pt x="7582" y="6172"/>
                </a:cubicBezTo>
                <a:cubicBezTo>
                  <a:pt x="7531" y="6172"/>
                  <a:pt x="7480" y="6175"/>
                  <a:pt x="7429" y="6180"/>
                </a:cubicBezTo>
                <a:cubicBezTo>
                  <a:pt x="6572" y="6228"/>
                  <a:pt x="5929" y="6942"/>
                  <a:pt x="5929" y="7823"/>
                </a:cubicBezTo>
                <a:lnTo>
                  <a:pt x="5929" y="8705"/>
                </a:lnTo>
                <a:lnTo>
                  <a:pt x="4976" y="8705"/>
                </a:lnTo>
                <a:lnTo>
                  <a:pt x="4976" y="5252"/>
                </a:lnTo>
                <a:lnTo>
                  <a:pt x="7524" y="5252"/>
                </a:lnTo>
                <a:cubicBezTo>
                  <a:pt x="8381" y="5252"/>
                  <a:pt x="9144" y="4561"/>
                  <a:pt x="9167" y="3680"/>
                </a:cubicBezTo>
                <a:cubicBezTo>
                  <a:pt x="9190" y="2755"/>
                  <a:pt x="8472" y="1987"/>
                  <a:pt x="7559" y="1987"/>
                </a:cubicBezTo>
                <a:cubicBezTo>
                  <a:pt x="7531" y="1987"/>
                  <a:pt x="7504" y="1988"/>
                  <a:pt x="7477" y="1989"/>
                </a:cubicBezTo>
                <a:cubicBezTo>
                  <a:pt x="6595" y="2013"/>
                  <a:pt x="5881" y="2751"/>
                  <a:pt x="5881" y="3608"/>
                </a:cubicBezTo>
                <a:lnTo>
                  <a:pt x="5881" y="4537"/>
                </a:lnTo>
                <a:lnTo>
                  <a:pt x="4928" y="4537"/>
                </a:lnTo>
                <a:lnTo>
                  <a:pt x="4928" y="12"/>
                </a:lnTo>
                <a:lnTo>
                  <a:pt x="4262" y="12"/>
                </a:lnTo>
                <a:lnTo>
                  <a:pt x="4262" y="2584"/>
                </a:lnTo>
                <a:lnTo>
                  <a:pt x="3309" y="2584"/>
                </a:lnTo>
                <a:lnTo>
                  <a:pt x="3309" y="1656"/>
                </a:lnTo>
                <a:cubicBezTo>
                  <a:pt x="3309" y="822"/>
                  <a:pt x="2714" y="131"/>
                  <a:pt x="1880" y="12"/>
                </a:cubicBezTo>
                <a:cubicBezTo>
                  <a:pt x="1813" y="4"/>
                  <a:pt x="1746" y="1"/>
                  <a:pt x="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0" name="Google Shape;7010;p77"/>
          <p:cNvGrpSpPr/>
          <p:nvPr/>
        </p:nvGrpSpPr>
        <p:grpSpPr>
          <a:xfrm>
            <a:off x="2588365" y="3981455"/>
            <a:ext cx="322742" cy="298723"/>
            <a:chOff x="2959796" y="4133855"/>
            <a:chExt cx="322742" cy="298723"/>
          </a:xfrm>
        </p:grpSpPr>
        <p:sp>
          <p:nvSpPr>
            <p:cNvPr id="7011" name="Google Shape;7011;p77"/>
            <p:cNvSpPr/>
            <p:nvPr/>
          </p:nvSpPr>
          <p:spPr>
            <a:xfrm>
              <a:off x="2959796" y="4369004"/>
              <a:ext cx="63575" cy="63575"/>
            </a:xfrm>
            <a:custGeom>
              <a:avLst/>
              <a:gdLst/>
              <a:ahLst/>
              <a:cxnLst/>
              <a:rect l="l" t="t" r="r" b="b"/>
              <a:pathLst>
                <a:path w="2144" h="2144" extrusionOk="0">
                  <a:moveTo>
                    <a:pt x="1072" y="0"/>
                  </a:moveTo>
                  <a:cubicBezTo>
                    <a:pt x="477" y="0"/>
                    <a:pt x="1" y="477"/>
                    <a:pt x="1" y="1072"/>
                  </a:cubicBezTo>
                  <a:cubicBezTo>
                    <a:pt x="1" y="1667"/>
                    <a:pt x="477" y="2144"/>
                    <a:pt x="1072" y="2144"/>
                  </a:cubicBezTo>
                  <a:cubicBezTo>
                    <a:pt x="1668" y="2144"/>
                    <a:pt x="2144" y="1667"/>
                    <a:pt x="2144" y="1072"/>
                  </a:cubicBezTo>
                  <a:cubicBezTo>
                    <a:pt x="2144" y="477"/>
                    <a:pt x="1668"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77"/>
            <p:cNvSpPr/>
            <p:nvPr/>
          </p:nvSpPr>
          <p:spPr>
            <a:xfrm>
              <a:off x="2959796" y="4289919"/>
              <a:ext cx="63575" cy="63575"/>
            </a:xfrm>
            <a:custGeom>
              <a:avLst/>
              <a:gdLst/>
              <a:ahLst/>
              <a:cxnLst/>
              <a:rect l="l" t="t" r="r" b="b"/>
              <a:pathLst>
                <a:path w="2144" h="2144" extrusionOk="0">
                  <a:moveTo>
                    <a:pt x="1072" y="0"/>
                  </a:moveTo>
                  <a:cubicBezTo>
                    <a:pt x="477" y="0"/>
                    <a:pt x="1" y="500"/>
                    <a:pt x="1" y="1072"/>
                  </a:cubicBezTo>
                  <a:cubicBezTo>
                    <a:pt x="1" y="1667"/>
                    <a:pt x="477" y="2144"/>
                    <a:pt x="1072" y="2144"/>
                  </a:cubicBezTo>
                  <a:cubicBezTo>
                    <a:pt x="1668" y="2144"/>
                    <a:pt x="2144" y="1667"/>
                    <a:pt x="2144" y="1072"/>
                  </a:cubicBezTo>
                  <a:cubicBezTo>
                    <a:pt x="2144" y="500"/>
                    <a:pt x="1668"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77"/>
            <p:cNvSpPr/>
            <p:nvPr/>
          </p:nvSpPr>
          <p:spPr>
            <a:xfrm>
              <a:off x="2959796" y="4212228"/>
              <a:ext cx="63575" cy="63575"/>
            </a:xfrm>
            <a:custGeom>
              <a:avLst/>
              <a:gdLst/>
              <a:ahLst/>
              <a:cxnLst/>
              <a:rect l="l" t="t" r="r" b="b"/>
              <a:pathLst>
                <a:path w="2144" h="2144" extrusionOk="0">
                  <a:moveTo>
                    <a:pt x="1072" y="1"/>
                  </a:moveTo>
                  <a:cubicBezTo>
                    <a:pt x="477" y="1"/>
                    <a:pt x="1" y="501"/>
                    <a:pt x="1" y="1072"/>
                  </a:cubicBezTo>
                  <a:cubicBezTo>
                    <a:pt x="1" y="1668"/>
                    <a:pt x="477" y="2144"/>
                    <a:pt x="1072" y="2144"/>
                  </a:cubicBezTo>
                  <a:cubicBezTo>
                    <a:pt x="1668" y="2144"/>
                    <a:pt x="2144" y="1668"/>
                    <a:pt x="2144" y="1072"/>
                  </a:cubicBezTo>
                  <a:cubicBezTo>
                    <a:pt x="2144" y="501"/>
                    <a:pt x="1668"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77"/>
            <p:cNvSpPr/>
            <p:nvPr/>
          </p:nvSpPr>
          <p:spPr>
            <a:xfrm>
              <a:off x="3045938" y="4369004"/>
              <a:ext cx="63605" cy="63575"/>
            </a:xfrm>
            <a:custGeom>
              <a:avLst/>
              <a:gdLst/>
              <a:ahLst/>
              <a:cxnLst/>
              <a:rect l="l" t="t" r="r" b="b"/>
              <a:pathLst>
                <a:path w="2145" h="2144" extrusionOk="0">
                  <a:moveTo>
                    <a:pt x="1073" y="0"/>
                  </a:moveTo>
                  <a:cubicBezTo>
                    <a:pt x="477" y="0"/>
                    <a:pt x="1" y="477"/>
                    <a:pt x="1" y="1072"/>
                  </a:cubicBezTo>
                  <a:cubicBezTo>
                    <a:pt x="1" y="1667"/>
                    <a:pt x="477" y="2144"/>
                    <a:pt x="1073" y="2144"/>
                  </a:cubicBezTo>
                  <a:cubicBezTo>
                    <a:pt x="1668" y="2144"/>
                    <a:pt x="2144" y="1667"/>
                    <a:pt x="2144" y="1072"/>
                  </a:cubicBezTo>
                  <a:cubicBezTo>
                    <a:pt x="2144" y="477"/>
                    <a:pt x="1668" y="0"/>
                    <a:pt x="1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77"/>
            <p:cNvSpPr/>
            <p:nvPr/>
          </p:nvSpPr>
          <p:spPr>
            <a:xfrm>
              <a:off x="3045938" y="4289919"/>
              <a:ext cx="63605" cy="63575"/>
            </a:xfrm>
            <a:custGeom>
              <a:avLst/>
              <a:gdLst/>
              <a:ahLst/>
              <a:cxnLst/>
              <a:rect l="l" t="t" r="r" b="b"/>
              <a:pathLst>
                <a:path w="2145" h="2144" extrusionOk="0">
                  <a:moveTo>
                    <a:pt x="1073" y="0"/>
                  </a:moveTo>
                  <a:cubicBezTo>
                    <a:pt x="477" y="0"/>
                    <a:pt x="1" y="500"/>
                    <a:pt x="1" y="1072"/>
                  </a:cubicBezTo>
                  <a:cubicBezTo>
                    <a:pt x="1" y="1667"/>
                    <a:pt x="477" y="2144"/>
                    <a:pt x="1073" y="2144"/>
                  </a:cubicBezTo>
                  <a:cubicBezTo>
                    <a:pt x="1668" y="2144"/>
                    <a:pt x="2144" y="1667"/>
                    <a:pt x="2144" y="1072"/>
                  </a:cubicBezTo>
                  <a:cubicBezTo>
                    <a:pt x="2144" y="500"/>
                    <a:pt x="1668" y="0"/>
                    <a:pt x="1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77"/>
            <p:cNvSpPr/>
            <p:nvPr/>
          </p:nvSpPr>
          <p:spPr>
            <a:xfrm>
              <a:off x="3132821" y="4369004"/>
              <a:ext cx="63575" cy="63575"/>
            </a:xfrm>
            <a:custGeom>
              <a:avLst/>
              <a:gdLst/>
              <a:ahLst/>
              <a:cxnLst/>
              <a:rect l="l" t="t" r="r" b="b"/>
              <a:pathLst>
                <a:path w="2144" h="2144" extrusionOk="0">
                  <a:moveTo>
                    <a:pt x="1072" y="0"/>
                  </a:moveTo>
                  <a:cubicBezTo>
                    <a:pt x="476" y="0"/>
                    <a:pt x="0" y="477"/>
                    <a:pt x="0" y="1072"/>
                  </a:cubicBezTo>
                  <a:cubicBezTo>
                    <a:pt x="0" y="1667"/>
                    <a:pt x="476" y="2144"/>
                    <a:pt x="1072" y="2144"/>
                  </a:cubicBezTo>
                  <a:cubicBezTo>
                    <a:pt x="1667" y="2144"/>
                    <a:pt x="2143" y="1667"/>
                    <a:pt x="2143" y="1072"/>
                  </a:cubicBezTo>
                  <a:cubicBezTo>
                    <a:pt x="2143" y="477"/>
                    <a:pt x="1667"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77"/>
            <p:cNvSpPr/>
            <p:nvPr/>
          </p:nvSpPr>
          <p:spPr>
            <a:xfrm>
              <a:off x="3132821" y="4289919"/>
              <a:ext cx="63575" cy="63575"/>
            </a:xfrm>
            <a:custGeom>
              <a:avLst/>
              <a:gdLst/>
              <a:ahLst/>
              <a:cxnLst/>
              <a:rect l="l" t="t" r="r" b="b"/>
              <a:pathLst>
                <a:path w="2144" h="2144" extrusionOk="0">
                  <a:moveTo>
                    <a:pt x="1072" y="0"/>
                  </a:moveTo>
                  <a:cubicBezTo>
                    <a:pt x="476" y="0"/>
                    <a:pt x="0" y="500"/>
                    <a:pt x="0" y="1072"/>
                  </a:cubicBezTo>
                  <a:cubicBezTo>
                    <a:pt x="0" y="1667"/>
                    <a:pt x="476" y="2144"/>
                    <a:pt x="1072" y="2144"/>
                  </a:cubicBezTo>
                  <a:cubicBezTo>
                    <a:pt x="1667" y="2144"/>
                    <a:pt x="2143" y="1667"/>
                    <a:pt x="2143" y="1072"/>
                  </a:cubicBezTo>
                  <a:cubicBezTo>
                    <a:pt x="2143" y="500"/>
                    <a:pt x="1667"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77"/>
            <p:cNvSpPr/>
            <p:nvPr/>
          </p:nvSpPr>
          <p:spPr>
            <a:xfrm>
              <a:off x="3132821" y="4212228"/>
              <a:ext cx="63575" cy="63575"/>
            </a:xfrm>
            <a:custGeom>
              <a:avLst/>
              <a:gdLst/>
              <a:ahLst/>
              <a:cxnLst/>
              <a:rect l="l" t="t" r="r" b="b"/>
              <a:pathLst>
                <a:path w="2144" h="2144" extrusionOk="0">
                  <a:moveTo>
                    <a:pt x="1072" y="1"/>
                  </a:moveTo>
                  <a:cubicBezTo>
                    <a:pt x="476" y="1"/>
                    <a:pt x="0" y="501"/>
                    <a:pt x="0" y="1072"/>
                  </a:cubicBezTo>
                  <a:cubicBezTo>
                    <a:pt x="0" y="1668"/>
                    <a:pt x="476" y="2144"/>
                    <a:pt x="1072" y="2144"/>
                  </a:cubicBezTo>
                  <a:cubicBezTo>
                    <a:pt x="1667" y="2144"/>
                    <a:pt x="2143" y="1668"/>
                    <a:pt x="2143" y="1072"/>
                  </a:cubicBezTo>
                  <a:cubicBezTo>
                    <a:pt x="2143" y="501"/>
                    <a:pt x="1667"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77"/>
            <p:cNvSpPr/>
            <p:nvPr/>
          </p:nvSpPr>
          <p:spPr>
            <a:xfrm>
              <a:off x="3218963" y="4369004"/>
              <a:ext cx="63575" cy="63575"/>
            </a:xfrm>
            <a:custGeom>
              <a:avLst/>
              <a:gdLst/>
              <a:ahLst/>
              <a:cxnLst/>
              <a:rect l="l" t="t" r="r" b="b"/>
              <a:pathLst>
                <a:path w="2144" h="2144" extrusionOk="0">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77"/>
            <p:cNvSpPr/>
            <p:nvPr/>
          </p:nvSpPr>
          <p:spPr>
            <a:xfrm>
              <a:off x="3218963" y="4289919"/>
              <a:ext cx="63575" cy="63575"/>
            </a:xfrm>
            <a:custGeom>
              <a:avLst/>
              <a:gdLst/>
              <a:ahLst/>
              <a:cxnLst/>
              <a:rect l="l" t="t" r="r" b="b"/>
              <a:pathLst>
                <a:path w="2144" h="2144" extrusionOk="0">
                  <a:moveTo>
                    <a:pt x="1072" y="0"/>
                  </a:moveTo>
                  <a:cubicBezTo>
                    <a:pt x="477" y="0"/>
                    <a:pt x="0" y="500"/>
                    <a:pt x="0" y="1072"/>
                  </a:cubicBezTo>
                  <a:cubicBezTo>
                    <a:pt x="0" y="1667"/>
                    <a:pt x="477" y="2144"/>
                    <a:pt x="1072" y="2144"/>
                  </a:cubicBezTo>
                  <a:cubicBezTo>
                    <a:pt x="1667" y="2144"/>
                    <a:pt x="2144" y="1667"/>
                    <a:pt x="2144" y="1072"/>
                  </a:cubicBezTo>
                  <a:cubicBezTo>
                    <a:pt x="2144" y="500"/>
                    <a:pt x="1667"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77"/>
            <p:cNvSpPr/>
            <p:nvPr/>
          </p:nvSpPr>
          <p:spPr>
            <a:xfrm>
              <a:off x="3218963" y="4212228"/>
              <a:ext cx="63575" cy="63575"/>
            </a:xfrm>
            <a:custGeom>
              <a:avLst/>
              <a:gdLst/>
              <a:ahLst/>
              <a:cxnLst/>
              <a:rect l="l" t="t" r="r" b="b"/>
              <a:pathLst>
                <a:path w="2144" h="2144" extrusionOk="0">
                  <a:moveTo>
                    <a:pt x="1072" y="1"/>
                  </a:moveTo>
                  <a:cubicBezTo>
                    <a:pt x="477" y="1"/>
                    <a:pt x="0" y="501"/>
                    <a:pt x="0" y="1072"/>
                  </a:cubicBezTo>
                  <a:cubicBezTo>
                    <a:pt x="0" y="1668"/>
                    <a:pt x="477" y="2144"/>
                    <a:pt x="1072" y="2144"/>
                  </a:cubicBezTo>
                  <a:cubicBezTo>
                    <a:pt x="1667" y="2144"/>
                    <a:pt x="2144" y="1668"/>
                    <a:pt x="2144" y="1072"/>
                  </a:cubicBezTo>
                  <a:cubicBezTo>
                    <a:pt x="2144" y="501"/>
                    <a:pt x="1667"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77"/>
            <p:cNvSpPr/>
            <p:nvPr/>
          </p:nvSpPr>
          <p:spPr>
            <a:xfrm>
              <a:off x="3218963" y="4133855"/>
              <a:ext cx="63575" cy="63575"/>
            </a:xfrm>
            <a:custGeom>
              <a:avLst/>
              <a:gdLst/>
              <a:ahLst/>
              <a:cxnLst/>
              <a:rect l="l" t="t" r="r" b="b"/>
              <a:pathLst>
                <a:path w="2144" h="2144" extrusionOk="0">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3" name="Google Shape;7023;p77"/>
          <p:cNvSpPr/>
          <p:nvPr/>
        </p:nvSpPr>
        <p:spPr>
          <a:xfrm>
            <a:off x="3272838" y="3977687"/>
            <a:ext cx="341093" cy="341093"/>
          </a:xfrm>
          <a:custGeom>
            <a:avLst/>
            <a:gdLst/>
            <a:ahLst/>
            <a:cxnLst/>
            <a:rect l="l" t="t" r="r" b="b"/>
            <a:pathLst>
              <a:path w="11503" h="11503" extrusionOk="0">
                <a:moveTo>
                  <a:pt x="0" y="1"/>
                </a:moveTo>
                <a:lnTo>
                  <a:pt x="0" y="11503"/>
                </a:lnTo>
                <a:lnTo>
                  <a:pt x="11503" y="11503"/>
                </a:lnTo>
                <a:lnTo>
                  <a:pt x="11503" y="10265"/>
                </a:lnTo>
                <a:lnTo>
                  <a:pt x="10836" y="10265"/>
                </a:lnTo>
                <a:lnTo>
                  <a:pt x="10836" y="10360"/>
                </a:lnTo>
                <a:lnTo>
                  <a:pt x="10836" y="10908"/>
                </a:lnTo>
                <a:lnTo>
                  <a:pt x="691" y="10908"/>
                </a:lnTo>
                <a:lnTo>
                  <a:pt x="691" y="9955"/>
                </a:lnTo>
                <a:lnTo>
                  <a:pt x="2072" y="9026"/>
                </a:lnTo>
                <a:cubicBezTo>
                  <a:pt x="2243" y="9154"/>
                  <a:pt x="2490" y="9244"/>
                  <a:pt x="2746" y="9244"/>
                </a:cubicBezTo>
                <a:cubicBezTo>
                  <a:pt x="2775" y="9244"/>
                  <a:pt x="2805" y="9243"/>
                  <a:pt x="2834" y="9240"/>
                </a:cubicBezTo>
                <a:cubicBezTo>
                  <a:pt x="3334" y="9169"/>
                  <a:pt x="3739" y="8788"/>
                  <a:pt x="3787" y="8288"/>
                </a:cubicBezTo>
                <a:cubicBezTo>
                  <a:pt x="3811" y="8002"/>
                  <a:pt x="3739" y="7740"/>
                  <a:pt x="3620" y="7526"/>
                </a:cubicBezTo>
                <a:lnTo>
                  <a:pt x="4049" y="6788"/>
                </a:lnTo>
                <a:cubicBezTo>
                  <a:pt x="4144" y="6811"/>
                  <a:pt x="4239" y="6811"/>
                  <a:pt x="4335" y="6811"/>
                </a:cubicBezTo>
                <a:cubicBezTo>
                  <a:pt x="4596" y="6811"/>
                  <a:pt x="4835" y="6740"/>
                  <a:pt x="5001" y="6549"/>
                </a:cubicBezTo>
                <a:lnTo>
                  <a:pt x="5644" y="7002"/>
                </a:lnTo>
                <a:cubicBezTo>
                  <a:pt x="5597" y="7145"/>
                  <a:pt x="5597" y="7288"/>
                  <a:pt x="5644" y="7454"/>
                </a:cubicBezTo>
                <a:cubicBezTo>
                  <a:pt x="5716" y="7859"/>
                  <a:pt x="6049" y="8193"/>
                  <a:pt x="6478" y="8264"/>
                </a:cubicBezTo>
                <a:cubicBezTo>
                  <a:pt x="6531" y="8272"/>
                  <a:pt x="6584" y="8276"/>
                  <a:pt x="6636" y="8276"/>
                </a:cubicBezTo>
                <a:cubicBezTo>
                  <a:pt x="7215" y="8276"/>
                  <a:pt x="7716" y="7806"/>
                  <a:pt x="7716" y="7216"/>
                </a:cubicBezTo>
                <a:cubicBezTo>
                  <a:pt x="7716" y="7026"/>
                  <a:pt x="7692" y="6883"/>
                  <a:pt x="7597" y="6764"/>
                </a:cubicBezTo>
                <a:lnTo>
                  <a:pt x="8169" y="6145"/>
                </a:lnTo>
                <a:cubicBezTo>
                  <a:pt x="8289" y="6196"/>
                  <a:pt x="8434" y="6235"/>
                  <a:pt x="8585" y="6235"/>
                </a:cubicBezTo>
                <a:cubicBezTo>
                  <a:pt x="8644" y="6235"/>
                  <a:pt x="8704" y="6229"/>
                  <a:pt x="8764" y="6216"/>
                </a:cubicBezTo>
                <a:cubicBezTo>
                  <a:pt x="9240" y="6168"/>
                  <a:pt x="9621" y="5787"/>
                  <a:pt x="9693" y="5311"/>
                </a:cubicBezTo>
                <a:cubicBezTo>
                  <a:pt x="9717" y="4978"/>
                  <a:pt x="9621" y="4668"/>
                  <a:pt x="9407" y="4478"/>
                </a:cubicBezTo>
                <a:lnTo>
                  <a:pt x="9836" y="3882"/>
                </a:lnTo>
                <a:cubicBezTo>
                  <a:pt x="9907" y="3894"/>
                  <a:pt x="9979" y="3900"/>
                  <a:pt x="10056" y="3900"/>
                </a:cubicBezTo>
                <a:cubicBezTo>
                  <a:pt x="10133" y="3900"/>
                  <a:pt x="10217" y="3894"/>
                  <a:pt x="10312" y="3882"/>
                </a:cubicBezTo>
                <a:cubicBezTo>
                  <a:pt x="10717" y="3787"/>
                  <a:pt x="11050" y="3454"/>
                  <a:pt x="11145" y="3049"/>
                </a:cubicBezTo>
                <a:cubicBezTo>
                  <a:pt x="11277" y="2391"/>
                  <a:pt x="10762" y="1773"/>
                  <a:pt x="10121" y="1773"/>
                </a:cubicBezTo>
                <a:cubicBezTo>
                  <a:pt x="10067" y="1773"/>
                  <a:pt x="10011" y="1777"/>
                  <a:pt x="9955" y="1787"/>
                </a:cubicBezTo>
                <a:cubicBezTo>
                  <a:pt x="9478" y="1858"/>
                  <a:pt x="9097" y="2239"/>
                  <a:pt x="9026" y="2739"/>
                </a:cubicBezTo>
                <a:cubicBezTo>
                  <a:pt x="9002" y="3049"/>
                  <a:pt x="9097" y="3311"/>
                  <a:pt x="9264" y="3525"/>
                </a:cubicBezTo>
                <a:lnTo>
                  <a:pt x="8859" y="4144"/>
                </a:lnTo>
                <a:cubicBezTo>
                  <a:pt x="8788" y="4120"/>
                  <a:pt x="8693" y="4120"/>
                  <a:pt x="8645" y="4120"/>
                </a:cubicBezTo>
                <a:cubicBezTo>
                  <a:pt x="8050" y="4120"/>
                  <a:pt x="7573" y="4597"/>
                  <a:pt x="7573" y="5192"/>
                </a:cubicBezTo>
                <a:cubicBezTo>
                  <a:pt x="7573" y="5359"/>
                  <a:pt x="7621" y="5549"/>
                  <a:pt x="7692" y="5692"/>
                </a:cubicBezTo>
                <a:lnTo>
                  <a:pt x="7145" y="6288"/>
                </a:lnTo>
                <a:cubicBezTo>
                  <a:pt x="7002" y="6192"/>
                  <a:pt x="6835" y="6168"/>
                  <a:pt x="6668" y="6168"/>
                </a:cubicBezTo>
                <a:cubicBezTo>
                  <a:pt x="6406" y="6168"/>
                  <a:pt x="6168" y="6264"/>
                  <a:pt x="5954" y="6430"/>
                </a:cubicBezTo>
                <a:lnTo>
                  <a:pt x="5335" y="6002"/>
                </a:lnTo>
                <a:cubicBezTo>
                  <a:pt x="5359" y="5883"/>
                  <a:pt x="5359" y="5764"/>
                  <a:pt x="5335" y="5645"/>
                </a:cubicBezTo>
                <a:cubicBezTo>
                  <a:pt x="5287" y="5168"/>
                  <a:pt x="4882" y="4763"/>
                  <a:pt x="4382" y="4716"/>
                </a:cubicBezTo>
                <a:cubicBezTo>
                  <a:pt x="4344" y="4711"/>
                  <a:pt x="4306" y="4709"/>
                  <a:pt x="4269" y="4709"/>
                </a:cubicBezTo>
                <a:cubicBezTo>
                  <a:pt x="3698" y="4709"/>
                  <a:pt x="3215" y="5206"/>
                  <a:pt x="3215" y="5787"/>
                </a:cubicBezTo>
                <a:cubicBezTo>
                  <a:pt x="3215" y="6049"/>
                  <a:pt x="3310" y="6264"/>
                  <a:pt x="3453" y="6478"/>
                </a:cubicBezTo>
                <a:lnTo>
                  <a:pt x="3049" y="7145"/>
                </a:lnTo>
                <a:cubicBezTo>
                  <a:pt x="2953" y="7121"/>
                  <a:pt x="2834" y="7097"/>
                  <a:pt x="2715" y="7097"/>
                </a:cubicBezTo>
                <a:cubicBezTo>
                  <a:pt x="2120" y="7097"/>
                  <a:pt x="1643" y="7573"/>
                  <a:pt x="1643" y="8169"/>
                </a:cubicBezTo>
                <a:cubicBezTo>
                  <a:pt x="1643" y="8240"/>
                  <a:pt x="1643" y="8336"/>
                  <a:pt x="1667" y="8431"/>
                </a:cubicBezTo>
                <a:lnTo>
                  <a:pt x="691" y="9074"/>
                </a:lnTo>
                <a:lnTo>
                  <a:pt x="691" y="691"/>
                </a:lnTo>
                <a:lnTo>
                  <a:pt x="1239" y="691"/>
                </a:lnTo>
                <a:lnTo>
                  <a:pt x="1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4" name="Google Shape;7024;p77"/>
          <p:cNvGrpSpPr/>
          <p:nvPr/>
        </p:nvGrpSpPr>
        <p:grpSpPr>
          <a:xfrm>
            <a:off x="4042436" y="3978232"/>
            <a:ext cx="341096" cy="341809"/>
            <a:chOff x="4118636" y="4140201"/>
            <a:chExt cx="341096" cy="341809"/>
          </a:xfrm>
        </p:grpSpPr>
        <p:sp>
          <p:nvSpPr>
            <p:cNvPr id="7025" name="Google Shape;7025;p77"/>
            <p:cNvSpPr/>
            <p:nvPr/>
          </p:nvSpPr>
          <p:spPr>
            <a:xfrm>
              <a:off x="4181471" y="4203065"/>
              <a:ext cx="98891" cy="211867"/>
            </a:xfrm>
            <a:custGeom>
              <a:avLst/>
              <a:gdLst/>
              <a:ahLst/>
              <a:cxnLst/>
              <a:rect l="l" t="t" r="r" b="b"/>
              <a:pathLst>
                <a:path w="3335" h="7145" extrusionOk="0">
                  <a:moveTo>
                    <a:pt x="3335" y="0"/>
                  </a:moveTo>
                  <a:cubicBezTo>
                    <a:pt x="1453" y="167"/>
                    <a:pt x="1" y="1715"/>
                    <a:pt x="1" y="3620"/>
                  </a:cubicBezTo>
                  <a:cubicBezTo>
                    <a:pt x="1" y="5287"/>
                    <a:pt x="1096" y="6692"/>
                    <a:pt x="2620" y="7144"/>
                  </a:cubicBezTo>
                  <a:lnTo>
                    <a:pt x="3335" y="3596"/>
                  </a:lnTo>
                  <a:lnTo>
                    <a:pt x="3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77"/>
            <p:cNvSpPr/>
            <p:nvPr/>
          </p:nvSpPr>
          <p:spPr>
            <a:xfrm>
              <a:off x="4277517" y="4327341"/>
              <a:ext cx="95362" cy="91834"/>
            </a:xfrm>
            <a:custGeom>
              <a:avLst/>
              <a:gdLst/>
              <a:ahLst/>
              <a:cxnLst/>
              <a:rect l="l" t="t" r="r" b="b"/>
              <a:pathLst>
                <a:path w="3216" h="3097" extrusionOk="0">
                  <a:moveTo>
                    <a:pt x="620" y="0"/>
                  </a:moveTo>
                  <a:lnTo>
                    <a:pt x="0" y="3072"/>
                  </a:lnTo>
                  <a:cubicBezTo>
                    <a:pt x="119" y="3072"/>
                    <a:pt x="262" y="3096"/>
                    <a:pt x="381" y="3096"/>
                  </a:cubicBezTo>
                  <a:cubicBezTo>
                    <a:pt x="1548" y="3096"/>
                    <a:pt x="2572" y="2596"/>
                    <a:pt x="3215" y="1787"/>
                  </a:cubicBez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77"/>
            <p:cNvSpPr/>
            <p:nvPr/>
          </p:nvSpPr>
          <p:spPr>
            <a:xfrm>
              <a:off x="4298689" y="4140201"/>
              <a:ext cx="161043" cy="258481"/>
            </a:xfrm>
            <a:custGeom>
              <a:avLst/>
              <a:gdLst/>
              <a:ahLst/>
              <a:cxnLst/>
              <a:rect l="l" t="t" r="r" b="b"/>
              <a:pathLst>
                <a:path w="5431" h="8717" extrusionOk="0">
                  <a:moveTo>
                    <a:pt x="1" y="1"/>
                  </a:moveTo>
                  <a:lnTo>
                    <a:pt x="1" y="1429"/>
                  </a:lnTo>
                  <a:lnTo>
                    <a:pt x="25" y="1429"/>
                  </a:lnTo>
                  <a:cubicBezTo>
                    <a:pt x="2263" y="1620"/>
                    <a:pt x="4025" y="3478"/>
                    <a:pt x="4025" y="5740"/>
                  </a:cubicBezTo>
                  <a:cubicBezTo>
                    <a:pt x="4025" y="6550"/>
                    <a:pt x="3811" y="7264"/>
                    <a:pt x="3430" y="7907"/>
                  </a:cubicBezTo>
                  <a:lnTo>
                    <a:pt x="4573" y="8717"/>
                  </a:lnTo>
                  <a:cubicBezTo>
                    <a:pt x="5121" y="7836"/>
                    <a:pt x="5431" y="6812"/>
                    <a:pt x="5431" y="5740"/>
                  </a:cubicBezTo>
                  <a:cubicBezTo>
                    <a:pt x="5431" y="4192"/>
                    <a:pt x="4835" y="2763"/>
                    <a:pt x="3716" y="1668"/>
                  </a:cubicBezTo>
                  <a:cubicBezTo>
                    <a:pt x="2716" y="667"/>
                    <a:pt x="1406" y="72"/>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77"/>
            <p:cNvSpPr/>
            <p:nvPr/>
          </p:nvSpPr>
          <p:spPr>
            <a:xfrm>
              <a:off x="4266219" y="4391599"/>
              <a:ext cx="158908" cy="90410"/>
            </a:xfrm>
            <a:custGeom>
              <a:avLst/>
              <a:gdLst/>
              <a:ahLst/>
              <a:cxnLst/>
              <a:rect l="l" t="t" r="r" b="b"/>
              <a:pathLst>
                <a:path w="5359" h="3049" extrusionOk="0">
                  <a:moveTo>
                    <a:pt x="4168" y="1"/>
                  </a:moveTo>
                  <a:cubicBezTo>
                    <a:pt x="3358" y="1001"/>
                    <a:pt x="2144" y="1620"/>
                    <a:pt x="810" y="1620"/>
                  </a:cubicBezTo>
                  <a:cubicBezTo>
                    <a:pt x="620" y="1620"/>
                    <a:pt x="453" y="1620"/>
                    <a:pt x="262" y="1596"/>
                  </a:cubicBezTo>
                  <a:lnTo>
                    <a:pt x="0" y="2977"/>
                  </a:lnTo>
                  <a:cubicBezTo>
                    <a:pt x="262" y="3025"/>
                    <a:pt x="524" y="3049"/>
                    <a:pt x="810" y="3049"/>
                  </a:cubicBezTo>
                  <a:cubicBezTo>
                    <a:pt x="2358" y="3049"/>
                    <a:pt x="3787" y="2453"/>
                    <a:pt x="4882" y="1358"/>
                  </a:cubicBezTo>
                  <a:cubicBezTo>
                    <a:pt x="5049" y="1167"/>
                    <a:pt x="5216" y="1001"/>
                    <a:pt x="5359" y="810"/>
                  </a:cubicBezTo>
                  <a:lnTo>
                    <a:pt x="4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77"/>
            <p:cNvSpPr/>
            <p:nvPr/>
          </p:nvSpPr>
          <p:spPr>
            <a:xfrm>
              <a:off x="4118636" y="4140913"/>
              <a:ext cx="160331" cy="335459"/>
            </a:xfrm>
            <a:custGeom>
              <a:avLst/>
              <a:gdLst/>
              <a:ahLst/>
              <a:cxnLst/>
              <a:rect l="l" t="t" r="r" b="b"/>
              <a:pathLst>
                <a:path w="5407" h="11313" extrusionOk="0">
                  <a:moveTo>
                    <a:pt x="5406" y="0"/>
                  </a:moveTo>
                  <a:cubicBezTo>
                    <a:pt x="4025" y="96"/>
                    <a:pt x="2715" y="667"/>
                    <a:pt x="1691" y="1667"/>
                  </a:cubicBezTo>
                  <a:cubicBezTo>
                    <a:pt x="619" y="2739"/>
                    <a:pt x="0" y="4216"/>
                    <a:pt x="0" y="5764"/>
                  </a:cubicBezTo>
                  <a:cubicBezTo>
                    <a:pt x="0" y="7311"/>
                    <a:pt x="596" y="8740"/>
                    <a:pt x="1691" y="9836"/>
                  </a:cubicBezTo>
                  <a:cubicBezTo>
                    <a:pt x="2429" y="10574"/>
                    <a:pt x="3334" y="11074"/>
                    <a:pt x="4287" y="11312"/>
                  </a:cubicBezTo>
                  <a:lnTo>
                    <a:pt x="4596" y="9931"/>
                  </a:lnTo>
                  <a:cubicBezTo>
                    <a:pt x="2763" y="9407"/>
                    <a:pt x="1429" y="7716"/>
                    <a:pt x="1429" y="5764"/>
                  </a:cubicBezTo>
                  <a:cubicBezTo>
                    <a:pt x="1429" y="3454"/>
                    <a:pt x="3191" y="1620"/>
                    <a:pt x="5406" y="1429"/>
                  </a:cubicBezTo>
                  <a:lnTo>
                    <a:pt x="5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77"/>
            <p:cNvSpPr/>
            <p:nvPr/>
          </p:nvSpPr>
          <p:spPr>
            <a:xfrm>
              <a:off x="4299401" y="4203065"/>
              <a:ext cx="98891" cy="161725"/>
            </a:xfrm>
            <a:custGeom>
              <a:avLst/>
              <a:gdLst/>
              <a:ahLst/>
              <a:cxnLst/>
              <a:rect l="l" t="t" r="r" b="b"/>
              <a:pathLst>
                <a:path w="3335" h="5454" extrusionOk="0">
                  <a:moveTo>
                    <a:pt x="1" y="0"/>
                  </a:moveTo>
                  <a:lnTo>
                    <a:pt x="1" y="3477"/>
                  </a:lnTo>
                  <a:lnTo>
                    <a:pt x="2858" y="5454"/>
                  </a:lnTo>
                  <a:cubicBezTo>
                    <a:pt x="3168" y="4906"/>
                    <a:pt x="3335" y="4311"/>
                    <a:pt x="3335" y="3668"/>
                  </a:cubicBezTo>
                  <a:cubicBezTo>
                    <a:pt x="3335" y="1715"/>
                    <a:pt x="1858" y="1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1" name="Google Shape;7031;p77"/>
          <p:cNvGrpSpPr/>
          <p:nvPr/>
        </p:nvGrpSpPr>
        <p:grpSpPr>
          <a:xfrm>
            <a:off x="4781640" y="3977520"/>
            <a:ext cx="341839" cy="340411"/>
            <a:chOff x="4705440" y="4139489"/>
            <a:chExt cx="341839" cy="340411"/>
          </a:xfrm>
        </p:grpSpPr>
        <p:sp>
          <p:nvSpPr>
            <p:cNvPr id="7032" name="Google Shape;7032;p77"/>
            <p:cNvSpPr/>
            <p:nvPr/>
          </p:nvSpPr>
          <p:spPr>
            <a:xfrm>
              <a:off x="4705440" y="4139489"/>
              <a:ext cx="64998" cy="340411"/>
            </a:xfrm>
            <a:custGeom>
              <a:avLst/>
              <a:gdLst/>
              <a:ahLst/>
              <a:cxnLst/>
              <a:rect l="l" t="t" r="r" b="b"/>
              <a:pathLst>
                <a:path w="2192" h="11480" extrusionOk="0">
                  <a:moveTo>
                    <a:pt x="763" y="1"/>
                  </a:moveTo>
                  <a:lnTo>
                    <a:pt x="763" y="1358"/>
                  </a:lnTo>
                  <a:cubicBezTo>
                    <a:pt x="334" y="1525"/>
                    <a:pt x="1" y="1906"/>
                    <a:pt x="1" y="2382"/>
                  </a:cubicBezTo>
                  <a:cubicBezTo>
                    <a:pt x="1" y="2859"/>
                    <a:pt x="311" y="3240"/>
                    <a:pt x="763" y="3382"/>
                  </a:cubicBezTo>
                  <a:lnTo>
                    <a:pt x="763" y="4740"/>
                  </a:lnTo>
                  <a:cubicBezTo>
                    <a:pt x="334" y="4883"/>
                    <a:pt x="1" y="5264"/>
                    <a:pt x="1" y="5740"/>
                  </a:cubicBezTo>
                  <a:cubicBezTo>
                    <a:pt x="1" y="6216"/>
                    <a:pt x="311" y="6597"/>
                    <a:pt x="763" y="6740"/>
                  </a:cubicBezTo>
                  <a:lnTo>
                    <a:pt x="763" y="8098"/>
                  </a:lnTo>
                  <a:cubicBezTo>
                    <a:pt x="334" y="8241"/>
                    <a:pt x="1" y="8622"/>
                    <a:pt x="1" y="9098"/>
                  </a:cubicBezTo>
                  <a:cubicBezTo>
                    <a:pt x="1" y="9574"/>
                    <a:pt x="311" y="9955"/>
                    <a:pt x="763" y="10122"/>
                  </a:cubicBezTo>
                  <a:lnTo>
                    <a:pt x="763" y="11479"/>
                  </a:lnTo>
                  <a:lnTo>
                    <a:pt x="1430" y="11479"/>
                  </a:lnTo>
                  <a:lnTo>
                    <a:pt x="1430" y="10122"/>
                  </a:lnTo>
                  <a:cubicBezTo>
                    <a:pt x="1859" y="9955"/>
                    <a:pt x="2192" y="9574"/>
                    <a:pt x="2192" y="9098"/>
                  </a:cubicBezTo>
                  <a:cubicBezTo>
                    <a:pt x="2192" y="8622"/>
                    <a:pt x="1882" y="8241"/>
                    <a:pt x="1430" y="8098"/>
                  </a:cubicBezTo>
                  <a:lnTo>
                    <a:pt x="1430" y="6740"/>
                  </a:lnTo>
                  <a:cubicBezTo>
                    <a:pt x="1859" y="6597"/>
                    <a:pt x="2192" y="6216"/>
                    <a:pt x="2192" y="5740"/>
                  </a:cubicBezTo>
                  <a:cubicBezTo>
                    <a:pt x="2192" y="5264"/>
                    <a:pt x="1882" y="4883"/>
                    <a:pt x="1430" y="4740"/>
                  </a:cubicBezTo>
                  <a:lnTo>
                    <a:pt x="1430" y="3382"/>
                  </a:lnTo>
                  <a:cubicBezTo>
                    <a:pt x="1859" y="3240"/>
                    <a:pt x="2144" y="2859"/>
                    <a:pt x="2144" y="2382"/>
                  </a:cubicBezTo>
                  <a:cubicBezTo>
                    <a:pt x="2144" y="1906"/>
                    <a:pt x="1859" y="1525"/>
                    <a:pt x="1406" y="1358"/>
                  </a:cubicBezTo>
                  <a:lnTo>
                    <a:pt x="1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77"/>
            <p:cNvSpPr/>
            <p:nvPr/>
          </p:nvSpPr>
          <p:spPr>
            <a:xfrm>
              <a:off x="4784554" y="4174094"/>
              <a:ext cx="190695" cy="75584"/>
            </a:xfrm>
            <a:custGeom>
              <a:avLst/>
              <a:gdLst/>
              <a:ahLst/>
              <a:cxnLst/>
              <a:rect l="l" t="t" r="r" b="b"/>
              <a:pathLst>
                <a:path w="6431" h="2549" extrusionOk="0">
                  <a:moveTo>
                    <a:pt x="1096" y="1"/>
                  </a:moveTo>
                  <a:lnTo>
                    <a:pt x="0" y="1263"/>
                  </a:lnTo>
                  <a:lnTo>
                    <a:pt x="1072" y="2549"/>
                  </a:lnTo>
                  <a:lnTo>
                    <a:pt x="6430" y="2549"/>
                  </a:lnTo>
                  <a:lnTo>
                    <a:pt x="6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77"/>
            <p:cNvSpPr/>
            <p:nvPr/>
          </p:nvSpPr>
          <p:spPr>
            <a:xfrm>
              <a:off x="4994290" y="4174094"/>
              <a:ext cx="52989" cy="75584"/>
            </a:xfrm>
            <a:custGeom>
              <a:avLst/>
              <a:gdLst/>
              <a:ahLst/>
              <a:cxnLst/>
              <a:rect l="l" t="t" r="r" b="b"/>
              <a:pathLst>
                <a:path w="1787" h="2549" extrusionOk="0">
                  <a:moveTo>
                    <a:pt x="0" y="1"/>
                  </a:moveTo>
                  <a:lnTo>
                    <a:pt x="0" y="2549"/>
                  </a:lnTo>
                  <a:lnTo>
                    <a:pt x="1786" y="2549"/>
                  </a:lnTo>
                  <a:lnTo>
                    <a:pt x="17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77"/>
            <p:cNvSpPr/>
            <p:nvPr/>
          </p:nvSpPr>
          <p:spPr>
            <a:xfrm>
              <a:off x="4784554" y="4271564"/>
              <a:ext cx="190695" cy="76296"/>
            </a:xfrm>
            <a:custGeom>
              <a:avLst/>
              <a:gdLst/>
              <a:ahLst/>
              <a:cxnLst/>
              <a:rect l="l" t="t" r="r" b="b"/>
              <a:pathLst>
                <a:path w="6431" h="2573" extrusionOk="0">
                  <a:moveTo>
                    <a:pt x="1096" y="0"/>
                  </a:moveTo>
                  <a:lnTo>
                    <a:pt x="0" y="1286"/>
                  </a:lnTo>
                  <a:lnTo>
                    <a:pt x="1072" y="2572"/>
                  </a:lnTo>
                  <a:lnTo>
                    <a:pt x="6430" y="2572"/>
                  </a:lnTo>
                  <a:lnTo>
                    <a:pt x="6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77"/>
            <p:cNvSpPr/>
            <p:nvPr/>
          </p:nvSpPr>
          <p:spPr>
            <a:xfrm>
              <a:off x="4994972" y="4271564"/>
              <a:ext cx="52307" cy="76296"/>
            </a:xfrm>
            <a:custGeom>
              <a:avLst/>
              <a:gdLst/>
              <a:ahLst/>
              <a:cxnLst/>
              <a:rect l="l" t="t" r="r" b="b"/>
              <a:pathLst>
                <a:path w="1764" h="2573" extrusionOk="0">
                  <a:moveTo>
                    <a:pt x="1" y="0"/>
                  </a:moveTo>
                  <a:lnTo>
                    <a:pt x="1" y="2572"/>
                  </a:lnTo>
                  <a:lnTo>
                    <a:pt x="1763" y="2572"/>
                  </a:lnTo>
                  <a:lnTo>
                    <a:pt x="1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77"/>
            <p:cNvSpPr/>
            <p:nvPr/>
          </p:nvSpPr>
          <p:spPr>
            <a:xfrm>
              <a:off x="4784554" y="4371821"/>
              <a:ext cx="190695" cy="75584"/>
            </a:xfrm>
            <a:custGeom>
              <a:avLst/>
              <a:gdLst/>
              <a:ahLst/>
              <a:cxnLst/>
              <a:rect l="l" t="t" r="r" b="b"/>
              <a:pathLst>
                <a:path w="6431" h="2549" extrusionOk="0">
                  <a:moveTo>
                    <a:pt x="1096" y="1"/>
                  </a:moveTo>
                  <a:lnTo>
                    <a:pt x="0" y="1263"/>
                  </a:lnTo>
                  <a:lnTo>
                    <a:pt x="1072" y="2549"/>
                  </a:lnTo>
                  <a:lnTo>
                    <a:pt x="6430" y="2549"/>
                  </a:lnTo>
                  <a:lnTo>
                    <a:pt x="6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77"/>
            <p:cNvSpPr/>
            <p:nvPr/>
          </p:nvSpPr>
          <p:spPr>
            <a:xfrm>
              <a:off x="4994972" y="4371821"/>
              <a:ext cx="52307" cy="75584"/>
            </a:xfrm>
            <a:custGeom>
              <a:avLst/>
              <a:gdLst/>
              <a:ahLst/>
              <a:cxnLst/>
              <a:rect l="l" t="t" r="r" b="b"/>
              <a:pathLst>
                <a:path w="1764" h="2549" extrusionOk="0">
                  <a:moveTo>
                    <a:pt x="1" y="1"/>
                  </a:moveTo>
                  <a:lnTo>
                    <a:pt x="1" y="2549"/>
                  </a:lnTo>
                  <a:lnTo>
                    <a:pt x="1763" y="2549"/>
                  </a:lnTo>
                  <a:lnTo>
                    <a:pt x="1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9" name="Google Shape;7039;p77"/>
          <p:cNvGrpSpPr/>
          <p:nvPr/>
        </p:nvGrpSpPr>
        <p:grpSpPr>
          <a:xfrm>
            <a:off x="5518768" y="3976976"/>
            <a:ext cx="340384" cy="342520"/>
            <a:chOff x="5290168" y="4143730"/>
            <a:chExt cx="340384" cy="342520"/>
          </a:xfrm>
        </p:grpSpPr>
        <p:sp>
          <p:nvSpPr>
            <p:cNvPr id="7040" name="Google Shape;7040;p77"/>
            <p:cNvSpPr/>
            <p:nvPr/>
          </p:nvSpPr>
          <p:spPr>
            <a:xfrm>
              <a:off x="5428588" y="4143730"/>
              <a:ext cx="100996" cy="138448"/>
            </a:xfrm>
            <a:custGeom>
              <a:avLst/>
              <a:gdLst/>
              <a:ahLst/>
              <a:cxnLst/>
              <a:rect l="l" t="t" r="r" b="b"/>
              <a:pathLst>
                <a:path w="3406" h="4669" extrusionOk="0">
                  <a:moveTo>
                    <a:pt x="0" y="1"/>
                  </a:moveTo>
                  <a:lnTo>
                    <a:pt x="0" y="2644"/>
                  </a:lnTo>
                  <a:lnTo>
                    <a:pt x="1381" y="2644"/>
                  </a:lnTo>
                  <a:lnTo>
                    <a:pt x="1381" y="3311"/>
                  </a:lnTo>
                  <a:lnTo>
                    <a:pt x="1405" y="3311"/>
                  </a:lnTo>
                  <a:cubicBezTo>
                    <a:pt x="1405" y="3692"/>
                    <a:pt x="1095" y="4002"/>
                    <a:pt x="714" y="4002"/>
                  </a:cubicBezTo>
                  <a:lnTo>
                    <a:pt x="500" y="4002"/>
                  </a:lnTo>
                  <a:lnTo>
                    <a:pt x="500" y="4668"/>
                  </a:lnTo>
                  <a:lnTo>
                    <a:pt x="714" y="4668"/>
                  </a:lnTo>
                  <a:cubicBezTo>
                    <a:pt x="1453" y="4668"/>
                    <a:pt x="2048" y="4073"/>
                    <a:pt x="2048" y="3335"/>
                  </a:cubicBezTo>
                  <a:lnTo>
                    <a:pt x="2048" y="2644"/>
                  </a:lnTo>
                  <a:lnTo>
                    <a:pt x="3405" y="2644"/>
                  </a:lnTo>
                  <a:lnTo>
                    <a:pt x="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77"/>
            <p:cNvSpPr/>
            <p:nvPr/>
          </p:nvSpPr>
          <p:spPr>
            <a:xfrm>
              <a:off x="5290168" y="4262371"/>
              <a:ext cx="134207" cy="103843"/>
            </a:xfrm>
            <a:custGeom>
              <a:avLst/>
              <a:gdLst/>
              <a:ahLst/>
              <a:cxnLst/>
              <a:rect l="l" t="t" r="r" b="b"/>
              <a:pathLst>
                <a:path w="4526" h="3502" extrusionOk="0">
                  <a:moveTo>
                    <a:pt x="1929" y="1429"/>
                  </a:moveTo>
                  <a:lnTo>
                    <a:pt x="1929" y="2096"/>
                  </a:lnTo>
                  <a:lnTo>
                    <a:pt x="1239" y="2096"/>
                  </a:lnTo>
                  <a:lnTo>
                    <a:pt x="1239" y="1429"/>
                  </a:lnTo>
                  <a:close/>
                  <a:moveTo>
                    <a:pt x="3239" y="1429"/>
                  </a:moveTo>
                  <a:lnTo>
                    <a:pt x="3239" y="2096"/>
                  </a:lnTo>
                  <a:lnTo>
                    <a:pt x="2549" y="2096"/>
                  </a:lnTo>
                  <a:lnTo>
                    <a:pt x="2549" y="1429"/>
                  </a:lnTo>
                  <a:close/>
                  <a:moveTo>
                    <a:pt x="0" y="1"/>
                  </a:moveTo>
                  <a:lnTo>
                    <a:pt x="0" y="3501"/>
                  </a:lnTo>
                  <a:lnTo>
                    <a:pt x="4525" y="3501"/>
                  </a:lnTo>
                  <a:lnTo>
                    <a:pt x="4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77"/>
            <p:cNvSpPr/>
            <p:nvPr/>
          </p:nvSpPr>
          <p:spPr>
            <a:xfrm>
              <a:off x="5429270" y="4347120"/>
              <a:ext cx="101026" cy="139130"/>
            </a:xfrm>
            <a:custGeom>
              <a:avLst/>
              <a:gdLst/>
              <a:ahLst/>
              <a:cxnLst/>
              <a:rect l="l" t="t" r="r" b="b"/>
              <a:pathLst>
                <a:path w="3407" h="4692" extrusionOk="0">
                  <a:moveTo>
                    <a:pt x="477" y="0"/>
                  </a:moveTo>
                  <a:lnTo>
                    <a:pt x="477" y="667"/>
                  </a:lnTo>
                  <a:lnTo>
                    <a:pt x="691" y="667"/>
                  </a:lnTo>
                  <a:cubicBezTo>
                    <a:pt x="1072" y="667"/>
                    <a:pt x="1382" y="977"/>
                    <a:pt x="1382" y="1358"/>
                  </a:cubicBezTo>
                  <a:lnTo>
                    <a:pt x="1382" y="2048"/>
                  </a:lnTo>
                  <a:lnTo>
                    <a:pt x="1" y="2048"/>
                  </a:lnTo>
                  <a:lnTo>
                    <a:pt x="1" y="4692"/>
                  </a:lnTo>
                  <a:lnTo>
                    <a:pt x="3406" y="4692"/>
                  </a:lnTo>
                  <a:lnTo>
                    <a:pt x="3406" y="2048"/>
                  </a:lnTo>
                  <a:lnTo>
                    <a:pt x="2049" y="2048"/>
                  </a:lnTo>
                  <a:lnTo>
                    <a:pt x="2049" y="1334"/>
                  </a:lnTo>
                  <a:lnTo>
                    <a:pt x="2025" y="1334"/>
                  </a:lnTo>
                  <a:cubicBezTo>
                    <a:pt x="2025" y="596"/>
                    <a:pt x="1430"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77"/>
            <p:cNvSpPr/>
            <p:nvPr/>
          </p:nvSpPr>
          <p:spPr>
            <a:xfrm>
              <a:off x="5443414" y="4275093"/>
              <a:ext cx="187137" cy="78401"/>
            </a:xfrm>
            <a:custGeom>
              <a:avLst/>
              <a:gdLst/>
              <a:ahLst/>
              <a:cxnLst/>
              <a:rect l="l" t="t" r="r" b="b"/>
              <a:pathLst>
                <a:path w="6311" h="2644" extrusionOk="0">
                  <a:moveTo>
                    <a:pt x="2929" y="0"/>
                  </a:moveTo>
                  <a:lnTo>
                    <a:pt x="2929" y="977"/>
                  </a:lnTo>
                  <a:lnTo>
                    <a:pt x="0" y="977"/>
                  </a:lnTo>
                  <a:lnTo>
                    <a:pt x="0" y="1667"/>
                  </a:lnTo>
                  <a:lnTo>
                    <a:pt x="2929" y="1667"/>
                  </a:lnTo>
                  <a:lnTo>
                    <a:pt x="2929" y="2644"/>
                  </a:lnTo>
                  <a:lnTo>
                    <a:pt x="6311" y="2644"/>
                  </a:lnTo>
                  <a:lnTo>
                    <a:pt x="6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4" name="Google Shape;7044;p77"/>
          <p:cNvGrpSpPr/>
          <p:nvPr/>
        </p:nvGrpSpPr>
        <p:grpSpPr>
          <a:xfrm>
            <a:off x="6248569" y="4009685"/>
            <a:ext cx="341126" cy="341837"/>
            <a:chOff x="5881923" y="4162085"/>
            <a:chExt cx="341126" cy="341837"/>
          </a:xfrm>
        </p:grpSpPr>
        <p:sp>
          <p:nvSpPr>
            <p:cNvPr id="7045" name="Google Shape;7045;p77"/>
            <p:cNvSpPr/>
            <p:nvPr/>
          </p:nvSpPr>
          <p:spPr>
            <a:xfrm>
              <a:off x="6062718" y="4163508"/>
              <a:ext cx="160331" cy="213290"/>
            </a:xfrm>
            <a:custGeom>
              <a:avLst/>
              <a:gdLst/>
              <a:ahLst/>
              <a:cxnLst/>
              <a:rect l="l" t="t" r="r" b="b"/>
              <a:pathLst>
                <a:path w="5407" h="7193" extrusionOk="0">
                  <a:moveTo>
                    <a:pt x="0" y="1"/>
                  </a:moveTo>
                  <a:lnTo>
                    <a:pt x="0" y="1072"/>
                  </a:lnTo>
                  <a:cubicBezTo>
                    <a:pt x="56" y="1067"/>
                    <a:pt x="111" y="1064"/>
                    <a:pt x="166" y="1064"/>
                  </a:cubicBezTo>
                  <a:cubicBezTo>
                    <a:pt x="1050" y="1064"/>
                    <a:pt x="1810" y="1772"/>
                    <a:pt x="1810" y="2692"/>
                  </a:cubicBezTo>
                  <a:cubicBezTo>
                    <a:pt x="1810" y="3591"/>
                    <a:pt x="1045" y="4343"/>
                    <a:pt x="157" y="4343"/>
                  </a:cubicBezTo>
                  <a:cubicBezTo>
                    <a:pt x="105" y="4343"/>
                    <a:pt x="53" y="4340"/>
                    <a:pt x="0" y="4335"/>
                  </a:cubicBezTo>
                  <a:lnTo>
                    <a:pt x="0" y="5406"/>
                  </a:lnTo>
                  <a:lnTo>
                    <a:pt x="2025" y="5406"/>
                  </a:lnTo>
                  <a:cubicBezTo>
                    <a:pt x="1906" y="5645"/>
                    <a:pt x="1739" y="5978"/>
                    <a:pt x="1739" y="6240"/>
                  </a:cubicBezTo>
                  <a:cubicBezTo>
                    <a:pt x="1739" y="6788"/>
                    <a:pt x="2168" y="7192"/>
                    <a:pt x="2691" y="7192"/>
                  </a:cubicBezTo>
                  <a:cubicBezTo>
                    <a:pt x="3239" y="7192"/>
                    <a:pt x="3644" y="6788"/>
                    <a:pt x="3644" y="6240"/>
                  </a:cubicBezTo>
                  <a:cubicBezTo>
                    <a:pt x="3644" y="5978"/>
                    <a:pt x="3501" y="5645"/>
                    <a:pt x="3382" y="5406"/>
                  </a:cubicBezTo>
                  <a:lnTo>
                    <a:pt x="5406" y="5406"/>
                  </a:lnTo>
                  <a:lnTo>
                    <a:pt x="5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77"/>
            <p:cNvSpPr/>
            <p:nvPr/>
          </p:nvSpPr>
          <p:spPr>
            <a:xfrm>
              <a:off x="6009046" y="4343591"/>
              <a:ext cx="214002" cy="160331"/>
            </a:xfrm>
            <a:custGeom>
              <a:avLst/>
              <a:gdLst/>
              <a:ahLst/>
              <a:cxnLst/>
              <a:rect l="l" t="t" r="r" b="b"/>
              <a:pathLst>
                <a:path w="7217" h="5407" extrusionOk="0">
                  <a:moveTo>
                    <a:pt x="1787" y="0"/>
                  </a:moveTo>
                  <a:lnTo>
                    <a:pt x="1787" y="2024"/>
                  </a:lnTo>
                  <a:cubicBezTo>
                    <a:pt x="1572" y="1905"/>
                    <a:pt x="1239" y="1739"/>
                    <a:pt x="977" y="1739"/>
                  </a:cubicBezTo>
                  <a:cubicBezTo>
                    <a:pt x="429" y="1739"/>
                    <a:pt x="1" y="2167"/>
                    <a:pt x="1" y="2691"/>
                  </a:cubicBezTo>
                  <a:cubicBezTo>
                    <a:pt x="1" y="3239"/>
                    <a:pt x="429" y="3644"/>
                    <a:pt x="977" y="3644"/>
                  </a:cubicBezTo>
                  <a:cubicBezTo>
                    <a:pt x="1239" y="3644"/>
                    <a:pt x="1572" y="3501"/>
                    <a:pt x="1787" y="3382"/>
                  </a:cubicBezTo>
                  <a:lnTo>
                    <a:pt x="1787" y="5406"/>
                  </a:lnTo>
                  <a:lnTo>
                    <a:pt x="7216" y="5406"/>
                  </a:lnTo>
                  <a:lnTo>
                    <a:pt x="7216" y="0"/>
                  </a:lnTo>
                  <a:lnTo>
                    <a:pt x="6145" y="0"/>
                  </a:lnTo>
                  <a:cubicBezTo>
                    <a:pt x="6240" y="953"/>
                    <a:pt x="5478" y="1810"/>
                    <a:pt x="4501" y="1810"/>
                  </a:cubicBezTo>
                  <a:cubicBezTo>
                    <a:pt x="3525" y="1810"/>
                    <a:pt x="2787" y="953"/>
                    <a:pt x="2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77"/>
            <p:cNvSpPr/>
            <p:nvPr/>
          </p:nvSpPr>
          <p:spPr>
            <a:xfrm>
              <a:off x="5881923" y="4162085"/>
              <a:ext cx="216137" cy="161043"/>
            </a:xfrm>
            <a:custGeom>
              <a:avLst/>
              <a:gdLst/>
              <a:ahLst/>
              <a:cxnLst/>
              <a:rect l="l" t="t" r="r" b="b"/>
              <a:pathLst>
                <a:path w="7289" h="5431" extrusionOk="0">
                  <a:moveTo>
                    <a:pt x="1" y="1"/>
                  </a:moveTo>
                  <a:lnTo>
                    <a:pt x="1" y="5431"/>
                  </a:lnTo>
                  <a:lnTo>
                    <a:pt x="1120" y="5431"/>
                  </a:lnTo>
                  <a:cubicBezTo>
                    <a:pt x="1025" y="4478"/>
                    <a:pt x="1787" y="3621"/>
                    <a:pt x="2763" y="3621"/>
                  </a:cubicBezTo>
                  <a:cubicBezTo>
                    <a:pt x="3716" y="3621"/>
                    <a:pt x="4478" y="4478"/>
                    <a:pt x="4383" y="5431"/>
                  </a:cubicBezTo>
                  <a:lnTo>
                    <a:pt x="5454" y="5431"/>
                  </a:lnTo>
                  <a:lnTo>
                    <a:pt x="5454" y="3406"/>
                  </a:lnTo>
                  <a:cubicBezTo>
                    <a:pt x="5693" y="3525"/>
                    <a:pt x="6050" y="3668"/>
                    <a:pt x="6336" y="3668"/>
                  </a:cubicBezTo>
                  <a:cubicBezTo>
                    <a:pt x="6859" y="3668"/>
                    <a:pt x="7288" y="3263"/>
                    <a:pt x="7288" y="2716"/>
                  </a:cubicBezTo>
                  <a:cubicBezTo>
                    <a:pt x="7288" y="2192"/>
                    <a:pt x="6859" y="1763"/>
                    <a:pt x="6336" y="1763"/>
                  </a:cubicBezTo>
                  <a:cubicBezTo>
                    <a:pt x="6050" y="1763"/>
                    <a:pt x="5693" y="1906"/>
                    <a:pt x="5454" y="2025"/>
                  </a:cubicBezTo>
                  <a:lnTo>
                    <a:pt x="5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77"/>
            <p:cNvSpPr/>
            <p:nvPr/>
          </p:nvSpPr>
          <p:spPr>
            <a:xfrm>
              <a:off x="5881923" y="4290631"/>
              <a:ext cx="161043" cy="213290"/>
            </a:xfrm>
            <a:custGeom>
              <a:avLst/>
              <a:gdLst/>
              <a:ahLst/>
              <a:cxnLst/>
              <a:rect l="l" t="t" r="r" b="b"/>
              <a:pathLst>
                <a:path w="5431" h="7193" extrusionOk="0">
                  <a:moveTo>
                    <a:pt x="2740" y="0"/>
                  </a:moveTo>
                  <a:cubicBezTo>
                    <a:pt x="2216" y="0"/>
                    <a:pt x="1787" y="405"/>
                    <a:pt x="1787" y="953"/>
                  </a:cubicBezTo>
                  <a:cubicBezTo>
                    <a:pt x="1787" y="1215"/>
                    <a:pt x="1954" y="1548"/>
                    <a:pt x="2073" y="1786"/>
                  </a:cubicBezTo>
                  <a:lnTo>
                    <a:pt x="1" y="1786"/>
                  </a:lnTo>
                  <a:lnTo>
                    <a:pt x="1" y="7192"/>
                  </a:lnTo>
                  <a:lnTo>
                    <a:pt x="5431" y="7192"/>
                  </a:lnTo>
                  <a:lnTo>
                    <a:pt x="5431" y="6097"/>
                  </a:lnTo>
                  <a:cubicBezTo>
                    <a:pt x="5377" y="6102"/>
                    <a:pt x="5323" y="6105"/>
                    <a:pt x="5269" y="6105"/>
                  </a:cubicBezTo>
                  <a:cubicBezTo>
                    <a:pt x="4383" y="6105"/>
                    <a:pt x="3621" y="5374"/>
                    <a:pt x="3621" y="4453"/>
                  </a:cubicBezTo>
                  <a:cubicBezTo>
                    <a:pt x="3621" y="3521"/>
                    <a:pt x="4403" y="2805"/>
                    <a:pt x="5303" y="2805"/>
                  </a:cubicBezTo>
                  <a:cubicBezTo>
                    <a:pt x="5345" y="2805"/>
                    <a:pt x="5388" y="2807"/>
                    <a:pt x="5431" y="2810"/>
                  </a:cubicBezTo>
                  <a:lnTo>
                    <a:pt x="5431" y="1786"/>
                  </a:lnTo>
                  <a:lnTo>
                    <a:pt x="3430" y="1786"/>
                  </a:lnTo>
                  <a:cubicBezTo>
                    <a:pt x="3549" y="1548"/>
                    <a:pt x="3692" y="1191"/>
                    <a:pt x="3692" y="953"/>
                  </a:cubicBezTo>
                  <a:cubicBezTo>
                    <a:pt x="3692" y="405"/>
                    <a:pt x="3287" y="0"/>
                    <a:pt x="2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9" name="Google Shape;7049;p77"/>
          <p:cNvGrpSpPr/>
          <p:nvPr/>
        </p:nvGrpSpPr>
        <p:grpSpPr>
          <a:xfrm>
            <a:off x="6982713" y="3987424"/>
            <a:ext cx="342520" cy="298159"/>
            <a:chOff x="6458882" y="4149393"/>
            <a:chExt cx="342520" cy="298159"/>
          </a:xfrm>
        </p:grpSpPr>
        <p:sp>
          <p:nvSpPr>
            <p:cNvPr id="7050" name="Google Shape;7050;p77"/>
            <p:cNvSpPr/>
            <p:nvPr/>
          </p:nvSpPr>
          <p:spPr>
            <a:xfrm>
              <a:off x="6575389" y="4149393"/>
              <a:ext cx="109477" cy="93939"/>
            </a:xfrm>
            <a:custGeom>
              <a:avLst/>
              <a:gdLst/>
              <a:ahLst/>
              <a:cxnLst/>
              <a:rect l="l" t="t" r="r" b="b"/>
              <a:pathLst>
                <a:path w="3692" h="3168" extrusionOk="0">
                  <a:moveTo>
                    <a:pt x="1834" y="0"/>
                  </a:moveTo>
                  <a:lnTo>
                    <a:pt x="1" y="3168"/>
                  </a:lnTo>
                  <a:lnTo>
                    <a:pt x="3692" y="3168"/>
                  </a:lnTo>
                  <a:lnTo>
                    <a:pt x="1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77"/>
            <p:cNvSpPr/>
            <p:nvPr/>
          </p:nvSpPr>
          <p:spPr>
            <a:xfrm>
              <a:off x="6499121" y="4263083"/>
              <a:ext cx="263433" cy="67815"/>
            </a:xfrm>
            <a:custGeom>
              <a:avLst/>
              <a:gdLst/>
              <a:ahLst/>
              <a:cxnLst/>
              <a:rect l="l" t="t" r="r" b="b"/>
              <a:pathLst>
                <a:path w="8884" h="2287" extrusionOk="0">
                  <a:moveTo>
                    <a:pt x="4097" y="0"/>
                  </a:moveTo>
                  <a:lnTo>
                    <a:pt x="4097" y="858"/>
                  </a:lnTo>
                  <a:lnTo>
                    <a:pt x="1" y="858"/>
                  </a:lnTo>
                  <a:lnTo>
                    <a:pt x="1" y="2287"/>
                  </a:lnTo>
                  <a:lnTo>
                    <a:pt x="668" y="2287"/>
                  </a:lnTo>
                  <a:lnTo>
                    <a:pt x="668" y="1548"/>
                  </a:lnTo>
                  <a:lnTo>
                    <a:pt x="4097" y="1548"/>
                  </a:lnTo>
                  <a:lnTo>
                    <a:pt x="4097" y="2287"/>
                  </a:lnTo>
                  <a:lnTo>
                    <a:pt x="4764" y="2287"/>
                  </a:lnTo>
                  <a:lnTo>
                    <a:pt x="4764" y="1548"/>
                  </a:lnTo>
                  <a:lnTo>
                    <a:pt x="8193" y="1548"/>
                  </a:lnTo>
                  <a:lnTo>
                    <a:pt x="8193" y="2287"/>
                  </a:lnTo>
                  <a:lnTo>
                    <a:pt x="8884" y="2287"/>
                  </a:lnTo>
                  <a:lnTo>
                    <a:pt x="8884" y="858"/>
                  </a:lnTo>
                  <a:lnTo>
                    <a:pt x="4764" y="858"/>
                  </a:lnTo>
                  <a:lnTo>
                    <a:pt x="47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77"/>
            <p:cNvSpPr/>
            <p:nvPr/>
          </p:nvSpPr>
          <p:spPr>
            <a:xfrm>
              <a:off x="6702512" y="4350649"/>
              <a:ext cx="98891" cy="96904"/>
            </a:xfrm>
            <a:custGeom>
              <a:avLst/>
              <a:gdLst/>
              <a:ahLst/>
              <a:cxnLst/>
              <a:rect l="l" t="t" r="r" b="b"/>
              <a:pathLst>
                <a:path w="3335" h="3268" extrusionOk="0">
                  <a:moveTo>
                    <a:pt x="1334" y="0"/>
                  </a:moveTo>
                  <a:cubicBezTo>
                    <a:pt x="572" y="143"/>
                    <a:pt x="0" y="858"/>
                    <a:pt x="24" y="1691"/>
                  </a:cubicBezTo>
                  <a:cubicBezTo>
                    <a:pt x="48" y="2525"/>
                    <a:pt x="739" y="3215"/>
                    <a:pt x="1572" y="3263"/>
                  </a:cubicBezTo>
                  <a:cubicBezTo>
                    <a:pt x="1612" y="3266"/>
                    <a:pt x="1653" y="3267"/>
                    <a:pt x="1692" y="3267"/>
                  </a:cubicBezTo>
                  <a:cubicBezTo>
                    <a:pt x="2590" y="3267"/>
                    <a:pt x="3311" y="2509"/>
                    <a:pt x="3311" y="1620"/>
                  </a:cubicBezTo>
                  <a:cubicBezTo>
                    <a:pt x="3334" y="834"/>
                    <a:pt x="2763" y="143"/>
                    <a:pt x="2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77"/>
            <p:cNvSpPr/>
            <p:nvPr/>
          </p:nvSpPr>
          <p:spPr>
            <a:xfrm>
              <a:off x="6458882" y="4350649"/>
              <a:ext cx="99603" cy="96904"/>
            </a:xfrm>
            <a:custGeom>
              <a:avLst/>
              <a:gdLst/>
              <a:ahLst/>
              <a:cxnLst/>
              <a:rect l="l" t="t" r="r" b="b"/>
              <a:pathLst>
                <a:path w="3359" h="3268" extrusionOk="0">
                  <a:moveTo>
                    <a:pt x="1334" y="0"/>
                  </a:moveTo>
                  <a:cubicBezTo>
                    <a:pt x="572" y="143"/>
                    <a:pt x="0" y="858"/>
                    <a:pt x="24" y="1691"/>
                  </a:cubicBezTo>
                  <a:cubicBezTo>
                    <a:pt x="48" y="2525"/>
                    <a:pt x="739" y="3215"/>
                    <a:pt x="1572" y="3263"/>
                  </a:cubicBezTo>
                  <a:cubicBezTo>
                    <a:pt x="1613" y="3266"/>
                    <a:pt x="1653" y="3267"/>
                    <a:pt x="1692" y="3267"/>
                  </a:cubicBezTo>
                  <a:cubicBezTo>
                    <a:pt x="2590" y="3267"/>
                    <a:pt x="3311" y="2509"/>
                    <a:pt x="3311" y="1620"/>
                  </a:cubicBezTo>
                  <a:cubicBezTo>
                    <a:pt x="3358" y="834"/>
                    <a:pt x="2787" y="143"/>
                    <a:pt x="2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77"/>
            <p:cNvSpPr/>
            <p:nvPr/>
          </p:nvSpPr>
          <p:spPr>
            <a:xfrm>
              <a:off x="6580341" y="4350649"/>
              <a:ext cx="98891" cy="96904"/>
            </a:xfrm>
            <a:custGeom>
              <a:avLst/>
              <a:gdLst/>
              <a:ahLst/>
              <a:cxnLst/>
              <a:rect l="l" t="t" r="r" b="b"/>
              <a:pathLst>
                <a:path w="3335" h="3268" extrusionOk="0">
                  <a:moveTo>
                    <a:pt x="1358" y="0"/>
                  </a:moveTo>
                  <a:cubicBezTo>
                    <a:pt x="572" y="143"/>
                    <a:pt x="0" y="858"/>
                    <a:pt x="48" y="1691"/>
                  </a:cubicBezTo>
                  <a:cubicBezTo>
                    <a:pt x="72" y="2525"/>
                    <a:pt x="762" y="3215"/>
                    <a:pt x="1596" y="3263"/>
                  </a:cubicBezTo>
                  <a:cubicBezTo>
                    <a:pt x="1636" y="3266"/>
                    <a:pt x="1676" y="3267"/>
                    <a:pt x="1716" y="3267"/>
                  </a:cubicBezTo>
                  <a:cubicBezTo>
                    <a:pt x="2612" y="3267"/>
                    <a:pt x="3311" y="2509"/>
                    <a:pt x="3311" y="1620"/>
                  </a:cubicBezTo>
                  <a:cubicBezTo>
                    <a:pt x="3334" y="834"/>
                    <a:pt x="2787" y="143"/>
                    <a:pt x="2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5" name="Google Shape;7055;p77"/>
          <p:cNvGrpSpPr/>
          <p:nvPr/>
        </p:nvGrpSpPr>
        <p:grpSpPr>
          <a:xfrm>
            <a:off x="7711665" y="3981760"/>
            <a:ext cx="341808" cy="341808"/>
            <a:chOff x="7045004" y="4143730"/>
            <a:chExt cx="341808" cy="341808"/>
          </a:xfrm>
        </p:grpSpPr>
        <p:sp>
          <p:nvSpPr>
            <p:cNvPr id="7056" name="Google Shape;7056;p77"/>
            <p:cNvSpPr/>
            <p:nvPr/>
          </p:nvSpPr>
          <p:spPr>
            <a:xfrm>
              <a:off x="7148819" y="4248257"/>
              <a:ext cx="132784" cy="132072"/>
            </a:xfrm>
            <a:custGeom>
              <a:avLst/>
              <a:gdLst/>
              <a:ahLst/>
              <a:cxnLst/>
              <a:rect l="l" t="t" r="r" b="b"/>
              <a:pathLst>
                <a:path w="4478" h="4454" extrusionOk="0">
                  <a:moveTo>
                    <a:pt x="2239" y="0"/>
                  </a:moveTo>
                  <a:cubicBezTo>
                    <a:pt x="1000" y="0"/>
                    <a:pt x="0" y="977"/>
                    <a:pt x="0" y="2215"/>
                  </a:cubicBezTo>
                  <a:cubicBezTo>
                    <a:pt x="0" y="3453"/>
                    <a:pt x="1000" y="4454"/>
                    <a:pt x="2239" y="4454"/>
                  </a:cubicBezTo>
                  <a:cubicBezTo>
                    <a:pt x="3477" y="4454"/>
                    <a:pt x="4477" y="3453"/>
                    <a:pt x="4477" y="2215"/>
                  </a:cubicBezTo>
                  <a:cubicBezTo>
                    <a:pt x="4477" y="977"/>
                    <a:pt x="347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77"/>
            <p:cNvSpPr/>
            <p:nvPr/>
          </p:nvSpPr>
          <p:spPr>
            <a:xfrm>
              <a:off x="7045004" y="4325918"/>
              <a:ext cx="158908" cy="159619"/>
            </a:xfrm>
            <a:custGeom>
              <a:avLst/>
              <a:gdLst/>
              <a:ahLst/>
              <a:cxnLst/>
              <a:rect l="l" t="t" r="r" b="b"/>
              <a:pathLst>
                <a:path w="5359" h="5383" extrusionOk="0">
                  <a:moveTo>
                    <a:pt x="0" y="1"/>
                  </a:moveTo>
                  <a:lnTo>
                    <a:pt x="48" y="382"/>
                  </a:lnTo>
                  <a:cubicBezTo>
                    <a:pt x="381" y="2930"/>
                    <a:pt x="2406" y="4954"/>
                    <a:pt x="4978" y="5311"/>
                  </a:cubicBezTo>
                  <a:lnTo>
                    <a:pt x="5359" y="5383"/>
                  </a:lnTo>
                  <a:lnTo>
                    <a:pt x="5359" y="2525"/>
                  </a:lnTo>
                  <a:lnTo>
                    <a:pt x="5073" y="2454"/>
                  </a:lnTo>
                  <a:cubicBezTo>
                    <a:pt x="4025" y="2192"/>
                    <a:pt x="3144" y="1334"/>
                    <a:pt x="2906" y="263"/>
                  </a:cubicBezTo>
                  <a:lnTo>
                    <a:pt x="28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77"/>
            <p:cNvSpPr/>
            <p:nvPr/>
          </p:nvSpPr>
          <p:spPr>
            <a:xfrm>
              <a:off x="7227904" y="4143730"/>
              <a:ext cx="158908" cy="158908"/>
            </a:xfrm>
            <a:custGeom>
              <a:avLst/>
              <a:gdLst/>
              <a:ahLst/>
              <a:cxnLst/>
              <a:rect l="l" t="t" r="r" b="b"/>
              <a:pathLst>
                <a:path w="5359" h="5359" extrusionOk="0">
                  <a:moveTo>
                    <a:pt x="0" y="1"/>
                  </a:moveTo>
                  <a:lnTo>
                    <a:pt x="0" y="2858"/>
                  </a:lnTo>
                  <a:lnTo>
                    <a:pt x="262" y="2930"/>
                  </a:lnTo>
                  <a:cubicBezTo>
                    <a:pt x="1334" y="3168"/>
                    <a:pt x="2167" y="4025"/>
                    <a:pt x="2429" y="5097"/>
                  </a:cubicBezTo>
                  <a:lnTo>
                    <a:pt x="2501" y="5359"/>
                  </a:lnTo>
                  <a:lnTo>
                    <a:pt x="5359" y="5359"/>
                  </a:lnTo>
                  <a:lnTo>
                    <a:pt x="5287" y="4978"/>
                  </a:lnTo>
                  <a:cubicBezTo>
                    <a:pt x="4930" y="2406"/>
                    <a:pt x="2906" y="429"/>
                    <a:pt x="381" y="72"/>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77"/>
            <p:cNvSpPr/>
            <p:nvPr/>
          </p:nvSpPr>
          <p:spPr>
            <a:xfrm>
              <a:off x="7045004" y="4143730"/>
              <a:ext cx="158908" cy="158908"/>
            </a:xfrm>
            <a:custGeom>
              <a:avLst/>
              <a:gdLst/>
              <a:ahLst/>
              <a:cxnLst/>
              <a:rect l="l" t="t" r="r" b="b"/>
              <a:pathLst>
                <a:path w="5359" h="5359" extrusionOk="0">
                  <a:moveTo>
                    <a:pt x="5359" y="1"/>
                  </a:moveTo>
                  <a:lnTo>
                    <a:pt x="4978" y="72"/>
                  </a:lnTo>
                  <a:cubicBezTo>
                    <a:pt x="2406" y="429"/>
                    <a:pt x="381" y="2406"/>
                    <a:pt x="48" y="4978"/>
                  </a:cubicBezTo>
                  <a:lnTo>
                    <a:pt x="0" y="5359"/>
                  </a:lnTo>
                  <a:lnTo>
                    <a:pt x="2858" y="5359"/>
                  </a:lnTo>
                  <a:lnTo>
                    <a:pt x="2906" y="5097"/>
                  </a:lnTo>
                  <a:cubicBezTo>
                    <a:pt x="3144" y="4025"/>
                    <a:pt x="4025" y="3168"/>
                    <a:pt x="5073" y="2930"/>
                  </a:cubicBezTo>
                  <a:lnTo>
                    <a:pt x="5359" y="2858"/>
                  </a:lnTo>
                  <a:lnTo>
                    <a:pt x="53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77"/>
            <p:cNvSpPr/>
            <p:nvPr/>
          </p:nvSpPr>
          <p:spPr>
            <a:xfrm>
              <a:off x="7227904" y="4325918"/>
              <a:ext cx="158908" cy="159619"/>
            </a:xfrm>
            <a:custGeom>
              <a:avLst/>
              <a:gdLst/>
              <a:ahLst/>
              <a:cxnLst/>
              <a:rect l="l" t="t" r="r" b="b"/>
              <a:pathLst>
                <a:path w="5359" h="5383" extrusionOk="0">
                  <a:moveTo>
                    <a:pt x="2501" y="1"/>
                  </a:moveTo>
                  <a:lnTo>
                    <a:pt x="2429" y="263"/>
                  </a:lnTo>
                  <a:cubicBezTo>
                    <a:pt x="2191" y="1334"/>
                    <a:pt x="1334" y="2192"/>
                    <a:pt x="262" y="2454"/>
                  </a:cubicBezTo>
                  <a:lnTo>
                    <a:pt x="0" y="2525"/>
                  </a:lnTo>
                  <a:lnTo>
                    <a:pt x="0" y="5383"/>
                  </a:lnTo>
                  <a:lnTo>
                    <a:pt x="381" y="5311"/>
                  </a:lnTo>
                  <a:cubicBezTo>
                    <a:pt x="2929" y="4954"/>
                    <a:pt x="4954" y="2930"/>
                    <a:pt x="5287" y="382"/>
                  </a:cubicBezTo>
                  <a:lnTo>
                    <a:pt x="53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1" name="Google Shape;7061;p77"/>
          <p:cNvSpPr txBox="1"/>
          <p:nvPr/>
        </p:nvSpPr>
        <p:spPr>
          <a:xfrm>
            <a:off x="713225" y="1187975"/>
            <a:ext cx="3171000" cy="4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Inter"/>
                <a:ea typeface="Inter"/>
                <a:cs typeface="Inter"/>
                <a:sym typeface="Inter"/>
              </a:rPr>
              <a:t>Infographic elements</a:t>
            </a:r>
            <a:endParaRPr sz="1600">
              <a:solidFill>
                <a:schemeClr val="lt1"/>
              </a:solidFill>
              <a:latin typeface="Inter"/>
              <a:ea typeface="Inter"/>
              <a:cs typeface="Inter"/>
              <a:sym typeface="Inter"/>
            </a:endParaRPr>
          </a:p>
        </p:txBody>
      </p:sp>
      <p:sp>
        <p:nvSpPr>
          <p:cNvPr id="7062" name="Google Shape;7062;p77"/>
          <p:cNvSpPr txBox="1">
            <a:spLocks noGrp="1"/>
          </p:cNvSpPr>
          <p:nvPr>
            <p:ph type="title"/>
          </p:nvPr>
        </p:nvSpPr>
        <p:spPr>
          <a:xfrm>
            <a:off x="713225" y="539500"/>
            <a:ext cx="77175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icons</a:t>
            </a:r>
            <a:endParaRPr/>
          </a:p>
        </p:txBody>
      </p:sp>
      <p:grpSp>
        <p:nvGrpSpPr>
          <p:cNvPr id="7063" name="Google Shape;7063;p77"/>
          <p:cNvGrpSpPr/>
          <p:nvPr/>
        </p:nvGrpSpPr>
        <p:grpSpPr>
          <a:xfrm>
            <a:off x="8430787" y="228418"/>
            <a:ext cx="346490" cy="311075"/>
            <a:chOff x="5655285" y="1922218"/>
            <a:chExt cx="2946347" cy="2645192"/>
          </a:xfrm>
        </p:grpSpPr>
        <p:sp>
          <p:nvSpPr>
            <p:cNvPr id="7064" name="Google Shape;7064;p77"/>
            <p:cNvSpPr/>
            <p:nvPr/>
          </p:nvSpPr>
          <p:spPr>
            <a:xfrm>
              <a:off x="5944020" y="4048928"/>
              <a:ext cx="2362667" cy="518482"/>
            </a:xfrm>
            <a:custGeom>
              <a:avLst/>
              <a:gdLst/>
              <a:ahLst/>
              <a:cxnLst/>
              <a:rect l="l" t="t" r="r" b="b"/>
              <a:pathLst>
                <a:path w="2362667" h="518482" extrusionOk="0">
                  <a:moveTo>
                    <a:pt x="0" y="0"/>
                  </a:moveTo>
                  <a:lnTo>
                    <a:pt x="2362667" y="0"/>
                  </a:lnTo>
                  <a:lnTo>
                    <a:pt x="2362667" y="518483"/>
                  </a:lnTo>
                  <a:lnTo>
                    <a:pt x="0" y="518483"/>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5" name="Google Shape;7065;p77"/>
            <p:cNvSpPr/>
            <p:nvPr/>
          </p:nvSpPr>
          <p:spPr>
            <a:xfrm>
              <a:off x="5928497" y="1922218"/>
              <a:ext cx="2412342" cy="1716891"/>
            </a:xfrm>
            <a:custGeom>
              <a:avLst/>
              <a:gdLst/>
              <a:ahLst/>
              <a:cxnLst/>
              <a:rect l="l" t="t" r="r" b="b"/>
              <a:pathLst>
                <a:path w="2412342" h="1716891" extrusionOk="0">
                  <a:moveTo>
                    <a:pt x="0" y="1716892"/>
                  </a:moveTo>
                  <a:lnTo>
                    <a:pt x="1195305" y="0"/>
                  </a:lnTo>
                  <a:lnTo>
                    <a:pt x="2412342" y="1716892"/>
                  </a:lnTo>
                  <a:lnTo>
                    <a:pt x="0" y="17168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6" name="Google Shape;7066;p77"/>
            <p:cNvSpPr/>
            <p:nvPr/>
          </p:nvSpPr>
          <p:spPr>
            <a:xfrm>
              <a:off x="6235861" y="2397235"/>
              <a:ext cx="2365771" cy="1518191"/>
            </a:xfrm>
            <a:custGeom>
              <a:avLst/>
              <a:gdLst/>
              <a:ahLst/>
              <a:cxnLst/>
              <a:rect l="l" t="t" r="r" b="b"/>
              <a:pathLst>
                <a:path w="2365771" h="1518191" extrusionOk="0">
                  <a:moveTo>
                    <a:pt x="2086350" y="1518192"/>
                  </a:moveTo>
                  <a:lnTo>
                    <a:pt x="2365772" y="0"/>
                  </a:lnTo>
                  <a:lnTo>
                    <a:pt x="0" y="1518192"/>
                  </a:lnTo>
                  <a:lnTo>
                    <a:pt x="2086350" y="151819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7" name="Google Shape;7067;p77"/>
            <p:cNvSpPr/>
            <p:nvPr/>
          </p:nvSpPr>
          <p:spPr>
            <a:xfrm>
              <a:off x="5655285" y="2394130"/>
              <a:ext cx="2207432" cy="1521296"/>
            </a:xfrm>
            <a:custGeom>
              <a:avLst/>
              <a:gdLst/>
              <a:ahLst/>
              <a:cxnLst/>
              <a:rect l="l" t="t" r="r" b="b"/>
              <a:pathLst>
                <a:path w="2207432" h="1521296" extrusionOk="0">
                  <a:moveTo>
                    <a:pt x="270108" y="1521297"/>
                  </a:moveTo>
                  <a:lnTo>
                    <a:pt x="0" y="0"/>
                  </a:lnTo>
                  <a:lnTo>
                    <a:pt x="2207433" y="1521297"/>
                  </a:lnTo>
                  <a:lnTo>
                    <a:pt x="270108" y="15212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360" name="Google Shape;360;p37"/>
          <p:cNvSpPr txBox="1">
            <a:spLocks noGrp="1"/>
          </p:cNvSpPr>
          <p:nvPr>
            <p:ph type="subTitle" idx="2"/>
          </p:nvPr>
        </p:nvSpPr>
        <p:spPr>
          <a:xfrm>
            <a:off x="1183887" y="1506267"/>
            <a:ext cx="3278746" cy="25722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aims to conduct a business intelligence-driven investigation through the analysis of financial complaints. The financial complaints in our application were analyzed in relation to specific platforms and resolution response types, and significant trends and relationships were revealed using exploratory data analysis and statistical tests. The main objective of these analyses is to increase customer satisfaction and reduce the workload of call center employees by </a:t>
            </a:r>
            <a:r>
              <a:rPr lang="en-US" b="1" dirty="0"/>
              <a:t>20%</a:t>
            </a:r>
            <a:r>
              <a:rPr lang="en-US" dirty="0"/>
              <a:t>.</a:t>
            </a:r>
            <a:endParaRPr dirty="0"/>
          </a:p>
        </p:txBody>
      </p:sp>
      <p:grpSp>
        <p:nvGrpSpPr>
          <p:cNvPr id="8" name="Google Shape;2971;p65">
            <a:extLst>
              <a:ext uri="{FF2B5EF4-FFF2-40B4-BE49-F238E27FC236}">
                <a16:creationId xmlns:a16="http://schemas.microsoft.com/office/drawing/2014/main" id="{04DA76A3-5AFE-1F8A-C2A6-90FFB3594DA5}"/>
              </a:ext>
            </a:extLst>
          </p:cNvPr>
          <p:cNvGrpSpPr/>
          <p:nvPr/>
        </p:nvGrpSpPr>
        <p:grpSpPr>
          <a:xfrm>
            <a:off x="5008702" y="1578838"/>
            <a:ext cx="2341382" cy="2128948"/>
            <a:chOff x="-40378075" y="3267450"/>
            <a:chExt cx="317425" cy="289075"/>
          </a:xfrm>
          <a:solidFill>
            <a:schemeClr val="accent1">
              <a:lumMod val="90000"/>
              <a:lumOff val="10000"/>
            </a:schemeClr>
          </a:solidFill>
        </p:grpSpPr>
        <p:sp>
          <p:nvSpPr>
            <p:cNvPr id="9" name="Google Shape;2972;p65">
              <a:extLst>
                <a:ext uri="{FF2B5EF4-FFF2-40B4-BE49-F238E27FC236}">
                  <a16:creationId xmlns:a16="http://schemas.microsoft.com/office/drawing/2014/main" id="{A3EA79D1-2B14-3E79-F553-A56E64A6A047}"/>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73;p65">
              <a:extLst>
                <a:ext uri="{FF2B5EF4-FFF2-40B4-BE49-F238E27FC236}">
                  <a16:creationId xmlns:a16="http://schemas.microsoft.com/office/drawing/2014/main" id="{4695A320-8861-9AB2-3C64-8E5EC38B7B0F}"/>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4;p65">
              <a:extLst>
                <a:ext uri="{FF2B5EF4-FFF2-40B4-BE49-F238E27FC236}">
                  <a16:creationId xmlns:a16="http://schemas.microsoft.com/office/drawing/2014/main" id="{1EAC2474-68C2-7CFD-4D88-379F44656045}"/>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5;p65">
              <a:extLst>
                <a:ext uri="{FF2B5EF4-FFF2-40B4-BE49-F238E27FC236}">
                  <a16:creationId xmlns:a16="http://schemas.microsoft.com/office/drawing/2014/main" id="{B66418D9-E58A-7262-A2A9-77BB312ACBFE}"/>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71"/>
        <p:cNvGrpSpPr/>
        <p:nvPr/>
      </p:nvGrpSpPr>
      <p:grpSpPr>
        <a:xfrm>
          <a:off x="0" y="0"/>
          <a:ext cx="0" cy="0"/>
          <a:chOff x="0" y="0"/>
          <a:chExt cx="0" cy="0"/>
        </a:xfrm>
      </p:grpSpPr>
      <p:pic>
        <p:nvPicPr>
          <p:cNvPr id="7072" name="Google Shape;7072;p78">
            <a:hlinkClick r:id="rId3"/>
          </p:cNvPr>
          <p:cNvPicPr preferRelativeResize="0"/>
          <p:nvPr/>
        </p:nvPicPr>
        <p:blipFill rotWithShape="1">
          <a:blip r:embed="rId4">
            <a:alphaModFix/>
          </a:blip>
          <a:srcRect/>
          <a:stretch/>
        </p:blipFill>
        <p:spPr>
          <a:xfrm>
            <a:off x="3451076" y="2402626"/>
            <a:ext cx="2241848" cy="3382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71411865-9A25-3665-87FC-00F791F73C2F}"/>
            </a:ext>
          </a:extLst>
        </p:cNvPr>
        <p:cNvGrpSpPr/>
        <p:nvPr/>
      </p:nvGrpSpPr>
      <p:grpSpPr>
        <a:xfrm>
          <a:off x="0" y="0"/>
          <a:ext cx="0" cy="0"/>
          <a:chOff x="0" y="0"/>
          <a:chExt cx="0" cy="0"/>
        </a:xfrm>
      </p:grpSpPr>
      <p:sp>
        <p:nvSpPr>
          <p:cNvPr id="342" name="Google Shape;342;p36">
            <a:extLst>
              <a:ext uri="{FF2B5EF4-FFF2-40B4-BE49-F238E27FC236}">
                <a16:creationId xmlns:a16="http://schemas.microsoft.com/office/drawing/2014/main" id="{34F821EA-A58F-2D37-6EEE-E58AFBD8B185}"/>
              </a:ext>
            </a:extLst>
          </p:cNvPr>
          <p:cNvSpPr/>
          <p:nvPr/>
        </p:nvSpPr>
        <p:spPr>
          <a:xfrm>
            <a:off x="-950650" y="-1764546"/>
            <a:ext cx="3647700" cy="3647700"/>
          </a:xfrm>
          <a:prstGeom prst="donut">
            <a:avLst>
              <a:gd name="adj" fmla="val 171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a:extLst>
              <a:ext uri="{FF2B5EF4-FFF2-40B4-BE49-F238E27FC236}">
                <a16:creationId xmlns:a16="http://schemas.microsoft.com/office/drawing/2014/main" id="{305605DD-E65D-64B2-A054-B389AB364D5E}"/>
              </a:ext>
            </a:extLst>
          </p:cNvPr>
          <p:cNvSpPr/>
          <p:nvPr/>
        </p:nvSpPr>
        <p:spPr>
          <a:xfrm>
            <a:off x="3808332" y="1511541"/>
            <a:ext cx="1421400" cy="14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a:extLst>
              <a:ext uri="{FF2B5EF4-FFF2-40B4-BE49-F238E27FC236}">
                <a16:creationId xmlns:a16="http://schemas.microsoft.com/office/drawing/2014/main" id="{5D53DCAA-894B-795A-B700-7A4FAC41790D}"/>
              </a:ext>
            </a:extLst>
          </p:cNvPr>
          <p:cNvSpPr txBox="1">
            <a:spLocks noGrp="1"/>
          </p:cNvSpPr>
          <p:nvPr>
            <p:ph type="title"/>
          </p:nvPr>
        </p:nvSpPr>
        <p:spPr>
          <a:xfrm>
            <a:off x="2327232" y="3051341"/>
            <a:ext cx="438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PROBLEMS</a:t>
            </a:r>
            <a:endParaRPr dirty="0"/>
          </a:p>
        </p:txBody>
      </p:sp>
      <p:sp>
        <p:nvSpPr>
          <p:cNvPr id="345" name="Google Shape;345;p36">
            <a:extLst>
              <a:ext uri="{FF2B5EF4-FFF2-40B4-BE49-F238E27FC236}">
                <a16:creationId xmlns:a16="http://schemas.microsoft.com/office/drawing/2014/main" id="{F03F46C5-C1C2-CBEB-E83B-F8057B76C8FA}"/>
              </a:ext>
            </a:extLst>
          </p:cNvPr>
          <p:cNvSpPr txBox="1">
            <a:spLocks noGrp="1"/>
          </p:cNvSpPr>
          <p:nvPr>
            <p:ph type="title" idx="2"/>
          </p:nvPr>
        </p:nvSpPr>
        <p:spPr>
          <a:xfrm>
            <a:off x="3901182" y="1801341"/>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2</a:t>
            </a:r>
            <a:endParaRPr dirty="0"/>
          </a:p>
        </p:txBody>
      </p:sp>
    </p:spTree>
    <p:extLst>
      <p:ext uri="{BB962C8B-B14F-4D97-AF65-F5344CB8AC3E}">
        <p14:creationId xmlns:p14="http://schemas.microsoft.com/office/powerpoint/2010/main" val="33459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8"/>
          <p:cNvSpPr/>
          <p:nvPr/>
        </p:nvSpPr>
        <p:spPr>
          <a:xfrm>
            <a:off x="1732913" y="1569903"/>
            <a:ext cx="574408" cy="57440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dirty="0"/>
          </a:p>
        </p:txBody>
      </p:sp>
      <p:sp>
        <p:nvSpPr>
          <p:cNvPr id="387" name="Google Shape;387;p38"/>
          <p:cNvSpPr/>
          <p:nvPr/>
        </p:nvSpPr>
        <p:spPr>
          <a:xfrm>
            <a:off x="1743924" y="3043146"/>
            <a:ext cx="574408" cy="57440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txBox="1">
            <a:spLocks noGrp="1"/>
          </p:cNvSpPr>
          <p:nvPr>
            <p:ph type="title"/>
          </p:nvPr>
        </p:nvSpPr>
        <p:spPr>
          <a:xfrm>
            <a:off x="658978" y="2306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PROBLEMS</a:t>
            </a:r>
            <a:endParaRPr dirty="0"/>
          </a:p>
        </p:txBody>
      </p:sp>
      <p:sp>
        <p:nvSpPr>
          <p:cNvPr id="390" name="Google Shape;390;p38"/>
          <p:cNvSpPr txBox="1">
            <a:spLocks noGrp="1"/>
          </p:cNvSpPr>
          <p:nvPr>
            <p:ph type="subTitle" idx="4"/>
          </p:nvPr>
        </p:nvSpPr>
        <p:spPr>
          <a:xfrm>
            <a:off x="2391749" y="1435286"/>
            <a:ext cx="5298000"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1" u="sng" dirty="0"/>
              <a:t>PLATFORM</a:t>
            </a:r>
          </a:p>
        </p:txBody>
      </p:sp>
      <p:sp>
        <p:nvSpPr>
          <p:cNvPr id="391" name="Google Shape;391;p38"/>
          <p:cNvSpPr txBox="1">
            <a:spLocks noGrp="1"/>
          </p:cNvSpPr>
          <p:nvPr>
            <p:ph type="subTitle" idx="5"/>
          </p:nvPr>
        </p:nvSpPr>
        <p:spPr>
          <a:xfrm>
            <a:off x="2391753" y="2910879"/>
            <a:ext cx="5298000"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u="sng" dirty="0"/>
              <a:t>FEEDBACK</a:t>
            </a:r>
            <a:endParaRPr u="sng" dirty="0"/>
          </a:p>
        </p:txBody>
      </p:sp>
      <p:sp>
        <p:nvSpPr>
          <p:cNvPr id="392" name="Google Shape;392;p38"/>
          <p:cNvSpPr txBox="1">
            <a:spLocks noGrp="1"/>
          </p:cNvSpPr>
          <p:nvPr>
            <p:ph type="subTitle" idx="1"/>
          </p:nvPr>
        </p:nvSpPr>
        <p:spPr>
          <a:xfrm>
            <a:off x="2391750" y="1715835"/>
            <a:ext cx="5298000" cy="7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 the platform complained about make a difference for issues resolved in more than 7 days?</a:t>
            </a:r>
          </a:p>
        </p:txBody>
      </p:sp>
      <p:sp>
        <p:nvSpPr>
          <p:cNvPr id="393" name="Google Shape;393;p38"/>
          <p:cNvSpPr txBox="1">
            <a:spLocks noGrp="1"/>
          </p:cNvSpPr>
          <p:nvPr>
            <p:ph type="subTitle" idx="2"/>
          </p:nvPr>
        </p:nvSpPr>
        <p:spPr>
          <a:xfrm>
            <a:off x="2391746" y="3191428"/>
            <a:ext cx="5298000" cy="7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 there a correlation between the response to resolution and customer feedback?</a:t>
            </a:r>
          </a:p>
        </p:txBody>
      </p:sp>
      <p:grpSp>
        <p:nvGrpSpPr>
          <p:cNvPr id="22" name="Google Shape;5713;p73">
            <a:extLst>
              <a:ext uri="{FF2B5EF4-FFF2-40B4-BE49-F238E27FC236}">
                <a16:creationId xmlns:a16="http://schemas.microsoft.com/office/drawing/2014/main" id="{244019ED-F315-F801-C56A-B1193C13758F}"/>
              </a:ext>
            </a:extLst>
          </p:cNvPr>
          <p:cNvGrpSpPr/>
          <p:nvPr/>
        </p:nvGrpSpPr>
        <p:grpSpPr>
          <a:xfrm>
            <a:off x="1842254" y="1694295"/>
            <a:ext cx="360738" cy="318891"/>
            <a:chOff x="3949000" y="3220925"/>
            <a:chExt cx="269729" cy="268555"/>
          </a:xfrm>
          <a:solidFill>
            <a:schemeClr val="bg1"/>
          </a:solidFill>
        </p:grpSpPr>
        <p:sp>
          <p:nvSpPr>
            <p:cNvPr id="23" name="Google Shape;5714;p73">
              <a:extLst>
                <a:ext uri="{FF2B5EF4-FFF2-40B4-BE49-F238E27FC236}">
                  <a16:creationId xmlns:a16="http://schemas.microsoft.com/office/drawing/2014/main" id="{B6A1BF50-7C4A-5492-77FD-3B11101934DE}"/>
                </a:ext>
              </a:extLst>
            </p:cNvPr>
            <p:cNvSpPr/>
            <p:nvPr/>
          </p:nvSpPr>
          <p:spPr>
            <a:xfrm>
              <a:off x="4027179" y="3362655"/>
              <a:ext cx="191550" cy="126825"/>
            </a:xfrm>
            <a:custGeom>
              <a:avLst/>
              <a:gdLst/>
              <a:ahLst/>
              <a:cxnLst/>
              <a:rect l="l" t="t" r="r" b="b"/>
              <a:pathLst>
                <a:path w="7662" h="5073" extrusionOk="0">
                  <a:moveTo>
                    <a:pt x="2935" y="1874"/>
                  </a:moveTo>
                  <a:cubicBezTo>
                    <a:pt x="3097" y="1874"/>
                    <a:pt x="3256" y="2001"/>
                    <a:pt x="3256" y="2191"/>
                  </a:cubicBezTo>
                  <a:cubicBezTo>
                    <a:pt x="3256" y="2358"/>
                    <a:pt x="3113" y="2501"/>
                    <a:pt x="2946" y="2501"/>
                  </a:cubicBezTo>
                  <a:cubicBezTo>
                    <a:pt x="2661" y="2501"/>
                    <a:pt x="2518" y="2168"/>
                    <a:pt x="2708" y="1977"/>
                  </a:cubicBezTo>
                  <a:cubicBezTo>
                    <a:pt x="2772" y="1906"/>
                    <a:pt x="2854" y="1874"/>
                    <a:pt x="2935" y="1874"/>
                  </a:cubicBezTo>
                  <a:close/>
                  <a:moveTo>
                    <a:pt x="4197" y="1874"/>
                  </a:moveTo>
                  <a:cubicBezTo>
                    <a:pt x="4359" y="1874"/>
                    <a:pt x="4518" y="2001"/>
                    <a:pt x="4518" y="2191"/>
                  </a:cubicBezTo>
                  <a:cubicBezTo>
                    <a:pt x="4518" y="2358"/>
                    <a:pt x="4375" y="2501"/>
                    <a:pt x="4185" y="2501"/>
                  </a:cubicBezTo>
                  <a:cubicBezTo>
                    <a:pt x="3899" y="2501"/>
                    <a:pt x="3780" y="2168"/>
                    <a:pt x="3970" y="1977"/>
                  </a:cubicBezTo>
                  <a:cubicBezTo>
                    <a:pt x="4034" y="1906"/>
                    <a:pt x="4116" y="1874"/>
                    <a:pt x="4197" y="1874"/>
                  </a:cubicBezTo>
                  <a:close/>
                  <a:moveTo>
                    <a:pt x="5435" y="1874"/>
                  </a:moveTo>
                  <a:cubicBezTo>
                    <a:pt x="5598" y="1874"/>
                    <a:pt x="5756" y="2001"/>
                    <a:pt x="5756" y="2191"/>
                  </a:cubicBezTo>
                  <a:cubicBezTo>
                    <a:pt x="5756" y="2358"/>
                    <a:pt x="5614" y="2501"/>
                    <a:pt x="5447" y="2501"/>
                  </a:cubicBezTo>
                  <a:cubicBezTo>
                    <a:pt x="5437" y="2502"/>
                    <a:pt x="5428" y="2502"/>
                    <a:pt x="5418" y="2502"/>
                  </a:cubicBezTo>
                  <a:cubicBezTo>
                    <a:pt x="5152" y="2502"/>
                    <a:pt x="5025" y="2184"/>
                    <a:pt x="5209" y="1977"/>
                  </a:cubicBezTo>
                  <a:cubicBezTo>
                    <a:pt x="5272" y="1906"/>
                    <a:pt x="5354" y="1874"/>
                    <a:pt x="5435" y="1874"/>
                  </a:cubicBezTo>
                  <a:close/>
                  <a:moveTo>
                    <a:pt x="2917" y="0"/>
                  </a:moveTo>
                  <a:cubicBezTo>
                    <a:pt x="984" y="0"/>
                    <a:pt x="0" y="2341"/>
                    <a:pt x="1375" y="3716"/>
                  </a:cubicBezTo>
                  <a:lnTo>
                    <a:pt x="1375" y="4740"/>
                  </a:lnTo>
                  <a:cubicBezTo>
                    <a:pt x="1351" y="4859"/>
                    <a:pt x="1446" y="4978"/>
                    <a:pt x="1565" y="5049"/>
                  </a:cubicBezTo>
                  <a:cubicBezTo>
                    <a:pt x="1605" y="5065"/>
                    <a:pt x="1645" y="5073"/>
                    <a:pt x="1683" y="5073"/>
                  </a:cubicBezTo>
                  <a:cubicBezTo>
                    <a:pt x="1761" y="5073"/>
                    <a:pt x="1835" y="5041"/>
                    <a:pt x="1899" y="4978"/>
                  </a:cubicBezTo>
                  <a:lnTo>
                    <a:pt x="2494" y="4382"/>
                  </a:lnTo>
                  <a:cubicBezTo>
                    <a:pt x="2637" y="4406"/>
                    <a:pt x="2780" y="4406"/>
                    <a:pt x="2946" y="4406"/>
                  </a:cubicBezTo>
                  <a:lnTo>
                    <a:pt x="5447" y="4406"/>
                  </a:lnTo>
                  <a:cubicBezTo>
                    <a:pt x="6661" y="4406"/>
                    <a:pt x="7662" y="3430"/>
                    <a:pt x="7662" y="2215"/>
                  </a:cubicBezTo>
                  <a:cubicBezTo>
                    <a:pt x="7662" y="1001"/>
                    <a:pt x="6661" y="0"/>
                    <a:pt x="5447" y="0"/>
                  </a:cubicBezTo>
                  <a:lnTo>
                    <a:pt x="2946" y="0"/>
                  </a:lnTo>
                  <a:cubicBezTo>
                    <a:pt x="2937" y="0"/>
                    <a:pt x="2927"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15;p73">
              <a:extLst>
                <a:ext uri="{FF2B5EF4-FFF2-40B4-BE49-F238E27FC236}">
                  <a16:creationId xmlns:a16="http://schemas.microsoft.com/office/drawing/2014/main" id="{EDFAE49D-DDAB-BBD2-C1FE-54B849C6641C}"/>
                </a:ext>
              </a:extLst>
            </p:cNvPr>
            <p:cNvSpPr/>
            <p:nvPr/>
          </p:nvSpPr>
          <p:spPr>
            <a:xfrm>
              <a:off x="3949000" y="3220925"/>
              <a:ext cx="193525" cy="125900"/>
            </a:xfrm>
            <a:custGeom>
              <a:avLst/>
              <a:gdLst/>
              <a:ahLst/>
              <a:cxnLst/>
              <a:rect l="l" t="t" r="r" b="b"/>
              <a:pathLst>
                <a:path w="7741" h="5036" extrusionOk="0">
                  <a:moveTo>
                    <a:pt x="2287" y="1883"/>
                  </a:moveTo>
                  <a:cubicBezTo>
                    <a:pt x="2573" y="1883"/>
                    <a:pt x="2716" y="2240"/>
                    <a:pt x="2501" y="2431"/>
                  </a:cubicBezTo>
                  <a:cubicBezTo>
                    <a:pt x="2441" y="2491"/>
                    <a:pt x="2365" y="2518"/>
                    <a:pt x="2291" y="2518"/>
                  </a:cubicBezTo>
                  <a:cubicBezTo>
                    <a:pt x="2132" y="2518"/>
                    <a:pt x="1977" y="2395"/>
                    <a:pt x="1977" y="2216"/>
                  </a:cubicBezTo>
                  <a:cubicBezTo>
                    <a:pt x="1977" y="2026"/>
                    <a:pt x="2120" y="1883"/>
                    <a:pt x="2287" y="1883"/>
                  </a:cubicBezTo>
                  <a:close/>
                  <a:moveTo>
                    <a:pt x="3549" y="1883"/>
                  </a:moveTo>
                  <a:cubicBezTo>
                    <a:pt x="3835" y="1883"/>
                    <a:pt x="3978" y="2216"/>
                    <a:pt x="3763" y="2431"/>
                  </a:cubicBezTo>
                  <a:cubicBezTo>
                    <a:pt x="3703" y="2491"/>
                    <a:pt x="3628" y="2518"/>
                    <a:pt x="3553" y="2518"/>
                  </a:cubicBezTo>
                  <a:cubicBezTo>
                    <a:pt x="3394" y="2518"/>
                    <a:pt x="3239" y="2395"/>
                    <a:pt x="3239" y="2216"/>
                  </a:cubicBezTo>
                  <a:cubicBezTo>
                    <a:pt x="3239" y="2026"/>
                    <a:pt x="3382" y="1883"/>
                    <a:pt x="3549" y="1883"/>
                  </a:cubicBezTo>
                  <a:close/>
                  <a:moveTo>
                    <a:pt x="4811" y="1883"/>
                  </a:moveTo>
                  <a:cubicBezTo>
                    <a:pt x="5097" y="1883"/>
                    <a:pt x="5216" y="2240"/>
                    <a:pt x="5026" y="2431"/>
                  </a:cubicBezTo>
                  <a:cubicBezTo>
                    <a:pt x="4965" y="2491"/>
                    <a:pt x="4890" y="2518"/>
                    <a:pt x="4816" y="2518"/>
                  </a:cubicBezTo>
                  <a:cubicBezTo>
                    <a:pt x="4657" y="2518"/>
                    <a:pt x="4502" y="2395"/>
                    <a:pt x="4502" y="2216"/>
                  </a:cubicBezTo>
                  <a:cubicBezTo>
                    <a:pt x="4478" y="2026"/>
                    <a:pt x="4621" y="1883"/>
                    <a:pt x="4811" y="1883"/>
                  </a:cubicBezTo>
                  <a:close/>
                  <a:moveTo>
                    <a:pt x="2202" y="0"/>
                  </a:moveTo>
                  <a:cubicBezTo>
                    <a:pt x="1001" y="0"/>
                    <a:pt x="1" y="983"/>
                    <a:pt x="1" y="2193"/>
                  </a:cubicBezTo>
                  <a:cubicBezTo>
                    <a:pt x="1" y="3426"/>
                    <a:pt x="1001" y="4409"/>
                    <a:pt x="2202" y="4409"/>
                  </a:cubicBezTo>
                  <a:cubicBezTo>
                    <a:pt x="2230" y="4409"/>
                    <a:pt x="2258" y="4408"/>
                    <a:pt x="2287" y="4407"/>
                  </a:cubicBezTo>
                  <a:lnTo>
                    <a:pt x="4811" y="4407"/>
                  </a:lnTo>
                  <a:cubicBezTo>
                    <a:pt x="4954" y="4407"/>
                    <a:pt x="5097" y="4384"/>
                    <a:pt x="5240" y="4360"/>
                  </a:cubicBezTo>
                  <a:lnTo>
                    <a:pt x="5835" y="4955"/>
                  </a:lnTo>
                  <a:cubicBezTo>
                    <a:pt x="5907" y="5009"/>
                    <a:pt x="6005" y="5035"/>
                    <a:pt x="6100" y="5035"/>
                  </a:cubicBezTo>
                  <a:cubicBezTo>
                    <a:pt x="6131" y="5035"/>
                    <a:pt x="6163" y="5032"/>
                    <a:pt x="6192" y="5027"/>
                  </a:cubicBezTo>
                  <a:cubicBezTo>
                    <a:pt x="6312" y="4955"/>
                    <a:pt x="6383" y="4836"/>
                    <a:pt x="6383" y="4717"/>
                  </a:cubicBezTo>
                  <a:lnTo>
                    <a:pt x="6383" y="3741"/>
                  </a:lnTo>
                  <a:cubicBezTo>
                    <a:pt x="7740" y="2335"/>
                    <a:pt x="6740" y="2"/>
                    <a:pt x="4811" y="2"/>
                  </a:cubicBezTo>
                  <a:lnTo>
                    <a:pt x="2287" y="2"/>
                  </a:lnTo>
                  <a:cubicBezTo>
                    <a:pt x="2258" y="1"/>
                    <a:pt x="2230" y="0"/>
                    <a:pt x="2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3272;p66">
            <a:extLst>
              <a:ext uri="{FF2B5EF4-FFF2-40B4-BE49-F238E27FC236}">
                <a16:creationId xmlns:a16="http://schemas.microsoft.com/office/drawing/2014/main" id="{1FAA965A-C727-B4BD-0116-C9E41752D7D1}"/>
              </a:ext>
            </a:extLst>
          </p:cNvPr>
          <p:cNvGrpSpPr/>
          <p:nvPr/>
        </p:nvGrpSpPr>
        <p:grpSpPr>
          <a:xfrm>
            <a:off x="1868810" y="3147886"/>
            <a:ext cx="317128" cy="315061"/>
            <a:chOff x="580725" y="3617925"/>
            <a:chExt cx="299325" cy="297375"/>
          </a:xfrm>
          <a:solidFill>
            <a:schemeClr val="bg1"/>
          </a:solidFill>
        </p:grpSpPr>
        <p:sp>
          <p:nvSpPr>
            <p:cNvPr id="26" name="Google Shape;3273;p66">
              <a:extLst>
                <a:ext uri="{FF2B5EF4-FFF2-40B4-BE49-F238E27FC236}">
                  <a16:creationId xmlns:a16="http://schemas.microsoft.com/office/drawing/2014/main" id="{000D0853-6918-5099-B472-A872EEC9071E}"/>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74;p66">
              <a:extLst>
                <a:ext uri="{FF2B5EF4-FFF2-40B4-BE49-F238E27FC236}">
                  <a16:creationId xmlns:a16="http://schemas.microsoft.com/office/drawing/2014/main" id="{A2566A0F-858A-AEFD-C6AA-0CA235209CB7}"/>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75;p66">
              <a:extLst>
                <a:ext uri="{FF2B5EF4-FFF2-40B4-BE49-F238E27FC236}">
                  <a16:creationId xmlns:a16="http://schemas.microsoft.com/office/drawing/2014/main" id="{8E1BDF78-45AA-ACE3-96DD-E36433EB78EA}"/>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76;p66">
              <a:extLst>
                <a:ext uri="{FF2B5EF4-FFF2-40B4-BE49-F238E27FC236}">
                  <a16:creationId xmlns:a16="http://schemas.microsoft.com/office/drawing/2014/main" id="{0027A5D3-6AC7-67D0-8136-879CE10D3EFE}"/>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77;p66">
              <a:extLst>
                <a:ext uri="{FF2B5EF4-FFF2-40B4-BE49-F238E27FC236}">
                  <a16:creationId xmlns:a16="http://schemas.microsoft.com/office/drawing/2014/main" id="{0FABE929-0186-EE81-CDBE-72DE96AE4E33}"/>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E6A0D813-A66D-3175-0C7F-7006D6A980EF}"/>
            </a:ext>
          </a:extLst>
        </p:cNvPr>
        <p:cNvGrpSpPr/>
        <p:nvPr/>
      </p:nvGrpSpPr>
      <p:grpSpPr>
        <a:xfrm>
          <a:off x="0" y="0"/>
          <a:ext cx="0" cy="0"/>
          <a:chOff x="0" y="0"/>
          <a:chExt cx="0" cy="0"/>
        </a:xfrm>
      </p:grpSpPr>
      <p:sp>
        <p:nvSpPr>
          <p:cNvPr id="342" name="Google Shape;342;p36">
            <a:extLst>
              <a:ext uri="{FF2B5EF4-FFF2-40B4-BE49-F238E27FC236}">
                <a16:creationId xmlns:a16="http://schemas.microsoft.com/office/drawing/2014/main" id="{F8154C95-12E2-988D-EECA-A4481F497E2D}"/>
              </a:ext>
            </a:extLst>
          </p:cNvPr>
          <p:cNvSpPr/>
          <p:nvPr/>
        </p:nvSpPr>
        <p:spPr>
          <a:xfrm>
            <a:off x="-950650" y="-1764546"/>
            <a:ext cx="3647700" cy="3647700"/>
          </a:xfrm>
          <a:prstGeom prst="donut">
            <a:avLst>
              <a:gd name="adj" fmla="val 171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a:extLst>
              <a:ext uri="{FF2B5EF4-FFF2-40B4-BE49-F238E27FC236}">
                <a16:creationId xmlns:a16="http://schemas.microsoft.com/office/drawing/2014/main" id="{A11DD6BE-E66D-A914-5D74-EA8A106D293B}"/>
              </a:ext>
            </a:extLst>
          </p:cNvPr>
          <p:cNvSpPr/>
          <p:nvPr/>
        </p:nvSpPr>
        <p:spPr>
          <a:xfrm>
            <a:off x="3808332" y="1511541"/>
            <a:ext cx="1421400" cy="14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a:extLst>
              <a:ext uri="{FF2B5EF4-FFF2-40B4-BE49-F238E27FC236}">
                <a16:creationId xmlns:a16="http://schemas.microsoft.com/office/drawing/2014/main" id="{806CC68A-F9A3-18B7-D145-56A54A22C293}"/>
              </a:ext>
            </a:extLst>
          </p:cNvPr>
          <p:cNvSpPr txBox="1">
            <a:spLocks noGrp="1"/>
          </p:cNvSpPr>
          <p:nvPr>
            <p:ph type="title"/>
          </p:nvPr>
        </p:nvSpPr>
        <p:spPr>
          <a:xfrm>
            <a:off x="2281512" y="3058961"/>
            <a:ext cx="438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PLATFORM</a:t>
            </a:r>
            <a:endParaRPr dirty="0"/>
          </a:p>
        </p:txBody>
      </p:sp>
      <p:grpSp>
        <p:nvGrpSpPr>
          <p:cNvPr id="4" name="Google Shape;5713;p73">
            <a:extLst>
              <a:ext uri="{FF2B5EF4-FFF2-40B4-BE49-F238E27FC236}">
                <a16:creationId xmlns:a16="http://schemas.microsoft.com/office/drawing/2014/main" id="{DAA9CFAD-8E00-9B53-6052-8C9DA612E42A}"/>
              </a:ext>
            </a:extLst>
          </p:cNvPr>
          <p:cNvGrpSpPr/>
          <p:nvPr/>
        </p:nvGrpSpPr>
        <p:grpSpPr>
          <a:xfrm>
            <a:off x="4079557" y="1833748"/>
            <a:ext cx="878950" cy="776986"/>
            <a:chOff x="3949000" y="3220925"/>
            <a:chExt cx="269725" cy="268550"/>
          </a:xfrm>
          <a:solidFill>
            <a:schemeClr val="bg1"/>
          </a:solidFill>
        </p:grpSpPr>
        <p:sp>
          <p:nvSpPr>
            <p:cNvPr id="5" name="Google Shape;5714;p73">
              <a:extLst>
                <a:ext uri="{FF2B5EF4-FFF2-40B4-BE49-F238E27FC236}">
                  <a16:creationId xmlns:a16="http://schemas.microsoft.com/office/drawing/2014/main" id="{4C41EDE6-E59D-2E42-013A-8102E1D63062}"/>
                </a:ext>
              </a:extLst>
            </p:cNvPr>
            <p:cNvSpPr/>
            <p:nvPr/>
          </p:nvSpPr>
          <p:spPr>
            <a:xfrm>
              <a:off x="4027175" y="3362650"/>
              <a:ext cx="191550" cy="126825"/>
            </a:xfrm>
            <a:custGeom>
              <a:avLst/>
              <a:gdLst/>
              <a:ahLst/>
              <a:cxnLst/>
              <a:rect l="l" t="t" r="r" b="b"/>
              <a:pathLst>
                <a:path w="7662" h="5073" extrusionOk="0">
                  <a:moveTo>
                    <a:pt x="2935" y="1874"/>
                  </a:moveTo>
                  <a:cubicBezTo>
                    <a:pt x="3097" y="1874"/>
                    <a:pt x="3256" y="2001"/>
                    <a:pt x="3256" y="2191"/>
                  </a:cubicBezTo>
                  <a:cubicBezTo>
                    <a:pt x="3256" y="2358"/>
                    <a:pt x="3113" y="2501"/>
                    <a:pt x="2946" y="2501"/>
                  </a:cubicBezTo>
                  <a:cubicBezTo>
                    <a:pt x="2661" y="2501"/>
                    <a:pt x="2518" y="2168"/>
                    <a:pt x="2708" y="1977"/>
                  </a:cubicBezTo>
                  <a:cubicBezTo>
                    <a:pt x="2772" y="1906"/>
                    <a:pt x="2854" y="1874"/>
                    <a:pt x="2935" y="1874"/>
                  </a:cubicBezTo>
                  <a:close/>
                  <a:moveTo>
                    <a:pt x="4197" y="1874"/>
                  </a:moveTo>
                  <a:cubicBezTo>
                    <a:pt x="4359" y="1874"/>
                    <a:pt x="4518" y="2001"/>
                    <a:pt x="4518" y="2191"/>
                  </a:cubicBezTo>
                  <a:cubicBezTo>
                    <a:pt x="4518" y="2358"/>
                    <a:pt x="4375" y="2501"/>
                    <a:pt x="4185" y="2501"/>
                  </a:cubicBezTo>
                  <a:cubicBezTo>
                    <a:pt x="3899" y="2501"/>
                    <a:pt x="3780" y="2168"/>
                    <a:pt x="3970" y="1977"/>
                  </a:cubicBezTo>
                  <a:cubicBezTo>
                    <a:pt x="4034" y="1906"/>
                    <a:pt x="4116" y="1874"/>
                    <a:pt x="4197" y="1874"/>
                  </a:cubicBezTo>
                  <a:close/>
                  <a:moveTo>
                    <a:pt x="5435" y="1874"/>
                  </a:moveTo>
                  <a:cubicBezTo>
                    <a:pt x="5598" y="1874"/>
                    <a:pt x="5756" y="2001"/>
                    <a:pt x="5756" y="2191"/>
                  </a:cubicBezTo>
                  <a:cubicBezTo>
                    <a:pt x="5756" y="2358"/>
                    <a:pt x="5614" y="2501"/>
                    <a:pt x="5447" y="2501"/>
                  </a:cubicBezTo>
                  <a:cubicBezTo>
                    <a:pt x="5437" y="2502"/>
                    <a:pt x="5428" y="2502"/>
                    <a:pt x="5418" y="2502"/>
                  </a:cubicBezTo>
                  <a:cubicBezTo>
                    <a:pt x="5152" y="2502"/>
                    <a:pt x="5025" y="2184"/>
                    <a:pt x="5209" y="1977"/>
                  </a:cubicBezTo>
                  <a:cubicBezTo>
                    <a:pt x="5272" y="1906"/>
                    <a:pt x="5354" y="1874"/>
                    <a:pt x="5435" y="1874"/>
                  </a:cubicBezTo>
                  <a:close/>
                  <a:moveTo>
                    <a:pt x="2917" y="0"/>
                  </a:moveTo>
                  <a:cubicBezTo>
                    <a:pt x="984" y="0"/>
                    <a:pt x="0" y="2341"/>
                    <a:pt x="1375" y="3716"/>
                  </a:cubicBezTo>
                  <a:lnTo>
                    <a:pt x="1375" y="4740"/>
                  </a:lnTo>
                  <a:cubicBezTo>
                    <a:pt x="1351" y="4859"/>
                    <a:pt x="1446" y="4978"/>
                    <a:pt x="1565" y="5049"/>
                  </a:cubicBezTo>
                  <a:cubicBezTo>
                    <a:pt x="1605" y="5065"/>
                    <a:pt x="1645" y="5073"/>
                    <a:pt x="1683" y="5073"/>
                  </a:cubicBezTo>
                  <a:cubicBezTo>
                    <a:pt x="1761" y="5073"/>
                    <a:pt x="1835" y="5041"/>
                    <a:pt x="1899" y="4978"/>
                  </a:cubicBezTo>
                  <a:lnTo>
                    <a:pt x="2494" y="4382"/>
                  </a:lnTo>
                  <a:cubicBezTo>
                    <a:pt x="2637" y="4406"/>
                    <a:pt x="2780" y="4406"/>
                    <a:pt x="2946" y="4406"/>
                  </a:cubicBezTo>
                  <a:lnTo>
                    <a:pt x="5447" y="4406"/>
                  </a:lnTo>
                  <a:cubicBezTo>
                    <a:pt x="6661" y="4406"/>
                    <a:pt x="7662" y="3430"/>
                    <a:pt x="7662" y="2215"/>
                  </a:cubicBezTo>
                  <a:cubicBezTo>
                    <a:pt x="7662" y="1001"/>
                    <a:pt x="6661" y="0"/>
                    <a:pt x="5447" y="0"/>
                  </a:cubicBezTo>
                  <a:lnTo>
                    <a:pt x="2946" y="0"/>
                  </a:lnTo>
                  <a:cubicBezTo>
                    <a:pt x="2937" y="0"/>
                    <a:pt x="2927"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15;p73">
              <a:extLst>
                <a:ext uri="{FF2B5EF4-FFF2-40B4-BE49-F238E27FC236}">
                  <a16:creationId xmlns:a16="http://schemas.microsoft.com/office/drawing/2014/main" id="{05C0A5ED-510C-F562-1F42-180BC264CF5B}"/>
                </a:ext>
              </a:extLst>
            </p:cNvPr>
            <p:cNvSpPr/>
            <p:nvPr/>
          </p:nvSpPr>
          <p:spPr>
            <a:xfrm>
              <a:off x="3949000" y="3220925"/>
              <a:ext cx="193525" cy="125900"/>
            </a:xfrm>
            <a:custGeom>
              <a:avLst/>
              <a:gdLst/>
              <a:ahLst/>
              <a:cxnLst/>
              <a:rect l="l" t="t" r="r" b="b"/>
              <a:pathLst>
                <a:path w="7741" h="5036" extrusionOk="0">
                  <a:moveTo>
                    <a:pt x="2287" y="1883"/>
                  </a:moveTo>
                  <a:cubicBezTo>
                    <a:pt x="2573" y="1883"/>
                    <a:pt x="2716" y="2240"/>
                    <a:pt x="2501" y="2431"/>
                  </a:cubicBezTo>
                  <a:cubicBezTo>
                    <a:pt x="2441" y="2491"/>
                    <a:pt x="2365" y="2518"/>
                    <a:pt x="2291" y="2518"/>
                  </a:cubicBezTo>
                  <a:cubicBezTo>
                    <a:pt x="2132" y="2518"/>
                    <a:pt x="1977" y="2395"/>
                    <a:pt x="1977" y="2216"/>
                  </a:cubicBezTo>
                  <a:cubicBezTo>
                    <a:pt x="1977" y="2026"/>
                    <a:pt x="2120" y="1883"/>
                    <a:pt x="2287" y="1883"/>
                  </a:cubicBezTo>
                  <a:close/>
                  <a:moveTo>
                    <a:pt x="3549" y="1883"/>
                  </a:moveTo>
                  <a:cubicBezTo>
                    <a:pt x="3835" y="1883"/>
                    <a:pt x="3978" y="2216"/>
                    <a:pt x="3763" y="2431"/>
                  </a:cubicBezTo>
                  <a:cubicBezTo>
                    <a:pt x="3703" y="2491"/>
                    <a:pt x="3628" y="2518"/>
                    <a:pt x="3553" y="2518"/>
                  </a:cubicBezTo>
                  <a:cubicBezTo>
                    <a:pt x="3394" y="2518"/>
                    <a:pt x="3239" y="2395"/>
                    <a:pt x="3239" y="2216"/>
                  </a:cubicBezTo>
                  <a:cubicBezTo>
                    <a:pt x="3239" y="2026"/>
                    <a:pt x="3382" y="1883"/>
                    <a:pt x="3549" y="1883"/>
                  </a:cubicBezTo>
                  <a:close/>
                  <a:moveTo>
                    <a:pt x="4811" y="1883"/>
                  </a:moveTo>
                  <a:cubicBezTo>
                    <a:pt x="5097" y="1883"/>
                    <a:pt x="5216" y="2240"/>
                    <a:pt x="5026" y="2431"/>
                  </a:cubicBezTo>
                  <a:cubicBezTo>
                    <a:pt x="4965" y="2491"/>
                    <a:pt x="4890" y="2518"/>
                    <a:pt x="4816" y="2518"/>
                  </a:cubicBezTo>
                  <a:cubicBezTo>
                    <a:pt x="4657" y="2518"/>
                    <a:pt x="4502" y="2395"/>
                    <a:pt x="4502" y="2216"/>
                  </a:cubicBezTo>
                  <a:cubicBezTo>
                    <a:pt x="4478" y="2026"/>
                    <a:pt x="4621" y="1883"/>
                    <a:pt x="4811" y="1883"/>
                  </a:cubicBezTo>
                  <a:close/>
                  <a:moveTo>
                    <a:pt x="2202" y="0"/>
                  </a:moveTo>
                  <a:cubicBezTo>
                    <a:pt x="1001" y="0"/>
                    <a:pt x="1" y="983"/>
                    <a:pt x="1" y="2193"/>
                  </a:cubicBezTo>
                  <a:cubicBezTo>
                    <a:pt x="1" y="3426"/>
                    <a:pt x="1001" y="4409"/>
                    <a:pt x="2202" y="4409"/>
                  </a:cubicBezTo>
                  <a:cubicBezTo>
                    <a:pt x="2230" y="4409"/>
                    <a:pt x="2258" y="4408"/>
                    <a:pt x="2287" y="4407"/>
                  </a:cubicBezTo>
                  <a:lnTo>
                    <a:pt x="4811" y="4407"/>
                  </a:lnTo>
                  <a:cubicBezTo>
                    <a:pt x="4954" y="4407"/>
                    <a:pt x="5097" y="4384"/>
                    <a:pt x="5240" y="4360"/>
                  </a:cubicBezTo>
                  <a:lnTo>
                    <a:pt x="5835" y="4955"/>
                  </a:lnTo>
                  <a:cubicBezTo>
                    <a:pt x="5907" y="5009"/>
                    <a:pt x="6005" y="5035"/>
                    <a:pt x="6100" y="5035"/>
                  </a:cubicBezTo>
                  <a:cubicBezTo>
                    <a:pt x="6131" y="5035"/>
                    <a:pt x="6163" y="5032"/>
                    <a:pt x="6192" y="5027"/>
                  </a:cubicBezTo>
                  <a:cubicBezTo>
                    <a:pt x="6312" y="4955"/>
                    <a:pt x="6383" y="4836"/>
                    <a:pt x="6383" y="4717"/>
                  </a:cubicBezTo>
                  <a:lnTo>
                    <a:pt x="6383" y="3741"/>
                  </a:lnTo>
                  <a:cubicBezTo>
                    <a:pt x="7740" y="2335"/>
                    <a:pt x="6740" y="2"/>
                    <a:pt x="4811" y="2"/>
                  </a:cubicBezTo>
                  <a:lnTo>
                    <a:pt x="2287" y="2"/>
                  </a:lnTo>
                  <a:cubicBezTo>
                    <a:pt x="2258" y="1"/>
                    <a:pt x="2230" y="0"/>
                    <a:pt x="2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013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9"/>
          <p:cNvSpPr txBox="1">
            <a:spLocks noGrp="1"/>
          </p:cNvSpPr>
          <p:nvPr>
            <p:ph type="title"/>
          </p:nvPr>
        </p:nvSpPr>
        <p:spPr>
          <a:xfrm>
            <a:off x="720000" y="323206"/>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PLATFORM</a:t>
            </a:r>
            <a:br>
              <a:rPr lang="tr-TR" dirty="0"/>
            </a:br>
            <a:endParaRPr lang="en-GB" sz="1400" dirty="0"/>
          </a:p>
        </p:txBody>
      </p:sp>
      <p:sp>
        <p:nvSpPr>
          <p:cNvPr id="411" name="Google Shape;411;p39"/>
          <p:cNvSpPr txBox="1">
            <a:spLocks noGrp="1"/>
          </p:cNvSpPr>
          <p:nvPr>
            <p:ph type="subTitle" idx="1"/>
          </p:nvPr>
        </p:nvSpPr>
        <p:spPr>
          <a:xfrm>
            <a:off x="574857" y="2272575"/>
            <a:ext cx="3680109" cy="206719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answer is </a:t>
            </a:r>
            <a:r>
              <a:rPr lang="en-US" b="1" dirty="0"/>
              <a:t>yes</a:t>
            </a:r>
            <a:r>
              <a:rPr lang="en-US" dirty="0"/>
              <a:t>, the Referral channel contains by far the highest number of complaints compared to all other submission channels. Complaints through Referral are about 100% higher than Web complaints and about 300% higher than Phone complaints. As a result of the statistical tests, it was determined that this difference was not due to a random situation and that there was a significant relationship.</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Let's analyze referral a little more </a:t>
            </a:r>
          </a:p>
          <a:p>
            <a:pPr marL="0" lvl="0" indent="0" algn="l" rtl="0">
              <a:spcBef>
                <a:spcPts val="0"/>
              </a:spcBef>
              <a:spcAft>
                <a:spcPts val="0"/>
              </a:spcAft>
              <a:buNone/>
            </a:pPr>
            <a:endParaRPr lang="en-US" dirty="0"/>
          </a:p>
        </p:txBody>
      </p:sp>
      <p:sp>
        <p:nvSpPr>
          <p:cNvPr id="415" name="Google Shape;415;p39"/>
          <p:cNvSpPr txBox="1">
            <a:spLocks noGrp="1"/>
          </p:cNvSpPr>
          <p:nvPr>
            <p:ph type="subTitle" idx="5"/>
          </p:nvPr>
        </p:nvSpPr>
        <p:spPr>
          <a:xfrm>
            <a:off x="574857" y="1163414"/>
            <a:ext cx="3722914" cy="991506"/>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Do the platform complained about make a difference for issues resolved in more than 7 days?</a:t>
            </a:r>
          </a:p>
        </p:txBody>
      </p:sp>
      <p:pic>
        <p:nvPicPr>
          <p:cNvPr id="17" name="Picture 16">
            <a:extLst>
              <a:ext uri="{FF2B5EF4-FFF2-40B4-BE49-F238E27FC236}">
                <a16:creationId xmlns:a16="http://schemas.microsoft.com/office/drawing/2014/main" id="{ED9E2011-282E-A136-539B-EA937896DFF5}"/>
              </a:ext>
            </a:extLst>
          </p:cNvPr>
          <p:cNvPicPr>
            <a:picLocks noChangeAspect="1"/>
          </p:cNvPicPr>
          <p:nvPr/>
        </p:nvPicPr>
        <p:blipFill>
          <a:blip r:embed="rId3"/>
          <a:stretch>
            <a:fillRect/>
          </a:stretch>
        </p:blipFill>
        <p:spPr>
          <a:xfrm>
            <a:off x="4254966" y="1246817"/>
            <a:ext cx="4523274" cy="3431863"/>
          </a:xfrm>
          <a:prstGeom prst="rect">
            <a:avLst/>
          </a:prstGeom>
        </p:spPr>
      </p:pic>
      <p:sp>
        <p:nvSpPr>
          <p:cNvPr id="5" name="Rectangle 4">
            <a:extLst>
              <a:ext uri="{FF2B5EF4-FFF2-40B4-BE49-F238E27FC236}">
                <a16:creationId xmlns:a16="http://schemas.microsoft.com/office/drawing/2014/main" id="{DA7960D3-12C4-05D1-245F-2B7A1834A519}"/>
              </a:ext>
            </a:extLst>
          </p:cNvPr>
          <p:cNvSpPr/>
          <p:nvPr/>
        </p:nvSpPr>
        <p:spPr>
          <a:xfrm>
            <a:off x="4628522" y="2004060"/>
            <a:ext cx="819778" cy="2514600"/>
          </a:xfrm>
          <a:prstGeom prst="rect">
            <a:avLst/>
          </a:prstGeom>
          <a:noFill/>
          <a:ln>
            <a:solidFill>
              <a:schemeClr val="tx2"/>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ln>
                <a:solidFill>
                  <a:schemeClr val="bg1"/>
                </a:solidFill>
              </a:ln>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a:extLst>
            <a:ext uri="{FF2B5EF4-FFF2-40B4-BE49-F238E27FC236}">
              <a16:creationId xmlns:a16="http://schemas.microsoft.com/office/drawing/2014/main" id="{8B8BBAF2-58DC-98C2-69C5-764F9E13AFF4}"/>
            </a:ext>
          </a:extLst>
        </p:cNvPr>
        <p:cNvGrpSpPr/>
        <p:nvPr/>
      </p:nvGrpSpPr>
      <p:grpSpPr>
        <a:xfrm>
          <a:off x="0" y="0"/>
          <a:ext cx="0" cy="0"/>
          <a:chOff x="0" y="0"/>
          <a:chExt cx="0" cy="0"/>
        </a:xfrm>
      </p:grpSpPr>
      <p:sp>
        <p:nvSpPr>
          <p:cNvPr id="411" name="Google Shape;411;p39">
            <a:extLst>
              <a:ext uri="{FF2B5EF4-FFF2-40B4-BE49-F238E27FC236}">
                <a16:creationId xmlns:a16="http://schemas.microsoft.com/office/drawing/2014/main" id="{D2CDC957-B1D5-E90E-2AA5-AE8117D7731C}"/>
              </a:ext>
            </a:extLst>
          </p:cNvPr>
          <p:cNvSpPr txBox="1">
            <a:spLocks noGrp="1"/>
          </p:cNvSpPr>
          <p:nvPr>
            <p:ph type="subTitle" idx="1"/>
          </p:nvPr>
        </p:nvSpPr>
        <p:spPr>
          <a:xfrm>
            <a:off x="574858" y="1907062"/>
            <a:ext cx="3641542" cy="23470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distribution of issues reported by our customers through referrals indicates a significant bottleneck in account management. Problems in tracking and processing customer account information during referral processes exceed the total of all other categories combined. This data suggests that when customers are redirected between different departments, their account information is not being transferred accurately.</a:t>
            </a:r>
          </a:p>
        </p:txBody>
      </p:sp>
      <p:sp>
        <p:nvSpPr>
          <p:cNvPr id="415" name="Google Shape;415;p39">
            <a:extLst>
              <a:ext uri="{FF2B5EF4-FFF2-40B4-BE49-F238E27FC236}">
                <a16:creationId xmlns:a16="http://schemas.microsoft.com/office/drawing/2014/main" id="{565BE0BD-8018-D4BB-95E3-D571DCEC5881}"/>
              </a:ext>
            </a:extLst>
          </p:cNvPr>
          <p:cNvSpPr txBox="1">
            <a:spLocks noGrp="1"/>
          </p:cNvSpPr>
          <p:nvPr>
            <p:ph type="subTitle" idx="5"/>
          </p:nvPr>
        </p:nvSpPr>
        <p:spPr>
          <a:xfrm>
            <a:off x="574857" y="1089996"/>
            <a:ext cx="3722914" cy="75151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dirty="0"/>
              <a:t>What is the distribution of complaints received through referrals?</a:t>
            </a:r>
          </a:p>
        </p:txBody>
      </p:sp>
      <p:pic>
        <p:nvPicPr>
          <p:cNvPr id="9" name="Picture 8">
            <a:extLst>
              <a:ext uri="{FF2B5EF4-FFF2-40B4-BE49-F238E27FC236}">
                <a16:creationId xmlns:a16="http://schemas.microsoft.com/office/drawing/2014/main" id="{479DA997-DE6B-2604-BE93-7CB5EC6916AB}"/>
              </a:ext>
            </a:extLst>
          </p:cNvPr>
          <p:cNvPicPr>
            <a:picLocks noChangeAspect="1"/>
          </p:cNvPicPr>
          <p:nvPr/>
        </p:nvPicPr>
        <p:blipFill>
          <a:blip r:embed="rId3"/>
          <a:stretch>
            <a:fillRect/>
          </a:stretch>
        </p:blipFill>
        <p:spPr>
          <a:xfrm>
            <a:off x="4251616" y="1190204"/>
            <a:ext cx="4505869" cy="3379402"/>
          </a:xfrm>
          <a:prstGeom prst="rect">
            <a:avLst/>
          </a:prstGeom>
        </p:spPr>
      </p:pic>
      <p:grpSp>
        <p:nvGrpSpPr>
          <p:cNvPr id="2" name="Google Shape;2328;p64">
            <a:extLst>
              <a:ext uri="{FF2B5EF4-FFF2-40B4-BE49-F238E27FC236}">
                <a16:creationId xmlns:a16="http://schemas.microsoft.com/office/drawing/2014/main" id="{303074CF-050A-975D-9FE6-957582818C95}"/>
              </a:ext>
            </a:extLst>
          </p:cNvPr>
          <p:cNvGrpSpPr/>
          <p:nvPr/>
        </p:nvGrpSpPr>
        <p:grpSpPr>
          <a:xfrm>
            <a:off x="197036" y="1320810"/>
            <a:ext cx="290994" cy="289881"/>
            <a:chOff x="2085450" y="842250"/>
            <a:chExt cx="483700" cy="481850"/>
          </a:xfrm>
        </p:grpSpPr>
        <p:sp>
          <p:nvSpPr>
            <p:cNvPr id="3" name="Google Shape;2329;p64">
              <a:extLst>
                <a:ext uri="{FF2B5EF4-FFF2-40B4-BE49-F238E27FC236}">
                  <a16:creationId xmlns:a16="http://schemas.microsoft.com/office/drawing/2014/main" id="{B31CE429-C5CE-6DA5-5C7C-688811FD0B50}"/>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2330;p64">
              <a:extLst>
                <a:ext uri="{FF2B5EF4-FFF2-40B4-BE49-F238E27FC236}">
                  <a16:creationId xmlns:a16="http://schemas.microsoft.com/office/drawing/2014/main" id="{34CFC05A-0D1F-233B-42B3-86236391C678}"/>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2331;p64">
              <a:extLst>
                <a:ext uri="{FF2B5EF4-FFF2-40B4-BE49-F238E27FC236}">
                  <a16:creationId xmlns:a16="http://schemas.microsoft.com/office/drawing/2014/main" id="{0C62B17F-38EF-8ED7-B3B2-EE9ACE34A84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68651034"/>
      </p:ext>
    </p:extLst>
  </p:cSld>
  <p:clrMapOvr>
    <a:masterClrMapping/>
  </p:clrMapOvr>
</p:sld>
</file>

<file path=ppt/theme/theme1.xml><?xml version="1.0" encoding="utf-8"?>
<a:theme xmlns:a="http://schemas.openxmlformats.org/drawingml/2006/main" name="Procurement Savings Dashboard Software Pitch Deck by Slidesgo">
  <a:themeElements>
    <a:clrScheme name="Simple Light">
      <a:dk1>
        <a:srgbClr val="000000"/>
      </a:dk1>
      <a:lt1>
        <a:srgbClr val="F3F3F3"/>
      </a:lt1>
      <a:dk2>
        <a:srgbClr val="76A5AF"/>
      </a:dk2>
      <a:lt2>
        <a:srgbClr val="134F5C"/>
      </a:lt2>
      <a:accent1>
        <a:srgbClr val="0C343D"/>
      </a:accent1>
      <a:accent2>
        <a:srgbClr val="BED4D8"/>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1359</Words>
  <Application>Microsoft Office PowerPoint</Application>
  <PresentationFormat>On-screen Show (16:9)</PresentationFormat>
  <Paragraphs>192</Paragraphs>
  <Slides>40</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Urbanist</vt:lpstr>
      <vt:lpstr>Calibri</vt:lpstr>
      <vt:lpstr>Inter</vt:lpstr>
      <vt:lpstr>Urbanist ExtraBold</vt:lpstr>
      <vt:lpstr>Open Sans</vt:lpstr>
      <vt:lpstr>Procurement Savings Dashboard Software Pitch Deck by Slidesgo</vt:lpstr>
      <vt:lpstr>Slidesgo Final Pages</vt:lpstr>
      <vt:lpstr>Financial Complaint Analysis and  Workload Reduction Strategies</vt:lpstr>
      <vt:lpstr>TABLE OF CONTENTS</vt:lpstr>
      <vt:lpstr>INTRODUCTION</vt:lpstr>
      <vt:lpstr>INTRODUCTION</vt:lpstr>
      <vt:lpstr>PROBLEMS</vt:lpstr>
      <vt:lpstr>PROBLEMS</vt:lpstr>
      <vt:lpstr>PLATFORM</vt:lpstr>
      <vt:lpstr>PLATFORM </vt:lpstr>
      <vt:lpstr>PowerPoint Presentation</vt:lpstr>
      <vt:lpstr>FEEDBACK</vt:lpstr>
      <vt:lpstr>FEEDBACK</vt:lpstr>
      <vt:lpstr>PowerPoint Presentation</vt:lpstr>
      <vt:lpstr>RECOMMENDATIONS</vt:lpstr>
      <vt:lpstr>RECOMMENDATIONS</vt:lpstr>
      <vt:lpstr>THANK YOU Do you have any questions?</vt:lpstr>
      <vt:lpstr>Instructions for use</vt:lpstr>
      <vt:lpstr>Instructions for use (premium users)</vt:lpstr>
      <vt:lpstr>Fonts</vt:lpstr>
      <vt:lpstr>Presentation Maker</vt:lpstr>
      <vt:lpstr>Use our editable graphic resources...</vt:lpstr>
      <vt:lpstr>PowerPoint Presentation</vt:lpstr>
      <vt:lpstr>PowerPoint Presentation</vt:lpstr>
      <vt:lpstr>PowerPoint Presentation</vt:lpstr>
      <vt:lpstr>PowerPoint Presentation</vt:lpstr>
      <vt:lpstr>PowerPoint Presentation</vt:lpstr>
      <vt:lpstr>...and our sets of editable icons</vt:lpstr>
      <vt:lpstr>Educational icons</vt:lpstr>
      <vt:lpstr>Business icons</vt:lpstr>
      <vt:lpstr>Help &amp; support icons</vt:lpstr>
      <vt:lpstr>Creative process icons</vt:lpstr>
      <vt:lpstr>Nature icons</vt:lpstr>
      <vt:lpstr>SEO &amp; marketing icons</vt:lpstr>
      <vt:lpstr>Premium infographics</vt:lpstr>
      <vt:lpstr>Premium infographics</vt:lpstr>
      <vt:lpstr>Premium icons</vt:lpstr>
      <vt:lpstr>Premium icons</vt:lpstr>
      <vt:lpstr>Premium icons</vt:lpstr>
      <vt:lpstr>Premium icons</vt:lpstr>
      <vt:lpstr>Premium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Atilla Kızıltaş</cp:lastModifiedBy>
  <cp:revision>17</cp:revision>
  <dcterms:modified xsi:type="dcterms:W3CDTF">2025-03-08T14:00:43Z</dcterms:modified>
</cp:coreProperties>
</file>