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/>
    <p:restoredTop sz="94666"/>
  </p:normalViewPr>
  <p:slideViewPr>
    <p:cSldViewPr snapToGrid="0" snapToObjects="1">
      <p:cViewPr>
        <p:scale>
          <a:sx n="125" d="100"/>
          <a:sy n="125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7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0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2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5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3E83-913D-BA49-A6E0-977E60670862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4E602-DE71-D644-AE49-1AA94C0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20" Type="http://schemas.openxmlformats.org/officeDocument/2006/relationships/image" Target="../media/image19.emf"/><Relationship Id="rId21" Type="http://schemas.openxmlformats.org/officeDocument/2006/relationships/image" Target="../media/image20.emf"/><Relationship Id="rId22" Type="http://schemas.openxmlformats.org/officeDocument/2006/relationships/image" Target="../media/image21.emf"/><Relationship Id="rId23" Type="http://schemas.openxmlformats.org/officeDocument/2006/relationships/image" Target="../media/image22.emf"/><Relationship Id="rId24" Type="http://schemas.openxmlformats.org/officeDocument/2006/relationships/image" Target="../media/image23.emf"/><Relationship Id="rId25" Type="http://schemas.openxmlformats.org/officeDocument/2006/relationships/image" Target="../media/image24.emf"/><Relationship Id="rId26" Type="http://schemas.openxmlformats.org/officeDocument/2006/relationships/image" Target="../media/image25.emf"/><Relationship Id="rId27" Type="http://schemas.openxmlformats.org/officeDocument/2006/relationships/image" Target="../media/image26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emf"/><Relationship Id="rId12" Type="http://schemas.openxmlformats.org/officeDocument/2006/relationships/image" Target="../media/image28.emf"/><Relationship Id="rId13" Type="http://schemas.openxmlformats.org/officeDocument/2006/relationships/image" Target="../media/image29.emf"/><Relationship Id="rId14" Type="http://schemas.openxmlformats.org/officeDocument/2006/relationships/image" Target="../media/image30.emf"/><Relationship Id="rId15" Type="http://schemas.openxmlformats.org/officeDocument/2006/relationships/image" Target="../media/image31.emf"/><Relationship Id="rId16" Type="http://schemas.openxmlformats.org/officeDocument/2006/relationships/image" Target="../media/image32.emf"/><Relationship Id="rId17" Type="http://schemas.openxmlformats.org/officeDocument/2006/relationships/image" Target="../media/image3.emf"/><Relationship Id="rId18" Type="http://schemas.openxmlformats.org/officeDocument/2006/relationships/image" Target="../media/image3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8.emf"/><Relationship Id="rId9" Type="http://schemas.openxmlformats.org/officeDocument/2006/relationships/image" Target="../media/image19.emf"/><Relationship Id="rId10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emf"/><Relationship Id="rId20" Type="http://schemas.openxmlformats.org/officeDocument/2006/relationships/image" Target="../media/image24.emf"/><Relationship Id="rId21" Type="http://schemas.openxmlformats.org/officeDocument/2006/relationships/image" Target="../media/image25.emf"/><Relationship Id="rId22" Type="http://schemas.openxmlformats.org/officeDocument/2006/relationships/image" Target="../media/image26.emf"/><Relationship Id="rId23" Type="http://schemas.openxmlformats.org/officeDocument/2006/relationships/image" Target="../media/image27.emf"/><Relationship Id="rId24" Type="http://schemas.openxmlformats.org/officeDocument/2006/relationships/image" Target="../media/image28.emf"/><Relationship Id="rId25" Type="http://schemas.openxmlformats.org/officeDocument/2006/relationships/image" Target="../media/image29.emf"/><Relationship Id="rId26" Type="http://schemas.openxmlformats.org/officeDocument/2006/relationships/image" Target="../media/image30.emf"/><Relationship Id="rId27" Type="http://schemas.openxmlformats.org/officeDocument/2006/relationships/image" Target="../media/image31.emf"/><Relationship Id="rId28" Type="http://schemas.openxmlformats.org/officeDocument/2006/relationships/image" Target="../media/image32.emf"/><Relationship Id="rId29" Type="http://schemas.openxmlformats.org/officeDocument/2006/relationships/image" Target="../media/image3.emf"/><Relationship Id="rId30" Type="http://schemas.openxmlformats.org/officeDocument/2006/relationships/image" Target="../media/image33.emf"/><Relationship Id="rId10" Type="http://schemas.openxmlformats.org/officeDocument/2006/relationships/image" Target="../media/image14.emf"/><Relationship Id="rId11" Type="http://schemas.openxmlformats.org/officeDocument/2006/relationships/image" Target="../media/image15.emf"/><Relationship Id="rId12" Type="http://schemas.openxmlformats.org/officeDocument/2006/relationships/image" Target="../media/image16.emf"/><Relationship Id="rId13" Type="http://schemas.openxmlformats.org/officeDocument/2006/relationships/image" Target="../media/image17.emf"/><Relationship Id="rId14" Type="http://schemas.openxmlformats.org/officeDocument/2006/relationships/image" Target="../media/image18.emf"/><Relationship Id="rId15" Type="http://schemas.openxmlformats.org/officeDocument/2006/relationships/image" Target="../media/image19.emf"/><Relationship Id="rId16" Type="http://schemas.openxmlformats.org/officeDocument/2006/relationships/image" Target="../media/image20.emf"/><Relationship Id="rId17" Type="http://schemas.openxmlformats.org/officeDocument/2006/relationships/image" Target="../media/image21.emf"/><Relationship Id="rId18" Type="http://schemas.openxmlformats.org/officeDocument/2006/relationships/image" Target="../media/image22.emf"/><Relationship Id="rId19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/>
          <p:cNvGrpSpPr/>
          <p:nvPr/>
        </p:nvGrpSpPr>
        <p:grpSpPr>
          <a:xfrm>
            <a:off x="2130850" y="556170"/>
            <a:ext cx="7090823" cy="6125186"/>
            <a:chOff x="2130850" y="556170"/>
            <a:chExt cx="7090823" cy="6125186"/>
          </a:xfrm>
        </p:grpSpPr>
        <p:grpSp>
          <p:nvGrpSpPr>
            <p:cNvPr id="46" name="Group 45"/>
            <p:cNvGrpSpPr/>
            <p:nvPr/>
          </p:nvGrpSpPr>
          <p:grpSpPr>
            <a:xfrm>
              <a:off x="3647426" y="5399483"/>
              <a:ext cx="1242284" cy="1281873"/>
              <a:chOff x="7308626" y="2718995"/>
              <a:chExt cx="1242284" cy="1281873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308626" y="2718995"/>
                <a:ext cx="689834" cy="165100"/>
                <a:chOff x="7308626" y="2718995"/>
                <a:chExt cx="689834" cy="165100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7308626" y="2718995"/>
                  <a:ext cx="72000" cy="10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769860" y="2718995"/>
                  <a:ext cx="228600" cy="16510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/>
              <p:cNvGrpSpPr/>
              <p:nvPr/>
            </p:nvGrpSpPr>
            <p:grpSpPr>
              <a:xfrm>
                <a:off x="7308626" y="3272715"/>
                <a:ext cx="696184" cy="170230"/>
                <a:chOff x="7308626" y="3272715"/>
                <a:chExt cx="696184" cy="170230"/>
              </a:xfrm>
            </p:grpSpPr>
            <p:sp>
              <p:nvSpPr>
                <p:cNvPr id="39" name="Triangle 38"/>
                <p:cNvSpPr>
                  <a:spLocks noChangeAspect="1"/>
                </p:cNvSpPr>
                <p:nvPr/>
              </p:nvSpPr>
              <p:spPr>
                <a:xfrm>
                  <a:off x="7308626" y="3272715"/>
                  <a:ext cx="108000" cy="93103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63510" y="3277845"/>
                  <a:ext cx="241300" cy="165100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7308626" y="3759568"/>
                <a:ext cx="1242284" cy="241300"/>
                <a:chOff x="7308626" y="2097088"/>
                <a:chExt cx="1242284" cy="241300"/>
              </a:xfrm>
            </p:grpSpPr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7308626" y="2165275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63510" y="2097088"/>
                  <a:ext cx="787400" cy="2413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1" name="Group 80"/>
            <p:cNvGrpSpPr/>
            <p:nvPr/>
          </p:nvGrpSpPr>
          <p:grpSpPr>
            <a:xfrm>
              <a:off x="2770934" y="5257586"/>
              <a:ext cx="170176" cy="907294"/>
              <a:chOff x="3346450" y="4904226"/>
              <a:chExt cx="170176" cy="907294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516626" y="4904226"/>
                <a:ext cx="0" cy="9072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6450" y="5560060"/>
                <a:ext cx="114300" cy="127000"/>
              </a:xfrm>
              <a:prstGeom prst="rect">
                <a:avLst/>
              </a:prstGeom>
            </p:spPr>
          </p:pic>
        </p:grpSp>
        <p:grpSp>
          <p:nvGrpSpPr>
            <p:cNvPr id="94" name="Group 93"/>
            <p:cNvGrpSpPr/>
            <p:nvPr/>
          </p:nvGrpSpPr>
          <p:grpSpPr>
            <a:xfrm>
              <a:off x="8198053" y="681807"/>
              <a:ext cx="1023620" cy="187446"/>
              <a:chOff x="6837680" y="1983740"/>
              <a:chExt cx="1023620" cy="187446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V="1">
                <a:off x="6837680" y="2171186"/>
                <a:ext cx="10236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90790" y="1983740"/>
                <a:ext cx="139700" cy="127000"/>
              </a:xfrm>
              <a:prstGeom prst="rect">
                <a:avLst/>
              </a:prstGeom>
            </p:spPr>
          </p:pic>
        </p:grp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6979787" y="77577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riangle 137"/>
            <p:cNvSpPr>
              <a:spLocks noChangeAspect="1"/>
            </p:cNvSpPr>
            <p:nvPr/>
          </p:nvSpPr>
          <p:spPr>
            <a:xfrm>
              <a:off x="3868843" y="776150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68793" y="556170"/>
              <a:ext cx="800100" cy="190500"/>
            </a:xfrm>
            <a:prstGeom prst="rect">
              <a:avLst/>
            </a:prstGeom>
          </p:spPr>
        </p:pic>
        <p:sp>
          <p:nvSpPr>
            <p:cNvPr id="140" name="Triangle 139"/>
            <p:cNvSpPr>
              <a:spLocks noChangeAspect="1"/>
            </p:cNvSpPr>
            <p:nvPr/>
          </p:nvSpPr>
          <p:spPr>
            <a:xfrm>
              <a:off x="5936065" y="776150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10679" y="556170"/>
              <a:ext cx="800100" cy="190500"/>
            </a:xfrm>
            <a:prstGeom prst="rect">
              <a:avLst/>
            </a:prstGeom>
          </p:spPr>
        </p:pic>
        <p:sp>
          <p:nvSpPr>
            <p:cNvPr id="142" name="Oval 141"/>
            <p:cNvSpPr>
              <a:spLocks noChangeAspect="1"/>
            </p:cNvSpPr>
            <p:nvPr/>
          </p:nvSpPr>
          <p:spPr>
            <a:xfrm>
              <a:off x="2912950" y="75075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43550" y="556170"/>
              <a:ext cx="787400" cy="165100"/>
            </a:xfrm>
            <a:prstGeom prst="rect">
              <a:avLst/>
            </a:prstGeom>
          </p:spPr>
        </p:pic>
        <p:sp>
          <p:nvSpPr>
            <p:cNvPr id="144" name="Oval 143"/>
            <p:cNvSpPr>
              <a:spLocks noChangeAspect="1"/>
            </p:cNvSpPr>
            <p:nvPr/>
          </p:nvSpPr>
          <p:spPr>
            <a:xfrm>
              <a:off x="4915154" y="77615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42136" y="581570"/>
              <a:ext cx="520700" cy="165100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18775" y="601545"/>
              <a:ext cx="787400" cy="165100"/>
            </a:xfrm>
            <a:prstGeom prst="rect">
              <a:avLst/>
            </a:prstGeom>
          </p:spPr>
        </p:pic>
        <p:sp>
          <p:nvSpPr>
            <p:cNvPr id="126" name="Triangle 125"/>
            <p:cNvSpPr>
              <a:spLocks noChangeAspect="1"/>
            </p:cNvSpPr>
            <p:nvPr/>
          </p:nvSpPr>
          <p:spPr>
            <a:xfrm>
              <a:off x="3868843" y="4888155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68793" y="4692954"/>
              <a:ext cx="800100" cy="190500"/>
            </a:xfrm>
            <a:prstGeom prst="rect">
              <a:avLst/>
            </a:prstGeom>
          </p:spPr>
        </p:pic>
        <p:sp>
          <p:nvSpPr>
            <p:cNvPr id="128" name="Triangle 127"/>
            <p:cNvSpPr>
              <a:spLocks noChangeAspect="1"/>
            </p:cNvSpPr>
            <p:nvPr/>
          </p:nvSpPr>
          <p:spPr>
            <a:xfrm>
              <a:off x="5936065" y="4888155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10679" y="4692954"/>
              <a:ext cx="800100" cy="190500"/>
            </a:xfrm>
            <a:prstGeom prst="rect">
              <a:avLst/>
            </a:prstGeom>
          </p:spPr>
        </p:pic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912950" y="486275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43550" y="4692954"/>
              <a:ext cx="787400" cy="165100"/>
            </a:xfrm>
            <a:prstGeom prst="rect">
              <a:avLst/>
            </a:prstGeom>
          </p:spPr>
        </p:pic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4915154" y="488815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42136" y="4718354"/>
              <a:ext cx="520700" cy="165100"/>
            </a:xfrm>
            <a:prstGeom prst="rect">
              <a:avLst/>
            </a:prstGeom>
          </p:spPr>
        </p:pic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6958622" y="49081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118775" y="4738329"/>
              <a:ext cx="787400" cy="165100"/>
            </a:xfrm>
            <a:prstGeom prst="rect">
              <a:avLst/>
            </a:prstGeom>
          </p:spPr>
        </p:pic>
        <p:sp>
          <p:nvSpPr>
            <p:cNvPr id="116" name="Triangle 115"/>
            <p:cNvSpPr>
              <a:spLocks noChangeAspect="1"/>
            </p:cNvSpPr>
            <p:nvPr/>
          </p:nvSpPr>
          <p:spPr>
            <a:xfrm>
              <a:off x="3868843" y="2842002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722793" y="2623240"/>
              <a:ext cx="546100" cy="190500"/>
            </a:xfrm>
            <a:prstGeom prst="rect">
              <a:avLst/>
            </a:prstGeom>
          </p:spPr>
        </p:pic>
        <p:sp>
          <p:nvSpPr>
            <p:cNvPr id="118" name="Triangle 117"/>
            <p:cNvSpPr>
              <a:spLocks noChangeAspect="1"/>
            </p:cNvSpPr>
            <p:nvPr/>
          </p:nvSpPr>
          <p:spPr>
            <a:xfrm>
              <a:off x="5936065" y="2842002"/>
              <a:ext cx="108000" cy="9310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964679" y="2623240"/>
              <a:ext cx="546100" cy="190500"/>
            </a:xfrm>
            <a:prstGeom prst="rect">
              <a:avLst/>
            </a:prstGeom>
          </p:spPr>
        </p:pic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2912950" y="280915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410250" y="2623240"/>
              <a:ext cx="520700" cy="165100"/>
            </a:xfrm>
            <a:prstGeom prst="rect">
              <a:avLst/>
            </a:prstGeom>
          </p:spPr>
        </p:pic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4915154" y="283455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08836" y="2648640"/>
              <a:ext cx="254000" cy="165100"/>
            </a:xfrm>
            <a:prstGeom prst="rect">
              <a:avLst/>
            </a:prstGeom>
          </p:spPr>
        </p:pic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6958622" y="285452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385475" y="2676063"/>
              <a:ext cx="520700" cy="157652"/>
            </a:xfrm>
            <a:prstGeom prst="rect">
              <a:avLst/>
            </a:prstGeom>
          </p:spPr>
        </p:pic>
        <p:sp>
          <p:nvSpPr>
            <p:cNvPr id="110" name="Rectangle 109"/>
            <p:cNvSpPr>
              <a:spLocks/>
            </p:cNvSpPr>
            <p:nvPr/>
          </p:nvSpPr>
          <p:spPr>
            <a:xfrm>
              <a:off x="2930950" y="3846332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130850" y="3655775"/>
              <a:ext cx="800100" cy="190500"/>
            </a:xfrm>
            <a:prstGeom prst="rect">
              <a:avLst/>
            </a:prstGeom>
          </p:spPr>
        </p:pic>
        <p:sp>
          <p:nvSpPr>
            <p:cNvPr id="112" name="Rectangle 111"/>
            <p:cNvSpPr>
              <a:spLocks/>
            </p:cNvSpPr>
            <p:nvPr/>
          </p:nvSpPr>
          <p:spPr>
            <a:xfrm>
              <a:off x="4915154" y="3871732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716736" y="3681175"/>
              <a:ext cx="546100" cy="190500"/>
            </a:xfrm>
            <a:prstGeom prst="rect">
              <a:avLst/>
            </a:prstGeom>
          </p:spPr>
        </p:pic>
        <p:sp>
          <p:nvSpPr>
            <p:cNvPr id="114" name="Rectangle 113"/>
            <p:cNvSpPr>
              <a:spLocks/>
            </p:cNvSpPr>
            <p:nvPr/>
          </p:nvSpPr>
          <p:spPr>
            <a:xfrm>
              <a:off x="6994622" y="3891707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106075" y="3701150"/>
              <a:ext cx="800100" cy="190500"/>
            </a:xfrm>
            <a:prstGeom prst="rect">
              <a:avLst/>
            </a:prstGeom>
          </p:spPr>
        </p:pic>
        <p:sp>
          <p:nvSpPr>
            <p:cNvPr id="104" name="Rectangle 103"/>
            <p:cNvSpPr>
              <a:spLocks/>
            </p:cNvSpPr>
            <p:nvPr/>
          </p:nvSpPr>
          <p:spPr>
            <a:xfrm>
              <a:off x="2930950" y="1776619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130850" y="1577396"/>
              <a:ext cx="800100" cy="190500"/>
            </a:xfrm>
            <a:prstGeom prst="rect">
              <a:avLst/>
            </a:prstGeom>
          </p:spPr>
        </p:pic>
        <p:sp>
          <p:nvSpPr>
            <p:cNvPr id="106" name="Rectangle 105"/>
            <p:cNvSpPr>
              <a:spLocks/>
            </p:cNvSpPr>
            <p:nvPr/>
          </p:nvSpPr>
          <p:spPr>
            <a:xfrm>
              <a:off x="4915154" y="1802019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716736" y="1602796"/>
              <a:ext cx="546100" cy="190500"/>
            </a:xfrm>
            <a:prstGeom prst="rect">
              <a:avLst/>
            </a:prstGeom>
          </p:spPr>
        </p:pic>
        <p:sp>
          <p:nvSpPr>
            <p:cNvPr id="108" name="Rectangle 107"/>
            <p:cNvSpPr>
              <a:spLocks/>
            </p:cNvSpPr>
            <p:nvPr/>
          </p:nvSpPr>
          <p:spPr>
            <a:xfrm>
              <a:off x="6994622" y="1821994"/>
              <a:ext cx="72000" cy="1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106075" y="1622771"/>
              <a:ext cx="8001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51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2143550" y="18932"/>
            <a:ext cx="5803035" cy="6541099"/>
            <a:chOff x="2143550" y="18932"/>
            <a:chExt cx="5803035" cy="6541099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6979787" y="77577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912950" y="75075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3550" y="556170"/>
              <a:ext cx="787400" cy="165100"/>
            </a:xfrm>
            <a:prstGeom prst="rect">
              <a:avLst/>
            </a:prstGeom>
          </p:spPr>
        </p:pic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915154" y="77615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2136" y="581570"/>
              <a:ext cx="520700" cy="1651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8775" y="601545"/>
              <a:ext cx="787400" cy="165100"/>
            </a:xfrm>
            <a:prstGeom prst="rect">
              <a:avLst/>
            </a:prstGeom>
          </p:spPr>
        </p:pic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912950" y="486275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3550" y="4692954"/>
              <a:ext cx="787400" cy="165100"/>
            </a:xfrm>
            <a:prstGeom prst="rect">
              <a:avLst/>
            </a:prstGeom>
          </p:spPr>
        </p:pic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915154" y="488815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2136" y="4718354"/>
              <a:ext cx="520700" cy="165100"/>
            </a:xfrm>
            <a:prstGeom prst="rect">
              <a:avLst/>
            </a:prstGeom>
          </p:spPr>
        </p:pic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6958622" y="490813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8775" y="4738329"/>
              <a:ext cx="787400" cy="165100"/>
            </a:xfrm>
            <a:prstGeom prst="rect">
              <a:avLst/>
            </a:prstGeom>
          </p:spPr>
        </p:pic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912950" y="280915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0250" y="2623240"/>
              <a:ext cx="520700" cy="165100"/>
            </a:xfrm>
            <a:prstGeom prst="rect">
              <a:avLst/>
            </a:prstGeom>
          </p:spPr>
        </p:pic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915154" y="283455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25956" y="2648640"/>
              <a:ext cx="254000" cy="165100"/>
            </a:xfrm>
            <a:prstGeom prst="rect">
              <a:avLst/>
            </a:prstGeom>
          </p:spPr>
        </p:pic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6958622" y="285452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5475" y="2676063"/>
              <a:ext cx="520700" cy="157652"/>
            </a:xfrm>
            <a:prstGeom prst="rect">
              <a:avLst/>
            </a:prstGeom>
          </p:spPr>
        </p:pic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4967587" y="18932"/>
              <a:ext cx="2880000" cy="28800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cxnSpLocks/>
            </p:cNvCxnSpPr>
            <p:nvPr/>
          </p:nvCxnSpPr>
          <p:spPr>
            <a:xfrm>
              <a:off x="4964985" y="2897788"/>
              <a:ext cx="2880000" cy="28800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43385" y="134667"/>
              <a:ext cx="203200" cy="2032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82754" y="5634933"/>
              <a:ext cx="177800" cy="203200"/>
            </a:xfrm>
            <a:prstGeom prst="rect">
              <a:avLst/>
            </a:prstGeom>
          </p:spPr>
        </p:pic>
        <p:sp>
          <p:nvSpPr>
            <p:cNvPr id="86" name="5-Point Star 85"/>
            <p:cNvSpPr/>
            <p:nvPr/>
          </p:nvSpPr>
          <p:spPr>
            <a:xfrm>
              <a:off x="3868843" y="1776914"/>
              <a:ext cx="108000" cy="1080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5-Point Star 93"/>
            <p:cNvSpPr/>
            <p:nvPr/>
          </p:nvSpPr>
          <p:spPr>
            <a:xfrm>
              <a:off x="3868843" y="3819074"/>
              <a:ext cx="108000" cy="1080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5-Point Star 94"/>
            <p:cNvSpPr/>
            <p:nvPr/>
          </p:nvSpPr>
          <p:spPr>
            <a:xfrm>
              <a:off x="5961803" y="3819074"/>
              <a:ext cx="108000" cy="1080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5-Point Star 95"/>
            <p:cNvSpPr/>
            <p:nvPr/>
          </p:nvSpPr>
          <p:spPr>
            <a:xfrm>
              <a:off x="5961803" y="1776914"/>
              <a:ext cx="108000" cy="1080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37560" y="1594269"/>
              <a:ext cx="825500" cy="190500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97979" y="1607848"/>
              <a:ext cx="825500" cy="19050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85279" y="3638632"/>
              <a:ext cx="825500" cy="19050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468793" y="3650882"/>
              <a:ext cx="825500" cy="190500"/>
            </a:xfrm>
            <a:prstGeom prst="rect">
              <a:avLst/>
            </a:prstGeom>
          </p:spPr>
        </p:pic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282653" y="638691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737537" y="6318731"/>
              <a:ext cx="787400" cy="24130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768017" y="5821047"/>
              <a:ext cx="673100" cy="177800"/>
            </a:xfrm>
            <a:prstGeom prst="rect">
              <a:avLst/>
            </a:prstGeom>
          </p:spPr>
        </p:pic>
        <p:sp>
          <p:nvSpPr>
            <p:cNvPr id="102" name="5-Point Star 101"/>
            <p:cNvSpPr/>
            <p:nvPr/>
          </p:nvSpPr>
          <p:spPr>
            <a:xfrm>
              <a:off x="4294293" y="5838133"/>
              <a:ext cx="108000" cy="10800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53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spect="1"/>
          </p:cNvSpPr>
          <p:nvPr/>
        </p:nvSpPr>
        <p:spPr>
          <a:xfrm>
            <a:off x="6979787" y="77577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>
            <a:spLocks noChangeAspect="1"/>
          </p:cNvSpPr>
          <p:nvPr/>
        </p:nvSpPr>
        <p:spPr>
          <a:xfrm>
            <a:off x="3868843" y="776150"/>
            <a:ext cx="108000" cy="93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93" y="556170"/>
            <a:ext cx="800100" cy="190500"/>
          </a:xfrm>
          <a:prstGeom prst="rect">
            <a:avLst/>
          </a:prstGeom>
        </p:spPr>
      </p:pic>
      <p:sp>
        <p:nvSpPr>
          <p:cNvPr id="18" name="Triangle 17"/>
          <p:cNvSpPr>
            <a:spLocks noChangeAspect="1"/>
          </p:cNvSpPr>
          <p:nvPr/>
        </p:nvSpPr>
        <p:spPr>
          <a:xfrm>
            <a:off x="5936065" y="776150"/>
            <a:ext cx="108000" cy="93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79" y="556170"/>
            <a:ext cx="800100" cy="190500"/>
          </a:xfrm>
          <a:prstGeom prst="rect">
            <a:avLst/>
          </a:prstGeom>
        </p:spPr>
      </p:pic>
      <p:sp>
        <p:nvSpPr>
          <p:cNvPr id="4" name="Oval 3"/>
          <p:cNvSpPr>
            <a:spLocks noChangeAspect="1"/>
          </p:cNvSpPr>
          <p:nvPr/>
        </p:nvSpPr>
        <p:spPr>
          <a:xfrm>
            <a:off x="2912950" y="75075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550" y="556170"/>
            <a:ext cx="787400" cy="165100"/>
          </a:xfrm>
          <a:prstGeom prst="rect">
            <a:avLst/>
          </a:prstGeom>
        </p:spPr>
      </p:pic>
      <p:sp>
        <p:nvSpPr>
          <p:cNvPr id="5" name="Oval 4"/>
          <p:cNvSpPr>
            <a:spLocks noChangeAspect="1"/>
          </p:cNvSpPr>
          <p:nvPr/>
        </p:nvSpPr>
        <p:spPr>
          <a:xfrm>
            <a:off x="4915154" y="77615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136" y="581570"/>
            <a:ext cx="520700" cy="1651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775" y="601545"/>
            <a:ext cx="787400" cy="165100"/>
          </a:xfrm>
          <a:prstGeom prst="rect">
            <a:avLst/>
          </a:prstGeom>
        </p:spPr>
      </p:pic>
      <p:sp>
        <p:nvSpPr>
          <p:cNvPr id="25" name="Triangle 24"/>
          <p:cNvSpPr>
            <a:spLocks noChangeAspect="1"/>
          </p:cNvSpPr>
          <p:nvPr/>
        </p:nvSpPr>
        <p:spPr>
          <a:xfrm>
            <a:off x="3868843" y="4888155"/>
            <a:ext cx="108000" cy="93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8793" y="4692954"/>
            <a:ext cx="800100" cy="190500"/>
          </a:xfrm>
          <a:prstGeom prst="rect">
            <a:avLst/>
          </a:prstGeom>
        </p:spPr>
      </p:pic>
      <p:sp>
        <p:nvSpPr>
          <p:cNvPr id="26" name="Triangle 25"/>
          <p:cNvSpPr>
            <a:spLocks noChangeAspect="1"/>
          </p:cNvSpPr>
          <p:nvPr/>
        </p:nvSpPr>
        <p:spPr>
          <a:xfrm>
            <a:off x="5936065" y="4888155"/>
            <a:ext cx="108000" cy="93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0679" y="4692954"/>
            <a:ext cx="800100" cy="190500"/>
          </a:xfrm>
          <a:prstGeom prst="rect">
            <a:avLst/>
          </a:prstGeom>
        </p:spPr>
      </p:pic>
      <p:sp>
        <p:nvSpPr>
          <p:cNvPr id="11" name="Oval 10"/>
          <p:cNvSpPr>
            <a:spLocks noChangeAspect="1"/>
          </p:cNvSpPr>
          <p:nvPr/>
        </p:nvSpPr>
        <p:spPr>
          <a:xfrm>
            <a:off x="2912950" y="486275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3550" y="4692954"/>
            <a:ext cx="787400" cy="165100"/>
          </a:xfrm>
          <a:prstGeom prst="rect">
            <a:avLst/>
          </a:prstGeom>
        </p:spPr>
      </p:pic>
      <p:sp>
        <p:nvSpPr>
          <p:cNvPr id="12" name="Oval 11"/>
          <p:cNvSpPr>
            <a:spLocks noChangeAspect="1"/>
          </p:cNvSpPr>
          <p:nvPr/>
        </p:nvSpPr>
        <p:spPr>
          <a:xfrm>
            <a:off x="4915154" y="488815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2136" y="4718354"/>
            <a:ext cx="520700" cy="165100"/>
          </a:xfrm>
          <a:prstGeom prst="rect">
            <a:avLst/>
          </a:prstGeom>
        </p:spPr>
      </p:pic>
      <p:sp>
        <p:nvSpPr>
          <p:cNvPr id="13" name="Oval 12"/>
          <p:cNvSpPr>
            <a:spLocks noChangeAspect="1"/>
          </p:cNvSpPr>
          <p:nvPr/>
        </p:nvSpPr>
        <p:spPr>
          <a:xfrm>
            <a:off x="6958622" y="490813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18775" y="4738329"/>
            <a:ext cx="787400" cy="165100"/>
          </a:xfrm>
          <a:prstGeom prst="rect">
            <a:avLst/>
          </a:prstGeom>
        </p:spPr>
      </p:pic>
      <p:sp>
        <p:nvSpPr>
          <p:cNvPr id="22" name="Triangle 21"/>
          <p:cNvSpPr>
            <a:spLocks noChangeAspect="1"/>
          </p:cNvSpPr>
          <p:nvPr/>
        </p:nvSpPr>
        <p:spPr>
          <a:xfrm>
            <a:off x="3868843" y="2842002"/>
            <a:ext cx="108000" cy="93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22793" y="2623240"/>
            <a:ext cx="546100" cy="190500"/>
          </a:xfrm>
          <a:prstGeom prst="rect">
            <a:avLst/>
          </a:prstGeom>
        </p:spPr>
      </p:pic>
      <p:sp>
        <p:nvSpPr>
          <p:cNvPr id="23" name="Triangle 22"/>
          <p:cNvSpPr>
            <a:spLocks noChangeAspect="1"/>
          </p:cNvSpPr>
          <p:nvPr/>
        </p:nvSpPr>
        <p:spPr>
          <a:xfrm>
            <a:off x="5936065" y="2842002"/>
            <a:ext cx="108000" cy="931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4679" y="2623240"/>
            <a:ext cx="546100" cy="190500"/>
          </a:xfrm>
          <a:prstGeom prst="rect">
            <a:avLst/>
          </a:prstGeom>
        </p:spPr>
      </p:pic>
      <p:sp>
        <p:nvSpPr>
          <p:cNvPr id="8" name="Oval 7"/>
          <p:cNvSpPr>
            <a:spLocks noChangeAspect="1"/>
          </p:cNvSpPr>
          <p:nvPr/>
        </p:nvSpPr>
        <p:spPr>
          <a:xfrm>
            <a:off x="2912950" y="280915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0250" y="2623240"/>
            <a:ext cx="520700" cy="165100"/>
          </a:xfrm>
          <a:prstGeom prst="rect">
            <a:avLst/>
          </a:prstGeom>
        </p:spPr>
      </p:pic>
      <p:sp>
        <p:nvSpPr>
          <p:cNvPr id="9" name="Oval 8"/>
          <p:cNvSpPr>
            <a:spLocks noChangeAspect="1"/>
          </p:cNvSpPr>
          <p:nvPr/>
        </p:nvSpPr>
        <p:spPr>
          <a:xfrm>
            <a:off x="4915154" y="283455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08836" y="2648640"/>
            <a:ext cx="254000" cy="165100"/>
          </a:xfrm>
          <a:prstGeom prst="rect">
            <a:avLst/>
          </a:prstGeom>
        </p:spPr>
      </p:pic>
      <p:sp>
        <p:nvSpPr>
          <p:cNvPr id="10" name="Oval 9"/>
          <p:cNvSpPr>
            <a:spLocks noChangeAspect="1"/>
          </p:cNvSpPr>
          <p:nvPr/>
        </p:nvSpPr>
        <p:spPr>
          <a:xfrm>
            <a:off x="6958622" y="285452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85475" y="2676063"/>
            <a:ext cx="520700" cy="157652"/>
          </a:xfrm>
          <a:prstGeom prst="rect">
            <a:avLst/>
          </a:prstGeom>
        </p:spPr>
      </p:pic>
      <p:sp>
        <p:nvSpPr>
          <p:cNvPr id="28" name="Rectangle 27"/>
          <p:cNvSpPr>
            <a:spLocks/>
          </p:cNvSpPr>
          <p:nvPr/>
        </p:nvSpPr>
        <p:spPr>
          <a:xfrm>
            <a:off x="2930950" y="3846332"/>
            <a:ext cx="72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30850" y="3655775"/>
            <a:ext cx="800100" cy="190500"/>
          </a:xfrm>
          <a:prstGeom prst="rect">
            <a:avLst/>
          </a:prstGeom>
        </p:spPr>
      </p:pic>
      <p:sp>
        <p:nvSpPr>
          <p:cNvPr id="31" name="Rectangle 30"/>
          <p:cNvSpPr>
            <a:spLocks/>
          </p:cNvSpPr>
          <p:nvPr/>
        </p:nvSpPr>
        <p:spPr>
          <a:xfrm>
            <a:off x="4915154" y="3871732"/>
            <a:ext cx="72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16736" y="3681175"/>
            <a:ext cx="546100" cy="190500"/>
          </a:xfrm>
          <a:prstGeom prst="rect">
            <a:avLst/>
          </a:prstGeom>
        </p:spPr>
      </p:pic>
      <p:sp>
        <p:nvSpPr>
          <p:cNvPr id="35" name="Rectangle 34"/>
          <p:cNvSpPr>
            <a:spLocks/>
          </p:cNvSpPr>
          <p:nvPr/>
        </p:nvSpPr>
        <p:spPr>
          <a:xfrm>
            <a:off x="6994622" y="3891707"/>
            <a:ext cx="72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06075" y="3701150"/>
            <a:ext cx="800100" cy="190500"/>
          </a:xfrm>
          <a:prstGeom prst="rect">
            <a:avLst/>
          </a:prstGeom>
        </p:spPr>
      </p:pic>
      <p:sp>
        <p:nvSpPr>
          <p:cNvPr id="27" name="Rectangle 26"/>
          <p:cNvSpPr>
            <a:spLocks/>
          </p:cNvSpPr>
          <p:nvPr/>
        </p:nvSpPr>
        <p:spPr>
          <a:xfrm>
            <a:off x="2930950" y="1776619"/>
            <a:ext cx="72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30850" y="1577396"/>
            <a:ext cx="800100" cy="190500"/>
          </a:xfrm>
          <a:prstGeom prst="rect">
            <a:avLst/>
          </a:prstGeom>
        </p:spPr>
      </p:pic>
      <p:sp>
        <p:nvSpPr>
          <p:cNvPr id="30" name="Rectangle 29"/>
          <p:cNvSpPr>
            <a:spLocks/>
          </p:cNvSpPr>
          <p:nvPr/>
        </p:nvSpPr>
        <p:spPr>
          <a:xfrm>
            <a:off x="4915154" y="1802019"/>
            <a:ext cx="72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16736" y="1602796"/>
            <a:ext cx="546100" cy="1905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>
          <a:xfrm>
            <a:off x="6994622" y="1821994"/>
            <a:ext cx="72000" cy="1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06075" y="1622771"/>
            <a:ext cx="800100" cy="19050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/>
          </p:cNvCxnSpPr>
          <p:nvPr/>
        </p:nvCxnSpPr>
        <p:spPr>
          <a:xfrm flipV="1">
            <a:off x="4967587" y="18932"/>
            <a:ext cx="2880000" cy="288000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4964985" y="2897788"/>
            <a:ext cx="2880000" cy="288000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743385" y="134667"/>
            <a:ext cx="203200" cy="2032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482754" y="5634933"/>
            <a:ext cx="177800" cy="203200"/>
          </a:xfrm>
          <a:prstGeom prst="rect">
            <a:avLst/>
          </a:prstGeom>
        </p:spPr>
      </p:pic>
      <p:sp>
        <p:nvSpPr>
          <p:cNvPr id="86" name="5-Point Star 85"/>
          <p:cNvSpPr/>
          <p:nvPr/>
        </p:nvSpPr>
        <p:spPr>
          <a:xfrm>
            <a:off x="3868843" y="1776914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5-Point Star 93"/>
          <p:cNvSpPr/>
          <p:nvPr/>
        </p:nvSpPr>
        <p:spPr>
          <a:xfrm>
            <a:off x="3868843" y="3819074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5-Point Star 94"/>
          <p:cNvSpPr/>
          <p:nvPr/>
        </p:nvSpPr>
        <p:spPr>
          <a:xfrm>
            <a:off x="5961803" y="3819074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5-Point Star 95"/>
          <p:cNvSpPr/>
          <p:nvPr/>
        </p:nvSpPr>
        <p:spPr>
          <a:xfrm>
            <a:off x="5961803" y="1776914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37560" y="1594269"/>
            <a:ext cx="825500" cy="1905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97979" y="1607848"/>
            <a:ext cx="8255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85279" y="3638632"/>
            <a:ext cx="825500" cy="1905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68793" y="3650882"/>
            <a:ext cx="825500" cy="190500"/>
          </a:xfrm>
          <a:prstGeom prst="rect">
            <a:avLst/>
          </a:prstGeom>
        </p:spPr>
      </p:pic>
      <p:sp>
        <p:nvSpPr>
          <p:cNvPr id="36" name="Oval 35"/>
          <p:cNvSpPr>
            <a:spLocks noChangeAspect="1"/>
          </p:cNvSpPr>
          <p:nvPr/>
        </p:nvSpPr>
        <p:spPr>
          <a:xfrm>
            <a:off x="4282653" y="638691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37537" y="6318731"/>
            <a:ext cx="787400" cy="2413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768017" y="5821047"/>
            <a:ext cx="673100" cy="177800"/>
          </a:xfrm>
          <a:prstGeom prst="rect">
            <a:avLst/>
          </a:prstGeom>
        </p:spPr>
      </p:pic>
      <p:sp>
        <p:nvSpPr>
          <p:cNvPr id="102" name="5-Point Star 101"/>
          <p:cNvSpPr/>
          <p:nvPr/>
        </p:nvSpPr>
        <p:spPr>
          <a:xfrm>
            <a:off x="4294293" y="5838133"/>
            <a:ext cx="108000" cy="108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Wenlei Gao</dc:creator>
  <cp:lastModifiedBy>Wenlei Gao</cp:lastModifiedBy>
  <cp:revision>12</cp:revision>
  <dcterms:created xsi:type="dcterms:W3CDTF">2019-04-05T21:03:52Z</dcterms:created>
  <dcterms:modified xsi:type="dcterms:W3CDTF">2019-04-05T22:06:51Z</dcterms:modified>
</cp:coreProperties>
</file>