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25D3A5-9764-4DC3-A9C7-51D472C2BC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114D775-5F96-471E-B8C4-307F9FCBE0D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7/7/2022 3:33:31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84C4DB08-12E5-4B98-9BD1-60EF37BA9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2022-07-07T10:03:32Z</dcterms:created>
  <dcterms:modified xsi:type="dcterms:W3CDTF">2022-07-07T10:03:32Z</dcterms:modified>
</cp:coreProperties>
</file>