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F657900-856B-432B-B01C-F310719F1D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B41709-25F6-4D0A-A438-846ED2B4CF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15:17:47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B2685D3B-90B4-4B1E-943F-0DA3869865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652712"/>
            <a:ext cx="6534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60B78AD2-D2FF-48FB-934A-344FACEF3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905"/>
            <a:ext cx="12192000" cy="3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3E93E421-AE85-4D18-95BE-D9A658479D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933450"/>
            <a:ext cx="17716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85C26A2B-CAD5-452B-9591-EE74A63223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933450"/>
            <a:ext cx="17049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E89B5E81-797B-43FC-B8F9-7A2A9355313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882"/>
            <a:ext cx="12192000" cy="3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CBBD08A5-72D6-42E8-8012-CF70E96A31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1562100"/>
            <a:ext cx="6524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6" name="slide16">
            <a:extLst>
              <a:ext uri="{FF2B5EF4-FFF2-40B4-BE49-F238E27FC236}">
                <a16:creationId xmlns:a16="http://schemas.microsoft.com/office/drawing/2014/main" id="{D338C2B1-05F7-466D-9738-BA0598EE7B1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87" y="781050"/>
            <a:ext cx="2257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7" name="slide17">
            <a:extLst>
              <a:ext uri="{FF2B5EF4-FFF2-40B4-BE49-F238E27FC236}">
                <a16:creationId xmlns:a16="http://schemas.microsoft.com/office/drawing/2014/main" id="{8CCDFEBA-C7E7-4975-BA19-FCA11E00F89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933450"/>
            <a:ext cx="40100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8" name="slide18">
            <a:extLst>
              <a:ext uri="{FF2B5EF4-FFF2-40B4-BE49-F238E27FC236}">
                <a16:creationId xmlns:a16="http://schemas.microsoft.com/office/drawing/2014/main" id="{AEA85FBB-3D48-4EA8-8B65-A69E003207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933450"/>
            <a:ext cx="39719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9" name="slide19">
            <a:extLst>
              <a:ext uri="{FF2B5EF4-FFF2-40B4-BE49-F238E27FC236}">
                <a16:creationId xmlns:a16="http://schemas.microsoft.com/office/drawing/2014/main" id="{22DBDE6E-4C71-4691-B61F-9A515169FC4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87" y="285750"/>
            <a:ext cx="11144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7E8509D-92F5-460E-9D61-4772EEB73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1014412"/>
            <a:ext cx="40576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7A1CD052-3E80-4880-9200-9BC76927C47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366712"/>
            <a:ext cx="11525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799D7871-4122-4B63-8D36-8751EAF9D9B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87" y="285750"/>
            <a:ext cx="11144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039E243F-BD69-4947-BBF7-BB040EE47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366712"/>
            <a:ext cx="11525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05E8851A-CFA9-4C7E-9F44-44E522E61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347662"/>
            <a:ext cx="115252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3EA6EF8-2FB6-4C25-8F44-43BCC390B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609600"/>
            <a:ext cx="17240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D7B0BFB-5FDA-47C2-A03A-E0EA054BB3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33450"/>
            <a:ext cx="121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B9BF3AC5-BF36-4D1A-BD82-5BF1E611E7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771525"/>
            <a:ext cx="1200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D4436B93-AE9D-41E3-A6C3-D272DC454F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852487"/>
            <a:ext cx="17716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760F5C21-A607-4D0A-9179-DACCCFA450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28637"/>
            <a:ext cx="12192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2022-07-04T09:47:49Z</dcterms:created>
  <dcterms:modified xsi:type="dcterms:W3CDTF">2022-07-04T09:47:49Z</dcterms:modified>
</cp:coreProperties>
</file>