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68" r:id="rId35"/>
    <p:sldId id="372" r:id="rId36"/>
    <p:sldId id="373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86" d="100"/>
          <a:sy n="86" d="100"/>
        </p:scale>
        <p:origin x="732" y="5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01.03.2017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apache/commons/commons-lang3/3.4/commons-lang3-3.4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Mateusz Kołodziejski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2060"/>
                </a:solidFill>
              </a:rPr>
              <a:t>Pliki konfiguracyjne gradle: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build.gradle</a:t>
            </a:r>
          </a:p>
          <a:p>
            <a:pPr lvl="1"/>
            <a:r>
              <a:rPr lang="pl-PL" dirty="0" smtClean="0">
                <a:solidFill>
                  <a:srgbClr val="002060"/>
                </a:solidFill>
              </a:rPr>
              <a:t>settings.gradle</a:t>
            </a:r>
          </a:p>
          <a:p>
            <a:r>
              <a:rPr lang="pl-PL" dirty="0" smtClean="0">
                <a:solidFill>
                  <a:srgbClr val="00B050"/>
                </a:solidFill>
              </a:rPr>
              <a:t>./</a:t>
            </a:r>
            <a:r>
              <a:rPr lang="pl-PL" dirty="0" smtClean="0">
                <a:solidFill>
                  <a:srgbClr val="00B050"/>
                </a:solidFill>
              </a:rPr>
              <a:t>gradlew run -Dexec.args="2 -3 5"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https://github.com/wdsr/exercise1a.git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</a:t>
            </a:r>
            <a:r>
              <a:rPr lang="pl-PL" dirty="0" smtClean="0">
                <a:solidFill>
                  <a:schemeClr val="accent3"/>
                </a:solidFill>
              </a:rPr>
              <a:t>"wdsr\exercise1\conversions\*.*" </a:t>
            </a:r>
            <a:r>
              <a:rPr lang="pl-PL" dirty="0">
                <a:solidFill>
                  <a:schemeClr val="accent3"/>
                </a:solidFill>
              </a:rPr>
              <a:t>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mkdir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lib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curl -O </a:t>
            </a:r>
            <a:r>
              <a:rPr lang="pl-PL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pl-PL" dirty="0" smtClean="0">
                <a:solidFill>
                  <a:schemeClr val="accent3"/>
                </a:solidFill>
                <a:hlinkClick r:id="rId3"/>
              </a:rPr>
              <a:t>central.maven.org/maven2/org/apache/commons/commons-lang3/3.4/commons-lang3-3.4.jar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cd ..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Kompilacja ze wskazaniem zależności (classpath</a:t>
            </a:r>
            <a:r>
              <a:rPr lang="pl-PL" dirty="0" smtClean="0"/>
              <a:t>)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</a:t>
            </a:r>
            <a:r>
              <a:rPr lang="pl-PL" dirty="0">
                <a:solidFill>
                  <a:schemeClr val="accent3"/>
                </a:solidFill>
              </a:rPr>
              <a:t>-classpath "..\</a:t>
            </a:r>
            <a:r>
              <a:rPr lang="pl-PL" dirty="0" smtClean="0">
                <a:solidFill>
                  <a:schemeClr val="accent3"/>
                </a:solidFill>
              </a:rPr>
              <a:t>conversions\bin;lib\commons-lang3-3.4.jar</a:t>
            </a:r>
            <a:r>
              <a:rPr lang="pl-PL" dirty="0">
                <a:solidFill>
                  <a:schemeClr val="accent3"/>
                </a:solidFill>
              </a:rPr>
              <a:t>;." "wdsr\exercise1\*.java"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/>
              <a:t>Uruchomienie aplikacji z argumentami 2, -3 i -5</a:t>
            </a:r>
            <a:r>
              <a:rPr lang="pl-PL" dirty="0" smtClean="0"/>
              <a:t>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cvf calculator-1.0.jar -C bin 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 -cp "calculator-1.0.jar;lib\commons-lang3-3.4.jar;..\conversions\conversions-1.0.jar" wdsr.exercise1.Main 2 -3 -5</a:t>
            </a:r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10571</TotalTime>
  <Words>2002</Words>
  <Application>Microsoft Office PowerPoint</Application>
  <PresentationFormat>On-screen Show (16:9)</PresentationFormat>
  <Paragraphs>390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Kołodziejski, Mateusz</cp:lastModifiedBy>
  <cp:revision>135</cp:revision>
  <dcterms:created xsi:type="dcterms:W3CDTF">2015-12-01T16:23:26Z</dcterms:created>
  <dcterms:modified xsi:type="dcterms:W3CDTF">2017-03-01T20:45:15Z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