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68" r:id="rId35"/>
    <p:sldId id="372" r:id="rId36"/>
    <p:sldId id="373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 varScale="1">
        <p:scale>
          <a:sx n="53" d="100"/>
          <a:sy n="53" d="100"/>
        </p:scale>
        <p:origin x="156" y="3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01.03.2017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01.03.2017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entral.maven.org/maven2/org/apache/commons/commons-lang3/3.4/commons-lang3-3.4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Strejczek</a:t>
            </a:r>
          </a:p>
          <a:p>
            <a:r>
              <a:rPr lang="pl-PL" dirty="0" smtClean="0"/>
              <a:t>Prowadzący: Mateusz Kołodziejski</a:t>
            </a:r>
            <a:endParaRPr lang="de-DE" dirty="0" smtClean="0"/>
          </a:p>
          <a:p>
            <a:r>
              <a:rPr lang="pl-PL" dirty="0" smtClean="0"/>
              <a:t>Lato 2017</a:t>
            </a:r>
          </a:p>
          <a:p>
            <a:r>
              <a:rPr lang="pl-PL" dirty="0" smtClean="0"/>
              <a:t>Wersja 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2060"/>
                </a:solidFill>
              </a:rPr>
              <a:t>Pliki konfiguracyjne gradle:</a:t>
            </a:r>
          </a:p>
          <a:p>
            <a:pPr lvl="1"/>
            <a:r>
              <a:rPr lang="pl-PL" dirty="0" smtClean="0">
                <a:solidFill>
                  <a:srgbClr val="002060"/>
                </a:solidFill>
              </a:rPr>
              <a:t>build.gradle</a:t>
            </a:r>
          </a:p>
          <a:p>
            <a:pPr lvl="1"/>
            <a:r>
              <a:rPr lang="pl-PL" dirty="0" smtClean="0">
                <a:solidFill>
                  <a:srgbClr val="002060"/>
                </a:solidFill>
              </a:rPr>
              <a:t>settings.gradle</a:t>
            </a:r>
          </a:p>
          <a:p>
            <a:r>
              <a:rPr lang="pl-PL" dirty="0" smtClean="0">
                <a:solidFill>
                  <a:srgbClr val="00B050"/>
                </a:solidFill>
              </a:rPr>
              <a:t>./gradlew run -Dexec.args="2 -3 5"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http</a:t>
            </a:r>
            <a:r>
              <a:rPr lang="pl-PL" sz="1200" dirty="0"/>
              <a:t>://download.eclipse.org/buildship/updates/e45/releases/1.0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0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2.5: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449264" y="4222466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środa 8 </a:t>
            </a:r>
            <a:r>
              <a:rPr lang="pl-PL" sz="1600" b="1" dirty="0" smtClean="0">
                <a:solidFill>
                  <a:srgbClr val="00B050"/>
                </a:solidFill>
              </a:rPr>
              <a:t>marca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9" name="pole tekstowe 7"/>
          <p:cNvSpPr txBox="1"/>
          <p:nvPr/>
        </p:nvSpPr>
        <p:spPr bwMode="auto">
          <a:xfrm>
            <a:off x="596107" y="3951899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środa 8 </a:t>
            </a:r>
            <a:r>
              <a:rPr lang="pl-PL" sz="1600" b="1" dirty="0" smtClean="0">
                <a:solidFill>
                  <a:srgbClr val="00B050"/>
                </a:solidFill>
              </a:rPr>
              <a:t>marca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Zaimplementuj poprawnie testy, które powodują błędy podczas budowania.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9" name="pole tekstowe 7"/>
          <p:cNvSpPr txBox="1"/>
          <p:nvPr/>
        </p:nvSpPr>
        <p:spPr bwMode="auto">
          <a:xfrm>
            <a:off x="596107" y="3742331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środa 8 </a:t>
            </a:r>
            <a:r>
              <a:rPr lang="pl-PL" sz="1600" b="1" dirty="0" smtClean="0">
                <a:solidFill>
                  <a:srgbClr val="00B050"/>
                </a:solidFill>
              </a:rPr>
              <a:t>marca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https://github.com/wdsr/exercise1a.git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</a:t>
            </a:r>
            <a:r>
              <a:rPr lang="pl-PL" dirty="0" err="1" smtClean="0"/>
              <a:t>Conversions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javac </a:t>
            </a:r>
            <a:r>
              <a:rPr lang="pl-PL" dirty="0" smtClean="0">
                <a:solidFill>
                  <a:schemeClr val="accent3"/>
                </a:solidFill>
              </a:rPr>
              <a:t>"wdsr\exercise1\conversions\*.*" </a:t>
            </a:r>
            <a:r>
              <a:rPr lang="pl-PL" dirty="0">
                <a:solidFill>
                  <a:schemeClr val="accent3"/>
                </a:solidFill>
              </a:rPr>
              <a:t>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Ten krok kompiluje pliki źródłowe (*.</a:t>
            </a:r>
            <a:r>
              <a:rPr lang="pl-PL" dirty="0" err="1" smtClean="0"/>
              <a:t>java</a:t>
            </a:r>
            <a:r>
              <a:rPr lang="pl-PL" dirty="0" smtClean="0"/>
              <a:t>) i umieszcza skompilowane pliki (*.</a:t>
            </a:r>
            <a:r>
              <a:rPr lang="pl-PL" dirty="0" err="1" smtClean="0"/>
              <a:t>class</a:t>
            </a:r>
            <a:r>
              <a:rPr lang="pl-PL" dirty="0" smtClean="0"/>
              <a:t>) w katalogu „bin”.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</a:t>
            </a:r>
            <a:r>
              <a:rPr lang="pl-PL" dirty="0" err="1">
                <a:solidFill>
                  <a:schemeClr val="accent3"/>
                </a:solidFill>
              </a:rPr>
              <a:t>cvf</a:t>
            </a:r>
            <a:r>
              <a:rPr lang="pl-PL" dirty="0">
                <a:solidFill>
                  <a:schemeClr val="accent3"/>
                </a:solidFill>
              </a:rPr>
              <a:t> conversions-1.0.jar -C bin </a:t>
            </a:r>
            <a:r>
              <a:rPr lang="pl-PL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r>
              <a:rPr lang="pl-PL" dirty="0" smtClean="0"/>
              <a:t>Ta operacja się nie uda – kompilator nie może znaleźć zależności (biblioteki </a:t>
            </a:r>
            <a:r>
              <a:rPr lang="pl-PL" dirty="0" err="1" smtClean="0"/>
              <a:t>Conversions</a:t>
            </a:r>
            <a:r>
              <a:rPr lang="pl-PL" dirty="0" smtClean="0"/>
              <a:t> oraz Commons-Lang3)</a:t>
            </a:r>
          </a:p>
          <a:p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mkdir lib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cd lib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curl -O </a:t>
            </a:r>
            <a:r>
              <a:rPr lang="pl-PL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pl-PL" dirty="0" smtClean="0">
                <a:solidFill>
                  <a:schemeClr val="accent3"/>
                </a:solidFill>
                <a:hlinkClick r:id="rId3"/>
              </a:rPr>
              <a:t>central.maven.org/maven2/org/apache/commons/commons-lang3/3.4/commons-lang3-3.4.jar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cd ..</a:t>
            </a:r>
            <a:endParaRPr lang="pl-PL" dirty="0">
              <a:solidFill>
                <a:schemeClr val="accent3"/>
              </a:solidFill>
            </a:endParaRPr>
          </a:p>
          <a:p>
            <a:r>
              <a:rPr lang="pl-PL" dirty="0"/>
              <a:t>Kompilacja ze wskazaniem zależności (classpath</a:t>
            </a:r>
            <a:r>
              <a:rPr lang="pl-PL" dirty="0" smtClean="0"/>
              <a:t>)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javac </a:t>
            </a:r>
            <a:r>
              <a:rPr lang="pl-PL" dirty="0">
                <a:solidFill>
                  <a:schemeClr val="accent3"/>
                </a:solidFill>
              </a:rPr>
              <a:t>-classpath "..\</a:t>
            </a:r>
            <a:r>
              <a:rPr lang="pl-PL" dirty="0" smtClean="0">
                <a:solidFill>
                  <a:schemeClr val="accent3"/>
                </a:solidFill>
              </a:rPr>
              <a:t>conversions\bin;lib\commons-lang3-3.4.jar</a:t>
            </a:r>
            <a:r>
              <a:rPr lang="pl-PL" dirty="0">
                <a:solidFill>
                  <a:schemeClr val="accent3"/>
                </a:solidFill>
              </a:rPr>
              <a:t>;." "wdsr\exercise1\*.java"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r>
              <a:rPr lang="pl-PL" dirty="0"/>
              <a:t>Uruchomienie aplikacji z argumentami 2, -3 i -5</a:t>
            </a:r>
            <a:r>
              <a:rPr lang="pl-PL" dirty="0" smtClean="0"/>
              <a:t>.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cvf calculator-1.0.jar -C bin 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 -cp "calculator-1.0.jar;lib\commons-lang3-3.4.jar;..\conversions\conversions-1.0.jar" wdsr.exercise1.Main 2 -3 -5</a:t>
            </a:r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11171</TotalTime>
  <Words>2056</Words>
  <Application>Microsoft Office PowerPoint</Application>
  <PresentationFormat>On-screen Show (16:9)</PresentationFormat>
  <Paragraphs>396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Wingdings</vt:lpstr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Kołodziejski, Mateusz</cp:lastModifiedBy>
  <cp:revision>136</cp:revision>
  <dcterms:created xsi:type="dcterms:W3CDTF">2015-12-01T16:23:26Z</dcterms:created>
  <dcterms:modified xsi:type="dcterms:W3CDTF">2017-03-02T07:06:43Z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