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2"/>
  </p:notesMasterIdLst>
  <p:handoutMasterIdLst>
    <p:handoutMasterId r:id="rId43"/>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28" r:id="rId37"/>
    <p:sldId id="430" r:id="rId38"/>
    <p:sldId id="431" r:id="rId39"/>
    <p:sldId id="432" r:id="rId40"/>
    <p:sldId id="324" r:id="rId41"/>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p:scale>
          <a:sx n="75" d="100"/>
          <a:sy n="75" d="100"/>
        </p:scale>
        <p:origin x="-3024" y="-1188"/>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12.04.2016</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12.04.2016</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xmlns="">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8"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9"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webserv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dsr/exercise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178885"/>
            <a:ext cx="5232400" cy="507831"/>
          </a:xfrm>
        </p:spPr>
        <p:txBody>
          <a:bodyPr/>
          <a:lstStyle/>
          <a:p>
            <a:r>
              <a:rPr lang="pl-PL" dirty="0" smtClean="0"/>
              <a:t>Marek Strejczek</a:t>
            </a:r>
            <a:endParaRPr lang="de-DE" dirty="0" smtClean="0"/>
          </a:p>
          <a:p>
            <a:r>
              <a:rPr lang="pl-PL" dirty="0" smtClean="0"/>
              <a:t>Lato 2016</a:t>
            </a:r>
          </a:p>
          <a:p>
            <a:r>
              <a:rPr lang="pl-PL" smtClean="0"/>
              <a:t>Wersja </a:t>
            </a:r>
            <a:r>
              <a:rPr lang="pl-PL" smtClean="0"/>
              <a:t>1.1</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endParaRPr lang="pl-PL" sz="1050" dirty="0" smtClean="0"/>
          </a:p>
          <a:p>
            <a:pPr lvl="1"/>
            <a:r>
              <a:rPr lang="pl-PL" sz="850" dirty="0" smtClean="0">
                <a:hlinkClick r:id="rId3"/>
              </a:rPr>
              <a:t>GET http://</a:t>
            </a:r>
            <a:r>
              <a:rPr lang="pl-PL" sz="850" dirty="0" smtClean="0">
                <a:hlinkClick r:id="rId3"/>
              </a:rPr>
              <a:t>localhost:8090/products</a:t>
            </a:r>
            <a:r>
              <a:rPr lang="pl-PL" sz="850" dirty="0" smtClean="0"/>
              <a:t>?type=METAL&amp;type=FOOD</a:t>
            </a:r>
            <a:endParaRPr lang="pl-PL" sz="850" dirty="0" smtClean="0"/>
          </a:p>
          <a:p>
            <a:pPr lvl="1"/>
            <a:r>
              <a:rPr lang="pl-PL" sz="850" dirty="0" smtClean="0"/>
              <a:t>Odpowiedź serwera ma status 200 OK i zawiera tablicę </a:t>
            </a:r>
            <a:r>
              <a:rPr lang="pl-PL" sz="850" dirty="0" smtClean="0"/>
              <a:t>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919287"/>
            <a:ext cx="64770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69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170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0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37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val="1765496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smtClean="0"/>
              <a:t>Część serwerowa i szkielet strony klienckiej jest już zaimplementowany.</a:t>
            </a:r>
            <a:endParaRPr lang="pl-PL" dirty="0" smtClean="0"/>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val="2042540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182534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52529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99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681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5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066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4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3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3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99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val="195398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endParaRPr lang="pl-PL" dirty="0" smtClean="0"/>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Tree>
    <p:extLst>
      <p:ext uri="{BB962C8B-B14F-4D97-AF65-F5344CB8AC3E}">
        <p14:creationId xmlns:p14="http://schemas.microsoft.com/office/powerpoint/2010/main" val="3439529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Marek Strejczek</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err="1" smtClean="0"/>
              <a:t>marek.strejczek</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92914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val="181988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val="77174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dirty="0" smtClean="0">
                <a:hlinkClick r:id="rId3"/>
              </a:rPr>
              <a:t>https</a:t>
            </a:r>
            <a:r>
              <a:rPr lang="pl-PL" dirty="0">
                <a:hlinkClick r:id="rId3"/>
              </a:rPr>
              <a:t>://</a:t>
            </a:r>
            <a:r>
              <a:rPr lang="pl-PL" dirty="0" smtClean="0">
                <a:hlinkClick r:id="rId3"/>
              </a:rPr>
              <a:t>github.com/wdsr/exercise</a:t>
            </a:r>
            <a:r>
              <a:rPr lang="pl-PL" dirty="0" smtClean="0"/>
              <a:t>3</a:t>
            </a:r>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a:hlinkClick r:id="rId3"/>
              </a:rPr>
              <a:t>https://</a:t>
            </a:r>
            <a:r>
              <a:rPr lang="pl-PL" dirty="0" smtClean="0">
                <a:hlinkClick r:id="rId3"/>
              </a:rPr>
              <a:t>github.com/&lt;username&gt;/exercise</a:t>
            </a:r>
            <a:r>
              <a:rPr lang="pl-PL" dirty="0" smtClean="0"/>
              <a:t>3</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val="241106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xmlns=""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5677</TotalTime>
  <Words>2669</Words>
  <Application>Microsoft Office PowerPoint</Application>
  <PresentationFormat>Pokaz na ekranie (16:9)</PresentationFormat>
  <Paragraphs>480</Paragraphs>
  <Slides>36</Slides>
  <Notes>34</Notes>
  <HiddenSlides>0</HiddenSlides>
  <MMClips>0</MMClips>
  <ScaleCrop>false</ScaleCrop>
  <HeadingPairs>
    <vt:vector size="6" baseType="variant">
      <vt:variant>
        <vt:lpstr>Motyw</vt:lpstr>
      </vt:variant>
      <vt:variant>
        <vt:i4>1</vt:i4>
      </vt:variant>
      <vt:variant>
        <vt:lpstr>Osadzone serwery OLE</vt:lpstr>
      </vt:variant>
      <vt:variant>
        <vt:i4>1</vt:i4>
      </vt:variant>
      <vt:variant>
        <vt:lpstr>Tytuły slajdów</vt:lpstr>
      </vt:variant>
      <vt:variant>
        <vt:i4>36</vt:i4>
      </vt:variant>
    </vt:vector>
  </HeadingPairs>
  <TitlesOfParts>
    <vt:vector size="38" baseType="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Prezentacja programu PowerPoint</vt:lpstr>
    </vt:vector>
  </TitlesOfParts>
  <Company>GFT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Marek</cp:lastModifiedBy>
  <cp:revision>229</cp:revision>
  <dcterms:created xsi:type="dcterms:W3CDTF">2015-12-01T16:23:26Z</dcterms:created>
  <dcterms:modified xsi:type="dcterms:W3CDTF">2016-04-12T08:54:15Z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