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2"/>
  </p:notesMasterIdLst>
  <p:handoutMasterIdLst>
    <p:handoutMasterId r:id="rId43"/>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28" r:id="rId37"/>
    <p:sldId id="430" r:id="rId38"/>
    <p:sldId id="431" r:id="rId39"/>
    <p:sldId id="432" r:id="rId40"/>
    <p:sldId id="324" r:id="rId41"/>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p:scale>
          <a:sx n="80" d="100"/>
          <a:sy n="80" d="100"/>
        </p:scale>
        <p:origin x="-1350" y="-234"/>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24.03.2017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24.03.2017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288"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269"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dsr/exercise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a:t>
            </a:r>
            <a:r>
              <a:rPr lang="pl-PL" dirty="0" smtClean="0"/>
              <a:t>Marek </a:t>
            </a:r>
            <a:r>
              <a:rPr lang="pl-PL" dirty="0" smtClean="0"/>
              <a:t>Strejczek</a:t>
            </a:r>
            <a:endParaRPr lang="de-DE" dirty="0" smtClean="0"/>
          </a:p>
          <a:p>
            <a:r>
              <a:rPr lang="pl-PL" dirty="0" smtClean="0"/>
              <a:t>Lato </a:t>
            </a:r>
            <a:r>
              <a:rPr lang="pl-PL" dirty="0" smtClean="0"/>
              <a:t>2017</a:t>
            </a:r>
            <a:endParaRPr lang="pl-PL" dirty="0" smtClean="0"/>
          </a:p>
          <a:p>
            <a:r>
              <a:rPr lang="pl-PL" dirty="0" smtClean="0"/>
              <a:t>Wersja </a:t>
            </a:r>
            <a:r>
              <a:rPr lang="pl-PL" dirty="0" smtClean="0"/>
              <a:t>1.2</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xmlns="" val="5651215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xmlns="" val="132919028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4546516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xmlns="" val="316679088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192672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p>
          <a:p>
            <a:pPr lvl="1"/>
            <a:r>
              <a:rPr lang="pl-PL" sz="850" dirty="0" smtClean="0">
                <a:hlinkClick r:id="rId3"/>
              </a:rPr>
              <a:t>GET http://localhost:8090/products</a:t>
            </a:r>
            <a:r>
              <a:rPr lang="pl-PL" sz="850" dirty="0" smtClean="0"/>
              <a:t>?type=METAL&amp;type=FOOD</a:t>
            </a:r>
          </a:p>
          <a:p>
            <a:pPr lvl="1"/>
            <a:r>
              <a:rPr lang="pl-PL" sz="850" dirty="0" smtClean="0"/>
              <a:t>Odpowiedź serwera ma status 200 OK i zawiera tablicę 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33500" y="1919287"/>
            <a:ext cx="6477000" cy="2562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56690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71704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651025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61690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1537979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xmlns="" val="17654961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418953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
        <p:nvSpPr>
          <p:cNvPr id="6" name="pole tekstowe 5"/>
          <p:cNvSpPr txBox="1"/>
          <p:nvPr/>
        </p:nvSpPr>
        <p:spPr bwMode="auto">
          <a:xfrm>
            <a:off x="700428" y="448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a:t>
            </a:r>
            <a:r>
              <a:rPr lang="pl-PL" sz="1600" b="1" dirty="0" smtClean="0">
                <a:solidFill>
                  <a:srgbClr val="00B050"/>
                </a:solidFill>
              </a:rPr>
              <a:t>20 kwietnia</a:t>
            </a:r>
            <a:endParaRPr lang="pl-PL" sz="1600" b="1" dirty="0" smtClean="0">
              <a:solidFill>
                <a:srgbClr val="00B050"/>
              </a:solidFill>
            </a:endParaRP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1336546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xmlns="" val="204254081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xmlns="" val="182534850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xmlns="" val="52529453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19938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068182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670560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00666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p14="http://schemas.microsoft.com/office/powerpoint/2010/main" xmlns="" val="12325992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88864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933804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5930162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899901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xmlns="" val="195398688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pPr marL="0" indent="0">
              <a:buNone/>
            </a:pPr>
            <a:endParaRPr lang="pl-PL" dirty="0" smtClean="0"/>
          </a:p>
          <a:p>
            <a:r>
              <a:rPr lang="pl-PL" dirty="0" smtClean="0"/>
              <a:t>Zasoby</a:t>
            </a:r>
            <a:r>
              <a:rPr lang="pl-PL" dirty="0" smtClean="0"/>
              <a:t>:</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
        <p:nvSpPr>
          <p:cNvPr id="6" name="pole tekstowe 5"/>
          <p:cNvSpPr txBox="1"/>
          <p:nvPr/>
        </p:nvSpPr>
        <p:spPr bwMode="auto">
          <a:xfrm>
            <a:off x="427303" y="429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a:t>
            </a:r>
            <a:r>
              <a:rPr lang="pl-PL" sz="1600" b="1" dirty="0" smtClean="0">
                <a:solidFill>
                  <a:srgbClr val="00B050"/>
                </a:solidFill>
              </a:rPr>
              <a:t>20 kwietnia</a:t>
            </a:r>
            <a:endParaRPr lang="pl-PL" sz="1600" b="1" dirty="0" smtClean="0">
              <a:solidFill>
                <a:srgbClr val="00B050"/>
              </a:solidFill>
            </a:endParaRP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34395295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354217"/>
          </a:xfrm>
        </p:spPr>
        <p:txBody>
          <a:bodyPr/>
          <a:lstStyle/>
          <a:p>
            <a:r>
              <a:rPr lang="de-DE" dirty="0"/>
              <a:t>GFT </a:t>
            </a:r>
            <a:r>
              <a:rPr lang="pl-PL" dirty="0" smtClean="0"/>
              <a:t>Poland sp. z o.o.</a:t>
            </a:r>
            <a:endParaRPr lang="de-DE" dirty="0"/>
          </a:p>
          <a:p>
            <a:r>
              <a:rPr lang="pl-PL" dirty="0" smtClean="0"/>
              <a:t>Mateusz Kołodziejski</a:t>
            </a:r>
          </a:p>
          <a:p>
            <a:r>
              <a:rPr lang="pl-PL" dirty="0" err="1" smtClean="0"/>
              <a:t>Technical</a:t>
            </a:r>
            <a:r>
              <a:rPr lang="pl-PL" dirty="0" smtClean="0"/>
              <a:t> </a:t>
            </a:r>
            <a:r>
              <a:rPr lang="pl-PL" dirty="0" err="1" smtClean="0"/>
              <a:t>Lead</a:t>
            </a:r>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xmlns="" val="9291431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xmlns="" val="18198825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xmlns="" val="77174505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dirty="0" smtClean="0">
                <a:hlinkClick r:id="rId3"/>
              </a:rPr>
              <a:t>https</a:t>
            </a:r>
            <a:r>
              <a:rPr lang="pl-PL" dirty="0">
                <a:hlinkClick r:id="rId3"/>
              </a:rPr>
              <a:t>://</a:t>
            </a:r>
            <a:r>
              <a:rPr lang="pl-PL" dirty="0" smtClean="0">
                <a:hlinkClick r:id="rId3"/>
              </a:rPr>
              <a:t>github.com/wdsr/exercise</a:t>
            </a:r>
            <a:r>
              <a:rPr lang="pl-PL" dirty="0" smtClean="0"/>
              <a:t>3</a:t>
            </a:r>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a:hlinkClick r:id="rId3"/>
              </a:rPr>
              <a:t>https://</a:t>
            </a:r>
            <a:r>
              <a:rPr lang="pl-PL" dirty="0" smtClean="0">
                <a:hlinkClick r:id="rId3"/>
              </a:rPr>
              <a:t>github.com/&lt;username&gt;/exercise</a:t>
            </a:r>
            <a:r>
              <a:rPr lang="pl-PL" dirty="0" smtClean="0"/>
              <a:t>3</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xmlns="" val="24110642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xmlns="" val="102293567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7807</TotalTime>
  <Words>2711</Words>
  <Application>Microsoft Office PowerPoint</Application>
  <PresentationFormat>Pokaz na ekranie (16:9)</PresentationFormat>
  <Paragraphs>483</Paragraphs>
  <Slides>36</Slides>
  <Notes>34</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36</vt:i4>
      </vt:variant>
    </vt:vector>
  </HeadingPairs>
  <TitlesOfParts>
    <vt:vector size="38" baseType="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Slajd 36</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232</cp:revision>
  <dcterms:created xsi:type="dcterms:W3CDTF">2015-12-01T16:23:26Z</dcterms:created>
  <dcterms:modified xsi:type="dcterms:W3CDTF">2017-03-26T09:00:58Z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