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9"/>
  </p:notesMasterIdLst>
  <p:handoutMasterIdLst>
    <p:handoutMasterId r:id="rId30"/>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324" r:id="rId2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23.05.2016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23.05.2016</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5293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6"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dsr/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3cusername%3e/exercise5"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178885"/>
            <a:ext cx="5232400" cy="507831"/>
          </a:xfrm>
        </p:spPr>
        <p:txBody>
          <a:bodyPr/>
          <a:lstStyle/>
          <a:p>
            <a:r>
              <a:rPr lang="pl-PL" dirty="0" smtClean="0"/>
              <a:t>Marek Strejczek</a:t>
            </a:r>
            <a:endParaRPr lang="de-DE" dirty="0" smtClean="0"/>
          </a:p>
          <a:p>
            <a:r>
              <a:rPr lang="pl-PL" dirty="0" smtClean="0"/>
              <a:t>Lato 2016</a:t>
            </a:r>
          </a:p>
          <a:p>
            <a:r>
              <a:rPr lang="pl-PL" smtClean="0"/>
              <a:t>Wersja 1.1</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365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val="1468667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692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val="205968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val="115811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val="31195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val="3379363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a:hlinkClick r:id="rId3"/>
              </a:rPr>
              <a:t>https://</a:t>
            </a:r>
            <a:r>
              <a:rPr lang="pl-PL" dirty="0" smtClean="0">
                <a:hlinkClick r:id="rId3"/>
              </a:rPr>
              <a:t>github.com/wdsr/exercise5</a:t>
            </a:r>
            <a:endParaRPr lang="pl-PL" dirty="0" smtClean="0"/>
          </a:p>
          <a:p>
            <a:pPr lvl="1"/>
            <a:r>
              <a:rPr lang="pl-PL" dirty="0" smtClean="0"/>
              <a:t>Tym razem nie rób </a:t>
            </a:r>
            <a:r>
              <a:rPr lang="pl-PL" dirty="0" err="1" smtClean="0"/>
              <a:t>forka</a:t>
            </a:r>
            <a:r>
              <a:rPr lang="pl-PL" dirty="0" smtClean="0"/>
              <a:t>!</a:t>
            </a:r>
          </a:p>
          <a:p>
            <a:endParaRPr lang="pl-PL" dirty="0" smtClean="0"/>
          </a:p>
          <a:p>
            <a:r>
              <a:rPr lang="pl-PL" dirty="0" smtClean="0"/>
              <a:t>W domyślnym branchu (master) w katalogu hsqldb znajduje się aplikacja, która po wystartowaniu udostępnia serwer bazy danych HSQLDB w wersji </a:t>
            </a:r>
            <a:r>
              <a:rPr lang="pl-PL" dirty="0" smtClean="0"/>
              <a:t>2.3.4.</a:t>
            </a:r>
            <a:endParaRPr lang="pl-PL" dirty="0" smtClean="0"/>
          </a:p>
          <a:p>
            <a:pPr lvl="1"/>
            <a:r>
              <a:rPr lang="pl-PL" dirty="0" smtClean="0"/>
              <a:t>Po uruchomieniu tej aplikacji (</a:t>
            </a:r>
            <a:r>
              <a:rPr lang="pl-PL" dirty="0" err="1" smtClean="0"/>
              <a:t>gradlew</a:t>
            </a:r>
            <a:r>
              <a:rPr lang="pl-PL" dirty="0" smtClean="0"/>
              <a:t> run) serwer będzie dostępny pod adresem URL: </a:t>
            </a:r>
          </a:p>
          <a:p>
            <a:pPr lvl="2"/>
            <a:r>
              <a:rPr lang="pl-PL" b="1" dirty="0"/>
              <a:t>jdbc:hsqldb:hsql://</a:t>
            </a:r>
            <a:r>
              <a:rPr lang="pl-PL" b="1" dirty="0" smtClean="0"/>
              <a:t>127.0.0.1:9001/test-db</a:t>
            </a:r>
          </a:p>
          <a:p>
            <a:pPr lvl="2"/>
            <a:r>
              <a:rPr lang="pl-PL" dirty="0" smtClean="0"/>
              <a:t>username</a:t>
            </a:r>
            <a:r>
              <a:rPr lang="pl-PL" dirty="0" smtClean="0"/>
              <a:t>: SA, hasło: (puste</a:t>
            </a:r>
            <a:r>
              <a:rPr lang="pl-PL" dirty="0" smtClean="0"/>
              <a:t>)</a:t>
            </a:r>
          </a:p>
          <a:p>
            <a:pPr lvl="1"/>
            <a:r>
              <a:rPr lang="pl-PL" dirty="0" smtClean="0"/>
              <a:t>Jeśli port 9001 na Twoim komputerze jest zajęty to zmień numer portu w pliku wdsr/exercise5/Main.java</a:t>
            </a:r>
          </a:p>
          <a:p>
            <a:pPr lvl="1"/>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221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repozytorium exercise5 na GitHubie. Repozytorium musi być dostępne pod adresem:</a:t>
            </a:r>
          </a:p>
          <a:p>
            <a:pPr lvl="2"/>
            <a:r>
              <a:rPr lang="pl-PL" dirty="0" smtClean="0">
                <a:hlinkClick r:id="rId3"/>
              </a:rPr>
              <a:t>https://github.com/&lt;username&gt;/exercise5</a:t>
            </a:r>
            <a:endParaRPr lang="pl-PL" dirty="0" smtClean="0"/>
          </a:p>
          <a:p>
            <a:pPr lvl="1"/>
            <a:r>
              <a:rPr lang="pl-PL" dirty="0" smtClean="0"/>
              <a:t>W domyślnym </a:t>
            </a:r>
            <a:r>
              <a:rPr lang="pl-PL" dirty="0" err="1" smtClean="0"/>
              <a:t>branch’u</a:t>
            </a:r>
            <a:r>
              <a:rPr lang="pl-PL" dirty="0" smtClean="0"/>
              <a:t> (master) utwórz katalog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val="1330752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val="223139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val="3289942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val="3144430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169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4281052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val="383994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val="3403458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a:latin typeface="Courier New" panose="02070309020205020404" pitchFamily="49" charset="0"/>
                <a:cs typeface="Courier New" panose="02070309020205020404" pitchFamily="49" charset="0"/>
              </a:rPr>
              <a:t>CREATE TABLE department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022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862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val="429644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val="680852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7030</TotalTime>
  <Words>1600</Words>
  <Application>Microsoft Office PowerPoint</Application>
  <PresentationFormat>On-screen Show (16:9)</PresentationFormat>
  <Paragraphs>510</Paragraphs>
  <Slides>23</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Courier New</vt:lpstr>
      <vt:lpstr>Wingdings</vt: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Marek Strejczek</cp:lastModifiedBy>
  <cp:revision>353</cp:revision>
  <dcterms:created xsi:type="dcterms:W3CDTF">2015-12-01T16:23:26Z</dcterms:created>
  <dcterms:modified xsi:type="dcterms:W3CDTF">2016-05-23T12:15:36Z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