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charts/chart2.xml" ContentType="application/vnd.openxmlformats-officedocument.drawingml.chart+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notesSlides/notesSlide6.xml" ContentType="application/vnd.openxmlformats-officedocument.presentationml.notesSlide+xml"/>
  <Override PartName="/ppt/theme/themeOverride13.xml" ContentType="application/vnd.openxmlformats-officedocument.themeOverride+xml"/>
  <Override PartName="/ppt/notesSlides/notesSlide7.xml" ContentType="application/vnd.openxmlformats-officedocument.presentationml.notesSlide+xml"/>
  <Override PartName="/ppt/theme/themeOverride14.xml" ContentType="application/vnd.openxmlformats-officedocument.themeOverride+xml"/>
  <Override PartName="/ppt/notesSlides/notesSlide8.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notesSlides/notesSlide9.xml" ContentType="application/vnd.openxmlformats-officedocument.presentationml.notesSlide+xml"/>
  <Override PartName="/ppt/theme/themeOverride21.xml" ContentType="application/vnd.openxmlformats-officedocument.themeOverride+xml"/>
  <Override PartName="/ppt/notesSlides/notesSlide10.xml" ContentType="application/vnd.openxmlformats-officedocument.presentationml.notesSlide+xml"/>
  <Override PartName="/ppt/theme/themeOverride22.xml" ContentType="application/vnd.openxmlformats-officedocument.themeOverride+xml"/>
  <Override PartName="/ppt/theme/themeOverride23.xml" ContentType="application/vnd.openxmlformats-officedocument.themeOverride+xml"/>
  <Override PartName="/ppt/notesSlides/notesSlide11.xml" ContentType="application/vnd.openxmlformats-officedocument.presentationml.notesSl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6067" r:id="rId4"/>
    <p:sldMasterId id="2147486079" r:id="rId5"/>
    <p:sldMasterId id="2147486089" r:id="rId6"/>
    <p:sldMasterId id="2147486104" r:id="rId7"/>
    <p:sldMasterId id="2147486114" r:id="rId8"/>
  </p:sldMasterIdLst>
  <p:notesMasterIdLst>
    <p:notesMasterId r:id="rId39"/>
  </p:notesMasterIdLst>
  <p:handoutMasterIdLst>
    <p:handoutMasterId r:id="rId40"/>
  </p:handoutMasterIdLst>
  <p:sldIdLst>
    <p:sldId id="645" r:id="rId9"/>
    <p:sldId id="644" r:id="rId10"/>
    <p:sldId id="558" r:id="rId11"/>
    <p:sldId id="562" r:id="rId12"/>
    <p:sldId id="614" r:id="rId13"/>
    <p:sldId id="572" r:id="rId14"/>
    <p:sldId id="597" r:id="rId15"/>
    <p:sldId id="636" r:id="rId16"/>
    <p:sldId id="637" r:id="rId17"/>
    <p:sldId id="603" r:id="rId18"/>
    <p:sldId id="638" r:id="rId19"/>
    <p:sldId id="620" r:id="rId20"/>
    <p:sldId id="621" r:id="rId21"/>
    <p:sldId id="622" r:id="rId22"/>
    <p:sldId id="623" r:id="rId23"/>
    <p:sldId id="624" r:id="rId24"/>
    <p:sldId id="643" r:id="rId25"/>
    <p:sldId id="625" r:id="rId26"/>
    <p:sldId id="628" r:id="rId27"/>
    <p:sldId id="627" r:id="rId28"/>
    <p:sldId id="606" r:id="rId29"/>
    <p:sldId id="639" r:id="rId30"/>
    <p:sldId id="617" r:id="rId31"/>
    <p:sldId id="630" r:id="rId32"/>
    <p:sldId id="564" r:id="rId33"/>
    <p:sldId id="559" r:id="rId34"/>
    <p:sldId id="592" r:id="rId35"/>
    <p:sldId id="612" r:id="rId36"/>
    <p:sldId id="646" r:id="rId37"/>
    <p:sldId id="634" r:id="rId38"/>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4E2"/>
    <a:srgbClr val="213E7F"/>
    <a:srgbClr val="0098B0"/>
    <a:srgbClr val="192E5F"/>
    <a:srgbClr val="043B82"/>
    <a:srgbClr val="00A5C0"/>
    <a:srgbClr val="007C9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421" autoAdjust="0"/>
  </p:normalViewPr>
  <p:slideViewPr>
    <p:cSldViewPr snapToGrid="0" snapToObjects="1" showGuides="1">
      <p:cViewPr varScale="1">
        <p:scale>
          <a:sx n="71" d="100"/>
          <a:sy n="71" d="100"/>
        </p:scale>
        <p:origin x="192" y="182"/>
      </p:cViewPr>
      <p:guideLst>
        <p:guide orient="horz" pos="2160"/>
        <p:guide pos="288"/>
        <p:guide orient="horz" pos="187"/>
        <p:guide pos="5978"/>
        <p:guide orient="horz" pos="668"/>
      </p:guideLst>
    </p:cSldViewPr>
  </p:slideViewPr>
  <p:outlineViewPr>
    <p:cViewPr>
      <p:scale>
        <a:sx n="33" d="100"/>
        <a:sy n="33" d="100"/>
      </p:scale>
      <p:origin x="0" y="-42186"/>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krojek\Documents\Czas%20w%20prac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pl-PL"/>
              <a:t>Average net salary in 2015</a:t>
            </a:r>
            <a:endParaRPr lang="en-GB"/>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pl-PL"/>
        </a:p>
      </c:txPr>
    </c:title>
    <c:autoTitleDeleted val="0"/>
    <c:plotArea>
      <c:layout>
        <c:manualLayout>
          <c:layoutTarget val="inner"/>
          <c:xMode val="edge"/>
          <c:yMode val="edge"/>
          <c:x val="0.10906999125109361"/>
          <c:y val="0.29783332373827848"/>
          <c:w val="0.86037445319335082"/>
          <c:h val="0.52838513534107034"/>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Sheet1!$A$1:$A$4</c:f>
              <c:strCache>
                <c:ptCount val="4"/>
                <c:pt idx="0">
                  <c:v>upto 2 years</c:v>
                </c:pt>
                <c:pt idx="1">
                  <c:v>2-5 years</c:v>
                </c:pt>
                <c:pt idx="2">
                  <c:v>6-10 years</c:v>
                </c:pt>
                <c:pt idx="3">
                  <c:v>more then 10 years</c:v>
                </c:pt>
              </c:strCache>
            </c:strRef>
          </c:cat>
          <c:val>
            <c:numRef>
              <c:f>Sheet1!$B$1:$B$4</c:f>
              <c:numCache>
                <c:formatCode>General</c:formatCode>
                <c:ptCount val="4"/>
                <c:pt idx="0">
                  <c:v>3600</c:v>
                </c:pt>
                <c:pt idx="1">
                  <c:v>5990</c:v>
                </c:pt>
                <c:pt idx="2">
                  <c:v>9700</c:v>
                </c:pt>
                <c:pt idx="3">
                  <c:v>21300</c:v>
                </c:pt>
              </c:numCache>
            </c:numRef>
          </c:val>
          <c:extLst>
            <c:ext xmlns:c16="http://schemas.microsoft.com/office/drawing/2014/chart" uri="{C3380CC4-5D6E-409C-BE32-E72D297353CC}">
              <c16:uniqueId val="{00000000-AE4C-4299-8F7A-EC0F3B46E648}"/>
            </c:ext>
          </c:extLst>
        </c:ser>
        <c:dLbls>
          <c:showLegendKey val="0"/>
          <c:showVal val="0"/>
          <c:showCatName val="0"/>
          <c:showSerName val="0"/>
          <c:showPercent val="0"/>
          <c:showBubbleSize val="0"/>
        </c:dLbls>
        <c:gapWidth val="100"/>
        <c:overlap val="-24"/>
        <c:axId val="1067626592"/>
        <c:axId val="1067621696"/>
      </c:barChart>
      <c:catAx>
        <c:axId val="106762659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l-PL"/>
          </a:p>
        </c:txPr>
        <c:crossAx val="1067621696"/>
        <c:crosses val="autoZero"/>
        <c:auto val="1"/>
        <c:lblAlgn val="ctr"/>
        <c:lblOffset val="100"/>
        <c:noMultiLvlLbl val="0"/>
      </c:catAx>
      <c:valAx>
        <c:axId val="106762169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l-PL"/>
          </a:p>
        </c:txPr>
        <c:crossAx val="1067626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65"/>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0.10407625409378503"/>
          <c:y val="3.3671882786803546E-2"/>
          <c:w val="0.87619047619047619"/>
          <c:h val="0.85131894484412474"/>
        </c:manualLayout>
      </c:layout>
      <c:bar3DChart>
        <c:barDir val="col"/>
        <c:grouping val="clustered"/>
        <c:varyColors val="0"/>
        <c:ser>
          <c:idx val="0"/>
          <c:order val="0"/>
          <c:tx>
            <c:strRef>
              <c:f>Sheet1!$A$2</c:f>
              <c:strCache>
                <c:ptCount val="1"/>
                <c:pt idx="0">
                  <c:v>Koszt naprawy błędu</c:v>
                </c:pt>
              </c:strCache>
            </c:strRef>
          </c:tx>
          <c:spPr>
            <a:solidFill>
              <a:schemeClr val="accent1"/>
            </a:solidFill>
            <a:ln w="12850">
              <a:solidFill>
                <a:schemeClr val="tx1"/>
              </a:solidFill>
              <a:prstDash val="solid"/>
            </a:ln>
          </c:spPr>
          <c:invertIfNegative val="0"/>
          <c:dLbls>
            <c:dLbl>
              <c:idx val="0"/>
              <c:layout>
                <c:manualLayout>
                  <c:x val="-1.5351976985287202E-2"/>
                  <c:y val="-4.9826578286857215E-2"/>
                </c:manualLayout>
              </c:layout>
              <c:spPr>
                <a:noFill/>
                <a:ln w="25699">
                  <a:noFill/>
                </a:ln>
              </c:spPr>
              <c:txPr>
                <a:bodyPr/>
                <a:lstStyle/>
                <a:p>
                  <a:pPr>
                    <a:defRPr sz="1821" b="1" i="0" u="none" strike="noStrike" baseline="0">
                      <a:solidFill>
                        <a:schemeClr val="tx1"/>
                      </a:solidFill>
                      <a:latin typeface="Times New Roman"/>
                      <a:ea typeface="Times New Roman"/>
                      <a:cs typeface="Times New Roman"/>
                    </a:defRPr>
                  </a:pPr>
                  <a:endParaRPr lang="pl-PL"/>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562-40F5-904C-003E124A928F}"/>
                </c:ext>
              </c:extLst>
            </c:dLbl>
            <c:dLbl>
              <c:idx val="1"/>
              <c:layout>
                <c:manualLayout>
                  <c:x val="-6.3451834491978221E-3"/>
                  <c:y val="-5.2785046158229321E-2"/>
                </c:manualLayout>
              </c:layout>
              <c:spPr>
                <a:noFill/>
                <a:ln w="25699">
                  <a:noFill/>
                </a:ln>
              </c:spPr>
              <c:txPr>
                <a:bodyPr/>
                <a:lstStyle/>
                <a:p>
                  <a:pPr>
                    <a:defRPr sz="1821" b="1" i="0" u="none" strike="noStrike" baseline="0">
                      <a:solidFill>
                        <a:schemeClr val="tx1"/>
                      </a:solidFill>
                      <a:latin typeface="Times New Roman"/>
                      <a:ea typeface="Times New Roman"/>
                      <a:cs typeface="Times New Roman"/>
                    </a:defRPr>
                  </a:pPr>
                  <a:endParaRPr lang="pl-PL"/>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562-40F5-904C-003E124A928F}"/>
                </c:ext>
              </c:extLst>
            </c:dLbl>
            <c:dLbl>
              <c:idx val="2"/>
              <c:layout>
                <c:manualLayout>
                  <c:x val="6.5731175477367065E-3"/>
                  <c:y val="-4.488457454907202E-2"/>
                </c:manualLayout>
              </c:layout>
              <c:spPr>
                <a:noFill/>
                <a:ln w="25699">
                  <a:noFill/>
                </a:ln>
              </c:spPr>
              <c:txPr>
                <a:bodyPr/>
                <a:lstStyle/>
                <a:p>
                  <a:pPr>
                    <a:defRPr sz="1821" b="1" i="0" u="none" strike="noStrike" baseline="0">
                      <a:solidFill>
                        <a:schemeClr val="tx1"/>
                      </a:solidFill>
                      <a:latin typeface="Times New Roman"/>
                      <a:ea typeface="Times New Roman"/>
                      <a:cs typeface="Times New Roman"/>
                    </a:defRPr>
                  </a:pPr>
                  <a:endParaRPr lang="pl-PL"/>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562-40F5-904C-003E124A928F}"/>
                </c:ext>
              </c:extLst>
            </c:dLbl>
            <c:dLbl>
              <c:idx val="3"/>
              <c:layout>
                <c:manualLayout>
                  <c:x val="2.1929117433032497E-2"/>
                  <c:y val="-2.5449278770943162E-2"/>
                </c:manualLayout>
              </c:layout>
              <c:spPr>
                <a:noFill/>
                <a:ln w="25699">
                  <a:noFill/>
                </a:ln>
              </c:spPr>
              <c:txPr>
                <a:bodyPr/>
                <a:lstStyle/>
                <a:p>
                  <a:pPr>
                    <a:defRPr sz="1821" b="1" i="0" u="none" strike="noStrike" baseline="0">
                      <a:solidFill>
                        <a:schemeClr val="tx1"/>
                      </a:solidFill>
                      <a:latin typeface="Times New Roman"/>
                      <a:ea typeface="Times New Roman"/>
                      <a:cs typeface="Times New Roman"/>
                    </a:defRPr>
                  </a:pPr>
                  <a:endParaRPr lang="pl-PL"/>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562-40F5-904C-003E124A928F}"/>
                </c:ext>
              </c:extLst>
            </c:dLbl>
            <c:dLbl>
              <c:idx val="4"/>
              <c:layout>
                <c:manualLayout>
                  <c:x val="3.4110666124236189E-2"/>
                  <c:y val="-2.8109814351249984E-2"/>
                </c:manualLayout>
              </c:layout>
              <c:spPr>
                <a:noFill/>
                <a:ln w="25699">
                  <a:noFill/>
                </a:ln>
              </c:spPr>
              <c:txPr>
                <a:bodyPr/>
                <a:lstStyle/>
                <a:p>
                  <a:pPr>
                    <a:defRPr sz="1821" b="1" i="0" u="none" strike="noStrike" baseline="0">
                      <a:solidFill>
                        <a:schemeClr val="tx1"/>
                      </a:solidFill>
                      <a:latin typeface="Times New Roman"/>
                      <a:ea typeface="Times New Roman"/>
                      <a:cs typeface="Times New Roman"/>
                    </a:defRPr>
                  </a:pPr>
                  <a:endParaRPr lang="pl-PL"/>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562-40F5-904C-003E124A928F}"/>
                </c:ext>
              </c:extLst>
            </c:dLbl>
            <c:spPr>
              <a:noFill/>
              <a:ln w="25699">
                <a:noFill/>
              </a:ln>
            </c:spPr>
            <c:txPr>
              <a:bodyPr wrap="square" lIns="38100" tIns="19050" rIns="38100" bIns="19050" anchor="ctr">
                <a:spAutoFit/>
              </a:bodyPr>
              <a:lstStyle/>
              <a:p>
                <a:pPr>
                  <a:defRPr sz="1821" b="1" i="0" u="none" strike="noStrike" baseline="0">
                    <a:solidFill>
                      <a:schemeClr val="tx1"/>
                    </a:solidFill>
                    <a:latin typeface="Times New Roman"/>
                    <a:ea typeface="Times New Roman"/>
                    <a:cs typeface="Times New Roman"/>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Specification</c:v>
                </c:pt>
                <c:pt idx="1">
                  <c:v>Model</c:v>
                </c:pt>
                <c:pt idx="2">
                  <c:v>Code</c:v>
                </c:pt>
                <c:pt idx="3">
                  <c:v>Testing</c:v>
                </c:pt>
                <c:pt idx="4">
                  <c:v>Operation</c:v>
                </c:pt>
              </c:strCache>
            </c:strRef>
          </c:cat>
          <c:val>
            <c:numRef>
              <c:f>Sheet1!$B$2:$F$2</c:f>
              <c:numCache>
                <c:formatCode>General</c:formatCode>
                <c:ptCount val="5"/>
                <c:pt idx="0">
                  <c:v>1</c:v>
                </c:pt>
                <c:pt idx="1">
                  <c:v>10</c:v>
                </c:pt>
                <c:pt idx="2">
                  <c:v>50</c:v>
                </c:pt>
                <c:pt idx="3">
                  <c:v>200</c:v>
                </c:pt>
                <c:pt idx="4">
                  <c:v>1000</c:v>
                </c:pt>
              </c:numCache>
            </c:numRef>
          </c:val>
          <c:extLst>
            <c:ext xmlns:c16="http://schemas.microsoft.com/office/drawing/2014/chart" uri="{C3380CC4-5D6E-409C-BE32-E72D297353CC}">
              <c16:uniqueId val="{00000005-B562-40F5-904C-003E124A928F}"/>
            </c:ext>
          </c:extLst>
        </c:ser>
        <c:dLbls>
          <c:showLegendKey val="0"/>
          <c:showVal val="1"/>
          <c:showCatName val="0"/>
          <c:showSerName val="0"/>
          <c:showPercent val="0"/>
          <c:showBubbleSize val="0"/>
        </c:dLbls>
        <c:gapWidth val="150"/>
        <c:gapDepth val="0"/>
        <c:shape val="box"/>
        <c:axId val="1067623872"/>
        <c:axId val="1067624416"/>
        <c:axId val="0"/>
      </c:bar3DChart>
      <c:catAx>
        <c:axId val="1067623872"/>
        <c:scaling>
          <c:orientation val="minMax"/>
        </c:scaling>
        <c:delete val="0"/>
        <c:axPos val="b"/>
        <c:majorGridlines>
          <c:spPr>
            <a:ln w="3212">
              <a:solidFill>
                <a:schemeClr val="tx1"/>
              </a:solidFill>
              <a:prstDash val="solid"/>
            </a:ln>
          </c:spPr>
        </c:majorGridlines>
        <c:numFmt formatCode="General" sourceLinked="1"/>
        <c:majorTickMark val="out"/>
        <c:minorTickMark val="none"/>
        <c:tickLblPos val="low"/>
        <c:spPr>
          <a:ln w="3212">
            <a:solidFill>
              <a:schemeClr val="tx1"/>
            </a:solidFill>
            <a:prstDash val="solid"/>
          </a:ln>
        </c:spPr>
        <c:txPr>
          <a:bodyPr rot="0" vert="horz"/>
          <a:lstStyle/>
          <a:p>
            <a:pPr>
              <a:defRPr sz="1214" b="1" i="0" u="none" strike="noStrike" baseline="0">
                <a:solidFill>
                  <a:schemeClr val="tx1"/>
                </a:solidFill>
                <a:latin typeface="Times New Roman"/>
                <a:ea typeface="Times New Roman"/>
                <a:cs typeface="Times New Roman"/>
              </a:defRPr>
            </a:pPr>
            <a:endParaRPr lang="pl-PL"/>
          </a:p>
        </c:txPr>
        <c:crossAx val="1067624416"/>
        <c:crosses val="autoZero"/>
        <c:auto val="1"/>
        <c:lblAlgn val="ctr"/>
        <c:lblOffset val="100"/>
        <c:tickLblSkip val="1"/>
        <c:tickMarkSkip val="1"/>
        <c:noMultiLvlLbl val="0"/>
      </c:catAx>
      <c:valAx>
        <c:axId val="1067624416"/>
        <c:scaling>
          <c:orientation val="minMax"/>
          <c:max val="1100"/>
          <c:min val="0"/>
        </c:scaling>
        <c:delete val="0"/>
        <c:axPos val="l"/>
        <c:majorGridlines>
          <c:spPr>
            <a:ln w="3212">
              <a:solidFill>
                <a:schemeClr val="tx1"/>
              </a:solidFill>
              <a:prstDash val="solid"/>
            </a:ln>
          </c:spPr>
        </c:majorGridlines>
        <c:numFmt formatCode="General" sourceLinked="1"/>
        <c:majorTickMark val="out"/>
        <c:minorTickMark val="none"/>
        <c:tickLblPos val="nextTo"/>
        <c:spPr>
          <a:ln w="3212">
            <a:solidFill>
              <a:schemeClr val="tx1"/>
            </a:solidFill>
            <a:prstDash val="solid"/>
          </a:ln>
        </c:spPr>
        <c:txPr>
          <a:bodyPr rot="0" vert="horz"/>
          <a:lstStyle/>
          <a:p>
            <a:pPr>
              <a:defRPr sz="1821" b="1" i="0" u="none" strike="noStrike" baseline="0">
                <a:solidFill>
                  <a:schemeClr val="tx1"/>
                </a:solidFill>
                <a:latin typeface="Times New Roman"/>
                <a:ea typeface="Times New Roman"/>
                <a:cs typeface="Times New Roman"/>
              </a:defRPr>
            </a:pPr>
            <a:endParaRPr lang="pl-PL"/>
          </a:p>
        </c:txPr>
        <c:crossAx val="1067623872"/>
        <c:crosses val="autoZero"/>
        <c:crossBetween val="between"/>
      </c:valAx>
      <c:spPr>
        <a:noFill/>
        <a:ln w="25699">
          <a:noFill/>
        </a:ln>
      </c:spPr>
    </c:plotArea>
    <c:plotVisOnly val="1"/>
    <c:dispBlanksAs val="gap"/>
    <c:showDLblsOverMax val="0"/>
  </c:chart>
  <c:spPr>
    <a:noFill/>
    <a:ln>
      <a:noFill/>
    </a:ln>
  </c:spPr>
  <c:txPr>
    <a:bodyPr/>
    <a:lstStyle/>
    <a:p>
      <a:pPr>
        <a:defRPr sz="1821" b="1" i="0" u="none" strike="noStrike" baseline="0">
          <a:solidFill>
            <a:schemeClr val="tx1"/>
          </a:solidFill>
          <a:latin typeface="Times New Roman"/>
          <a:ea typeface="Times New Roman"/>
          <a:cs typeface="Times New Roman"/>
        </a:defRPr>
      </a:pPr>
      <a:endParaRPr lang="pl-PL"/>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s.tau.ac.il/~nachumd/verify/horror.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www.theguardian.com/money/2015/aug/28/many-hsbc-customers-facing-payday-without-pay" TargetMode="External"/><Relationship Id="rId4" Type="http://schemas.openxmlformats.org/officeDocument/2006/relationships/hyperlink" Target="http://www5.in.tum.de/~huckle/bugse.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2903549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http://testingchallenges.thetestingmap.org/index.php</a:t>
            </a:r>
            <a:endParaRPr lang="pl-PL" dirty="0"/>
          </a:p>
          <a:p>
            <a:r>
              <a:rPr lang="en-US" dirty="0"/>
              <a:t>https://www.owasp.org/index.php/XSS_Filter_Evasion_Cheat_Sheet</a:t>
            </a:r>
          </a:p>
        </p:txBody>
      </p:sp>
    </p:spTree>
    <p:extLst>
      <p:ext uri="{BB962C8B-B14F-4D97-AF65-F5344CB8AC3E}">
        <p14:creationId xmlns:p14="http://schemas.microsoft.com/office/powerpoint/2010/main" val="921740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a:t>http://testerzy.pl/baza-wiedzy/narzedzia-w-pracy-testera-wyniki-ankiety</a:t>
            </a:r>
          </a:p>
        </p:txBody>
      </p:sp>
    </p:spTree>
    <p:extLst>
      <p:ext uri="{BB962C8B-B14F-4D97-AF65-F5344CB8AC3E}">
        <p14:creationId xmlns:p14="http://schemas.microsoft.com/office/powerpoint/2010/main" val="178321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405539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45265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82856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pl-PL" altLang="pl-PL" dirty="0">
                <a:latin typeface="Arial" charset="0"/>
              </a:rPr>
              <a:t>28.07.1962: Mariner I – </a:t>
            </a:r>
            <a:r>
              <a:rPr lang="en-GB" dirty="0"/>
              <a:t>An error in a single FORTRAN statement resulted in the loss of the first American probe to Venus</a:t>
            </a:r>
            <a:r>
              <a:rPr lang="pl-PL" dirty="0"/>
              <a:t>; </a:t>
            </a:r>
          </a:p>
          <a:p>
            <a:pPr eaLnBrk="1" hangingPunct="1"/>
            <a:r>
              <a:rPr lang="pl-PL" altLang="pl-PL" dirty="0">
                <a:latin typeface="Arial" charset="0"/>
              </a:rPr>
              <a:t>1985-1987: </a:t>
            </a:r>
            <a:r>
              <a:rPr lang="en-GB" altLang="pl-PL" dirty="0">
                <a:latin typeface="Arial" charset="0"/>
              </a:rPr>
              <a:t>Several deaths of cancer patients were due to overdoses of radiation resulting from a race condition between concurrent tasks in the Therac-25 software.</a:t>
            </a:r>
            <a:endParaRPr lang="pl-PL" altLang="pl-PL" dirty="0">
              <a:latin typeface="Arial" charset="0"/>
            </a:endParaRPr>
          </a:p>
          <a:p>
            <a:pPr eaLnBrk="1" hangingPunct="1"/>
            <a:r>
              <a:rPr lang="pl-PL" altLang="pl-PL" dirty="0">
                <a:latin typeface="Arial" charset="0"/>
              </a:rPr>
              <a:t>1993: </a:t>
            </a:r>
            <a:r>
              <a:rPr lang="en-GB" altLang="pl-PL" dirty="0">
                <a:latin typeface="Arial" charset="0"/>
              </a:rPr>
              <a:t>Division Algorithm</a:t>
            </a:r>
            <a:r>
              <a:rPr lang="pl-PL" altLang="pl-PL" dirty="0">
                <a:latin typeface="Arial" charset="0"/>
              </a:rPr>
              <a:t> </a:t>
            </a:r>
            <a:r>
              <a:rPr lang="en-GB" altLang="pl-PL" dirty="0">
                <a:latin typeface="Arial" charset="0"/>
              </a:rPr>
              <a:t>(incomplete entries in a look-up-table</a:t>
            </a:r>
            <a:r>
              <a:rPr lang="pl-PL" altLang="pl-PL" dirty="0">
                <a:latin typeface="Arial" charset="0"/>
              </a:rPr>
              <a:t>) in Intel </a:t>
            </a:r>
            <a:r>
              <a:rPr lang="en-GB" altLang="pl-PL" dirty="0">
                <a:latin typeface="Arial" charset="0"/>
              </a:rPr>
              <a:t>Pentium Processor</a:t>
            </a:r>
            <a:r>
              <a:rPr lang="pl-PL" altLang="pl-PL" dirty="0">
                <a:latin typeface="Arial" charset="0"/>
              </a:rPr>
              <a:t>; cost $475 000 000</a:t>
            </a:r>
          </a:p>
          <a:p>
            <a:pPr eaLnBrk="1" hangingPunct="1"/>
            <a:r>
              <a:rPr lang="pl-PL" altLang="pl-PL" dirty="0">
                <a:latin typeface="Arial" charset="0"/>
              </a:rPr>
              <a:t>1996 </a:t>
            </a:r>
            <a:r>
              <a:rPr lang="en-GB" altLang="pl-PL" dirty="0">
                <a:latin typeface="Arial" charset="0"/>
              </a:rPr>
              <a:t>The Ariane 5 satellite launcher malfunction was caused by a faulty software exception routine resulting from a bad 64-bit floating point to 16-bit integer conversion</a:t>
            </a:r>
            <a:r>
              <a:rPr lang="pl-PL" altLang="pl-PL" dirty="0">
                <a:latin typeface="Arial" charset="0"/>
              </a:rPr>
              <a:t>; cost $500 000 000</a:t>
            </a:r>
          </a:p>
          <a:p>
            <a:pPr eaLnBrk="1" hangingPunct="1"/>
            <a:r>
              <a:rPr lang="pl-PL" altLang="pl-PL" dirty="0">
                <a:latin typeface="Arial" charset="0"/>
              </a:rPr>
              <a:t>2015 Polish presidential election</a:t>
            </a:r>
          </a:p>
          <a:p>
            <a:pPr eaLnBrk="1" hangingPunct="1"/>
            <a:r>
              <a:rPr lang="pl-PL" altLang="pl-PL" dirty="0">
                <a:latin typeface="Arial" charset="0"/>
              </a:rPr>
              <a:t>2015 </a:t>
            </a:r>
            <a:r>
              <a:rPr lang="en-GB" altLang="pl-PL" dirty="0">
                <a:latin typeface="Arial" charset="0"/>
              </a:rPr>
              <a:t>HSBC system failure leaves thousands facing bank holiday without pay</a:t>
            </a:r>
            <a:br>
              <a:rPr lang="pl-PL" altLang="pl-PL" dirty="0">
                <a:latin typeface="Arial" charset="0"/>
              </a:rPr>
            </a:br>
            <a:endParaRPr lang="pl-PL" altLang="pl-PL" dirty="0">
              <a:latin typeface="Arial" charset="0"/>
            </a:endParaRPr>
          </a:p>
          <a:p>
            <a:pPr eaLnBrk="1" hangingPunct="1"/>
            <a:endParaRPr lang="pl-PL" altLang="pl-PL" dirty="0">
              <a:latin typeface="Arial" charset="0"/>
            </a:endParaRPr>
          </a:p>
          <a:p>
            <a:pPr eaLnBrk="1" hangingPunct="1"/>
            <a:endParaRPr lang="pl-PL" altLang="pl-PL" dirty="0">
              <a:latin typeface="Arial" charset="0"/>
            </a:endParaRPr>
          </a:p>
          <a:p>
            <a:pPr eaLnBrk="1" hangingPunct="1"/>
            <a:r>
              <a:rPr lang="pl-PL" altLang="pl-PL" dirty="0">
                <a:latin typeface="Arial" charset="0"/>
              </a:rPr>
              <a:t>References: </a:t>
            </a:r>
          </a:p>
          <a:p>
            <a:pPr lvl="1" eaLnBrk="1" hangingPunct="1"/>
            <a:r>
              <a:rPr lang="pl-PL" altLang="pl-PL" dirty="0">
                <a:latin typeface="Arial" charset="0"/>
                <a:hlinkClick r:id="rId3"/>
              </a:rPr>
              <a:t>http://www.cs.tau.ac.il/~nachumd/verify/horror.html</a:t>
            </a:r>
            <a:endParaRPr lang="pl-PL" altLang="pl-PL" dirty="0">
              <a:latin typeface="Arial" charset="0"/>
            </a:endParaRPr>
          </a:p>
          <a:p>
            <a:pPr lvl="1" eaLnBrk="1" hangingPunct="1"/>
            <a:r>
              <a:rPr lang="pl-PL" altLang="pl-PL" dirty="0">
                <a:latin typeface="Arial" charset="0"/>
                <a:hlinkClick r:id="rId4"/>
              </a:rPr>
              <a:t>http://www5.in.tum.de/~huckle/bugse.html</a:t>
            </a:r>
            <a:endParaRPr lang="pl-PL" altLang="pl-PL" dirty="0">
              <a:latin typeface="Arial" charset="0"/>
            </a:endParaRPr>
          </a:p>
          <a:p>
            <a:pPr lvl="1" eaLnBrk="1" hangingPunct="1"/>
            <a:r>
              <a:rPr lang="pl-PL" altLang="pl-PL" dirty="0">
                <a:latin typeface="Arial" charset="0"/>
                <a:hlinkClick r:id="rId5"/>
              </a:rPr>
              <a:t>http://www.theguardian.com/money/2015/aug/28/many-hsbc-customers-facing-payday-without-pay</a:t>
            </a:r>
            <a:endParaRPr lang="pl-PL" altLang="pl-PL" dirty="0">
              <a:latin typeface="Arial" charset="0"/>
            </a:endParaRPr>
          </a:p>
          <a:p>
            <a:endParaRPr lang="en-GB" dirty="0"/>
          </a:p>
        </p:txBody>
      </p:sp>
    </p:spTree>
    <p:extLst>
      <p:ext uri="{BB962C8B-B14F-4D97-AF65-F5344CB8AC3E}">
        <p14:creationId xmlns:p14="http://schemas.microsoft.com/office/powerpoint/2010/main" val="3022366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http://blackboxpuzzles.workroomprds.com/Puzzle03.html</a:t>
            </a:r>
          </a:p>
        </p:txBody>
      </p:sp>
    </p:spTree>
    <p:extLst>
      <p:ext uri="{BB962C8B-B14F-4D97-AF65-F5344CB8AC3E}">
        <p14:creationId xmlns:p14="http://schemas.microsoft.com/office/powerpoint/2010/main" val="426425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58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769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http://testingchallenges.thetestingmap.org/index.php</a:t>
            </a:r>
            <a:endParaRPr lang="pl-PL" dirty="0"/>
          </a:p>
          <a:p>
            <a:r>
              <a:rPr lang="en-US" dirty="0"/>
              <a:t>https://www.owasp.org/index.php/XSS_Filter_Evasion_Cheat_Sheet</a:t>
            </a:r>
          </a:p>
        </p:txBody>
      </p:sp>
    </p:spTree>
    <p:extLst>
      <p:ext uri="{BB962C8B-B14F-4D97-AF65-F5344CB8AC3E}">
        <p14:creationId xmlns:p14="http://schemas.microsoft.com/office/powerpoint/2010/main" val="409619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1.jpg"/><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8.w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jpg"/><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8.wmf"/><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1.jpg"/><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8.wmf"/><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1.jpg"/><Relationship Id="rId5" Type="http://schemas.openxmlformats.org/officeDocument/2006/relationships/image" Target="../media/image6.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pl-PL"/>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p:cNvSpPr>
            <a:spLocks noGrp="1"/>
          </p:cNvSpPr>
          <p:nvPr>
            <p:ph type="dt" sz="half" idx="10"/>
          </p:nvPr>
        </p:nvSpPr>
        <p:spPr/>
        <p:txBody>
          <a:bodyPr/>
          <a:lstStyle/>
          <a:p>
            <a:fld id="{AD057C9F-0A88-4184-B798-AEBD721ED71E}" type="datetimeFigureOut">
              <a:rPr lang="pl-PL" smtClean="0"/>
              <a:t>27.10.2016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205726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AD057C9F-0A88-4184-B798-AEBD721ED71E}" type="datetimeFigureOut">
              <a:rPr lang="pl-PL" smtClean="0"/>
              <a:t>27.10.2016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33028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9775" y="365125"/>
            <a:ext cx="2135188" cy="5811838"/>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681038" y="365125"/>
            <a:ext cx="625633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AD057C9F-0A88-4184-B798-AEBD721ED71E}" type="datetimeFigureOut">
              <a:rPr lang="pl-PL" smtClean="0"/>
              <a:t>27.10.2016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1255590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8652" y="1057752"/>
            <a:ext cx="9958147" cy="5820568"/>
          </a:xfrm>
          <a:prstGeom prst="rect">
            <a:avLst/>
          </a:prstGeom>
        </p:spPr>
      </p:pic>
      <p:sp>
        <p:nvSpPr>
          <p:cNvPr id="17" name="Textplatzhalter 16"/>
          <p:cNvSpPr>
            <a:spLocks noGrp="1"/>
          </p:cNvSpPr>
          <p:nvPr>
            <p:ph type="body" sz="quarter" idx="10" hasCustomPrompt="1"/>
          </p:nvPr>
        </p:nvSpPr>
        <p:spPr bwMode="gray">
          <a:xfrm>
            <a:off x="1057671" y="2248881"/>
            <a:ext cx="5668433" cy="183448"/>
          </a:xfrm>
        </p:spPr>
        <p:txBody>
          <a:bodyPr wrap="square" anchor="b">
            <a:spAutoFit/>
          </a:bodyPr>
          <a:lstStyle>
            <a:lvl1pPr marL="0" indent="0">
              <a:spcBef>
                <a:spcPts val="0"/>
              </a:spcBef>
              <a:buFontTx/>
              <a:buNone/>
              <a:defRPr sz="1192" cap="all" spc="108" baseline="0">
                <a:solidFill>
                  <a:schemeClr val="bg1"/>
                </a:solidFill>
              </a:defRPr>
            </a:lvl1pPr>
            <a:lvl2pPr marL="194332" indent="0">
              <a:buFontTx/>
              <a:buNone/>
              <a:defRPr/>
            </a:lvl2pPr>
            <a:lvl3pPr marL="390384" indent="0">
              <a:buFontTx/>
              <a:buNone/>
              <a:defRPr/>
            </a:lvl3pPr>
            <a:lvl4pPr marL="582994" indent="0">
              <a:buFontTx/>
              <a:buNone/>
              <a:defRPr/>
            </a:lvl4pPr>
            <a:lvl5pPr marL="777326" indent="0">
              <a:buFontTx/>
              <a:buNone/>
              <a:defRPr/>
            </a:lvl5pPr>
          </a:lstStyle>
          <a:p>
            <a:pPr lvl="0"/>
            <a:r>
              <a:rPr lang="en-GB" noProof="0" dirty="0"/>
              <a:t>Optional Text</a:t>
            </a:r>
          </a:p>
        </p:txBody>
      </p:sp>
      <p:sp>
        <p:nvSpPr>
          <p:cNvPr id="10" name="Freihandform 9"/>
          <p:cNvSpPr/>
          <p:nvPr userDrawn="1"/>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31"/>
            <a:endParaRPr lang="de-DE" sz="1083" dirty="0">
              <a:solidFill>
                <a:prstClr val="white"/>
              </a:solidFill>
            </a:endParaRPr>
          </a:p>
        </p:txBody>
      </p:sp>
      <p:sp>
        <p:nvSpPr>
          <p:cNvPr id="2" name="Title 1"/>
          <p:cNvSpPr>
            <a:spLocks noGrp="1"/>
          </p:cNvSpPr>
          <p:nvPr>
            <p:ph type="ctrTitle" hasCustomPrompt="1"/>
          </p:nvPr>
        </p:nvSpPr>
        <p:spPr bwMode="gray">
          <a:xfrm>
            <a:off x="1021557" y="2588679"/>
            <a:ext cx="5704549" cy="1607277"/>
          </a:xfrm>
        </p:spPr>
        <p:txBody>
          <a:bodyPr anchor="t"/>
          <a:lstStyle>
            <a:lvl1pPr algn="l">
              <a:lnSpc>
                <a:spcPts val="5092"/>
              </a:lnSpc>
              <a:defRPr sz="4875">
                <a:solidFill>
                  <a:schemeClr val="bg1"/>
                </a:solidFill>
              </a:defRPr>
            </a:lvl1pPr>
          </a:lstStyle>
          <a:p>
            <a:r>
              <a:rPr lang="en-GB" noProof="0" dirty="0"/>
              <a:t>Title</a:t>
            </a:r>
            <a:br>
              <a:rPr lang="en-GB" noProof="0" dirty="0"/>
            </a:br>
            <a:r>
              <a:rPr lang="en-GB" noProof="0" dirty="0"/>
              <a:t>two-line</a:t>
            </a:r>
          </a:p>
        </p:txBody>
      </p:sp>
      <p:sp>
        <p:nvSpPr>
          <p:cNvPr id="3" name="Subtitle 2"/>
          <p:cNvSpPr>
            <a:spLocks noGrp="1"/>
          </p:cNvSpPr>
          <p:nvPr>
            <p:ph type="subTitle" idx="1" hasCustomPrompt="1"/>
          </p:nvPr>
        </p:nvSpPr>
        <p:spPr bwMode="gray">
          <a:xfrm>
            <a:off x="1057672" y="5845383"/>
            <a:ext cx="5668433" cy="403572"/>
          </a:xfrm>
        </p:spPr>
        <p:txBody>
          <a:bodyPr wrap="square" anchor="b">
            <a:spAutoFit/>
          </a:bodyPr>
          <a:lstStyle>
            <a:lvl1pPr marL="0" indent="0" algn="l">
              <a:spcBef>
                <a:spcPts val="0"/>
              </a:spcBef>
              <a:buNone/>
              <a:defRPr sz="1192" baseline="0">
                <a:solidFill>
                  <a:schemeClr val="bg1"/>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de-DE" dirty="0"/>
              <a:t>Name</a:t>
            </a:r>
          </a:p>
          <a:p>
            <a:r>
              <a:rPr lang="de-DE" dirty="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72898" y="355397"/>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578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a:t>Click to edit Master text styles</a:t>
            </a:r>
            <a:endParaRPr lang="de-DE" noProof="0" dirty="0"/>
          </a:p>
          <a:p>
            <a:pPr lvl="1"/>
            <a:r>
              <a:rPr lang="de-DE" noProof="0" dirty="0"/>
              <a:t>Second level</a:t>
            </a:r>
          </a:p>
          <a:p>
            <a:pPr lvl="2"/>
            <a:r>
              <a:rPr lang="de-DE" noProof="0" dirty="0"/>
              <a:t>Third level</a:t>
            </a:r>
          </a:p>
          <a:p>
            <a:pPr lvl="3"/>
            <a:r>
              <a:rPr lang="de-DE" noProof="0" dirty="0"/>
              <a:t>Fourth level</a:t>
            </a:r>
          </a:p>
          <a:p>
            <a:pPr lvl="4"/>
            <a:r>
              <a:rPr lang="de-DE" noProof="0" dirty="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a:t>Click to add Master title style</a:t>
            </a:r>
          </a:p>
        </p:txBody>
      </p:sp>
    </p:spTree>
    <p:extLst>
      <p:ext uri="{BB962C8B-B14F-4D97-AF65-F5344CB8AC3E}">
        <p14:creationId xmlns:p14="http://schemas.microsoft.com/office/powerpoint/2010/main" val="3405390240"/>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7785"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Titel 5"/>
          <p:cNvSpPr>
            <a:spLocks noGrp="1"/>
          </p:cNvSpPr>
          <p:nvPr>
            <p:ph type="title"/>
          </p:nvPr>
        </p:nvSpPr>
        <p:spPr/>
        <p:txBody>
          <a:bodyPr/>
          <a:lstStyle>
            <a:lvl1pPr>
              <a:defRPr/>
            </a:lvl1pPr>
          </a:lstStyle>
          <a:p>
            <a:r>
              <a:rPr lang="en-US"/>
              <a:t>Click to edit Master title style</a:t>
            </a:r>
            <a:endParaRPr lang="de-DE" dirty="0"/>
          </a:p>
        </p:txBody>
      </p:sp>
      <p:sp>
        <p:nvSpPr>
          <p:cNvPr id="4" name="Datumsplatzhalter 2"/>
          <p:cNvSpPr>
            <a:spLocks noGrp="1"/>
          </p:cNvSpPr>
          <p:nvPr>
            <p:ph type="dt" sz="half" idx="10"/>
            <p:custDataLst>
              <p:tags r:id="rId1"/>
            </p:custDataLst>
          </p:nvPr>
        </p:nvSpPr>
        <p:spPr>
          <a:xfrm>
            <a:off x="894292" y="6638926"/>
            <a:ext cx="856456" cy="142875"/>
          </a:xfrm>
          <a:prstGeom prst="rect">
            <a:avLst/>
          </a:prstGeom>
        </p:spPr>
        <p:txBody>
          <a:bodyPr/>
          <a:lstStyle>
            <a:lvl1pPr>
              <a:defRPr/>
            </a:lvl1pPr>
          </a:lstStyle>
          <a:p>
            <a:fld id="{5D68DD12-9D5D-4850-8E3C-19233FE67B57}" type="datetime5">
              <a:rPr lang="en-US"/>
              <a:pPr/>
              <a:t>27-Oct-16</a:t>
            </a:fld>
            <a:endParaRPr lang="en-US"/>
          </a:p>
        </p:txBody>
      </p:sp>
      <p:sp>
        <p:nvSpPr>
          <p:cNvPr id="5" name="Fußzeilenplatzhalter 3"/>
          <p:cNvSpPr>
            <a:spLocks noGrp="1"/>
          </p:cNvSpPr>
          <p:nvPr>
            <p:ph type="ftr" sz="quarter" idx="11"/>
            <p:custDataLst>
              <p:tags r:id="rId2"/>
            </p:custDataLst>
          </p:nvPr>
        </p:nvSpPr>
        <p:spPr>
          <a:xfrm>
            <a:off x="1817820" y="6638926"/>
            <a:ext cx="4725988" cy="142875"/>
          </a:xfrm>
          <a:prstGeom prst="rect">
            <a:avLst/>
          </a:prstGeom>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a:xfrm>
            <a:off x="467784" y="6638926"/>
            <a:ext cx="388673" cy="142875"/>
          </a:xfrm>
          <a:prstGeom prst="rect">
            <a:avLst/>
          </a:prstGeom>
        </p:spPr>
        <p:txBody>
          <a:bodyPr/>
          <a:lstStyle>
            <a:lvl1pPr>
              <a:defRPr/>
            </a:lvl1pPr>
          </a:lstStyle>
          <a:p>
            <a:fld id="{87131E06-290E-4971-A36A-88450974D7E7}" type="slidenum">
              <a:rPr lang="en-US"/>
              <a:pPr/>
              <a:t>‹#›</a:t>
            </a:fld>
            <a:endParaRPr lang="en-US"/>
          </a:p>
        </p:txBody>
      </p:sp>
    </p:spTree>
    <p:extLst>
      <p:ext uri="{BB962C8B-B14F-4D97-AF65-F5344CB8AC3E}">
        <p14:creationId xmlns:p14="http://schemas.microsoft.com/office/powerpoint/2010/main" val="33722532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a:t>Click to edit Master text styles</a:t>
            </a:r>
            <a:endParaRPr lang="de-DE" altLang="de-DE" noProof="0" dirty="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574402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Slide">
    <p:spTree>
      <p:nvGrpSpPr>
        <p:cNvPr id="1" name=""/>
        <p:cNvGrpSpPr/>
        <p:nvPr/>
      </p:nvGrpSpPr>
      <p:grpSpPr>
        <a:xfrm>
          <a:off x="0" y="0"/>
          <a:ext cx="0" cy="0"/>
          <a:chOff x="0" y="0"/>
          <a:chExt cx="0" cy="0"/>
        </a:xfrm>
      </p:grpSpPr>
      <p:pic>
        <p:nvPicPr>
          <p:cNvPr id="7" name="Grafik 6"/>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0" y="2248881"/>
            <a:ext cx="566843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Optional Text</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2" name="Title 1"/>
          <p:cNvSpPr>
            <a:spLocks noGrp="1"/>
          </p:cNvSpPr>
          <p:nvPr>
            <p:ph type="ctrTitle" hasCustomPrompt="1"/>
          </p:nvPr>
        </p:nvSpPr>
        <p:spPr bwMode="gray">
          <a:xfrm>
            <a:off x="1021557" y="2588678"/>
            <a:ext cx="5704548" cy="1308050"/>
          </a:xfrm>
        </p:spPr>
        <p:txBody>
          <a:bodyPr anchor="t"/>
          <a:lstStyle>
            <a:lvl1pPr algn="l">
              <a:lnSpc>
                <a:spcPts val="5092"/>
              </a:lnSpc>
              <a:defRPr sz="4875">
                <a:solidFill>
                  <a:schemeClr val="bg1"/>
                </a:solidFill>
              </a:defRPr>
            </a:lvl1pPr>
          </a:lstStyle>
          <a:p>
            <a:r>
              <a:rPr lang="en-GB" noProof="0" dirty="0"/>
              <a:t>Title</a:t>
            </a:r>
            <a:br>
              <a:rPr lang="en-GB" noProof="0" dirty="0"/>
            </a:br>
            <a:r>
              <a:rPr lang="en-GB" noProof="0" dirty="0"/>
              <a:t>two-line</a:t>
            </a:r>
          </a:p>
        </p:txBody>
      </p:sp>
      <p:sp>
        <p:nvSpPr>
          <p:cNvPr id="3" name="Subtitle 2"/>
          <p:cNvSpPr>
            <a:spLocks noGrp="1"/>
          </p:cNvSpPr>
          <p:nvPr>
            <p:ph type="subTitle" idx="1" hasCustomPrompt="1"/>
          </p:nvPr>
        </p:nvSpPr>
        <p:spPr bwMode="gray">
          <a:xfrm>
            <a:off x="1057672" y="5882060"/>
            <a:ext cx="5668433" cy="366895"/>
          </a:xfrm>
        </p:spPr>
        <p:txBody>
          <a:bodyPr wrap="square" anchor="b">
            <a:spAutoFit/>
          </a:bodyPr>
          <a:lstStyle>
            <a:lvl1pPr marL="0" indent="0" algn="l">
              <a:spcBef>
                <a:spcPts val="0"/>
              </a:spcBef>
              <a:buNone/>
              <a:defRPr sz="1192" baseline="0">
                <a:solidFill>
                  <a:schemeClr val="bg1"/>
                </a:solidFill>
              </a:defRPr>
            </a:lvl1pPr>
            <a:lvl2pPr marL="371464" indent="0" algn="ctr">
              <a:buNone/>
              <a:defRPr sz="1625"/>
            </a:lvl2pPr>
            <a:lvl3pPr marL="742927" indent="0" algn="ctr">
              <a:buNone/>
              <a:defRPr sz="1462"/>
            </a:lvl3pPr>
            <a:lvl4pPr marL="1114391" indent="0" algn="ctr">
              <a:buNone/>
              <a:defRPr sz="1300"/>
            </a:lvl4pPr>
            <a:lvl5pPr marL="1485854" indent="0" algn="ctr">
              <a:buNone/>
              <a:defRPr sz="1300"/>
            </a:lvl5pPr>
            <a:lvl6pPr marL="1857318" indent="0" algn="ctr">
              <a:buNone/>
              <a:defRPr sz="1300"/>
            </a:lvl6pPr>
            <a:lvl7pPr marL="2228781" indent="0" algn="ctr">
              <a:buNone/>
              <a:defRPr sz="1300"/>
            </a:lvl7pPr>
            <a:lvl8pPr marL="2600245" indent="0" algn="ctr">
              <a:buNone/>
              <a:defRPr sz="1300"/>
            </a:lvl8pPr>
            <a:lvl9pPr marL="2971709" indent="0" algn="ctr">
              <a:buNone/>
              <a:defRPr sz="1300"/>
            </a:lvl9pPr>
          </a:lstStyle>
          <a:p>
            <a:r>
              <a:rPr lang="de-DE" dirty="0"/>
              <a:t>Name</a:t>
            </a:r>
          </a:p>
          <a:p>
            <a:r>
              <a:rPr lang="de-DE" dirty="0"/>
              <a:t>Date</a:t>
            </a:r>
            <a:endParaRPr lang="en-US" dirty="0"/>
          </a:p>
        </p:txBody>
      </p:sp>
      <p:pic>
        <p:nvPicPr>
          <p:cNvPr id="9"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8652" y="1057752"/>
            <a:ext cx="9958147" cy="5820568"/>
          </a:xfrm>
          <a:prstGeom prst="rect">
            <a:avLst/>
          </a:prstGeom>
        </p:spPr>
      </p:pic>
      <p:sp>
        <p:nvSpPr>
          <p:cNvPr id="11" name="Freihandform 9"/>
          <p:cNvSpPr/>
          <p:nvPr userDrawn="1"/>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31"/>
            <a:endParaRPr lang="de-DE" sz="1083" dirty="0">
              <a:solidFill>
                <a:prstClr val="white"/>
              </a:solidFill>
            </a:endParaRPr>
          </a:p>
        </p:txBody>
      </p:sp>
      <p:pic>
        <p:nvPicPr>
          <p:cNvPr id="12" name="Picture 13" descr="\\psf\Host\Volumes\Bildarchiv\2_Logos\0_GFT_Group_Logos_Pack\02_Screen\01_Vector\GFT\illustrator_6\GFT_Logo_RGB.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72898" y="355397"/>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018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1" y="2248881"/>
            <a:ext cx="836816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Agenda</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3" name="Textplatzhalter 2"/>
          <p:cNvSpPr>
            <a:spLocks noGrp="1"/>
          </p:cNvSpPr>
          <p:nvPr>
            <p:ph type="body" sz="quarter" idx="11" hasCustomPrompt="1"/>
          </p:nvPr>
        </p:nvSpPr>
        <p:spPr>
          <a:xfrm>
            <a:off x="1055092" y="2540573"/>
            <a:ext cx="8353029" cy="3729600"/>
          </a:xfrm>
        </p:spPr>
        <p:txBody>
          <a:bodyPr/>
          <a:lstStyle>
            <a:lvl1pPr marL="371464" indent="-371464">
              <a:buClrTx/>
              <a:buFont typeface="+mj-lt"/>
              <a:buAutoNum type="arabicPeriod"/>
              <a:defRPr sz="2817" b="0" baseline="0">
                <a:solidFill>
                  <a:schemeClr val="bg1"/>
                </a:solidFill>
              </a:defRPr>
            </a:lvl1pPr>
            <a:lvl2pPr marL="441973" indent="-247642">
              <a:buClrTx/>
              <a:buFont typeface="+mj-lt"/>
              <a:buAutoNum type="arabicPeriod"/>
              <a:defRPr sz="1950" b="0">
                <a:solidFill>
                  <a:schemeClr val="bg1"/>
                </a:solidFill>
              </a:defRPr>
            </a:lvl2pPr>
            <a:lvl3pPr marL="638024" indent="-247642">
              <a:buClrTx/>
              <a:buFont typeface="+mj-lt"/>
              <a:buAutoNum type="arabicPeriod"/>
              <a:defRPr sz="1517" b="0">
                <a:solidFill>
                  <a:schemeClr val="bg1"/>
                </a:solidFill>
              </a:defRPr>
            </a:lvl3pPr>
            <a:lvl4pPr marL="830633" indent="-247642">
              <a:buClrTx/>
              <a:buFont typeface="+mj-lt"/>
              <a:buAutoNum type="arabicPeriod"/>
              <a:defRPr b="0" baseline="0">
                <a:solidFill>
                  <a:schemeClr val="bg1"/>
                </a:solidFill>
              </a:defRPr>
            </a:lvl4pPr>
            <a:lvl5pPr marL="1024964" indent="-247642">
              <a:buClrTx/>
              <a:buFont typeface="+mj-lt"/>
              <a:buAutoNum type="arabicPeriod"/>
              <a:defRPr b="0">
                <a:solidFill>
                  <a:schemeClr val="bg1"/>
                </a:solidFill>
              </a:defRPr>
            </a:lvl5p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pic>
        <p:nvPicPr>
          <p:cNvPr id="7"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473187"/>
      </p:ext>
    </p:extLst>
  </p:cSld>
  <p:clrMapOvr>
    <a:masterClrMapping/>
  </p:clrMapOvr>
  <p:hf hdr="0"/>
  <p:extLst mod="1">
    <p:ext uri="{DCECCB84-F9BA-43D5-87BE-67443E8EF086}">
      <p15:sldGuideLst xmlns:p15="http://schemas.microsoft.com/office/powerpoint/2012/main">
        <p15:guide id="1" orient="horz" pos="1221">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2" y="2248881"/>
            <a:ext cx="566843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Insert Text</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3" name="Textplatzhalter 2"/>
          <p:cNvSpPr>
            <a:spLocks noGrp="1"/>
          </p:cNvSpPr>
          <p:nvPr>
            <p:ph type="body" sz="quarter" idx="11" hasCustomPrompt="1"/>
          </p:nvPr>
        </p:nvSpPr>
        <p:spPr bwMode="gray">
          <a:xfrm>
            <a:off x="1021557" y="2588677"/>
            <a:ext cx="5704548" cy="1333570"/>
          </a:xfrm>
        </p:spPr>
        <p:txBody>
          <a:bodyPr wrap="square" lIns="0" tIns="0" rIns="0" bIns="0">
            <a:spAutoFit/>
          </a:bodyPr>
          <a:lstStyle>
            <a:lvl1pPr marL="0" indent="0">
              <a:spcBef>
                <a:spcPts val="0"/>
              </a:spcBef>
              <a:buFontTx/>
              <a:buNone/>
              <a:defRPr sz="4333">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Edit text master format here</a:t>
            </a:r>
          </a:p>
        </p:txBody>
      </p:sp>
      <p:pic>
        <p:nvPicPr>
          <p:cNvPr id="7"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974596"/>
      </p:ext>
    </p:extLst>
  </p:cSld>
  <p:clrMapOvr>
    <a:masterClrMapping/>
  </p:clrMapOvr>
  <p:hf hdr="0"/>
  <p:extLst mod="1">
    <p:ext uri="{DCECCB84-F9BA-43D5-87BE-67443E8EF086}">
      <p15:sldGuideLst xmlns:p15="http://schemas.microsoft.com/office/powerpoint/2012/main">
        <p15:guide id="1" orient="horz" pos="122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3" name="Content Placeholder 2"/>
          <p:cNvSpPr>
            <a:spLocks noGrp="1"/>
          </p:cNvSpPr>
          <p:nvPr>
            <p:ph idx="1" hasCustomPrompt="1"/>
          </p:nvPr>
        </p:nvSpPr>
        <p:spPr bwMode="gray"/>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
        <p:nvSpPr>
          <p:cNvPr id="9" name="Textplatzhalter 8"/>
          <p:cNvSpPr>
            <a:spLocks noGrp="1"/>
          </p:cNvSpPr>
          <p:nvPr>
            <p:ph type="body" sz="quarter" idx="13" hasCustomPrompt="1"/>
          </p:nvPr>
        </p:nvSpPr>
        <p:spPr bwMode="gray">
          <a:xfrm>
            <a:off x="486703"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Tree>
    <p:extLst>
      <p:ext uri="{BB962C8B-B14F-4D97-AF65-F5344CB8AC3E}">
        <p14:creationId xmlns:p14="http://schemas.microsoft.com/office/powerpoint/2010/main" val="27919840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AD057C9F-0A88-4184-B798-AEBD721ED71E}" type="datetimeFigureOut">
              <a:rPr lang="pl-PL" smtClean="0"/>
              <a:t>27.10.2016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243329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3" name="Content Placeholder 2"/>
          <p:cNvSpPr>
            <a:spLocks noGrp="1"/>
          </p:cNvSpPr>
          <p:nvPr>
            <p:ph idx="1" hasCustomPrompt="1"/>
          </p:nvPr>
        </p:nvSpPr>
        <p:spPr bwMode="gray">
          <a:xfrm>
            <a:off x="479700" y="1492250"/>
            <a:ext cx="4375150" cy="4483100"/>
          </a:xfrm>
        </p:spPr>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
        <p:nvSpPr>
          <p:cNvPr id="9"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
        <p:nvSpPr>
          <p:cNvPr id="5" name="Content Placeholder 2"/>
          <p:cNvSpPr>
            <a:spLocks noGrp="1"/>
          </p:cNvSpPr>
          <p:nvPr>
            <p:ph idx="14" hasCustomPrompt="1"/>
          </p:nvPr>
        </p:nvSpPr>
        <p:spPr bwMode="gray">
          <a:xfrm>
            <a:off x="5019300" y="1492250"/>
            <a:ext cx="4375150" cy="4483100"/>
          </a:xfrm>
        </p:spPr>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Tree>
    <p:extLst>
      <p:ext uri="{BB962C8B-B14F-4D97-AF65-F5344CB8AC3E}">
        <p14:creationId xmlns:p14="http://schemas.microsoft.com/office/powerpoint/2010/main" val="345882324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6" name="Bildplatzhalter 5"/>
          <p:cNvSpPr>
            <a:spLocks noGrp="1"/>
          </p:cNvSpPr>
          <p:nvPr>
            <p:ph type="pic" sz="quarter" idx="15" hasCustomPrompt="1"/>
          </p:nvPr>
        </p:nvSpPr>
        <p:spPr bwMode="gray">
          <a:xfrm>
            <a:off x="491000" y="1492250"/>
            <a:ext cx="4375150" cy="4483100"/>
          </a:xfrm>
          <a:solidFill>
            <a:schemeClr val="tx2"/>
          </a:solidFill>
          <a:ln>
            <a:noFill/>
          </a:ln>
        </p:spPr>
        <p:txBody>
          <a:bodyPr/>
          <a:lstStyle>
            <a:lvl1pPr marL="0" indent="0" algn="ctr">
              <a:buNone/>
              <a:defRPr>
                <a:solidFill>
                  <a:schemeClr val="accent5"/>
                </a:solidFill>
              </a:defRPr>
            </a:lvl1pPr>
          </a:lstStyle>
          <a:p>
            <a:r>
              <a:rPr lang="en-GB" noProof="0" dirty="0"/>
              <a:t>Click to insert image</a:t>
            </a:r>
          </a:p>
        </p:txBody>
      </p:sp>
      <p:sp>
        <p:nvSpPr>
          <p:cNvPr id="9"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
        <p:nvSpPr>
          <p:cNvPr id="5" name="Content Placeholder 2"/>
          <p:cNvSpPr>
            <a:spLocks noGrp="1"/>
          </p:cNvSpPr>
          <p:nvPr>
            <p:ph idx="14" hasCustomPrompt="1"/>
          </p:nvPr>
        </p:nvSpPr>
        <p:spPr bwMode="gray">
          <a:xfrm>
            <a:off x="5020935" y="1492250"/>
            <a:ext cx="4375150" cy="4483100"/>
          </a:xfrm>
        </p:spPr>
        <p:txBody>
          <a:bodyPr/>
          <a:lstStyle>
            <a:lvl1pPr>
              <a:defRPr/>
            </a:lvl1pPr>
            <a:lvl2pPr>
              <a:defRPr/>
            </a:lvl2pPr>
            <a:lvl3pPr>
              <a:defRPr/>
            </a:lvl3pPr>
            <a:lvl4pPr>
              <a:defRPr/>
            </a:lvl4pPr>
            <a:lvl5pPr>
              <a:defRPr/>
            </a:lvl5p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Tree>
    <p:extLst>
      <p:ext uri="{BB962C8B-B14F-4D97-AF65-F5344CB8AC3E}">
        <p14:creationId xmlns:p14="http://schemas.microsoft.com/office/powerpoint/2010/main" val="122691609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a:t>Action Title</a:t>
            </a:r>
          </a:p>
        </p:txBody>
      </p:sp>
      <p:sp>
        <p:nvSpPr>
          <p:cNvPr id="8"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Tree>
    <p:extLst>
      <p:ext uri="{BB962C8B-B14F-4D97-AF65-F5344CB8AC3E}">
        <p14:creationId xmlns:p14="http://schemas.microsoft.com/office/powerpoint/2010/main" val="265947380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084270921"/>
              </p:ext>
            </p:extLst>
          </p:nvPr>
        </p:nvGraphicFramePr>
        <p:xfrm>
          <a:off x="1721" y="2118"/>
          <a:ext cx="1719" cy="2116"/>
        </p:xfrm>
        <a:graphic>
          <a:graphicData uri="http://schemas.openxmlformats.org/presentationml/2006/ole">
            <mc:AlternateContent xmlns:mc="http://schemas.openxmlformats.org/markup-compatibility/2006">
              <mc:Choice xmlns:v="urn:schemas-microsoft-com:vml" Requires="v">
                <p:oleObj spid="_x0000_s2058"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721" y="2118"/>
                        <a:ext cx="1719" cy="2116"/>
                      </a:xfrm>
                      <a:prstGeom prst="rect">
                        <a:avLst/>
                      </a:prstGeom>
                    </p:spPr>
                  </p:pic>
                </p:oleObj>
              </mc:Fallback>
            </mc:AlternateContent>
          </a:graphicData>
        </a:graphic>
      </p:graphicFrame>
      <p:pic>
        <p:nvPicPr>
          <p:cNvPr id="7" name="Grafik 6"/>
          <p:cNvPicPr>
            <a:picLocks noChangeAspect="1"/>
          </p:cNvPicPr>
          <p:nvPr/>
        </p:nvPicPr>
        <p:blipFill rotWithShape="1">
          <a:blip r:embed="rId6">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pic>
        <p:nvPicPr>
          <p:cNvPr id="8" name="Grafik 7"/>
          <p:cNvPicPr>
            <a:picLocks noChangeAspect="1"/>
          </p:cNvPicPr>
          <p:nvPr/>
        </p:nvPicPr>
        <p:blipFill>
          <a:blip r:embed="rId7"/>
          <a:stretch>
            <a:fillRect/>
          </a:stretch>
        </p:blipFill>
        <p:spPr bwMode="gray">
          <a:xfrm>
            <a:off x="7872899" y="359724"/>
            <a:ext cx="1552936" cy="348301"/>
          </a:xfrm>
          <a:prstGeom prst="rect">
            <a:avLst/>
          </a:prstGeom>
        </p:spPr>
      </p:pic>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9" name="Textfeld 8"/>
          <p:cNvSpPr txBox="1"/>
          <p:nvPr/>
        </p:nvSpPr>
        <p:spPr bwMode="gray">
          <a:xfrm>
            <a:off x="1021557" y="2028826"/>
            <a:ext cx="3124253" cy="750205"/>
          </a:xfrm>
          <a:prstGeom prst="rect">
            <a:avLst/>
          </a:prstGeom>
          <a:noFill/>
        </p:spPr>
        <p:txBody>
          <a:bodyPr wrap="none" lIns="0" tIns="0" rIns="0" bIns="0" rtlCol="0">
            <a:spAutoFit/>
          </a:bodyPr>
          <a:lstStyle/>
          <a:p>
            <a:pPr defTabSz="742927"/>
            <a:r>
              <a:rPr lang="en-GB" sz="4875" b="1" noProof="0" dirty="0">
                <a:solidFill>
                  <a:prstClr val="white"/>
                </a:solidFill>
              </a:rPr>
              <a:t>Thank you</a:t>
            </a:r>
          </a:p>
        </p:txBody>
      </p:sp>
      <p:sp>
        <p:nvSpPr>
          <p:cNvPr id="3" name="Subtitle 2"/>
          <p:cNvSpPr>
            <a:spLocks noGrp="1"/>
          </p:cNvSpPr>
          <p:nvPr>
            <p:ph type="subTitle" idx="1" hasCustomPrompt="1"/>
          </p:nvPr>
        </p:nvSpPr>
        <p:spPr bwMode="gray">
          <a:xfrm>
            <a:off x="1057671" y="3823377"/>
            <a:ext cx="8368163" cy="183448"/>
          </a:xfrm>
        </p:spPr>
        <p:txBody>
          <a:bodyPr wrap="square">
            <a:spAutoFit/>
          </a:bodyPr>
          <a:lstStyle>
            <a:lvl1pPr marL="0" indent="0" algn="l">
              <a:spcBef>
                <a:spcPts val="0"/>
              </a:spcBef>
              <a:buNone/>
              <a:defRPr sz="1192" baseline="0">
                <a:solidFill>
                  <a:schemeClr val="bg1"/>
                </a:solidFill>
              </a:defRPr>
            </a:lvl1pPr>
            <a:lvl2pPr marL="371464" indent="0" algn="ctr">
              <a:buNone/>
              <a:defRPr sz="1625"/>
            </a:lvl2pPr>
            <a:lvl3pPr marL="742927" indent="0" algn="ctr">
              <a:buNone/>
              <a:defRPr sz="1462"/>
            </a:lvl3pPr>
            <a:lvl4pPr marL="1114391" indent="0" algn="ctr">
              <a:buNone/>
              <a:defRPr sz="1300"/>
            </a:lvl4pPr>
            <a:lvl5pPr marL="1485854" indent="0" algn="ctr">
              <a:buNone/>
              <a:defRPr sz="1300"/>
            </a:lvl5pPr>
            <a:lvl6pPr marL="1857318" indent="0" algn="ctr">
              <a:buNone/>
              <a:defRPr sz="1300"/>
            </a:lvl6pPr>
            <a:lvl7pPr marL="2228781" indent="0" algn="ctr">
              <a:buNone/>
              <a:defRPr sz="1300"/>
            </a:lvl7pPr>
            <a:lvl8pPr marL="2600245" indent="0" algn="ctr">
              <a:buNone/>
              <a:defRPr sz="1300"/>
            </a:lvl8pPr>
            <a:lvl9pPr marL="2971709" indent="0" algn="ctr">
              <a:buNone/>
              <a:defRPr sz="1300"/>
            </a:lvl9pPr>
          </a:lstStyle>
          <a:p>
            <a:r>
              <a:rPr lang="en-GB" noProof="0" dirty="0"/>
              <a:t>Text</a:t>
            </a:r>
          </a:p>
        </p:txBody>
      </p:sp>
    </p:spTree>
    <p:extLst>
      <p:ext uri="{BB962C8B-B14F-4D97-AF65-F5344CB8AC3E}">
        <p14:creationId xmlns:p14="http://schemas.microsoft.com/office/powerpoint/2010/main" val="2871152816"/>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1461917770"/>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607948147"/>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Slide">
    <p:spTree>
      <p:nvGrpSpPr>
        <p:cNvPr id="1" name=""/>
        <p:cNvGrpSpPr/>
        <p:nvPr/>
      </p:nvGrpSpPr>
      <p:grpSpPr>
        <a:xfrm>
          <a:off x="0" y="0"/>
          <a:ext cx="0" cy="0"/>
          <a:chOff x="0" y="0"/>
          <a:chExt cx="0" cy="0"/>
        </a:xfrm>
      </p:grpSpPr>
      <p:pic>
        <p:nvPicPr>
          <p:cNvPr id="7" name="Grafik 6"/>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0" y="2248881"/>
            <a:ext cx="566843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Optional Text</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2" name="Title 1"/>
          <p:cNvSpPr>
            <a:spLocks noGrp="1"/>
          </p:cNvSpPr>
          <p:nvPr>
            <p:ph type="ctrTitle" hasCustomPrompt="1"/>
          </p:nvPr>
        </p:nvSpPr>
        <p:spPr bwMode="gray">
          <a:xfrm>
            <a:off x="1021557" y="2588678"/>
            <a:ext cx="5704548" cy="1308050"/>
          </a:xfrm>
        </p:spPr>
        <p:txBody>
          <a:bodyPr anchor="t"/>
          <a:lstStyle>
            <a:lvl1pPr algn="l">
              <a:lnSpc>
                <a:spcPts val="5092"/>
              </a:lnSpc>
              <a:defRPr sz="4875">
                <a:solidFill>
                  <a:schemeClr val="bg1"/>
                </a:solidFill>
              </a:defRPr>
            </a:lvl1pPr>
          </a:lstStyle>
          <a:p>
            <a:r>
              <a:rPr lang="en-GB" noProof="0" dirty="0"/>
              <a:t>Title</a:t>
            </a:r>
            <a:br>
              <a:rPr lang="en-GB" noProof="0" dirty="0"/>
            </a:br>
            <a:r>
              <a:rPr lang="en-GB" noProof="0" dirty="0"/>
              <a:t>two-line</a:t>
            </a:r>
          </a:p>
        </p:txBody>
      </p:sp>
      <p:sp>
        <p:nvSpPr>
          <p:cNvPr id="3" name="Subtitle 2"/>
          <p:cNvSpPr>
            <a:spLocks noGrp="1"/>
          </p:cNvSpPr>
          <p:nvPr>
            <p:ph type="subTitle" idx="1" hasCustomPrompt="1"/>
          </p:nvPr>
        </p:nvSpPr>
        <p:spPr bwMode="gray">
          <a:xfrm>
            <a:off x="1057672" y="5882060"/>
            <a:ext cx="5668433" cy="366895"/>
          </a:xfrm>
        </p:spPr>
        <p:txBody>
          <a:bodyPr wrap="square" anchor="b">
            <a:spAutoFit/>
          </a:bodyPr>
          <a:lstStyle>
            <a:lvl1pPr marL="0" indent="0" algn="l">
              <a:spcBef>
                <a:spcPts val="0"/>
              </a:spcBef>
              <a:buNone/>
              <a:defRPr sz="1192" baseline="0">
                <a:solidFill>
                  <a:schemeClr val="bg1"/>
                </a:solidFill>
              </a:defRPr>
            </a:lvl1pPr>
            <a:lvl2pPr marL="371464" indent="0" algn="ctr">
              <a:buNone/>
              <a:defRPr sz="1625"/>
            </a:lvl2pPr>
            <a:lvl3pPr marL="742927" indent="0" algn="ctr">
              <a:buNone/>
              <a:defRPr sz="1462"/>
            </a:lvl3pPr>
            <a:lvl4pPr marL="1114391" indent="0" algn="ctr">
              <a:buNone/>
              <a:defRPr sz="1300"/>
            </a:lvl4pPr>
            <a:lvl5pPr marL="1485854" indent="0" algn="ctr">
              <a:buNone/>
              <a:defRPr sz="1300"/>
            </a:lvl5pPr>
            <a:lvl6pPr marL="1857318" indent="0" algn="ctr">
              <a:buNone/>
              <a:defRPr sz="1300"/>
            </a:lvl6pPr>
            <a:lvl7pPr marL="2228781" indent="0" algn="ctr">
              <a:buNone/>
              <a:defRPr sz="1300"/>
            </a:lvl7pPr>
            <a:lvl8pPr marL="2600245" indent="0" algn="ctr">
              <a:buNone/>
              <a:defRPr sz="1300"/>
            </a:lvl8pPr>
            <a:lvl9pPr marL="2971709" indent="0" algn="ctr">
              <a:buNone/>
              <a:defRPr sz="1300"/>
            </a:lvl9pPr>
          </a:lstStyle>
          <a:p>
            <a:r>
              <a:rPr lang="de-DE" dirty="0"/>
              <a:t>Name</a:t>
            </a:r>
          </a:p>
          <a:p>
            <a:r>
              <a:rPr lang="de-DE" dirty="0"/>
              <a:t>Date</a:t>
            </a:r>
            <a:endParaRPr lang="en-US" dirty="0"/>
          </a:p>
        </p:txBody>
      </p:sp>
      <p:pic>
        <p:nvPicPr>
          <p:cNvPr id="9"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8652" y="1057752"/>
            <a:ext cx="9958147" cy="5820568"/>
          </a:xfrm>
          <a:prstGeom prst="rect">
            <a:avLst/>
          </a:prstGeom>
        </p:spPr>
      </p:pic>
      <p:sp>
        <p:nvSpPr>
          <p:cNvPr id="11" name="Freihandform 9"/>
          <p:cNvSpPr/>
          <p:nvPr userDrawn="1"/>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31"/>
            <a:endParaRPr lang="de-DE" sz="1083" dirty="0">
              <a:solidFill>
                <a:prstClr val="white"/>
              </a:solidFill>
            </a:endParaRPr>
          </a:p>
        </p:txBody>
      </p:sp>
      <p:pic>
        <p:nvPicPr>
          <p:cNvPr id="12" name="Picture 13" descr="\\psf\Host\Volumes\Bildarchiv\2_Logos\0_GFT_Group_Logos_Pack\02_Screen\01_Vector\GFT\illustrator_6\GFT_Logo_RGB.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72898" y="355397"/>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349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1" y="2248881"/>
            <a:ext cx="836816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Agenda</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3" name="Textplatzhalter 2"/>
          <p:cNvSpPr>
            <a:spLocks noGrp="1"/>
          </p:cNvSpPr>
          <p:nvPr>
            <p:ph type="body" sz="quarter" idx="11" hasCustomPrompt="1"/>
          </p:nvPr>
        </p:nvSpPr>
        <p:spPr>
          <a:xfrm>
            <a:off x="1055092" y="2540573"/>
            <a:ext cx="8353029" cy="3729600"/>
          </a:xfrm>
        </p:spPr>
        <p:txBody>
          <a:bodyPr/>
          <a:lstStyle>
            <a:lvl1pPr marL="371464" indent="-371464">
              <a:buClrTx/>
              <a:buFont typeface="+mj-lt"/>
              <a:buAutoNum type="arabicPeriod"/>
              <a:defRPr sz="2817" b="0" baseline="0">
                <a:solidFill>
                  <a:schemeClr val="bg1"/>
                </a:solidFill>
              </a:defRPr>
            </a:lvl1pPr>
            <a:lvl2pPr marL="441973" indent="-247642">
              <a:buClrTx/>
              <a:buFont typeface="+mj-lt"/>
              <a:buAutoNum type="arabicPeriod"/>
              <a:defRPr sz="1950" b="0">
                <a:solidFill>
                  <a:schemeClr val="bg1"/>
                </a:solidFill>
              </a:defRPr>
            </a:lvl2pPr>
            <a:lvl3pPr marL="638024" indent="-247642">
              <a:buClrTx/>
              <a:buFont typeface="+mj-lt"/>
              <a:buAutoNum type="arabicPeriod"/>
              <a:defRPr sz="1517" b="0">
                <a:solidFill>
                  <a:schemeClr val="bg1"/>
                </a:solidFill>
              </a:defRPr>
            </a:lvl3pPr>
            <a:lvl4pPr marL="830633" indent="-247642">
              <a:buClrTx/>
              <a:buFont typeface="+mj-lt"/>
              <a:buAutoNum type="arabicPeriod"/>
              <a:defRPr b="0" baseline="0">
                <a:solidFill>
                  <a:schemeClr val="bg1"/>
                </a:solidFill>
              </a:defRPr>
            </a:lvl4pPr>
            <a:lvl5pPr marL="1024964" indent="-247642">
              <a:buClrTx/>
              <a:buFont typeface="+mj-lt"/>
              <a:buAutoNum type="arabicPeriod"/>
              <a:defRPr b="0">
                <a:solidFill>
                  <a:schemeClr val="bg1"/>
                </a:solidFill>
              </a:defRPr>
            </a:lvl5p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pic>
        <p:nvPicPr>
          <p:cNvPr id="7"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826441"/>
      </p:ext>
    </p:extLst>
  </p:cSld>
  <p:clrMapOvr>
    <a:masterClrMapping/>
  </p:clrMapOvr>
  <p:hf hdr="0"/>
  <p:extLst mod="1">
    <p:ext uri="{DCECCB84-F9BA-43D5-87BE-67443E8EF086}">
      <p15:sldGuideLst xmlns:p15="http://schemas.microsoft.com/office/powerpoint/2012/main">
        <p15:guide id="1" orient="horz" pos="1221">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2" y="2248881"/>
            <a:ext cx="566843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Insert Text</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3" name="Textplatzhalter 2"/>
          <p:cNvSpPr>
            <a:spLocks noGrp="1"/>
          </p:cNvSpPr>
          <p:nvPr>
            <p:ph type="body" sz="quarter" idx="11" hasCustomPrompt="1"/>
          </p:nvPr>
        </p:nvSpPr>
        <p:spPr bwMode="gray">
          <a:xfrm>
            <a:off x="1021557" y="2588677"/>
            <a:ext cx="5704548" cy="1333570"/>
          </a:xfrm>
        </p:spPr>
        <p:txBody>
          <a:bodyPr wrap="square" lIns="0" tIns="0" rIns="0" bIns="0">
            <a:spAutoFit/>
          </a:bodyPr>
          <a:lstStyle>
            <a:lvl1pPr marL="0" indent="0">
              <a:spcBef>
                <a:spcPts val="0"/>
              </a:spcBef>
              <a:buFontTx/>
              <a:buNone/>
              <a:defRPr sz="4333">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Edit text master format here</a:t>
            </a:r>
          </a:p>
        </p:txBody>
      </p:sp>
      <p:pic>
        <p:nvPicPr>
          <p:cNvPr id="7"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125355"/>
      </p:ext>
    </p:extLst>
  </p:cSld>
  <p:clrMapOvr>
    <a:masterClrMapping/>
  </p:clrMapOvr>
  <p:hf hdr="0"/>
  <p:extLst mod="1">
    <p:ext uri="{DCECCB84-F9BA-43D5-87BE-67443E8EF086}">
      <p15:sldGuideLst xmlns:p15="http://schemas.microsoft.com/office/powerpoint/2012/main">
        <p15:guide id="1" orient="horz" pos="1221">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3" name="Content Placeholder 2"/>
          <p:cNvSpPr>
            <a:spLocks noGrp="1"/>
          </p:cNvSpPr>
          <p:nvPr>
            <p:ph idx="1" hasCustomPrompt="1"/>
          </p:nvPr>
        </p:nvSpPr>
        <p:spPr bwMode="gray"/>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
        <p:nvSpPr>
          <p:cNvPr id="9" name="Textplatzhalter 8"/>
          <p:cNvSpPr>
            <a:spLocks noGrp="1"/>
          </p:cNvSpPr>
          <p:nvPr>
            <p:ph type="body" sz="quarter" idx="13" hasCustomPrompt="1"/>
          </p:nvPr>
        </p:nvSpPr>
        <p:spPr bwMode="gray">
          <a:xfrm>
            <a:off x="486703"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Tree>
    <p:extLst>
      <p:ext uri="{BB962C8B-B14F-4D97-AF65-F5344CB8AC3E}">
        <p14:creationId xmlns:p14="http://schemas.microsoft.com/office/powerpoint/2010/main" val="30558981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pl-PL"/>
          </a:p>
        </p:txBody>
      </p:sp>
      <p:sp>
        <p:nvSpPr>
          <p:cNvPr id="3" name="Text Placeholder 2"/>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57C9F-0A88-4184-B798-AEBD721ED71E}" type="datetimeFigureOut">
              <a:rPr lang="pl-PL" smtClean="0"/>
              <a:t>27.10.2016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3607638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3" name="Content Placeholder 2"/>
          <p:cNvSpPr>
            <a:spLocks noGrp="1"/>
          </p:cNvSpPr>
          <p:nvPr>
            <p:ph idx="1" hasCustomPrompt="1"/>
          </p:nvPr>
        </p:nvSpPr>
        <p:spPr bwMode="gray">
          <a:xfrm>
            <a:off x="479700" y="1492250"/>
            <a:ext cx="4375150" cy="4483100"/>
          </a:xfrm>
        </p:spPr>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
        <p:nvSpPr>
          <p:cNvPr id="9"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
        <p:nvSpPr>
          <p:cNvPr id="5" name="Content Placeholder 2"/>
          <p:cNvSpPr>
            <a:spLocks noGrp="1"/>
          </p:cNvSpPr>
          <p:nvPr>
            <p:ph idx="14" hasCustomPrompt="1"/>
          </p:nvPr>
        </p:nvSpPr>
        <p:spPr bwMode="gray">
          <a:xfrm>
            <a:off x="5019300" y="1492250"/>
            <a:ext cx="4375150" cy="4483100"/>
          </a:xfrm>
        </p:spPr>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Tree>
    <p:extLst>
      <p:ext uri="{BB962C8B-B14F-4D97-AF65-F5344CB8AC3E}">
        <p14:creationId xmlns:p14="http://schemas.microsoft.com/office/powerpoint/2010/main" val="944806276"/>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6" name="Bildplatzhalter 5"/>
          <p:cNvSpPr>
            <a:spLocks noGrp="1"/>
          </p:cNvSpPr>
          <p:nvPr>
            <p:ph type="pic" sz="quarter" idx="15" hasCustomPrompt="1"/>
          </p:nvPr>
        </p:nvSpPr>
        <p:spPr bwMode="gray">
          <a:xfrm>
            <a:off x="491000" y="1492250"/>
            <a:ext cx="4375150" cy="4483100"/>
          </a:xfrm>
          <a:solidFill>
            <a:schemeClr val="tx2"/>
          </a:solidFill>
          <a:ln>
            <a:noFill/>
          </a:ln>
        </p:spPr>
        <p:txBody>
          <a:bodyPr/>
          <a:lstStyle>
            <a:lvl1pPr marL="0" indent="0" algn="ctr">
              <a:buNone/>
              <a:defRPr>
                <a:solidFill>
                  <a:schemeClr val="accent5"/>
                </a:solidFill>
              </a:defRPr>
            </a:lvl1pPr>
          </a:lstStyle>
          <a:p>
            <a:r>
              <a:rPr lang="en-GB" noProof="0" dirty="0"/>
              <a:t>Click to insert image</a:t>
            </a:r>
          </a:p>
        </p:txBody>
      </p:sp>
      <p:sp>
        <p:nvSpPr>
          <p:cNvPr id="9"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
        <p:nvSpPr>
          <p:cNvPr id="5" name="Content Placeholder 2"/>
          <p:cNvSpPr>
            <a:spLocks noGrp="1"/>
          </p:cNvSpPr>
          <p:nvPr>
            <p:ph idx="14" hasCustomPrompt="1"/>
          </p:nvPr>
        </p:nvSpPr>
        <p:spPr bwMode="gray">
          <a:xfrm>
            <a:off x="5020935" y="1492250"/>
            <a:ext cx="4375150" cy="4483100"/>
          </a:xfrm>
        </p:spPr>
        <p:txBody>
          <a:bodyPr/>
          <a:lstStyle>
            <a:lvl1pPr>
              <a:defRPr/>
            </a:lvl1pPr>
            <a:lvl2pPr>
              <a:defRPr/>
            </a:lvl2pPr>
            <a:lvl3pPr>
              <a:defRPr/>
            </a:lvl3pPr>
            <a:lvl4pPr>
              <a:defRPr/>
            </a:lvl4pPr>
            <a:lvl5pPr>
              <a:defRPr/>
            </a:lvl5p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Tree>
    <p:extLst>
      <p:ext uri="{BB962C8B-B14F-4D97-AF65-F5344CB8AC3E}">
        <p14:creationId xmlns:p14="http://schemas.microsoft.com/office/powerpoint/2010/main" val="225000674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a:t>Action Title</a:t>
            </a:r>
          </a:p>
        </p:txBody>
      </p:sp>
      <p:sp>
        <p:nvSpPr>
          <p:cNvPr id="8"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Tree>
    <p:extLst>
      <p:ext uri="{BB962C8B-B14F-4D97-AF65-F5344CB8AC3E}">
        <p14:creationId xmlns:p14="http://schemas.microsoft.com/office/powerpoint/2010/main" val="360867790"/>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46764410"/>
              </p:ext>
            </p:extLst>
          </p:nvPr>
        </p:nvGraphicFramePr>
        <p:xfrm>
          <a:off x="1721" y="2118"/>
          <a:ext cx="1719" cy="2116"/>
        </p:xfrm>
        <a:graphic>
          <a:graphicData uri="http://schemas.openxmlformats.org/presentationml/2006/ole">
            <mc:AlternateContent xmlns:mc="http://schemas.openxmlformats.org/markup-compatibility/2006">
              <mc:Choice xmlns:v="urn:schemas-microsoft-com:vml" Requires="v">
                <p:oleObj spid="_x0000_s4106"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721" y="2118"/>
                        <a:ext cx="1719" cy="2116"/>
                      </a:xfrm>
                      <a:prstGeom prst="rect">
                        <a:avLst/>
                      </a:prstGeom>
                    </p:spPr>
                  </p:pic>
                </p:oleObj>
              </mc:Fallback>
            </mc:AlternateContent>
          </a:graphicData>
        </a:graphic>
      </p:graphicFrame>
      <p:pic>
        <p:nvPicPr>
          <p:cNvPr id="7" name="Grafik 6"/>
          <p:cNvPicPr>
            <a:picLocks noChangeAspect="1"/>
          </p:cNvPicPr>
          <p:nvPr/>
        </p:nvPicPr>
        <p:blipFill rotWithShape="1">
          <a:blip r:embed="rId6">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pic>
        <p:nvPicPr>
          <p:cNvPr id="8" name="Grafik 7"/>
          <p:cNvPicPr>
            <a:picLocks noChangeAspect="1"/>
          </p:cNvPicPr>
          <p:nvPr/>
        </p:nvPicPr>
        <p:blipFill>
          <a:blip r:embed="rId7"/>
          <a:stretch>
            <a:fillRect/>
          </a:stretch>
        </p:blipFill>
        <p:spPr bwMode="gray">
          <a:xfrm>
            <a:off x="7872899" y="359724"/>
            <a:ext cx="1552936" cy="348301"/>
          </a:xfrm>
          <a:prstGeom prst="rect">
            <a:avLst/>
          </a:prstGeom>
        </p:spPr>
      </p:pic>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9" name="Textfeld 8"/>
          <p:cNvSpPr txBox="1"/>
          <p:nvPr/>
        </p:nvSpPr>
        <p:spPr bwMode="gray">
          <a:xfrm>
            <a:off x="1021557" y="2028826"/>
            <a:ext cx="3124253" cy="750205"/>
          </a:xfrm>
          <a:prstGeom prst="rect">
            <a:avLst/>
          </a:prstGeom>
          <a:noFill/>
        </p:spPr>
        <p:txBody>
          <a:bodyPr wrap="none" lIns="0" tIns="0" rIns="0" bIns="0" rtlCol="0">
            <a:spAutoFit/>
          </a:bodyPr>
          <a:lstStyle/>
          <a:p>
            <a:pPr defTabSz="742927"/>
            <a:r>
              <a:rPr lang="en-GB" sz="4875" b="1" noProof="0" dirty="0">
                <a:solidFill>
                  <a:prstClr val="white"/>
                </a:solidFill>
              </a:rPr>
              <a:t>Thank you</a:t>
            </a:r>
          </a:p>
        </p:txBody>
      </p:sp>
      <p:sp>
        <p:nvSpPr>
          <p:cNvPr id="3" name="Subtitle 2"/>
          <p:cNvSpPr>
            <a:spLocks noGrp="1"/>
          </p:cNvSpPr>
          <p:nvPr>
            <p:ph type="subTitle" idx="1" hasCustomPrompt="1"/>
          </p:nvPr>
        </p:nvSpPr>
        <p:spPr bwMode="gray">
          <a:xfrm>
            <a:off x="1057671" y="3823377"/>
            <a:ext cx="8368163" cy="183448"/>
          </a:xfrm>
        </p:spPr>
        <p:txBody>
          <a:bodyPr wrap="square">
            <a:spAutoFit/>
          </a:bodyPr>
          <a:lstStyle>
            <a:lvl1pPr marL="0" indent="0" algn="l">
              <a:spcBef>
                <a:spcPts val="0"/>
              </a:spcBef>
              <a:buNone/>
              <a:defRPr sz="1192" baseline="0">
                <a:solidFill>
                  <a:schemeClr val="bg1"/>
                </a:solidFill>
              </a:defRPr>
            </a:lvl1pPr>
            <a:lvl2pPr marL="371464" indent="0" algn="ctr">
              <a:buNone/>
              <a:defRPr sz="1625"/>
            </a:lvl2pPr>
            <a:lvl3pPr marL="742927" indent="0" algn="ctr">
              <a:buNone/>
              <a:defRPr sz="1462"/>
            </a:lvl3pPr>
            <a:lvl4pPr marL="1114391" indent="0" algn="ctr">
              <a:buNone/>
              <a:defRPr sz="1300"/>
            </a:lvl4pPr>
            <a:lvl5pPr marL="1485854" indent="0" algn="ctr">
              <a:buNone/>
              <a:defRPr sz="1300"/>
            </a:lvl5pPr>
            <a:lvl6pPr marL="1857318" indent="0" algn="ctr">
              <a:buNone/>
              <a:defRPr sz="1300"/>
            </a:lvl6pPr>
            <a:lvl7pPr marL="2228781" indent="0" algn="ctr">
              <a:buNone/>
              <a:defRPr sz="1300"/>
            </a:lvl7pPr>
            <a:lvl8pPr marL="2600245" indent="0" algn="ctr">
              <a:buNone/>
              <a:defRPr sz="1300"/>
            </a:lvl8pPr>
            <a:lvl9pPr marL="2971709" indent="0" algn="ctr">
              <a:buNone/>
              <a:defRPr sz="1300"/>
            </a:lvl9pPr>
          </a:lstStyle>
          <a:p>
            <a:r>
              <a:rPr lang="en-GB" noProof="0" dirty="0"/>
              <a:t>Text</a:t>
            </a:r>
          </a:p>
        </p:txBody>
      </p:sp>
    </p:spTree>
    <p:extLst>
      <p:ext uri="{BB962C8B-B14F-4D97-AF65-F5344CB8AC3E}">
        <p14:creationId xmlns:p14="http://schemas.microsoft.com/office/powerpoint/2010/main" val="4088831540"/>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374271"/>
            <a:ext cx="9082220" cy="282129"/>
          </a:xfrm>
        </p:spPr>
        <p:txBody>
          <a:bodyPr>
            <a:spAutoFit/>
          </a:bodyPr>
          <a:lstStyle/>
          <a:p>
            <a:r>
              <a:rPr lang="en-GB" dirty="0"/>
              <a:t>Click to edit Master title style</a:t>
            </a:r>
            <a:endParaRPr lang="de-DE" dirty="0"/>
          </a:p>
        </p:txBody>
      </p:sp>
    </p:spTree>
    <p:extLst>
      <p:ext uri="{BB962C8B-B14F-4D97-AF65-F5344CB8AC3E}">
        <p14:creationId xmlns:p14="http://schemas.microsoft.com/office/powerpoint/2010/main" val="1063674686"/>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Slide">
    <p:spTree>
      <p:nvGrpSpPr>
        <p:cNvPr id="1" name=""/>
        <p:cNvGrpSpPr/>
        <p:nvPr/>
      </p:nvGrpSpPr>
      <p:grpSpPr>
        <a:xfrm>
          <a:off x="0" y="0"/>
          <a:ext cx="0" cy="0"/>
          <a:chOff x="0" y="0"/>
          <a:chExt cx="0" cy="0"/>
        </a:xfrm>
      </p:grpSpPr>
      <p:pic>
        <p:nvPicPr>
          <p:cNvPr id="7" name="Grafik 6"/>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0" y="2248881"/>
            <a:ext cx="566843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Optional Text</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2" name="Title 1"/>
          <p:cNvSpPr>
            <a:spLocks noGrp="1"/>
          </p:cNvSpPr>
          <p:nvPr>
            <p:ph type="ctrTitle" hasCustomPrompt="1"/>
          </p:nvPr>
        </p:nvSpPr>
        <p:spPr bwMode="gray">
          <a:xfrm>
            <a:off x="1021557" y="2588678"/>
            <a:ext cx="5704548" cy="1308050"/>
          </a:xfrm>
        </p:spPr>
        <p:txBody>
          <a:bodyPr anchor="t"/>
          <a:lstStyle>
            <a:lvl1pPr algn="l">
              <a:lnSpc>
                <a:spcPts val="5092"/>
              </a:lnSpc>
              <a:defRPr sz="4875">
                <a:solidFill>
                  <a:schemeClr val="bg1"/>
                </a:solidFill>
              </a:defRPr>
            </a:lvl1pPr>
          </a:lstStyle>
          <a:p>
            <a:r>
              <a:rPr lang="en-GB" noProof="0" dirty="0"/>
              <a:t>Title</a:t>
            </a:r>
            <a:br>
              <a:rPr lang="en-GB" noProof="0" dirty="0"/>
            </a:br>
            <a:r>
              <a:rPr lang="en-GB" noProof="0" dirty="0"/>
              <a:t>two-line</a:t>
            </a:r>
          </a:p>
        </p:txBody>
      </p:sp>
      <p:sp>
        <p:nvSpPr>
          <p:cNvPr id="3" name="Subtitle 2"/>
          <p:cNvSpPr>
            <a:spLocks noGrp="1"/>
          </p:cNvSpPr>
          <p:nvPr>
            <p:ph type="subTitle" idx="1" hasCustomPrompt="1"/>
          </p:nvPr>
        </p:nvSpPr>
        <p:spPr bwMode="gray">
          <a:xfrm>
            <a:off x="1057672" y="5882060"/>
            <a:ext cx="5668433" cy="366895"/>
          </a:xfrm>
        </p:spPr>
        <p:txBody>
          <a:bodyPr wrap="square" anchor="b">
            <a:spAutoFit/>
          </a:bodyPr>
          <a:lstStyle>
            <a:lvl1pPr marL="0" indent="0" algn="l">
              <a:spcBef>
                <a:spcPts val="0"/>
              </a:spcBef>
              <a:buNone/>
              <a:defRPr sz="1192" baseline="0">
                <a:solidFill>
                  <a:schemeClr val="bg1"/>
                </a:solidFill>
              </a:defRPr>
            </a:lvl1pPr>
            <a:lvl2pPr marL="371464" indent="0" algn="ctr">
              <a:buNone/>
              <a:defRPr sz="1625"/>
            </a:lvl2pPr>
            <a:lvl3pPr marL="742927" indent="0" algn="ctr">
              <a:buNone/>
              <a:defRPr sz="1462"/>
            </a:lvl3pPr>
            <a:lvl4pPr marL="1114391" indent="0" algn="ctr">
              <a:buNone/>
              <a:defRPr sz="1300"/>
            </a:lvl4pPr>
            <a:lvl5pPr marL="1485854" indent="0" algn="ctr">
              <a:buNone/>
              <a:defRPr sz="1300"/>
            </a:lvl5pPr>
            <a:lvl6pPr marL="1857318" indent="0" algn="ctr">
              <a:buNone/>
              <a:defRPr sz="1300"/>
            </a:lvl6pPr>
            <a:lvl7pPr marL="2228781" indent="0" algn="ctr">
              <a:buNone/>
              <a:defRPr sz="1300"/>
            </a:lvl7pPr>
            <a:lvl8pPr marL="2600245" indent="0" algn="ctr">
              <a:buNone/>
              <a:defRPr sz="1300"/>
            </a:lvl8pPr>
            <a:lvl9pPr marL="2971709" indent="0" algn="ctr">
              <a:buNone/>
              <a:defRPr sz="1300"/>
            </a:lvl9pPr>
          </a:lstStyle>
          <a:p>
            <a:r>
              <a:rPr lang="de-DE" dirty="0"/>
              <a:t>Name</a:t>
            </a:r>
          </a:p>
          <a:p>
            <a:r>
              <a:rPr lang="de-DE" dirty="0"/>
              <a:t>Date</a:t>
            </a:r>
            <a:endParaRPr lang="en-US" dirty="0"/>
          </a:p>
        </p:txBody>
      </p:sp>
      <p:pic>
        <p:nvPicPr>
          <p:cNvPr id="9"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8652" y="1057752"/>
            <a:ext cx="9958147" cy="5820568"/>
          </a:xfrm>
          <a:prstGeom prst="rect">
            <a:avLst/>
          </a:prstGeom>
        </p:spPr>
      </p:pic>
      <p:sp>
        <p:nvSpPr>
          <p:cNvPr id="11" name="Freihandform 9"/>
          <p:cNvSpPr/>
          <p:nvPr userDrawn="1"/>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31"/>
            <a:endParaRPr lang="de-DE" sz="1083" dirty="0">
              <a:solidFill>
                <a:prstClr val="white"/>
              </a:solidFill>
            </a:endParaRPr>
          </a:p>
        </p:txBody>
      </p:sp>
      <p:pic>
        <p:nvPicPr>
          <p:cNvPr id="12" name="Picture 13" descr="\\psf\Host\Volumes\Bildarchiv\2_Logos\0_GFT_Group_Logos_Pack\02_Screen\01_Vector\GFT\illustrator_6\GFT_Logo_RGB.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72898" y="355397"/>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0796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1" y="2248881"/>
            <a:ext cx="836816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Agenda</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3" name="Textplatzhalter 2"/>
          <p:cNvSpPr>
            <a:spLocks noGrp="1"/>
          </p:cNvSpPr>
          <p:nvPr>
            <p:ph type="body" sz="quarter" idx="11" hasCustomPrompt="1"/>
          </p:nvPr>
        </p:nvSpPr>
        <p:spPr>
          <a:xfrm>
            <a:off x="1055092" y="2540573"/>
            <a:ext cx="8353029" cy="3729600"/>
          </a:xfrm>
        </p:spPr>
        <p:txBody>
          <a:bodyPr/>
          <a:lstStyle>
            <a:lvl1pPr marL="371464" indent="-371464">
              <a:buClrTx/>
              <a:buFont typeface="+mj-lt"/>
              <a:buAutoNum type="arabicPeriod"/>
              <a:defRPr sz="2817" b="0" baseline="0">
                <a:solidFill>
                  <a:schemeClr val="bg1"/>
                </a:solidFill>
              </a:defRPr>
            </a:lvl1pPr>
            <a:lvl2pPr marL="441973" indent="-247642">
              <a:buClrTx/>
              <a:buFont typeface="+mj-lt"/>
              <a:buAutoNum type="arabicPeriod"/>
              <a:defRPr sz="1950" b="0">
                <a:solidFill>
                  <a:schemeClr val="bg1"/>
                </a:solidFill>
              </a:defRPr>
            </a:lvl2pPr>
            <a:lvl3pPr marL="638024" indent="-247642">
              <a:buClrTx/>
              <a:buFont typeface="+mj-lt"/>
              <a:buAutoNum type="arabicPeriod"/>
              <a:defRPr sz="1517" b="0">
                <a:solidFill>
                  <a:schemeClr val="bg1"/>
                </a:solidFill>
              </a:defRPr>
            </a:lvl3pPr>
            <a:lvl4pPr marL="830633" indent="-247642">
              <a:buClrTx/>
              <a:buFont typeface="+mj-lt"/>
              <a:buAutoNum type="arabicPeriod"/>
              <a:defRPr b="0" baseline="0">
                <a:solidFill>
                  <a:schemeClr val="bg1"/>
                </a:solidFill>
              </a:defRPr>
            </a:lvl4pPr>
            <a:lvl5pPr marL="1024964" indent="-247642">
              <a:buClrTx/>
              <a:buFont typeface="+mj-lt"/>
              <a:buAutoNum type="arabicPeriod"/>
              <a:defRPr b="0">
                <a:solidFill>
                  <a:schemeClr val="bg1"/>
                </a:solidFill>
              </a:defRPr>
            </a:lvl5p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pic>
        <p:nvPicPr>
          <p:cNvPr id="7"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40983"/>
      </p:ext>
    </p:extLst>
  </p:cSld>
  <p:clrMapOvr>
    <a:masterClrMapping/>
  </p:clrMapOvr>
  <p:hf hdr="0"/>
  <p:extLst mod="1">
    <p:ext uri="{DCECCB84-F9BA-43D5-87BE-67443E8EF086}">
      <p15:sldGuideLst xmlns:p15="http://schemas.microsoft.com/office/powerpoint/2012/main">
        <p15:guide id="1" orient="horz" pos="1221">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2" y="2248881"/>
            <a:ext cx="566843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Insert Text</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3" name="Textplatzhalter 2"/>
          <p:cNvSpPr>
            <a:spLocks noGrp="1"/>
          </p:cNvSpPr>
          <p:nvPr>
            <p:ph type="body" sz="quarter" idx="11" hasCustomPrompt="1"/>
          </p:nvPr>
        </p:nvSpPr>
        <p:spPr bwMode="gray">
          <a:xfrm>
            <a:off x="1021557" y="2588677"/>
            <a:ext cx="5704548" cy="1333570"/>
          </a:xfrm>
        </p:spPr>
        <p:txBody>
          <a:bodyPr wrap="square" lIns="0" tIns="0" rIns="0" bIns="0">
            <a:spAutoFit/>
          </a:bodyPr>
          <a:lstStyle>
            <a:lvl1pPr marL="0" indent="0">
              <a:spcBef>
                <a:spcPts val="0"/>
              </a:spcBef>
              <a:buFontTx/>
              <a:buNone/>
              <a:defRPr sz="4333">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Edit text master format here</a:t>
            </a:r>
          </a:p>
        </p:txBody>
      </p:sp>
      <p:pic>
        <p:nvPicPr>
          <p:cNvPr id="7"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266618"/>
      </p:ext>
    </p:extLst>
  </p:cSld>
  <p:clrMapOvr>
    <a:masterClrMapping/>
  </p:clrMapOvr>
  <p:hf hdr="0"/>
  <p:extLst mod="1">
    <p:ext uri="{DCECCB84-F9BA-43D5-87BE-67443E8EF086}">
      <p15:sldGuideLst xmlns:p15="http://schemas.microsoft.com/office/powerpoint/2012/main">
        <p15:guide id="1" orient="horz" pos="1221">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3" name="Content Placeholder 2"/>
          <p:cNvSpPr>
            <a:spLocks noGrp="1"/>
          </p:cNvSpPr>
          <p:nvPr>
            <p:ph idx="1" hasCustomPrompt="1"/>
          </p:nvPr>
        </p:nvSpPr>
        <p:spPr bwMode="gray"/>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
        <p:nvSpPr>
          <p:cNvPr id="9" name="Textplatzhalter 8"/>
          <p:cNvSpPr>
            <a:spLocks noGrp="1"/>
          </p:cNvSpPr>
          <p:nvPr>
            <p:ph type="body" sz="quarter" idx="13" hasCustomPrompt="1"/>
          </p:nvPr>
        </p:nvSpPr>
        <p:spPr bwMode="gray">
          <a:xfrm>
            <a:off x="486703"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Tree>
    <p:extLst>
      <p:ext uri="{BB962C8B-B14F-4D97-AF65-F5344CB8AC3E}">
        <p14:creationId xmlns:p14="http://schemas.microsoft.com/office/powerpoint/2010/main" val="3427939624"/>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3" name="Content Placeholder 2"/>
          <p:cNvSpPr>
            <a:spLocks noGrp="1"/>
          </p:cNvSpPr>
          <p:nvPr>
            <p:ph idx="1" hasCustomPrompt="1"/>
          </p:nvPr>
        </p:nvSpPr>
        <p:spPr bwMode="gray">
          <a:xfrm>
            <a:off x="479700" y="1492250"/>
            <a:ext cx="4375150" cy="4483100"/>
          </a:xfrm>
        </p:spPr>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
        <p:nvSpPr>
          <p:cNvPr id="9"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
        <p:nvSpPr>
          <p:cNvPr id="5" name="Content Placeholder 2"/>
          <p:cNvSpPr>
            <a:spLocks noGrp="1"/>
          </p:cNvSpPr>
          <p:nvPr>
            <p:ph idx="14" hasCustomPrompt="1"/>
          </p:nvPr>
        </p:nvSpPr>
        <p:spPr bwMode="gray">
          <a:xfrm>
            <a:off x="5019300" y="1492250"/>
            <a:ext cx="4375150" cy="4483100"/>
          </a:xfrm>
        </p:spPr>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Tree>
    <p:extLst>
      <p:ext uri="{BB962C8B-B14F-4D97-AF65-F5344CB8AC3E}">
        <p14:creationId xmlns:p14="http://schemas.microsoft.com/office/powerpoint/2010/main" val="28225630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681038" y="1825625"/>
            <a:ext cx="419576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5029200" y="1825625"/>
            <a:ext cx="41957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p:cNvSpPr>
            <a:spLocks noGrp="1"/>
          </p:cNvSpPr>
          <p:nvPr>
            <p:ph type="dt" sz="half" idx="10"/>
          </p:nvPr>
        </p:nvSpPr>
        <p:spPr/>
        <p:txBody>
          <a:bodyPr/>
          <a:lstStyle/>
          <a:p>
            <a:fld id="{AD057C9F-0A88-4184-B798-AEBD721ED71E}" type="datetimeFigureOut">
              <a:rPr lang="pl-PL" smtClean="0"/>
              <a:t>27.10.2016</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12233700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6" name="Bildplatzhalter 5"/>
          <p:cNvSpPr>
            <a:spLocks noGrp="1"/>
          </p:cNvSpPr>
          <p:nvPr>
            <p:ph type="pic" sz="quarter" idx="15" hasCustomPrompt="1"/>
          </p:nvPr>
        </p:nvSpPr>
        <p:spPr bwMode="gray">
          <a:xfrm>
            <a:off x="491000" y="1492250"/>
            <a:ext cx="4375150" cy="4483100"/>
          </a:xfrm>
          <a:solidFill>
            <a:schemeClr val="tx2"/>
          </a:solidFill>
          <a:ln>
            <a:noFill/>
          </a:ln>
        </p:spPr>
        <p:txBody>
          <a:bodyPr/>
          <a:lstStyle>
            <a:lvl1pPr marL="0" indent="0" algn="ctr">
              <a:buNone/>
              <a:defRPr>
                <a:solidFill>
                  <a:schemeClr val="accent5"/>
                </a:solidFill>
              </a:defRPr>
            </a:lvl1pPr>
          </a:lstStyle>
          <a:p>
            <a:r>
              <a:rPr lang="en-GB" noProof="0" dirty="0"/>
              <a:t>Click to insert image</a:t>
            </a:r>
          </a:p>
        </p:txBody>
      </p:sp>
      <p:sp>
        <p:nvSpPr>
          <p:cNvPr id="9"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
        <p:nvSpPr>
          <p:cNvPr id="5" name="Content Placeholder 2"/>
          <p:cNvSpPr>
            <a:spLocks noGrp="1"/>
          </p:cNvSpPr>
          <p:nvPr>
            <p:ph idx="14" hasCustomPrompt="1"/>
          </p:nvPr>
        </p:nvSpPr>
        <p:spPr bwMode="gray">
          <a:xfrm>
            <a:off x="5020935" y="1492250"/>
            <a:ext cx="4375150" cy="4483100"/>
          </a:xfrm>
        </p:spPr>
        <p:txBody>
          <a:bodyPr/>
          <a:lstStyle>
            <a:lvl1pPr>
              <a:defRPr/>
            </a:lvl1pPr>
            <a:lvl2pPr>
              <a:defRPr/>
            </a:lvl2pPr>
            <a:lvl3pPr>
              <a:defRPr/>
            </a:lvl3pPr>
            <a:lvl4pPr>
              <a:defRPr/>
            </a:lvl4pPr>
            <a:lvl5pPr>
              <a:defRPr/>
            </a:lvl5p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Tree>
    <p:extLst>
      <p:ext uri="{BB962C8B-B14F-4D97-AF65-F5344CB8AC3E}">
        <p14:creationId xmlns:p14="http://schemas.microsoft.com/office/powerpoint/2010/main" val="2254844834"/>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a:t>Action Title</a:t>
            </a:r>
          </a:p>
        </p:txBody>
      </p:sp>
      <p:sp>
        <p:nvSpPr>
          <p:cNvPr id="8"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Tree>
    <p:extLst>
      <p:ext uri="{BB962C8B-B14F-4D97-AF65-F5344CB8AC3E}">
        <p14:creationId xmlns:p14="http://schemas.microsoft.com/office/powerpoint/2010/main" val="247773709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695121069"/>
              </p:ext>
            </p:extLst>
          </p:nvPr>
        </p:nvGraphicFramePr>
        <p:xfrm>
          <a:off x="1721" y="2118"/>
          <a:ext cx="1719" cy="2116"/>
        </p:xfrm>
        <a:graphic>
          <a:graphicData uri="http://schemas.openxmlformats.org/presentationml/2006/ole">
            <mc:AlternateContent xmlns:mc="http://schemas.openxmlformats.org/markup-compatibility/2006">
              <mc:Choice xmlns:v="urn:schemas-microsoft-com:vml" Requires="v">
                <p:oleObj spid="_x0000_s6154"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721" y="2118"/>
                        <a:ext cx="1719" cy="2116"/>
                      </a:xfrm>
                      <a:prstGeom prst="rect">
                        <a:avLst/>
                      </a:prstGeom>
                    </p:spPr>
                  </p:pic>
                </p:oleObj>
              </mc:Fallback>
            </mc:AlternateContent>
          </a:graphicData>
        </a:graphic>
      </p:graphicFrame>
      <p:pic>
        <p:nvPicPr>
          <p:cNvPr id="7" name="Grafik 6"/>
          <p:cNvPicPr>
            <a:picLocks noChangeAspect="1"/>
          </p:cNvPicPr>
          <p:nvPr/>
        </p:nvPicPr>
        <p:blipFill rotWithShape="1">
          <a:blip r:embed="rId6">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pic>
        <p:nvPicPr>
          <p:cNvPr id="8" name="Grafik 7"/>
          <p:cNvPicPr>
            <a:picLocks noChangeAspect="1"/>
          </p:cNvPicPr>
          <p:nvPr/>
        </p:nvPicPr>
        <p:blipFill>
          <a:blip r:embed="rId7"/>
          <a:stretch>
            <a:fillRect/>
          </a:stretch>
        </p:blipFill>
        <p:spPr bwMode="gray">
          <a:xfrm>
            <a:off x="7872899" y="359724"/>
            <a:ext cx="1552936" cy="348301"/>
          </a:xfrm>
          <a:prstGeom prst="rect">
            <a:avLst/>
          </a:prstGeom>
        </p:spPr>
      </p:pic>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9" name="Textfeld 8"/>
          <p:cNvSpPr txBox="1"/>
          <p:nvPr/>
        </p:nvSpPr>
        <p:spPr bwMode="gray">
          <a:xfrm>
            <a:off x="1021557" y="2028826"/>
            <a:ext cx="3124253" cy="750205"/>
          </a:xfrm>
          <a:prstGeom prst="rect">
            <a:avLst/>
          </a:prstGeom>
          <a:noFill/>
        </p:spPr>
        <p:txBody>
          <a:bodyPr wrap="none" lIns="0" tIns="0" rIns="0" bIns="0" rtlCol="0">
            <a:spAutoFit/>
          </a:bodyPr>
          <a:lstStyle/>
          <a:p>
            <a:pPr defTabSz="742927"/>
            <a:r>
              <a:rPr lang="en-GB" sz="4875" b="1" noProof="0" dirty="0">
                <a:solidFill>
                  <a:prstClr val="white"/>
                </a:solidFill>
              </a:rPr>
              <a:t>Thank you</a:t>
            </a:r>
          </a:p>
        </p:txBody>
      </p:sp>
      <p:sp>
        <p:nvSpPr>
          <p:cNvPr id="3" name="Subtitle 2"/>
          <p:cNvSpPr>
            <a:spLocks noGrp="1"/>
          </p:cNvSpPr>
          <p:nvPr>
            <p:ph type="subTitle" idx="1" hasCustomPrompt="1"/>
          </p:nvPr>
        </p:nvSpPr>
        <p:spPr bwMode="gray">
          <a:xfrm>
            <a:off x="1057671" y="3823377"/>
            <a:ext cx="8368163" cy="183448"/>
          </a:xfrm>
        </p:spPr>
        <p:txBody>
          <a:bodyPr wrap="square">
            <a:spAutoFit/>
          </a:bodyPr>
          <a:lstStyle>
            <a:lvl1pPr marL="0" indent="0" algn="l">
              <a:spcBef>
                <a:spcPts val="0"/>
              </a:spcBef>
              <a:buNone/>
              <a:defRPr sz="1192" baseline="0">
                <a:solidFill>
                  <a:schemeClr val="bg1"/>
                </a:solidFill>
              </a:defRPr>
            </a:lvl1pPr>
            <a:lvl2pPr marL="371464" indent="0" algn="ctr">
              <a:buNone/>
              <a:defRPr sz="1625"/>
            </a:lvl2pPr>
            <a:lvl3pPr marL="742927" indent="0" algn="ctr">
              <a:buNone/>
              <a:defRPr sz="1462"/>
            </a:lvl3pPr>
            <a:lvl4pPr marL="1114391" indent="0" algn="ctr">
              <a:buNone/>
              <a:defRPr sz="1300"/>
            </a:lvl4pPr>
            <a:lvl5pPr marL="1485854" indent="0" algn="ctr">
              <a:buNone/>
              <a:defRPr sz="1300"/>
            </a:lvl5pPr>
            <a:lvl6pPr marL="1857318" indent="0" algn="ctr">
              <a:buNone/>
              <a:defRPr sz="1300"/>
            </a:lvl6pPr>
            <a:lvl7pPr marL="2228781" indent="0" algn="ctr">
              <a:buNone/>
              <a:defRPr sz="1300"/>
            </a:lvl7pPr>
            <a:lvl8pPr marL="2600245" indent="0" algn="ctr">
              <a:buNone/>
              <a:defRPr sz="1300"/>
            </a:lvl8pPr>
            <a:lvl9pPr marL="2971709" indent="0" algn="ctr">
              <a:buNone/>
              <a:defRPr sz="1300"/>
            </a:lvl9pPr>
          </a:lstStyle>
          <a:p>
            <a:r>
              <a:rPr lang="en-GB" noProof="0" dirty="0"/>
              <a:t>Text</a:t>
            </a:r>
          </a:p>
        </p:txBody>
      </p:sp>
    </p:spTree>
    <p:extLst>
      <p:ext uri="{BB962C8B-B14F-4D97-AF65-F5344CB8AC3E}">
        <p14:creationId xmlns:p14="http://schemas.microsoft.com/office/powerpoint/2010/main" val="1866225122"/>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374271"/>
            <a:ext cx="9082220" cy="282129"/>
          </a:xfrm>
        </p:spPr>
        <p:txBody>
          <a:bodyPr>
            <a:spAutoFit/>
          </a:bodyPr>
          <a:lstStyle/>
          <a:p>
            <a:r>
              <a:rPr lang="en-GB" dirty="0"/>
              <a:t>Click to edit Master title style</a:t>
            </a:r>
            <a:endParaRPr lang="de-DE" dirty="0"/>
          </a:p>
        </p:txBody>
      </p:sp>
    </p:spTree>
    <p:extLst>
      <p:ext uri="{BB962C8B-B14F-4D97-AF65-F5344CB8AC3E}">
        <p14:creationId xmlns:p14="http://schemas.microsoft.com/office/powerpoint/2010/main" val="4071136835"/>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Slide">
    <p:spTree>
      <p:nvGrpSpPr>
        <p:cNvPr id="1" name=""/>
        <p:cNvGrpSpPr/>
        <p:nvPr/>
      </p:nvGrpSpPr>
      <p:grpSpPr>
        <a:xfrm>
          <a:off x="0" y="0"/>
          <a:ext cx="0" cy="0"/>
          <a:chOff x="0" y="0"/>
          <a:chExt cx="0" cy="0"/>
        </a:xfrm>
      </p:grpSpPr>
      <p:pic>
        <p:nvPicPr>
          <p:cNvPr id="7" name="Grafik 6"/>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0" y="2248881"/>
            <a:ext cx="566843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Optional Text</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2" name="Title 1"/>
          <p:cNvSpPr>
            <a:spLocks noGrp="1"/>
          </p:cNvSpPr>
          <p:nvPr>
            <p:ph type="ctrTitle" hasCustomPrompt="1"/>
          </p:nvPr>
        </p:nvSpPr>
        <p:spPr bwMode="gray">
          <a:xfrm>
            <a:off x="1021557" y="2588678"/>
            <a:ext cx="5704548" cy="1308050"/>
          </a:xfrm>
        </p:spPr>
        <p:txBody>
          <a:bodyPr anchor="t"/>
          <a:lstStyle>
            <a:lvl1pPr algn="l">
              <a:lnSpc>
                <a:spcPts val="5092"/>
              </a:lnSpc>
              <a:defRPr sz="4875">
                <a:solidFill>
                  <a:schemeClr val="bg1"/>
                </a:solidFill>
              </a:defRPr>
            </a:lvl1pPr>
          </a:lstStyle>
          <a:p>
            <a:r>
              <a:rPr lang="en-GB" noProof="0" dirty="0"/>
              <a:t>Title</a:t>
            </a:r>
            <a:br>
              <a:rPr lang="en-GB" noProof="0" dirty="0"/>
            </a:br>
            <a:r>
              <a:rPr lang="en-GB" noProof="0" dirty="0"/>
              <a:t>two-line</a:t>
            </a:r>
          </a:p>
        </p:txBody>
      </p:sp>
      <p:sp>
        <p:nvSpPr>
          <p:cNvPr id="3" name="Subtitle 2"/>
          <p:cNvSpPr>
            <a:spLocks noGrp="1"/>
          </p:cNvSpPr>
          <p:nvPr>
            <p:ph type="subTitle" idx="1" hasCustomPrompt="1"/>
          </p:nvPr>
        </p:nvSpPr>
        <p:spPr bwMode="gray">
          <a:xfrm>
            <a:off x="1057672" y="5882060"/>
            <a:ext cx="5668433" cy="366895"/>
          </a:xfrm>
        </p:spPr>
        <p:txBody>
          <a:bodyPr wrap="square" anchor="b">
            <a:spAutoFit/>
          </a:bodyPr>
          <a:lstStyle>
            <a:lvl1pPr marL="0" indent="0" algn="l">
              <a:spcBef>
                <a:spcPts val="0"/>
              </a:spcBef>
              <a:buNone/>
              <a:defRPr sz="1192" baseline="0">
                <a:solidFill>
                  <a:schemeClr val="bg1"/>
                </a:solidFill>
              </a:defRPr>
            </a:lvl1pPr>
            <a:lvl2pPr marL="371464" indent="0" algn="ctr">
              <a:buNone/>
              <a:defRPr sz="1625"/>
            </a:lvl2pPr>
            <a:lvl3pPr marL="742927" indent="0" algn="ctr">
              <a:buNone/>
              <a:defRPr sz="1462"/>
            </a:lvl3pPr>
            <a:lvl4pPr marL="1114391" indent="0" algn="ctr">
              <a:buNone/>
              <a:defRPr sz="1300"/>
            </a:lvl4pPr>
            <a:lvl5pPr marL="1485854" indent="0" algn="ctr">
              <a:buNone/>
              <a:defRPr sz="1300"/>
            </a:lvl5pPr>
            <a:lvl6pPr marL="1857318" indent="0" algn="ctr">
              <a:buNone/>
              <a:defRPr sz="1300"/>
            </a:lvl6pPr>
            <a:lvl7pPr marL="2228781" indent="0" algn="ctr">
              <a:buNone/>
              <a:defRPr sz="1300"/>
            </a:lvl7pPr>
            <a:lvl8pPr marL="2600245" indent="0" algn="ctr">
              <a:buNone/>
              <a:defRPr sz="1300"/>
            </a:lvl8pPr>
            <a:lvl9pPr marL="2971709" indent="0" algn="ctr">
              <a:buNone/>
              <a:defRPr sz="1300"/>
            </a:lvl9pPr>
          </a:lstStyle>
          <a:p>
            <a:r>
              <a:rPr lang="de-DE" dirty="0"/>
              <a:t>Name</a:t>
            </a:r>
          </a:p>
          <a:p>
            <a:r>
              <a:rPr lang="de-DE" dirty="0"/>
              <a:t>Date</a:t>
            </a:r>
            <a:endParaRPr lang="en-US" dirty="0"/>
          </a:p>
        </p:txBody>
      </p:sp>
      <p:pic>
        <p:nvPicPr>
          <p:cNvPr id="9"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8652" y="1057752"/>
            <a:ext cx="9958147" cy="5820568"/>
          </a:xfrm>
          <a:prstGeom prst="rect">
            <a:avLst/>
          </a:prstGeom>
        </p:spPr>
      </p:pic>
      <p:sp>
        <p:nvSpPr>
          <p:cNvPr id="11" name="Freihandform 9"/>
          <p:cNvSpPr/>
          <p:nvPr userDrawn="1"/>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31"/>
            <a:endParaRPr lang="de-DE" sz="1083" dirty="0">
              <a:solidFill>
                <a:prstClr val="white"/>
              </a:solidFill>
            </a:endParaRPr>
          </a:p>
        </p:txBody>
      </p:sp>
      <p:pic>
        <p:nvPicPr>
          <p:cNvPr id="12" name="Picture 13" descr="\\psf\Host\Volumes\Bildarchiv\2_Logos\0_GFT_Group_Logos_Pack\02_Screen\01_Vector\GFT\illustrator_6\GFT_Logo_RGB.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72898" y="355397"/>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13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1" y="2248881"/>
            <a:ext cx="836816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Agenda</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3" name="Textplatzhalter 2"/>
          <p:cNvSpPr>
            <a:spLocks noGrp="1"/>
          </p:cNvSpPr>
          <p:nvPr>
            <p:ph type="body" sz="quarter" idx="11" hasCustomPrompt="1"/>
          </p:nvPr>
        </p:nvSpPr>
        <p:spPr>
          <a:xfrm>
            <a:off x="1055092" y="2540573"/>
            <a:ext cx="8353029" cy="3729600"/>
          </a:xfrm>
        </p:spPr>
        <p:txBody>
          <a:bodyPr/>
          <a:lstStyle>
            <a:lvl1pPr marL="371464" indent="-371464">
              <a:buClrTx/>
              <a:buFont typeface="+mj-lt"/>
              <a:buAutoNum type="arabicPeriod"/>
              <a:defRPr sz="2817" b="0" baseline="0">
                <a:solidFill>
                  <a:schemeClr val="bg1"/>
                </a:solidFill>
              </a:defRPr>
            </a:lvl1pPr>
            <a:lvl2pPr marL="441973" indent="-247642">
              <a:buClrTx/>
              <a:buFont typeface="+mj-lt"/>
              <a:buAutoNum type="arabicPeriod"/>
              <a:defRPr sz="1950" b="0">
                <a:solidFill>
                  <a:schemeClr val="bg1"/>
                </a:solidFill>
              </a:defRPr>
            </a:lvl2pPr>
            <a:lvl3pPr marL="638024" indent="-247642">
              <a:buClrTx/>
              <a:buFont typeface="+mj-lt"/>
              <a:buAutoNum type="arabicPeriod"/>
              <a:defRPr sz="1517" b="0">
                <a:solidFill>
                  <a:schemeClr val="bg1"/>
                </a:solidFill>
              </a:defRPr>
            </a:lvl3pPr>
            <a:lvl4pPr marL="830633" indent="-247642">
              <a:buClrTx/>
              <a:buFont typeface="+mj-lt"/>
              <a:buAutoNum type="arabicPeriod"/>
              <a:defRPr b="0" baseline="0">
                <a:solidFill>
                  <a:schemeClr val="bg1"/>
                </a:solidFill>
              </a:defRPr>
            </a:lvl4pPr>
            <a:lvl5pPr marL="1024964" indent="-247642">
              <a:buClrTx/>
              <a:buFont typeface="+mj-lt"/>
              <a:buAutoNum type="arabicPeriod"/>
              <a:defRPr b="0">
                <a:solidFill>
                  <a:schemeClr val="bg1"/>
                </a:solidFill>
              </a:defRPr>
            </a:lvl5p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pic>
        <p:nvPicPr>
          <p:cNvPr id="7"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318955"/>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sp>
        <p:nvSpPr>
          <p:cNvPr id="17" name="Textplatzhalter 16"/>
          <p:cNvSpPr>
            <a:spLocks noGrp="1"/>
          </p:cNvSpPr>
          <p:nvPr>
            <p:ph type="body" sz="quarter" idx="10" hasCustomPrompt="1"/>
          </p:nvPr>
        </p:nvSpPr>
        <p:spPr bwMode="gray">
          <a:xfrm>
            <a:off x="1057672" y="2248881"/>
            <a:ext cx="5668433" cy="183448"/>
          </a:xfrm>
        </p:spPr>
        <p:txBody>
          <a:bodyPr wrap="square" anchor="b">
            <a:spAutoFit/>
          </a:bodyPr>
          <a:lstStyle>
            <a:lvl1pPr marL="0" indent="0">
              <a:spcBef>
                <a:spcPts val="0"/>
              </a:spcBef>
              <a:buFontTx/>
              <a:buNone/>
              <a:defRPr sz="1192" cap="all" spc="108" baseline="0">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Insert Text</a:t>
            </a:r>
          </a:p>
        </p:txBody>
      </p:sp>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3" name="Textplatzhalter 2"/>
          <p:cNvSpPr>
            <a:spLocks noGrp="1"/>
          </p:cNvSpPr>
          <p:nvPr>
            <p:ph type="body" sz="quarter" idx="11" hasCustomPrompt="1"/>
          </p:nvPr>
        </p:nvSpPr>
        <p:spPr bwMode="gray">
          <a:xfrm>
            <a:off x="1021557" y="2588677"/>
            <a:ext cx="5704548" cy="1333570"/>
          </a:xfrm>
        </p:spPr>
        <p:txBody>
          <a:bodyPr wrap="square" lIns="0" tIns="0" rIns="0" bIns="0">
            <a:spAutoFit/>
          </a:bodyPr>
          <a:lstStyle>
            <a:lvl1pPr marL="0" indent="0">
              <a:spcBef>
                <a:spcPts val="0"/>
              </a:spcBef>
              <a:buFontTx/>
              <a:buNone/>
              <a:defRPr sz="4333">
                <a:solidFill>
                  <a:schemeClr val="bg1"/>
                </a:solidFill>
              </a:defRPr>
            </a:lvl1pPr>
            <a:lvl2pPr marL="194331" indent="0">
              <a:buFontTx/>
              <a:buNone/>
              <a:defRPr/>
            </a:lvl2pPr>
            <a:lvl3pPr marL="390381" indent="0">
              <a:buFontTx/>
              <a:buNone/>
              <a:defRPr/>
            </a:lvl3pPr>
            <a:lvl4pPr marL="582991" indent="0">
              <a:buFontTx/>
              <a:buNone/>
              <a:defRPr/>
            </a:lvl4pPr>
            <a:lvl5pPr marL="777322" indent="0">
              <a:buFontTx/>
              <a:buNone/>
              <a:defRPr/>
            </a:lvl5pPr>
          </a:lstStyle>
          <a:p>
            <a:pPr lvl="0"/>
            <a:r>
              <a:rPr lang="en-GB" noProof="0" dirty="0"/>
              <a:t>Edit text master format here</a:t>
            </a:r>
          </a:p>
        </p:txBody>
      </p:sp>
      <p:pic>
        <p:nvPicPr>
          <p:cNvPr id="7" name="Picture 13" descr="\\psf\Host\Volumes\Bildarchiv\2_Logos\0_GFT_Group_Logos_Pack\02_Screen\01_Vector\GFT\illustrator_6\GFT_Logo_RGB.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829571"/>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3" name="Content Placeholder 2"/>
          <p:cNvSpPr>
            <a:spLocks noGrp="1"/>
          </p:cNvSpPr>
          <p:nvPr>
            <p:ph idx="1" hasCustomPrompt="1"/>
          </p:nvPr>
        </p:nvSpPr>
        <p:spPr bwMode="gray"/>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
        <p:nvSpPr>
          <p:cNvPr id="9" name="Textplatzhalter 8"/>
          <p:cNvSpPr>
            <a:spLocks noGrp="1"/>
          </p:cNvSpPr>
          <p:nvPr>
            <p:ph type="body" sz="quarter" idx="13" hasCustomPrompt="1"/>
          </p:nvPr>
        </p:nvSpPr>
        <p:spPr bwMode="gray">
          <a:xfrm>
            <a:off x="486703"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Tree>
    <p:extLst>
      <p:ext uri="{BB962C8B-B14F-4D97-AF65-F5344CB8AC3E}">
        <p14:creationId xmlns:p14="http://schemas.microsoft.com/office/powerpoint/2010/main" val="39521630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3" name="Content Placeholder 2"/>
          <p:cNvSpPr>
            <a:spLocks noGrp="1"/>
          </p:cNvSpPr>
          <p:nvPr>
            <p:ph idx="1" hasCustomPrompt="1"/>
          </p:nvPr>
        </p:nvSpPr>
        <p:spPr bwMode="gray">
          <a:xfrm>
            <a:off x="479700" y="1492250"/>
            <a:ext cx="4375150" cy="4483100"/>
          </a:xfrm>
        </p:spPr>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
        <p:nvSpPr>
          <p:cNvPr id="9"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
        <p:nvSpPr>
          <p:cNvPr id="5" name="Content Placeholder 2"/>
          <p:cNvSpPr>
            <a:spLocks noGrp="1"/>
          </p:cNvSpPr>
          <p:nvPr>
            <p:ph idx="14" hasCustomPrompt="1"/>
          </p:nvPr>
        </p:nvSpPr>
        <p:spPr bwMode="gray">
          <a:xfrm>
            <a:off x="5019300" y="1492250"/>
            <a:ext cx="4375150" cy="4483100"/>
          </a:xfrm>
        </p:spPr>
        <p:txBody>
          <a:body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Tree>
    <p:extLst>
      <p:ext uri="{BB962C8B-B14F-4D97-AF65-F5344CB8AC3E}">
        <p14:creationId xmlns:p14="http://schemas.microsoft.com/office/powerpoint/2010/main" val="39076515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a:t>Action Title</a:t>
            </a:r>
          </a:p>
        </p:txBody>
      </p:sp>
      <p:sp>
        <p:nvSpPr>
          <p:cNvPr id="6" name="Bildplatzhalter 5"/>
          <p:cNvSpPr>
            <a:spLocks noGrp="1"/>
          </p:cNvSpPr>
          <p:nvPr>
            <p:ph type="pic" sz="quarter" idx="15" hasCustomPrompt="1"/>
          </p:nvPr>
        </p:nvSpPr>
        <p:spPr bwMode="gray">
          <a:xfrm>
            <a:off x="491000" y="1492250"/>
            <a:ext cx="4375150" cy="4483100"/>
          </a:xfrm>
          <a:solidFill>
            <a:schemeClr val="tx2"/>
          </a:solidFill>
          <a:ln>
            <a:noFill/>
          </a:ln>
        </p:spPr>
        <p:txBody>
          <a:bodyPr/>
          <a:lstStyle>
            <a:lvl1pPr marL="0" indent="0" algn="ctr">
              <a:buNone/>
              <a:defRPr>
                <a:solidFill>
                  <a:schemeClr val="accent5"/>
                </a:solidFill>
              </a:defRPr>
            </a:lvl1pPr>
          </a:lstStyle>
          <a:p>
            <a:r>
              <a:rPr lang="en-GB" noProof="0" dirty="0"/>
              <a:t>Click to insert image</a:t>
            </a:r>
          </a:p>
        </p:txBody>
      </p:sp>
      <p:sp>
        <p:nvSpPr>
          <p:cNvPr id="9"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
        <p:nvSpPr>
          <p:cNvPr id="5" name="Content Placeholder 2"/>
          <p:cNvSpPr>
            <a:spLocks noGrp="1"/>
          </p:cNvSpPr>
          <p:nvPr>
            <p:ph idx="14" hasCustomPrompt="1"/>
          </p:nvPr>
        </p:nvSpPr>
        <p:spPr bwMode="gray">
          <a:xfrm>
            <a:off x="5020935" y="1492250"/>
            <a:ext cx="4375150" cy="4483100"/>
          </a:xfrm>
        </p:spPr>
        <p:txBody>
          <a:bodyPr/>
          <a:lstStyle>
            <a:lvl1pPr>
              <a:defRPr/>
            </a:lvl1pPr>
            <a:lvl2pPr>
              <a:defRPr/>
            </a:lvl2pPr>
            <a:lvl3pPr>
              <a:defRPr/>
            </a:lvl3pPr>
            <a:lvl4pPr>
              <a:defRPr/>
            </a:lvl4pPr>
            <a:lvl5pPr>
              <a:defRPr/>
            </a:lvl5pPr>
          </a:lstStyle>
          <a:p>
            <a:pPr lvl="0"/>
            <a:r>
              <a:rPr lang="en-GB" noProof="0" dirty="0"/>
              <a:t>Edit text master format</a:t>
            </a:r>
          </a:p>
          <a:p>
            <a:pPr lvl="1"/>
            <a:r>
              <a:rPr lang="en-GB" noProof="0" dirty="0"/>
              <a:t>2nd level</a:t>
            </a:r>
          </a:p>
          <a:p>
            <a:pPr lvl="2"/>
            <a:r>
              <a:rPr lang="en-GB" noProof="0" dirty="0"/>
              <a:t>3rd level</a:t>
            </a:r>
          </a:p>
          <a:p>
            <a:pPr lvl="3"/>
            <a:r>
              <a:rPr lang="en-GB" noProof="0" dirty="0"/>
              <a:t>4th level</a:t>
            </a:r>
          </a:p>
          <a:p>
            <a:pPr lvl="4"/>
            <a:r>
              <a:rPr lang="en-GB" noProof="0" dirty="0"/>
              <a:t>5th level</a:t>
            </a:r>
          </a:p>
        </p:txBody>
      </p:sp>
    </p:spTree>
    <p:extLst>
      <p:ext uri="{BB962C8B-B14F-4D97-AF65-F5344CB8AC3E}">
        <p14:creationId xmlns:p14="http://schemas.microsoft.com/office/powerpoint/2010/main" val="166073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3925" cy="1325563"/>
          </a:xfrm>
        </p:spPr>
        <p:txBody>
          <a:bodyPr/>
          <a:lstStyle/>
          <a:p>
            <a:r>
              <a:rPr lang="en-US"/>
              <a:t>Click to edit Master title style</a:t>
            </a:r>
            <a:endParaRPr lang="pl-PL"/>
          </a:p>
        </p:txBody>
      </p:sp>
      <p:sp>
        <p:nvSpPr>
          <p:cNvPr id="3" name="Text Placeholder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p:cNvSpPr>
            <a:spLocks noGrp="1"/>
          </p:cNvSpPr>
          <p:nvPr>
            <p:ph type="dt" sz="half" idx="10"/>
          </p:nvPr>
        </p:nvSpPr>
        <p:spPr/>
        <p:txBody>
          <a:bodyPr/>
          <a:lstStyle/>
          <a:p>
            <a:fld id="{AD057C9F-0A88-4184-B798-AEBD721ED71E}" type="datetimeFigureOut">
              <a:rPr lang="pl-PL" smtClean="0"/>
              <a:t>27.10.2016</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6068670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a:t>Action Title</a:t>
            </a:r>
          </a:p>
        </p:txBody>
      </p:sp>
      <p:sp>
        <p:nvSpPr>
          <p:cNvPr id="8" name="Textplatzhalter 8"/>
          <p:cNvSpPr>
            <a:spLocks noGrp="1"/>
          </p:cNvSpPr>
          <p:nvPr>
            <p:ph type="body" sz="quarter" idx="13" hasCustomPrompt="1"/>
          </p:nvPr>
        </p:nvSpPr>
        <p:spPr bwMode="gray">
          <a:xfrm>
            <a:off x="487500" y="296777"/>
            <a:ext cx="7249779" cy="133434"/>
          </a:xfrm>
        </p:spPr>
        <p:txBody>
          <a:bodyPr wrap="square" lIns="0" tIns="0" rIns="0" bIns="0" anchor="b">
            <a:spAutoFit/>
          </a:bodyPr>
          <a:lstStyle>
            <a:lvl1pPr marL="0" indent="0">
              <a:spcBef>
                <a:spcPts val="0"/>
              </a:spcBef>
              <a:buNone/>
              <a:defRPr sz="867" b="0" cap="all" spc="108" baseline="0">
                <a:solidFill>
                  <a:schemeClr val="accent2"/>
                </a:solidFill>
              </a:defRPr>
            </a:lvl1pPr>
          </a:lstStyle>
          <a:p>
            <a:pPr lvl="0"/>
            <a:r>
              <a:rPr lang="en-GB" noProof="0" dirty="0"/>
              <a:t>tracker</a:t>
            </a:r>
          </a:p>
        </p:txBody>
      </p:sp>
    </p:spTree>
    <p:extLst>
      <p:ext uri="{BB962C8B-B14F-4D97-AF65-F5344CB8AC3E}">
        <p14:creationId xmlns:p14="http://schemas.microsoft.com/office/powerpoint/2010/main" val="38068325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942513278"/>
              </p:ext>
            </p:extLst>
          </p:nvPr>
        </p:nvGraphicFramePr>
        <p:xfrm>
          <a:off x="1721" y="2118"/>
          <a:ext cx="1719" cy="2116"/>
        </p:xfrm>
        <a:graphic>
          <a:graphicData uri="http://schemas.openxmlformats.org/presentationml/2006/ole">
            <mc:AlternateContent xmlns:mc="http://schemas.openxmlformats.org/markup-compatibility/2006">
              <mc:Choice xmlns:v="urn:schemas-microsoft-com:vml" Requires="v">
                <p:oleObj spid="_x0000_s8202"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721" y="2118"/>
                        <a:ext cx="1719" cy="2116"/>
                      </a:xfrm>
                      <a:prstGeom prst="rect">
                        <a:avLst/>
                      </a:prstGeom>
                    </p:spPr>
                  </p:pic>
                </p:oleObj>
              </mc:Fallback>
            </mc:AlternateContent>
          </a:graphicData>
        </a:graphic>
      </p:graphicFrame>
      <p:pic>
        <p:nvPicPr>
          <p:cNvPr id="7" name="Grafik 6"/>
          <p:cNvPicPr>
            <a:picLocks noChangeAspect="1"/>
          </p:cNvPicPr>
          <p:nvPr/>
        </p:nvPicPr>
        <p:blipFill rotWithShape="1">
          <a:blip r:embed="rId6">
            <a:extLst>
              <a:ext uri="{28A0092B-C50C-407E-A947-70E740481C1C}">
                <a14:useLocalDpi xmlns:a14="http://schemas.microsoft.com/office/drawing/2010/main" val="0"/>
              </a:ext>
            </a:extLst>
          </a:blip>
          <a:srcRect t="13757"/>
          <a:stretch/>
        </p:blipFill>
        <p:spPr bwMode="gray">
          <a:xfrm>
            <a:off x="-28653" y="1057752"/>
            <a:ext cx="9958147" cy="5820568"/>
          </a:xfrm>
          <a:prstGeom prst="rect">
            <a:avLst/>
          </a:prstGeom>
        </p:spPr>
      </p:pic>
      <p:pic>
        <p:nvPicPr>
          <p:cNvPr id="8" name="Grafik 7"/>
          <p:cNvPicPr>
            <a:picLocks noChangeAspect="1"/>
          </p:cNvPicPr>
          <p:nvPr/>
        </p:nvPicPr>
        <p:blipFill>
          <a:blip r:embed="rId7"/>
          <a:stretch>
            <a:fillRect/>
          </a:stretch>
        </p:blipFill>
        <p:spPr bwMode="gray">
          <a:xfrm>
            <a:off x="7872899" y="359724"/>
            <a:ext cx="1552936" cy="348301"/>
          </a:xfrm>
          <a:prstGeom prst="rect">
            <a:avLst/>
          </a:prstGeom>
        </p:spPr>
      </p:pic>
      <p:sp>
        <p:nvSpPr>
          <p:cNvPr id="10" name="Freihandform 9"/>
          <p:cNvSpPr/>
          <p:nvPr/>
        </p:nvSpPr>
        <p:spPr bwMode="gray">
          <a:xfrm>
            <a:off x="711994" y="1873251"/>
            <a:ext cx="819000" cy="96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27"/>
            <a:endParaRPr lang="de-DE" sz="1083" dirty="0">
              <a:solidFill>
                <a:prstClr val="white"/>
              </a:solidFill>
            </a:endParaRPr>
          </a:p>
        </p:txBody>
      </p:sp>
      <p:sp>
        <p:nvSpPr>
          <p:cNvPr id="9" name="Textfeld 8"/>
          <p:cNvSpPr txBox="1"/>
          <p:nvPr/>
        </p:nvSpPr>
        <p:spPr bwMode="gray">
          <a:xfrm>
            <a:off x="1021557" y="2028826"/>
            <a:ext cx="3124253" cy="750205"/>
          </a:xfrm>
          <a:prstGeom prst="rect">
            <a:avLst/>
          </a:prstGeom>
          <a:noFill/>
        </p:spPr>
        <p:txBody>
          <a:bodyPr wrap="none" lIns="0" tIns="0" rIns="0" bIns="0" rtlCol="0">
            <a:spAutoFit/>
          </a:bodyPr>
          <a:lstStyle/>
          <a:p>
            <a:pPr defTabSz="742927"/>
            <a:r>
              <a:rPr lang="en-GB" sz="4875" b="1" noProof="0" dirty="0">
                <a:solidFill>
                  <a:prstClr val="white"/>
                </a:solidFill>
              </a:rPr>
              <a:t>Thank you</a:t>
            </a:r>
          </a:p>
        </p:txBody>
      </p:sp>
      <p:sp>
        <p:nvSpPr>
          <p:cNvPr id="3" name="Subtitle 2"/>
          <p:cNvSpPr>
            <a:spLocks noGrp="1"/>
          </p:cNvSpPr>
          <p:nvPr>
            <p:ph type="subTitle" idx="1" hasCustomPrompt="1"/>
          </p:nvPr>
        </p:nvSpPr>
        <p:spPr bwMode="gray">
          <a:xfrm>
            <a:off x="1057671" y="3823377"/>
            <a:ext cx="8368163" cy="183448"/>
          </a:xfrm>
        </p:spPr>
        <p:txBody>
          <a:bodyPr wrap="square">
            <a:spAutoFit/>
          </a:bodyPr>
          <a:lstStyle>
            <a:lvl1pPr marL="0" indent="0" algn="l">
              <a:spcBef>
                <a:spcPts val="0"/>
              </a:spcBef>
              <a:buNone/>
              <a:defRPr sz="1192" baseline="0">
                <a:solidFill>
                  <a:schemeClr val="bg1"/>
                </a:solidFill>
              </a:defRPr>
            </a:lvl1pPr>
            <a:lvl2pPr marL="371464" indent="0" algn="ctr">
              <a:buNone/>
              <a:defRPr sz="1625"/>
            </a:lvl2pPr>
            <a:lvl3pPr marL="742927" indent="0" algn="ctr">
              <a:buNone/>
              <a:defRPr sz="1462"/>
            </a:lvl3pPr>
            <a:lvl4pPr marL="1114391" indent="0" algn="ctr">
              <a:buNone/>
              <a:defRPr sz="1300"/>
            </a:lvl4pPr>
            <a:lvl5pPr marL="1485854" indent="0" algn="ctr">
              <a:buNone/>
              <a:defRPr sz="1300"/>
            </a:lvl5pPr>
            <a:lvl6pPr marL="1857318" indent="0" algn="ctr">
              <a:buNone/>
              <a:defRPr sz="1300"/>
            </a:lvl6pPr>
            <a:lvl7pPr marL="2228781" indent="0" algn="ctr">
              <a:buNone/>
              <a:defRPr sz="1300"/>
            </a:lvl7pPr>
            <a:lvl8pPr marL="2600245" indent="0" algn="ctr">
              <a:buNone/>
              <a:defRPr sz="1300"/>
            </a:lvl8pPr>
            <a:lvl9pPr marL="2971709" indent="0" algn="ctr">
              <a:buNone/>
              <a:defRPr sz="1300"/>
            </a:lvl9pPr>
          </a:lstStyle>
          <a:p>
            <a:r>
              <a:rPr lang="en-GB" noProof="0" dirty="0"/>
              <a:t>Text</a:t>
            </a:r>
          </a:p>
        </p:txBody>
      </p:sp>
    </p:spTree>
    <p:extLst>
      <p:ext uri="{BB962C8B-B14F-4D97-AF65-F5344CB8AC3E}">
        <p14:creationId xmlns:p14="http://schemas.microsoft.com/office/powerpoint/2010/main" val="41895115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a:t>Click to edit Master text styles</a:t>
            </a:r>
            <a:endParaRPr lang="de-DE" noProof="0" dirty="0"/>
          </a:p>
          <a:p>
            <a:pPr lvl="1"/>
            <a:r>
              <a:rPr lang="de-DE" noProof="0" dirty="0"/>
              <a:t>Second level</a:t>
            </a:r>
          </a:p>
          <a:p>
            <a:pPr lvl="2"/>
            <a:r>
              <a:rPr lang="de-DE" noProof="0" dirty="0"/>
              <a:t>Third level</a:t>
            </a:r>
          </a:p>
          <a:p>
            <a:pPr lvl="3"/>
            <a:r>
              <a:rPr lang="de-DE" noProof="0" dirty="0"/>
              <a:t>Fourth level</a:t>
            </a:r>
          </a:p>
          <a:p>
            <a:pPr lvl="4"/>
            <a:r>
              <a:rPr lang="de-DE" noProof="0" dirty="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a:t>Click to add Master title style</a:t>
            </a:r>
          </a:p>
        </p:txBody>
      </p:sp>
    </p:spTree>
    <p:extLst>
      <p:ext uri="{BB962C8B-B14F-4D97-AF65-F5344CB8AC3E}">
        <p14:creationId xmlns:p14="http://schemas.microsoft.com/office/powerpoint/2010/main" val="3728341254"/>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374271"/>
            <a:ext cx="9082220" cy="282129"/>
          </a:xfrm>
        </p:spPr>
        <p:txBody>
          <a:bodyPr>
            <a:spAutoFit/>
          </a:bodyPr>
          <a:lstStyle/>
          <a:p>
            <a:r>
              <a:rPr lang="en-GB" dirty="0"/>
              <a:t>Click to edit Master title style</a:t>
            </a:r>
            <a:endParaRPr lang="de-DE" dirty="0"/>
          </a:p>
        </p:txBody>
      </p:sp>
    </p:spTree>
    <p:extLst>
      <p:ext uri="{BB962C8B-B14F-4D97-AF65-F5344CB8AC3E}">
        <p14:creationId xmlns:p14="http://schemas.microsoft.com/office/powerpoint/2010/main" val="989510086"/>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7785"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Titel 5"/>
          <p:cNvSpPr>
            <a:spLocks noGrp="1"/>
          </p:cNvSpPr>
          <p:nvPr>
            <p:ph type="title"/>
          </p:nvPr>
        </p:nvSpPr>
        <p:spPr/>
        <p:txBody>
          <a:bodyPr/>
          <a:lstStyle>
            <a:lvl1pPr>
              <a:defRPr/>
            </a:lvl1pPr>
          </a:lstStyle>
          <a:p>
            <a:r>
              <a:rPr lang="en-US"/>
              <a:t>Click to edit Master title style</a:t>
            </a:r>
            <a:endParaRPr lang="de-DE" dirty="0"/>
          </a:p>
        </p:txBody>
      </p:sp>
      <p:sp>
        <p:nvSpPr>
          <p:cNvPr id="4" name="Datumsplatzhalter 2"/>
          <p:cNvSpPr>
            <a:spLocks noGrp="1"/>
          </p:cNvSpPr>
          <p:nvPr>
            <p:ph type="dt" sz="half" idx="10"/>
            <p:custDataLst>
              <p:tags r:id="rId1"/>
            </p:custDataLst>
          </p:nvPr>
        </p:nvSpPr>
        <p:spPr>
          <a:xfrm>
            <a:off x="894292" y="6638926"/>
            <a:ext cx="856456" cy="142875"/>
          </a:xfrm>
          <a:prstGeom prst="rect">
            <a:avLst/>
          </a:prstGeom>
        </p:spPr>
        <p:txBody>
          <a:bodyPr/>
          <a:lstStyle>
            <a:lvl1pPr>
              <a:defRPr/>
            </a:lvl1pPr>
          </a:lstStyle>
          <a:p>
            <a:fld id="{5D68DD12-9D5D-4850-8E3C-19233FE67B57}" type="datetime5">
              <a:rPr lang="en-US"/>
              <a:pPr/>
              <a:t>27-Oct-16</a:t>
            </a:fld>
            <a:endParaRPr lang="en-US"/>
          </a:p>
        </p:txBody>
      </p:sp>
      <p:sp>
        <p:nvSpPr>
          <p:cNvPr id="5" name="Fußzeilenplatzhalter 3"/>
          <p:cNvSpPr>
            <a:spLocks noGrp="1"/>
          </p:cNvSpPr>
          <p:nvPr>
            <p:ph type="ftr" sz="quarter" idx="11"/>
            <p:custDataLst>
              <p:tags r:id="rId2"/>
            </p:custDataLst>
          </p:nvPr>
        </p:nvSpPr>
        <p:spPr>
          <a:xfrm>
            <a:off x="1817820" y="6638926"/>
            <a:ext cx="4725988" cy="142875"/>
          </a:xfrm>
          <a:prstGeom prst="rect">
            <a:avLst/>
          </a:prstGeom>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a:xfrm>
            <a:off x="467784" y="6638926"/>
            <a:ext cx="388673" cy="142875"/>
          </a:xfrm>
          <a:prstGeom prst="rect">
            <a:avLst/>
          </a:prstGeom>
        </p:spPr>
        <p:txBody>
          <a:bodyPr/>
          <a:lstStyle>
            <a:lvl1pPr>
              <a:defRPr/>
            </a:lvl1pPr>
          </a:lstStyle>
          <a:p>
            <a:fld id="{87131E06-290E-4971-A36A-88450974D7E7}" type="slidenum">
              <a:rPr lang="en-US"/>
              <a:pPr/>
              <a:t>‹#›</a:t>
            </a:fld>
            <a:endParaRPr lang="en-US"/>
          </a:p>
        </p:txBody>
      </p:sp>
    </p:spTree>
    <p:extLst>
      <p:ext uri="{BB962C8B-B14F-4D97-AF65-F5344CB8AC3E}">
        <p14:creationId xmlns:p14="http://schemas.microsoft.com/office/powerpoint/2010/main" val="111186253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Date Placeholder 2"/>
          <p:cNvSpPr>
            <a:spLocks noGrp="1"/>
          </p:cNvSpPr>
          <p:nvPr>
            <p:ph type="dt" sz="half" idx="10"/>
          </p:nvPr>
        </p:nvSpPr>
        <p:spPr/>
        <p:txBody>
          <a:bodyPr/>
          <a:lstStyle/>
          <a:p>
            <a:fld id="{AD057C9F-0A88-4184-B798-AEBD721ED71E}" type="datetimeFigureOut">
              <a:rPr lang="pl-PL" smtClean="0"/>
              <a:t>27.10.2016</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234865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7C9F-0A88-4184-B798-AEBD721ED71E}" type="datetimeFigureOut">
              <a:rPr lang="pl-PL" smtClean="0"/>
              <a:t>27.10.2016</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267990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pl-PL"/>
          </a:p>
        </p:txBody>
      </p:sp>
      <p:sp>
        <p:nvSpPr>
          <p:cNvPr id="3" name="Content Placeholder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57C9F-0A88-4184-B798-AEBD721ED71E}" type="datetimeFigureOut">
              <a:rPr lang="pl-PL" smtClean="0"/>
              <a:t>27.10.2016</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40585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pl-PL"/>
          </a:p>
        </p:txBody>
      </p:sp>
      <p:sp>
        <p:nvSpPr>
          <p:cNvPr id="3" name="Picture Placeholder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57C9F-0A88-4184-B798-AEBD721ED71E}" type="datetimeFigureOut">
              <a:rPr lang="pl-PL" smtClean="0"/>
              <a:t>27.10.2016</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FF83790-86E8-411D-BB24-D65E3D433D62}" type="slidenum">
              <a:rPr lang="pl-PL" smtClean="0"/>
              <a:t>‹#›</a:t>
            </a:fld>
            <a:endParaRPr lang="pl-PL"/>
          </a:p>
        </p:txBody>
      </p:sp>
    </p:spTree>
    <p:extLst>
      <p:ext uri="{BB962C8B-B14F-4D97-AF65-F5344CB8AC3E}">
        <p14:creationId xmlns:p14="http://schemas.microsoft.com/office/powerpoint/2010/main" val="221714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ags" Target="../tags/tag4.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vmlDrawing" Target="../drawings/vmlDrawing1.vml"/><Relationship Id="rId2" Type="http://schemas.openxmlformats.org/officeDocument/2006/relationships/slideLayout" Target="../slideLayouts/slideLayout17.xml"/><Relationship Id="rId16" Type="http://schemas.openxmlformats.org/officeDocument/2006/relationships/image" Target="../media/image6.emf"/><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heme" Target="../theme/theme2.xml"/><Relationship Id="rId5" Type="http://schemas.openxmlformats.org/officeDocument/2006/relationships/slideLayout" Target="../slideLayouts/slideLayout20.xml"/><Relationship Id="rId15" Type="http://schemas.openxmlformats.org/officeDocument/2006/relationships/oleObject" Target="../embeddings/oleObject1.bin"/><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2.emf"/><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ags" Target="../tags/tag6.xml"/><Relationship Id="rId2" Type="http://schemas.openxmlformats.org/officeDocument/2006/relationships/slideLayout" Target="../slideLayouts/slideLayout27.xml"/><Relationship Id="rId16" Type="http://schemas.openxmlformats.org/officeDocument/2006/relationships/image" Target="../media/image9.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vmlDrawing" Target="../drawings/vmlDrawing3.vml"/><Relationship Id="rId5" Type="http://schemas.openxmlformats.org/officeDocument/2006/relationships/slideLayout" Target="../slideLayouts/slideLayout30.xml"/><Relationship Id="rId15" Type="http://schemas.openxmlformats.org/officeDocument/2006/relationships/image" Target="../media/image6.emf"/><Relationship Id="rId10"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oleObject" Target="../embeddings/oleObject3.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emf"/><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ags" Target="../tags/tag8.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vmlDrawing" Target="../drawings/vmlDrawing5.vml"/><Relationship Id="rId5" Type="http://schemas.openxmlformats.org/officeDocument/2006/relationships/slideLayout" Target="../slideLayouts/slideLayout39.xml"/><Relationship Id="rId15" Type="http://schemas.openxmlformats.org/officeDocument/2006/relationships/image" Target="../media/image6.emf"/><Relationship Id="rId10" Type="http://schemas.openxmlformats.org/officeDocument/2006/relationships/theme" Target="../theme/theme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oleObject" Target="../embeddings/oleObject5.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vmlDrawing" Target="../drawings/vmlDrawing7.v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17" Type="http://schemas.openxmlformats.org/officeDocument/2006/relationships/image" Target="../media/image6.emf"/><Relationship Id="rId2" Type="http://schemas.openxmlformats.org/officeDocument/2006/relationships/slideLayout" Target="../slideLayouts/slideLayout45.xml"/><Relationship Id="rId16" Type="http://schemas.openxmlformats.org/officeDocument/2006/relationships/oleObject" Target="../embeddings/oleObject7.bin"/><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image" Target="../media/image2.emf"/><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57C9F-0A88-4184-B798-AEBD721ED71E}" type="datetimeFigureOut">
              <a:rPr lang="pl-PL" smtClean="0"/>
              <a:t>27.10.2016</a:t>
            </a:fld>
            <a:endParaRPr lang="pl-PL"/>
          </a:p>
        </p:txBody>
      </p:sp>
      <p:sp>
        <p:nvSpPr>
          <p:cNvPr id="5" name="Footer Placeholder 4"/>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83790-86E8-411D-BB24-D65E3D433D62}" type="slidenum">
              <a:rPr lang="pl-PL" smtClean="0"/>
              <a:t>‹#›</a:t>
            </a:fld>
            <a:endParaRPr lang="pl-PL"/>
          </a:p>
        </p:txBody>
      </p:sp>
    </p:spTree>
    <p:extLst>
      <p:ext uri="{BB962C8B-B14F-4D97-AF65-F5344CB8AC3E}">
        <p14:creationId xmlns:p14="http://schemas.microsoft.com/office/powerpoint/2010/main" val="538037455"/>
      </p:ext>
    </p:extLst>
  </p:cSld>
  <p:clrMap bg1="lt1" tx1="dk1" bg2="lt2" tx2="dk2" accent1="accent1" accent2="accent2" accent3="accent3" accent4="accent4" accent5="accent5" accent6="accent6" hlink="hlink" folHlink="folHlink"/>
  <p:sldLayoutIdLst>
    <p:sldLayoutId id="2147486068" r:id="rId1"/>
    <p:sldLayoutId id="2147486069" r:id="rId2"/>
    <p:sldLayoutId id="2147486070" r:id="rId3"/>
    <p:sldLayoutId id="2147486071" r:id="rId4"/>
    <p:sldLayoutId id="2147486072" r:id="rId5"/>
    <p:sldLayoutId id="2147486073" r:id="rId6"/>
    <p:sldLayoutId id="2147486074" r:id="rId7"/>
    <p:sldLayoutId id="2147486075" r:id="rId8"/>
    <p:sldLayoutId id="2147486076" r:id="rId9"/>
    <p:sldLayoutId id="2147486077" r:id="rId10"/>
    <p:sldLayoutId id="2147486078" r:id="rId11"/>
    <p:sldLayoutId id="2147486100" r:id="rId12"/>
    <p:sldLayoutId id="2147486101" r:id="rId13"/>
    <p:sldLayoutId id="2147486102" r:id="rId14"/>
    <p:sldLayoutId id="214748610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3"/>
            </p:custDataLst>
            <p:extLst>
              <p:ext uri="{D42A27DB-BD31-4B8C-83A1-F6EECF244321}">
                <p14:modId xmlns:p14="http://schemas.microsoft.com/office/powerpoint/2010/main" val="1040626114"/>
              </p:ext>
            </p:extLst>
          </p:nvPr>
        </p:nvGraphicFramePr>
        <p:xfrm>
          <a:off x="1721" y="2118"/>
          <a:ext cx="1719" cy="2116"/>
        </p:xfrm>
        <a:graphic>
          <a:graphicData uri="http://schemas.openxmlformats.org/presentationml/2006/ole">
            <mc:AlternateContent xmlns:mc="http://schemas.openxmlformats.org/markup-compatibility/2006">
              <mc:Choice xmlns:v="urn:schemas-microsoft-com:vml" Requires="v">
                <p:oleObj spid="_x0000_s1034" name="think-cell Folie" r:id="rId15" imgW="305" imgH="303" progId="TCLayout.ActiveDocument.1">
                  <p:embed/>
                </p:oleObj>
              </mc:Choice>
              <mc:Fallback>
                <p:oleObj name="think-cell Folie" r:id="rId15" imgW="305" imgH="303" progId="TCLayout.ActiveDocument.1">
                  <p:embed/>
                  <p:pic>
                    <p:nvPicPr>
                      <p:cNvPr id="0" name=""/>
                      <p:cNvPicPr/>
                      <p:nvPr/>
                    </p:nvPicPr>
                    <p:blipFill>
                      <a:blip r:embed="rId16"/>
                      <a:stretch>
                        <a:fillRect/>
                      </a:stretch>
                    </p:blipFill>
                    <p:spPr>
                      <a:xfrm>
                        <a:off x="1721" y="2118"/>
                        <a:ext cx="1719" cy="2116"/>
                      </a:xfrm>
                      <a:prstGeom prst="rect">
                        <a:avLst/>
                      </a:prstGeom>
                    </p:spPr>
                  </p:pic>
                </p:oleObj>
              </mc:Fallback>
            </mc:AlternateContent>
          </a:graphicData>
        </a:graphic>
      </p:graphicFrame>
      <p:sp>
        <p:nvSpPr>
          <p:cNvPr id="3" name="Text Placeholder 2"/>
          <p:cNvSpPr>
            <a:spLocks noGrp="1"/>
          </p:cNvSpPr>
          <p:nvPr>
            <p:ph type="body" idx="1"/>
          </p:nvPr>
        </p:nvSpPr>
        <p:spPr bwMode="gray">
          <a:xfrm>
            <a:off x="480682" y="1492250"/>
            <a:ext cx="8930879" cy="4483100"/>
          </a:xfrm>
          <a:prstGeom prst="rect">
            <a:avLst/>
          </a:prstGeom>
        </p:spPr>
        <p:txBody>
          <a:bodyPr vert="horz" lIns="0" tIns="0" rIns="0" bIns="0" rtlCol="0">
            <a:normAutofit/>
          </a:bodyPr>
          <a:lstStyle/>
          <a:p>
            <a:pPr lvl="0"/>
            <a:r>
              <a:rPr lang="de-DE" noProof="0" dirty="0"/>
              <a:t>Edit </a:t>
            </a:r>
            <a:r>
              <a:rPr lang="de-DE" noProof="0" dirty="0" err="1"/>
              <a:t>text</a:t>
            </a:r>
            <a:r>
              <a:rPr lang="de-DE" noProof="0" dirty="0"/>
              <a:t> </a:t>
            </a:r>
            <a:r>
              <a:rPr lang="de-DE" noProof="0" dirty="0" err="1"/>
              <a:t>master</a:t>
            </a:r>
            <a:r>
              <a:rPr lang="de-DE" noProof="0" dirty="0"/>
              <a:t> </a:t>
            </a:r>
            <a:r>
              <a:rPr lang="de-DE" noProof="0" dirty="0" err="1"/>
              <a:t>format</a:t>
            </a:r>
            <a:endParaRPr lang="de-DE" noProof="0" dirty="0"/>
          </a:p>
          <a:p>
            <a:pPr lvl="1"/>
            <a:r>
              <a:rPr lang="de-DE" noProof="0" dirty="0"/>
              <a:t>2nd </a:t>
            </a:r>
            <a:r>
              <a:rPr lang="de-DE" noProof="0" dirty="0" err="1"/>
              <a:t>level</a:t>
            </a:r>
            <a:endParaRPr lang="de-DE" noProof="0" dirty="0"/>
          </a:p>
          <a:p>
            <a:pPr lvl="2"/>
            <a:r>
              <a:rPr lang="de-DE" noProof="0" dirty="0"/>
              <a:t>3rd </a:t>
            </a:r>
            <a:r>
              <a:rPr lang="de-DE" noProof="0" dirty="0" err="1"/>
              <a:t>level</a:t>
            </a:r>
            <a:endParaRPr lang="de-DE" noProof="0" dirty="0"/>
          </a:p>
          <a:p>
            <a:pPr lvl="3"/>
            <a:r>
              <a:rPr lang="de-DE" noProof="0" dirty="0"/>
              <a:t>4th </a:t>
            </a:r>
            <a:r>
              <a:rPr lang="de-DE" noProof="0" dirty="0" err="1"/>
              <a:t>level</a:t>
            </a:r>
            <a:endParaRPr lang="de-DE" noProof="0" dirty="0"/>
          </a:p>
          <a:p>
            <a:pPr lvl="4"/>
            <a:r>
              <a:rPr lang="de-DE" noProof="0" dirty="0"/>
              <a:t>5th </a:t>
            </a:r>
            <a:r>
              <a:rPr lang="de-DE" noProof="0" dirty="0" err="1"/>
              <a:t>level</a:t>
            </a:r>
            <a:endParaRPr lang="en-GB" noProof="0" dirty="0"/>
          </a:p>
        </p:txBody>
      </p:sp>
      <p:cxnSp>
        <p:nvCxnSpPr>
          <p:cNvPr id="18" name="Gerader Verbinder 17"/>
          <p:cNvCxnSpPr/>
          <p:nvPr/>
        </p:nvCxnSpPr>
        <p:spPr bwMode="gray">
          <a:xfrm>
            <a:off x="488421" y="1054855"/>
            <a:ext cx="893087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8893" y="6399529"/>
            <a:ext cx="9963785"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81545" y="463122"/>
            <a:ext cx="7249779" cy="230832"/>
          </a:xfrm>
          <a:prstGeom prst="rect">
            <a:avLst/>
          </a:prstGeom>
        </p:spPr>
        <p:txBody>
          <a:bodyPr vert="horz" wrap="square" lIns="0" tIns="0" rIns="0" bIns="0" rtlCol="0" anchor="t">
            <a:spAutoFit/>
          </a:bodyPr>
          <a:lstStyle/>
          <a:p>
            <a:r>
              <a:rPr lang="en-GB" noProof="0" dirty="0"/>
              <a:t>Action Title</a:t>
            </a:r>
          </a:p>
        </p:txBody>
      </p:sp>
      <p:sp>
        <p:nvSpPr>
          <p:cNvPr id="25" name="Textfeld 24"/>
          <p:cNvSpPr txBox="1"/>
          <p:nvPr/>
        </p:nvSpPr>
        <p:spPr bwMode="gray">
          <a:xfrm>
            <a:off x="489284" y="6578648"/>
            <a:ext cx="562655" cy="133434"/>
          </a:xfrm>
          <a:prstGeom prst="rect">
            <a:avLst/>
          </a:prstGeom>
          <a:noFill/>
        </p:spPr>
        <p:txBody>
          <a:bodyPr wrap="none" lIns="0" tIns="0" rIns="0" bIns="0" rtlCol="0" anchor="ctr">
            <a:spAutoFit/>
          </a:bodyPr>
          <a:lstStyle/>
          <a:p>
            <a:pPr defTabSz="742927"/>
            <a:r>
              <a:rPr lang="de-DE" sz="867" dirty="0">
                <a:solidFill>
                  <a:srgbClr val="C8C8C8"/>
                </a:solidFill>
              </a:rPr>
              <a:t>GFT Group</a:t>
            </a:r>
          </a:p>
        </p:txBody>
      </p:sp>
      <p:sp>
        <p:nvSpPr>
          <p:cNvPr id="26" name="Textfeld 25"/>
          <p:cNvSpPr txBox="1"/>
          <p:nvPr/>
        </p:nvSpPr>
        <p:spPr bwMode="gray">
          <a:xfrm>
            <a:off x="8502203" y="6578648"/>
            <a:ext cx="561051" cy="133434"/>
          </a:xfrm>
          <a:prstGeom prst="rect">
            <a:avLst/>
          </a:prstGeom>
          <a:noFill/>
        </p:spPr>
        <p:txBody>
          <a:bodyPr wrap="none" lIns="0" tIns="0" rIns="0" bIns="0" rtlCol="0" anchor="ctr">
            <a:spAutoFit/>
          </a:bodyPr>
          <a:lstStyle/>
          <a:p>
            <a:pPr algn="r" defTabSz="742927"/>
            <a:r>
              <a:rPr lang="de-DE" sz="867" dirty="0">
                <a:solidFill>
                  <a:srgbClr val="C8C8C8"/>
                </a:solidFill>
              </a:rPr>
              <a:t>03.09.2015</a:t>
            </a:r>
          </a:p>
        </p:txBody>
      </p:sp>
      <p:sp>
        <p:nvSpPr>
          <p:cNvPr id="27" name="Textfeld 26"/>
          <p:cNvSpPr txBox="1"/>
          <p:nvPr/>
        </p:nvSpPr>
        <p:spPr bwMode="gray">
          <a:xfrm>
            <a:off x="9280121" y="6578648"/>
            <a:ext cx="136255" cy="133434"/>
          </a:xfrm>
          <a:prstGeom prst="rect">
            <a:avLst/>
          </a:prstGeom>
          <a:noFill/>
        </p:spPr>
        <p:txBody>
          <a:bodyPr wrap="none" lIns="0" tIns="0" rIns="0" bIns="0" rtlCol="0" anchor="ctr">
            <a:spAutoFit/>
          </a:bodyPr>
          <a:lstStyle/>
          <a:p>
            <a:pPr algn="r" defTabSz="742927"/>
            <a:fld id="{9BEB56B1-47F9-4FE5-8C4A-1727C808D5EE}" type="slidenum">
              <a:rPr lang="de-DE" sz="867" smtClean="0">
                <a:solidFill>
                  <a:srgbClr val="C8C8C8"/>
                </a:solidFill>
              </a:rPr>
              <a:pPr algn="r" defTabSz="742927"/>
              <a:t>‹#›</a:t>
            </a:fld>
            <a:endParaRPr lang="de-DE" sz="867" dirty="0">
              <a:solidFill>
                <a:srgbClr val="C8C8C8"/>
              </a:solidFill>
            </a:endParaRPr>
          </a:p>
        </p:txBody>
      </p:sp>
      <p:cxnSp>
        <p:nvCxnSpPr>
          <p:cNvPr id="28" name="Gerader Verbinder 27"/>
          <p:cNvCxnSpPr/>
          <p:nvPr/>
        </p:nvCxnSpPr>
        <p:spPr bwMode="gray">
          <a:xfrm flipV="1">
            <a:off x="9160643" y="6507783"/>
            <a:ext cx="0" cy="275164"/>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89282"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862711"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5044150"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9419300"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89282"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862711"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5044150"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9419300"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54008" y="13808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54008" y="58639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54008" y="6230091"/>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10060008" y="13808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10060008" y="58639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10060008" y="6230091"/>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018356"/>
      </p:ext>
    </p:extLst>
  </p:cSld>
  <p:clrMap bg1="lt1" tx1="dk1" bg2="lt2" tx2="dk2" accent1="accent1" accent2="accent2" accent3="accent3" accent4="accent4" accent5="accent5" accent6="accent6" hlink="hlink" folHlink="folHlink"/>
  <p:sldLayoutIdLst>
    <p:sldLayoutId id="2147486080" r:id="rId1"/>
    <p:sldLayoutId id="2147486081" r:id="rId2"/>
    <p:sldLayoutId id="2147486082" r:id="rId3"/>
    <p:sldLayoutId id="2147486083" r:id="rId4"/>
    <p:sldLayoutId id="2147486084" r:id="rId5"/>
    <p:sldLayoutId id="2147486085" r:id="rId6"/>
    <p:sldLayoutId id="2147486086" r:id="rId7"/>
    <p:sldLayoutId id="2147486087" r:id="rId8"/>
    <p:sldLayoutId id="2147486088" r:id="rId9"/>
    <p:sldLayoutId id="2147486099" r:id="rId10"/>
  </p:sldLayoutIdLst>
  <p:transition spd="slow">
    <p:push dir="u"/>
  </p:transition>
  <p:hf hdr="0"/>
  <p:txStyles>
    <p:titleStyle>
      <a:lvl1pPr algn="l" defTabSz="742927" rtl="0" eaLnBrk="1" latinLnBrk="0" hangingPunct="1">
        <a:lnSpc>
          <a:spcPts val="1842"/>
        </a:lnSpc>
        <a:spcBef>
          <a:spcPct val="0"/>
        </a:spcBef>
        <a:buNone/>
        <a:defRPr sz="1733" b="1" kern="1200">
          <a:solidFill>
            <a:schemeClr val="accent1"/>
          </a:solidFill>
          <a:latin typeface="+mn-lt"/>
          <a:ea typeface="+mj-ea"/>
          <a:cs typeface="+mj-cs"/>
        </a:defRPr>
      </a:lvl1pPr>
    </p:titleStyle>
    <p:bodyStyle>
      <a:lvl1pPr marL="194331" indent="-194331" algn="l" defTabSz="742927" rtl="0" eaLnBrk="1" latinLnBrk="0" hangingPunct="1">
        <a:lnSpc>
          <a:spcPct val="100000"/>
        </a:lnSpc>
        <a:spcBef>
          <a:spcPts val="650"/>
        </a:spcBef>
        <a:buClr>
          <a:schemeClr val="accent2"/>
        </a:buClr>
        <a:buFont typeface="Wingdings" panose="05000000000000000000" pitchFamily="2" charset="2"/>
        <a:buChar char="§"/>
        <a:defRPr sz="1517" b="0" kern="1200">
          <a:solidFill>
            <a:schemeClr val="tx1"/>
          </a:solidFill>
          <a:latin typeface="+mn-lt"/>
          <a:ea typeface="+mn-ea"/>
          <a:cs typeface="+mn-cs"/>
        </a:defRPr>
      </a:lvl1pPr>
      <a:lvl2pPr marL="390381" indent="-196050"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2pPr>
      <a:lvl3pPr marL="582992" indent="-192611"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3pPr>
      <a:lvl4pPr marL="777322" indent="-194331"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4pPr>
      <a:lvl5pPr marL="973372" indent="-196050"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5pPr>
      <a:lvl6pPr marL="204305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513"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977"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744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927" rtl="0" eaLnBrk="1" latinLnBrk="0" hangingPunct="1">
        <a:defRPr sz="1462" kern="1200">
          <a:solidFill>
            <a:schemeClr val="tx1"/>
          </a:solidFill>
          <a:latin typeface="+mn-lt"/>
          <a:ea typeface="+mn-ea"/>
          <a:cs typeface="+mn-cs"/>
        </a:defRPr>
      </a:lvl1pPr>
      <a:lvl2pPr marL="371464" algn="l" defTabSz="742927" rtl="0" eaLnBrk="1" latinLnBrk="0" hangingPunct="1">
        <a:defRPr sz="1462" kern="1200">
          <a:solidFill>
            <a:schemeClr val="tx1"/>
          </a:solidFill>
          <a:latin typeface="+mn-lt"/>
          <a:ea typeface="+mn-ea"/>
          <a:cs typeface="+mn-cs"/>
        </a:defRPr>
      </a:lvl2pPr>
      <a:lvl3pPr marL="742927" algn="l" defTabSz="742927" rtl="0" eaLnBrk="1" latinLnBrk="0" hangingPunct="1">
        <a:defRPr sz="1462" kern="1200">
          <a:solidFill>
            <a:schemeClr val="tx1"/>
          </a:solidFill>
          <a:latin typeface="+mn-lt"/>
          <a:ea typeface="+mn-ea"/>
          <a:cs typeface="+mn-cs"/>
        </a:defRPr>
      </a:lvl3pPr>
      <a:lvl4pPr marL="1114391" algn="l" defTabSz="742927" rtl="0" eaLnBrk="1" latinLnBrk="0" hangingPunct="1">
        <a:defRPr sz="1462" kern="1200">
          <a:solidFill>
            <a:schemeClr val="tx1"/>
          </a:solidFill>
          <a:latin typeface="+mn-lt"/>
          <a:ea typeface="+mn-ea"/>
          <a:cs typeface="+mn-cs"/>
        </a:defRPr>
      </a:lvl4pPr>
      <a:lvl5pPr marL="1485854" algn="l" defTabSz="742927" rtl="0" eaLnBrk="1" latinLnBrk="0" hangingPunct="1">
        <a:defRPr sz="1462" kern="1200">
          <a:solidFill>
            <a:schemeClr val="tx1"/>
          </a:solidFill>
          <a:latin typeface="+mn-lt"/>
          <a:ea typeface="+mn-ea"/>
          <a:cs typeface="+mn-cs"/>
        </a:defRPr>
      </a:lvl5pPr>
      <a:lvl6pPr marL="1857318" algn="l" defTabSz="742927" rtl="0" eaLnBrk="1" latinLnBrk="0" hangingPunct="1">
        <a:defRPr sz="1462" kern="1200">
          <a:solidFill>
            <a:schemeClr val="tx1"/>
          </a:solidFill>
          <a:latin typeface="+mn-lt"/>
          <a:ea typeface="+mn-ea"/>
          <a:cs typeface="+mn-cs"/>
        </a:defRPr>
      </a:lvl6pPr>
      <a:lvl7pPr marL="2228781" algn="l" defTabSz="742927" rtl="0" eaLnBrk="1" latinLnBrk="0" hangingPunct="1">
        <a:defRPr sz="1462" kern="1200">
          <a:solidFill>
            <a:schemeClr val="tx1"/>
          </a:solidFill>
          <a:latin typeface="+mn-lt"/>
          <a:ea typeface="+mn-ea"/>
          <a:cs typeface="+mn-cs"/>
        </a:defRPr>
      </a:lvl7pPr>
      <a:lvl8pPr marL="2600245" algn="l" defTabSz="742927" rtl="0" eaLnBrk="1" latinLnBrk="0" hangingPunct="1">
        <a:defRPr sz="1462" kern="1200">
          <a:solidFill>
            <a:schemeClr val="tx1"/>
          </a:solidFill>
          <a:latin typeface="+mn-lt"/>
          <a:ea typeface="+mn-ea"/>
          <a:cs typeface="+mn-cs"/>
        </a:defRPr>
      </a:lvl8pPr>
      <a:lvl9pPr marL="2971709" algn="l" defTabSz="742927" rtl="0" eaLnBrk="1" latinLnBrk="0" hangingPunct="1">
        <a:defRPr sz="146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2"/>
            </p:custDataLst>
            <p:extLst>
              <p:ext uri="{D42A27DB-BD31-4B8C-83A1-F6EECF244321}">
                <p14:modId xmlns:p14="http://schemas.microsoft.com/office/powerpoint/2010/main" val="3853283829"/>
              </p:ext>
            </p:extLst>
          </p:nvPr>
        </p:nvGraphicFramePr>
        <p:xfrm>
          <a:off x="1721" y="2118"/>
          <a:ext cx="1719" cy="2116"/>
        </p:xfrm>
        <a:graphic>
          <a:graphicData uri="http://schemas.openxmlformats.org/presentationml/2006/ole">
            <mc:AlternateContent xmlns:mc="http://schemas.openxmlformats.org/markup-compatibility/2006">
              <mc:Choice xmlns:v="urn:schemas-microsoft-com:vml" Requires="v">
                <p:oleObj spid="_x0000_s3082" name="think-cell Folie" r:id="rId14" imgW="305" imgH="303" progId="TCLayout.ActiveDocument.1">
                  <p:embed/>
                </p:oleObj>
              </mc:Choice>
              <mc:Fallback>
                <p:oleObj name="think-cell Folie" r:id="rId14" imgW="305" imgH="303" progId="TCLayout.ActiveDocument.1">
                  <p:embed/>
                  <p:pic>
                    <p:nvPicPr>
                      <p:cNvPr id="0" name=""/>
                      <p:cNvPicPr/>
                      <p:nvPr/>
                    </p:nvPicPr>
                    <p:blipFill>
                      <a:blip r:embed="rId15"/>
                      <a:stretch>
                        <a:fillRect/>
                      </a:stretch>
                    </p:blipFill>
                    <p:spPr>
                      <a:xfrm>
                        <a:off x="1721" y="2118"/>
                        <a:ext cx="1719" cy="2116"/>
                      </a:xfrm>
                      <a:prstGeom prst="rect">
                        <a:avLst/>
                      </a:prstGeom>
                    </p:spPr>
                  </p:pic>
                </p:oleObj>
              </mc:Fallback>
            </mc:AlternateContent>
          </a:graphicData>
        </a:graphic>
      </p:graphicFrame>
      <p:sp>
        <p:nvSpPr>
          <p:cNvPr id="3" name="Text Placeholder 2"/>
          <p:cNvSpPr>
            <a:spLocks noGrp="1"/>
          </p:cNvSpPr>
          <p:nvPr>
            <p:ph type="body" idx="1"/>
          </p:nvPr>
        </p:nvSpPr>
        <p:spPr bwMode="gray">
          <a:xfrm>
            <a:off x="480682" y="1492250"/>
            <a:ext cx="8930879" cy="4483100"/>
          </a:xfrm>
          <a:prstGeom prst="rect">
            <a:avLst/>
          </a:prstGeom>
        </p:spPr>
        <p:txBody>
          <a:bodyPr vert="horz" lIns="0" tIns="0" rIns="0" bIns="0" rtlCol="0">
            <a:normAutofit/>
          </a:bodyPr>
          <a:lstStyle/>
          <a:p>
            <a:pPr lvl="0"/>
            <a:r>
              <a:rPr lang="de-DE" noProof="0" dirty="0"/>
              <a:t>Edit </a:t>
            </a:r>
            <a:r>
              <a:rPr lang="de-DE" noProof="0" dirty="0" err="1"/>
              <a:t>text</a:t>
            </a:r>
            <a:r>
              <a:rPr lang="de-DE" noProof="0" dirty="0"/>
              <a:t> </a:t>
            </a:r>
            <a:r>
              <a:rPr lang="de-DE" noProof="0" dirty="0" err="1"/>
              <a:t>master</a:t>
            </a:r>
            <a:r>
              <a:rPr lang="de-DE" noProof="0" dirty="0"/>
              <a:t> </a:t>
            </a:r>
            <a:r>
              <a:rPr lang="de-DE" noProof="0" dirty="0" err="1"/>
              <a:t>format</a:t>
            </a:r>
            <a:endParaRPr lang="de-DE" noProof="0" dirty="0"/>
          </a:p>
          <a:p>
            <a:pPr lvl="1"/>
            <a:r>
              <a:rPr lang="de-DE" noProof="0" dirty="0"/>
              <a:t>2nd </a:t>
            </a:r>
            <a:r>
              <a:rPr lang="de-DE" noProof="0" dirty="0" err="1"/>
              <a:t>level</a:t>
            </a:r>
            <a:endParaRPr lang="de-DE" noProof="0" dirty="0"/>
          </a:p>
          <a:p>
            <a:pPr lvl="2"/>
            <a:r>
              <a:rPr lang="de-DE" noProof="0" dirty="0"/>
              <a:t>3rd </a:t>
            </a:r>
            <a:r>
              <a:rPr lang="de-DE" noProof="0" dirty="0" err="1"/>
              <a:t>level</a:t>
            </a:r>
            <a:endParaRPr lang="de-DE" noProof="0" dirty="0"/>
          </a:p>
          <a:p>
            <a:pPr lvl="3"/>
            <a:r>
              <a:rPr lang="de-DE" noProof="0" dirty="0"/>
              <a:t>4th </a:t>
            </a:r>
            <a:r>
              <a:rPr lang="de-DE" noProof="0" dirty="0" err="1"/>
              <a:t>level</a:t>
            </a:r>
            <a:endParaRPr lang="de-DE" noProof="0" dirty="0"/>
          </a:p>
          <a:p>
            <a:pPr lvl="4"/>
            <a:r>
              <a:rPr lang="de-DE" noProof="0" dirty="0"/>
              <a:t>5th </a:t>
            </a:r>
            <a:r>
              <a:rPr lang="de-DE" noProof="0" dirty="0" err="1"/>
              <a:t>level</a:t>
            </a:r>
            <a:endParaRPr lang="en-GB" noProof="0" dirty="0"/>
          </a:p>
        </p:txBody>
      </p:sp>
      <p:cxnSp>
        <p:nvCxnSpPr>
          <p:cNvPr id="18" name="Gerader Verbinder 17"/>
          <p:cNvCxnSpPr/>
          <p:nvPr/>
        </p:nvCxnSpPr>
        <p:spPr bwMode="gray">
          <a:xfrm>
            <a:off x="488421" y="1054855"/>
            <a:ext cx="893087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8893" y="6399529"/>
            <a:ext cx="9963785"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81545" y="463122"/>
            <a:ext cx="7249779" cy="230832"/>
          </a:xfrm>
          <a:prstGeom prst="rect">
            <a:avLst/>
          </a:prstGeom>
        </p:spPr>
        <p:txBody>
          <a:bodyPr vert="horz" wrap="square" lIns="0" tIns="0" rIns="0" bIns="0" rtlCol="0" anchor="t">
            <a:spAutoFit/>
          </a:bodyPr>
          <a:lstStyle/>
          <a:p>
            <a:r>
              <a:rPr lang="en-GB" noProof="0" dirty="0"/>
              <a:t>Action Title</a:t>
            </a:r>
          </a:p>
        </p:txBody>
      </p:sp>
      <p:sp>
        <p:nvSpPr>
          <p:cNvPr id="25" name="Textfeld 24"/>
          <p:cNvSpPr txBox="1"/>
          <p:nvPr/>
        </p:nvSpPr>
        <p:spPr bwMode="gray">
          <a:xfrm>
            <a:off x="489284" y="6578648"/>
            <a:ext cx="562655" cy="133434"/>
          </a:xfrm>
          <a:prstGeom prst="rect">
            <a:avLst/>
          </a:prstGeom>
          <a:noFill/>
        </p:spPr>
        <p:txBody>
          <a:bodyPr wrap="none" lIns="0" tIns="0" rIns="0" bIns="0" rtlCol="0" anchor="ctr">
            <a:spAutoFit/>
          </a:bodyPr>
          <a:lstStyle/>
          <a:p>
            <a:pPr defTabSz="742927"/>
            <a:r>
              <a:rPr lang="de-DE" sz="867" dirty="0">
                <a:solidFill>
                  <a:srgbClr val="C8C8C8"/>
                </a:solidFill>
              </a:rPr>
              <a:t>GFT Group</a:t>
            </a:r>
          </a:p>
        </p:txBody>
      </p:sp>
      <p:sp>
        <p:nvSpPr>
          <p:cNvPr id="26" name="Textfeld 25"/>
          <p:cNvSpPr txBox="1"/>
          <p:nvPr/>
        </p:nvSpPr>
        <p:spPr bwMode="gray">
          <a:xfrm>
            <a:off x="8502203" y="6578648"/>
            <a:ext cx="561051" cy="133434"/>
          </a:xfrm>
          <a:prstGeom prst="rect">
            <a:avLst/>
          </a:prstGeom>
          <a:noFill/>
        </p:spPr>
        <p:txBody>
          <a:bodyPr wrap="none" lIns="0" tIns="0" rIns="0" bIns="0" rtlCol="0" anchor="ctr">
            <a:spAutoFit/>
          </a:bodyPr>
          <a:lstStyle/>
          <a:p>
            <a:pPr algn="r" defTabSz="742927"/>
            <a:r>
              <a:rPr lang="de-DE" sz="867" dirty="0">
                <a:solidFill>
                  <a:srgbClr val="C8C8C8"/>
                </a:solidFill>
              </a:rPr>
              <a:t>03.09.2015</a:t>
            </a:r>
          </a:p>
        </p:txBody>
      </p:sp>
      <p:sp>
        <p:nvSpPr>
          <p:cNvPr id="27" name="Textfeld 26"/>
          <p:cNvSpPr txBox="1"/>
          <p:nvPr/>
        </p:nvSpPr>
        <p:spPr bwMode="gray">
          <a:xfrm>
            <a:off x="9280121" y="6578648"/>
            <a:ext cx="136255" cy="133434"/>
          </a:xfrm>
          <a:prstGeom prst="rect">
            <a:avLst/>
          </a:prstGeom>
          <a:noFill/>
        </p:spPr>
        <p:txBody>
          <a:bodyPr wrap="none" lIns="0" tIns="0" rIns="0" bIns="0" rtlCol="0" anchor="ctr">
            <a:spAutoFit/>
          </a:bodyPr>
          <a:lstStyle/>
          <a:p>
            <a:pPr algn="r" defTabSz="742927"/>
            <a:fld id="{9BEB56B1-47F9-4FE5-8C4A-1727C808D5EE}" type="slidenum">
              <a:rPr lang="de-DE" sz="867" smtClean="0">
                <a:solidFill>
                  <a:srgbClr val="C8C8C8"/>
                </a:solidFill>
              </a:rPr>
              <a:pPr algn="r" defTabSz="742927"/>
              <a:t>‹#›</a:t>
            </a:fld>
            <a:endParaRPr lang="de-DE" sz="867" dirty="0">
              <a:solidFill>
                <a:srgbClr val="C8C8C8"/>
              </a:solidFill>
            </a:endParaRPr>
          </a:p>
        </p:txBody>
      </p:sp>
      <p:cxnSp>
        <p:nvCxnSpPr>
          <p:cNvPr id="28" name="Gerader Verbinder 27"/>
          <p:cNvCxnSpPr/>
          <p:nvPr/>
        </p:nvCxnSpPr>
        <p:spPr bwMode="gray">
          <a:xfrm flipV="1">
            <a:off x="9160643" y="6507783"/>
            <a:ext cx="0" cy="275164"/>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89282"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862711"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5044150"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9419300"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89282"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862711"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5044150"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9419300"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54008" y="13808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54008" y="58639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54008" y="6230091"/>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10060008" y="13808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10060008" y="58639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10060008" y="6230091"/>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Grafik 37"/>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a:solidFill>
                <a:srgbClr val="898989"/>
              </a:solidFill>
              <a:latin typeface="Arial" panose="020B0604020202020204" pitchFamily="34" charset="0"/>
              <a:ea typeface="MS PGothic" panose="020B0600070205080204" pitchFamily="34" charset="-128"/>
              <a:cs typeface="+mn-cs"/>
            </a:endParaRPr>
          </a:p>
        </p:txBody>
      </p:sp>
      <p:sp>
        <p:nvSpPr>
          <p:cNvPr id="35" name="TextBox 34"/>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a:p>
        </p:txBody>
      </p:sp>
      <p:sp>
        <p:nvSpPr>
          <p:cNvPr id="36" name="TextBox 35"/>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27-Oct-16</a:t>
            </a:fld>
            <a:endParaRPr kumimoji="0" lang="en-GB" sz="975" b="0" i="0" u="none" kern="1200" baseline="0" dirty="0">
              <a:solidFill>
                <a:srgbClr val="898989"/>
              </a:solidFill>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4063985012"/>
      </p:ext>
    </p:extLst>
  </p:cSld>
  <p:clrMap bg1="lt1" tx1="dk1" bg2="lt2" tx2="dk2" accent1="accent1" accent2="accent2" accent3="accent3" accent4="accent4" accent5="accent5" accent6="accent6" hlink="hlink" folHlink="folHlink"/>
  <p:sldLayoutIdLst>
    <p:sldLayoutId id="2147486090" r:id="rId1"/>
    <p:sldLayoutId id="2147486091" r:id="rId2"/>
    <p:sldLayoutId id="2147486092" r:id="rId3"/>
    <p:sldLayoutId id="2147486093" r:id="rId4"/>
    <p:sldLayoutId id="2147486094" r:id="rId5"/>
    <p:sldLayoutId id="2147486095" r:id="rId6"/>
    <p:sldLayoutId id="2147486096" r:id="rId7"/>
    <p:sldLayoutId id="2147486097" r:id="rId8"/>
    <p:sldLayoutId id="2147486098" r:id="rId9"/>
  </p:sldLayoutIdLst>
  <p:transition spd="slow">
    <p:push dir="u"/>
  </p:transition>
  <p:hf hdr="0"/>
  <p:txStyles>
    <p:titleStyle>
      <a:lvl1pPr algn="l" defTabSz="742927" rtl="0" eaLnBrk="1" latinLnBrk="0" hangingPunct="1">
        <a:lnSpc>
          <a:spcPts val="1842"/>
        </a:lnSpc>
        <a:spcBef>
          <a:spcPct val="0"/>
        </a:spcBef>
        <a:buNone/>
        <a:defRPr sz="1733" b="1" kern="1200">
          <a:solidFill>
            <a:schemeClr val="accent1"/>
          </a:solidFill>
          <a:latin typeface="+mn-lt"/>
          <a:ea typeface="+mj-ea"/>
          <a:cs typeface="+mj-cs"/>
        </a:defRPr>
      </a:lvl1pPr>
    </p:titleStyle>
    <p:bodyStyle>
      <a:lvl1pPr marL="194331" indent="-194331" algn="l" defTabSz="742927" rtl="0" eaLnBrk="1" latinLnBrk="0" hangingPunct="1">
        <a:lnSpc>
          <a:spcPct val="100000"/>
        </a:lnSpc>
        <a:spcBef>
          <a:spcPts val="650"/>
        </a:spcBef>
        <a:buClr>
          <a:schemeClr val="accent2"/>
        </a:buClr>
        <a:buFont typeface="Wingdings" panose="05000000000000000000" pitchFamily="2" charset="2"/>
        <a:buChar char="§"/>
        <a:defRPr sz="1517" b="0" kern="1200">
          <a:solidFill>
            <a:schemeClr val="tx1"/>
          </a:solidFill>
          <a:latin typeface="+mn-lt"/>
          <a:ea typeface="+mn-ea"/>
          <a:cs typeface="+mn-cs"/>
        </a:defRPr>
      </a:lvl1pPr>
      <a:lvl2pPr marL="390381" indent="-196050"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2pPr>
      <a:lvl3pPr marL="582992" indent="-192611"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3pPr>
      <a:lvl4pPr marL="777322" indent="-194331"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4pPr>
      <a:lvl5pPr marL="973372" indent="-196050"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5pPr>
      <a:lvl6pPr marL="204305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513"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977"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744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927" rtl="0" eaLnBrk="1" latinLnBrk="0" hangingPunct="1">
        <a:defRPr sz="1462" kern="1200">
          <a:solidFill>
            <a:schemeClr val="tx1"/>
          </a:solidFill>
          <a:latin typeface="+mn-lt"/>
          <a:ea typeface="+mn-ea"/>
          <a:cs typeface="+mn-cs"/>
        </a:defRPr>
      </a:lvl1pPr>
      <a:lvl2pPr marL="371464" algn="l" defTabSz="742927" rtl="0" eaLnBrk="1" latinLnBrk="0" hangingPunct="1">
        <a:defRPr sz="1462" kern="1200">
          <a:solidFill>
            <a:schemeClr val="tx1"/>
          </a:solidFill>
          <a:latin typeface="+mn-lt"/>
          <a:ea typeface="+mn-ea"/>
          <a:cs typeface="+mn-cs"/>
        </a:defRPr>
      </a:lvl2pPr>
      <a:lvl3pPr marL="742927" algn="l" defTabSz="742927" rtl="0" eaLnBrk="1" latinLnBrk="0" hangingPunct="1">
        <a:defRPr sz="1462" kern="1200">
          <a:solidFill>
            <a:schemeClr val="tx1"/>
          </a:solidFill>
          <a:latin typeface="+mn-lt"/>
          <a:ea typeface="+mn-ea"/>
          <a:cs typeface="+mn-cs"/>
        </a:defRPr>
      </a:lvl3pPr>
      <a:lvl4pPr marL="1114391" algn="l" defTabSz="742927" rtl="0" eaLnBrk="1" latinLnBrk="0" hangingPunct="1">
        <a:defRPr sz="1462" kern="1200">
          <a:solidFill>
            <a:schemeClr val="tx1"/>
          </a:solidFill>
          <a:latin typeface="+mn-lt"/>
          <a:ea typeface="+mn-ea"/>
          <a:cs typeface="+mn-cs"/>
        </a:defRPr>
      </a:lvl4pPr>
      <a:lvl5pPr marL="1485854" algn="l" defTabSz="742927" rtl="0" eaLnBrk="1" latinLnBrk="0" hangingPunct="1">
        <a:defRPr sz="1462" kern="1200">
          <a:solidFill>
            <a:schemeClr val="tx1"/>
          </a:solidFill>
          <a:latin typeface="+mn-lt"/>
          <a:ea typeface="+mn-ea"/>
          <a:cs typeface="+mn-cs"/>
        </a:defRPr>
      </a:lvl5pPr>
      <a:lvl6pPr marL="1857318" algn="l" defTabSz="742927" rtl="0" eaLnBrk="1" latinLnBrk="0" hangingPunct="1">
        <a:defRPr sz="1462" kern="1200">
          <a:solidFill>
            <a:schemeClr val="tx1"/>
          </a:solidFill>
          <a:latin typeface="+mn-lt"/>
          <a:ea typeface="+mn-ea"/>
          <a:cs typeface="+mn-cs"/>
        </a:defRPr>
      </a:lvl6pPr>
      <a:lvl7pPr marL="2228781" algn="l" defTabSz="742927" rtl="0" eaLnBrk="1" latinLnBrk="0" hangingPunct="1">
        <a:defRPr sz="1462" kern="1200">
          <a:solidFill>
            <a:schemeClr val="tx1"/>
          </a:solidFill>
          <a:latin typeface="+mn-lt"/>
          <a:ea typeface="+mn-ea"/>
          <a:cs typeface="+mn-cs"/>
        </a:defRPr>
      </a:lvl7pPr>
      <a:lvl8pPr marL="2600245" algn="l" defTabSz="742927" rtl="0" eaLnBrk="1" latinLnBrk="0" hangingPunct="1">
        <a:defRPr sz="1462" kern="1200">
          <a:solidFill>
            <a:schemeClr val="tx1"/>
          </a:solidFill>
          <a:latin typeface="+mn-lt"/>
          <a:ea typeface="+mn-ea"/>
          <a:cs typeface="+mn-cs"/>
        </a:defRPr>
      </a:lvl8pPr>
      <a:lvl9pPr marL="2971709" algn="l" defTabSz="742927" rtl="0" eaLnBrk="1" latinLnBrk="0" hangingPunct="1">
        <a:defRPr sz="146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2"/>
            </p:custDataLst>
            <p:extLst>
              <p:ext uri="{D42A27DB-BD31-4B8C-83A1-F6EECF244321}">
                <p14:modId xmlns:p14="http://schemas.microsoft.com/office/powerpoint/2010/main" val="1998858542"/>
              </p:ext>
            </p:extLst>
          </p:nvPr>
        </p:nvGraphicFramePr>
        <p:xfrm>
          <a:off x="1721" y="2118"/>
          <a:ext cx="1719" cy="2116"/>
        </p:xfrm>
        <a:graphic>
          <a:graphicData uri="http://schemas.openxmlformats.org/presentationml/2006/ole">
            <mc:AlternateContent xmlns:mc="http://schemas.openxmlformats.org/markup-compatibility/2006">
              <mc:Choice xmlns:v="urn:schemas-microsoft-com:vml" Requires="v">
                <p:oleObj spid="_x0000_s5131" name="think-cell Folie" r:id="rId14" imgW="305" imgH="303" progId="TCLayout.ActiveDocument.1">
                  <p:embed/>
                </p:oleObj>
              </mc:Choice>
              <mc:Fallback>
                <p:oleObj name="think-cell Folie" r:id="rId14" imgW="305" imgH="303" progId="TCLayout.ActiveDocument.1">
                  <p:embed/>
                  <p:pic>
                    <p:nvPicPr>
                      <p:cNvPr id="0" name=""/>
                      <p:cNvPicPr/>
                      <p:nvPr/>
                    </p:nvPicPr>
                    <p:blipFill>
                      <a:blip r:embed="rId15"/>
                      <a:stretch>
                        <a:fillRect/>
                      </a:stretch>
                    </p:blipFill>
                    <p:spPr>
                      <a:xfrm>
                        <a:off x="1721" y="2118"/>
                        <a:ext cx="1719" cy="2116"/>
                      </a:xfrm>
                      <a:prstGeom prst="rect">
                        <a:avLst/>
                      </a:prstGeom>
                    </p:spPr>
                  </p:pic>
                </p:oleObj>
              </mc:Fallback>
            </mc:AlternateContent>
          </a:graphicData>
        </a:graphic>
      </p:graphicFrame>
      <p:sp>
        <p:nvSpPr>
          <p:cNvPr id="3" name="Text Placeholder 2"/>
          <p:cNvSpPr>
            <a:spLocks noGrp="1"/>
          </p:cNvSpPr>
          <p:nvPr>
            <p:ph type="body" idx="1"/>
          </p:nvPr>
        </p:nvSpPr>
        <p:spPr bwMode="gray">
          <a:xfrm>
            <a:off x="480682" y="1492250"/>
            <a:ext cx="8930879" cy="4483100"/>
          </a:xfrm>
          <a:prstGeom prst="rect">
            <a:avLst/>
          </a:prstGeom>
        </p:spPr>
        <p:txBody>
          <a:bodyPr vert="horz" lIns="0" tIns="0" rIns="0" bIns="0" rtlCol="0">
            <a:normAutofit/>
          </a:bodyPr>
          <a:lstStyle/>
          <a:p>
            <a:pPr lvl="0"/>
            <a:r>
              <a:rPr lang="de-DE" noProof="0" dirty="0"/>
              <a:t>Edit </a:t>
            </a:r>
            <a:r>
              <a:rPr lang="de-DE" noProof="0" dirty="0" err="1"/>
              <a:t>text</a:t>
            </a:r>
            <a:r>
              <a:rPr lang="de-DE" noProof="0" dirty="0"/>
              <a:t> </a:t>
            </a:r>
            <a:r>
              <a:rPr lang="de-DE" noProof="0" dirty="0" err="1"/>
              <a:t>master</a:t>
            </a:r>
            <a:r>
              <a:rPr lang="de-DE" noProof="0" dirty="0"/>
              <a:t> </a:t>
            </a:r>
            <a:r>
              <a:rPr lang="de-DE" noProof="0" dirty="0" err="1"/>
              <a:t>format</a:t>
            </a:r>
            <a:endParaRPr lang="de-DE" noProof="0" dirty="0"/>
          </a:p>
          <a:p>
            <a:pPr lvl="1"/>
            <a:r>
              <a:rPr lang="de-DE" noProof="0" dirty="0"/>
              <a:t>2nd </a:t>
            </a:r>
            <a:r>
              <a:rPr lang="de-DE" noProof="0" dirty="0" err="1"/>
              <a:t>level</a:t>
            </a:r>
            <a:endParaRPr lang="de-DE" noProof="0" dirty="0"/>
          </a:p>
          <a:p>
            <a:pPr lvl="2"/>
            <a:r>
              <a:rPr lang="de-DE" noProof="0" dirty="0"/>
              <a:t>3rd </a:t>
            </a:r>
            <a:r>
              <a:rPr lang="de-DE" noProof="0" dirty="0" err="1"/>
              <a:t>level</a:t>
            </a:r>
            <a:endParaRPr lang="de-DE" noProof="0" dirty="0"/>
          </a:p>
          <a:p>
            <a:pPr lvl="3"/>
            <a:r>
              <a:rPr lang="de-DE" noProof="0" dirty="0"/>
              <a:t>4th </a:t>
            </a:r>
            <a:r>
              <a:rPr lang="de-DE" noProof="0" dirty="0" err="1"/>
              <a:t>level</a:t>
            </a:r>
            <a:endParaRPr lang="de-DE" noProof="0" dirty="0"/>
          </a:p>
          <a:p>
            <a:pPr lvl="4"/>
            <a:r>
              <a:rPr lang="de-DE" noProof="0" dirty="0"/>
              <a:t>5th </a:t>
            </a:r>
            <a:r>
              <a:rPr lang="de-DE" noProof="0" dirty="0" err="1"/>
              <a:t>level</a:t>
            </a:r>
            <a:endParaRPr lang="en-GB" noProof="0" dirty="0"/>
          </a:p>
        </p:txBody>
      </p:sp>
      <p:cxnSp>
        <p:nvCxnSpPr>
          <p:cNvPr id="18" name="Gerader Verbinder 17"/>
          <p:cNvCxnSpPr/>
          <p:nvPr/>
        </p:nvCxnSpPr>
        <p:spPr bwMode="gray">
          <a:xfrm>
            <a:off x="488421" y="1054855"/>
            <a:ext cx="893087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8893" y="6399529"/>
            <a:ext cx="9963785"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81545" y="463122"/>
            <a:ext cx="7249779" cy="230832"/>
          </a:xfrm>
          <a:prstGeom prst="rect">
            <a:avLst/>
          </a:prstGeom>
        </p:spPr>
        <p:txBody>
          <a:bodyPr vert="horz" wrap="square" lIns="0" tIns="0" rIns="0" bIns="0" rtlCol="0" anchor="t">
            <a:spAutoFit/>
          </a:bodyPr>
          <a:lstStyle/>
          <a:p>
            <a:r>
              <a:rPr lang="en-GB" noProof="0" dirty="0"/>
              <a:t>Action Title</a:t>
            </a:r>
          </a:p>
        </p:txBody>
      </p:sp>
      <p:sp>
        <p:nvSpPr>
          <p:cNvPr id="25" name="Textfeld 24"/>
          <p:cNvSpPr txBox="1"/>
          <p:nvPr/>
        </p:nvSpPr>
        <p:spPr bwMode="gray">
          <a:xfrm>
            <a:off x="489284" y="6578648"/>
            <a:ext cx="562655" cy="133434"/>
          </a:xfrm>
          <a:prstGeom prst="rect">
            <a:avLst/>
          </a:prstGeom>
          <a:noFill/>
        </p:spPr>
        <p:txBody>
          <a:bodyPr wrap="none" lIns="0" tIns="0" rIns="0" bIns="0" rtlCol="0" anchor="ctr">
            <a:spAutoFit/>
          </a:bodyPr>
          <a:lstStyle/>
          <a:p>
            <a:pPr defTabSz="742927"/>
            <a:r>
              <a:rPr lang="de-DE" sz="867" dirty="0">
                <a:solidFill>
                  <a:srgbClr val="C8C8C8"/>
                </a:solidFill>
              </a:rPr>
              <a:t>GFT Group</a:t>
            </a:r>
          </a:p>
        </p:txBody>
      </p:sp>
      <p:sp>
        <p:nvSpPr>
          <p:cNvPr id="26" name="Textfeld 25"/>
          <p:cNvSpPr txBox="1"/>
          <p:nvPr/>
        </p:nvSpPr>
        <p:spPr bwMode="gray">
          <a:xfrm>
            <a:off x="8502203" y="6578648"/>
            <a:ext cx="561051" cy="133434"/>
          </a:xfrm>
          <a:prstGeom prst="rect">
            <a:avLst/>
          </a:prstGeom>
          <a:noFill/>
        </p:spPr>
        <p:txBody>
          <a:bodyPr wrap="none" lIns="0" tIns="0" rIns="0" bIns="0" rtlCol="0" anchor="ctr">
            <a:spAutoFit/>
          </a:bodyPr>
          <a:lstStyle/>
          <a:p>
            <a:pPr algn="r" defTabSz="742927"/>
            <a:r>
              <a:rPr lang="pl-PL" sz="867" dirty="0">
                <a:solidFill>
                  <a:srgbClr val="C8C8C8"/>
                </a:solidFill>
              </a:rPr>
              <a:t>21</a:t>
            </a:r>
            <a:r>
              <a:rPr lang="de-DE" sz="867" dirty="0">
                <a:solidFill>
                  <a:srgbClr val="C8C8C8"/>
                </a:solidFill>
              </a:rPr>
              <a:t>.</a:t>
            </a:r>
            <a:r>
              <a:rPr lang="pl-PL" sz="867" dirty="0">
                <a:solidFill>
                  <a:srgbClr val="C8C8C8"/>
                </a:solidFill>
              </a:rPr>
              <a:t>10</a:t>
            </a:r>
            <a:r>
              <a:rPr lang="de-DE" sz="867" dirty="0">
                <a:solidFill>
                  <a:srgbClr val="C8C8C8"/>
                </a:solidFill>
              </a:rPr>
              <a:t>.201</a:t>
            </a:r>
            <a:r>
              <a:rPr lang="pl-PL" sz="867" dirty="0">
                <a:solidFill>
                  <a:srgbClr val="C8C8C8"/>
                </a:solidFill>
              </a:rPr>
              <a:t>6</a:t>
            </a:r>
          </a:p>
        </p:txBody>
      </p:sp>
      <p:sp>
        <p:nvSpPr>
          <p:cNvPr id="27" name="Textfeld 26"/>
          <p:cNvSpPr txBox="1"/>
          <p:nvPr/>
        </p:nvSpPr>
        <p:spPr bwMode="gray">
          <a:xfrm>
            <a:off x="9280121" y="6578648"/>
            <a:ext cx="136255" cy="133434"/>
          </a:xfrm>
          <a:prstGeom prst="rect">
            <a:avLst/>
          </a:prstGeom>
          <a:noFill/>
        </p:spPr>
        <p:txBody>
          <a:bodyPr wrap="none" lIns="0" tIns="0" rIns="0" bIns="0" rtlCol="0" anchor="ctr">
            <a:spAutoFit/>
          </a:bodyPr>
          <a:lstStyle/>
          <a:p>
            <a:pPr algn="r" defTabSz="742927"/>
            <a:fld id="{9BEB56B1-47F9-4FE5-8C4A-1727C808D5EE}" type="slidenum">
              <a:rPr lang="de-DE" sz="867" smtClean="0">
                <a:solidFill>
                  <a:srgbClr val="C8C8C8"/>
                </a:solidFill>
              </a:rPr>
              <a:pPr algn="r" defTabSz="742927"/>
              <a:t>‹#›</a:t>
            </a:fld>
            <a:endParaRPr lang="de-DE" sz="867" dirty="0">
              <a:solidFill>
                <a:srgbClr val="C8C8C8"/>
              </a:solidFill>
            </a:endParaRPr>
          </a:p>
        </p:txBody>
      </p:sp>
      <p:cxnSp>
        <p:nvCxnSpPr>
          <p:cNvPr id="28" name="Gerader Verbinder 27"/>
          <p:cNvCxnSpPr/>
          <p:nvPr/>
        </p:nvCxnSpPr>
        <p:spPr bwMode="gray">
          <a:xfrm flipV="1">
            <a:off x="9160643" y="6507783"/>
            <a:ext cx="0" cy="275164"/>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89282"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862711"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5044150"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9419300"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89282"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862711"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5044150"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9419300"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54008" y="13808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54008" y="58639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54008" y="6230091"/>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10060008" y="13808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10060008" y="58639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10060008" y="6230091"/>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a:solidFill>
                <a:srgbClr val="898989"/>
              </a:solidFill>
              <a:latin typeface="Arial" panose="020B0604020202020204" pitchFamily="34" charset="0"/>
              <a:ea typeface="MS PGothic" panose="020B0600070205080204" pitchFamily="34" charset="-128"/>
              <a:cs typeface="+mn-cs"/>
            </a:endParaRPr>
          </a:p>
        </p:txBody>
      </p:sp>
      <p:sp>
        <p:nvSpPr>
          <p:cNvPr id="35" name="TextBox 34"/>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a:p>
        </p:txBody>
      </p:sp>
      <p:sp>
        <p:nvSpPr>
          <p:cNvPr id="36" name="TextBox 35"/>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27-Oct-16</a:t>
            </a:fld>
            <a:endParaRPr kumimoji="0" lang="en-GB" sz="975" b="0" i="0" u="none" kern="1200" baseline="0" dirty="0">
              <a:solidFill>
                <a:srgbClr val="898989"/>
              </a:solidFill>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3076589733"/>
      </p:ext>
    </p:extLst>
  </p:cSld>
  <p:clrMap bg1="lt1" tx1="dk1" bg2="lt2" tx2="dk2" accent1="accent1" accent2="accent2" accent3="accent3" accent4="accent4" accent5="accent5" accent6="accent6" hlink="hlink" folHlink="folHlink"/>
  <p:sldLayoutIdLst>
    <p:sldLayoutId id="2147486105" r:id="rId1"/>
    <p:sldLayoutId id="2147486106" r:id="rId2"/>
    <p:sldLayoutId id="2147486107" r:id="rId3"/>
    <p:sldLayoutId id="2147486108" r:id="rId4"/>
    <p:sldLayoutId id="2147486109" r:id="rId5"/>
    <p:sldLayoutId id="2147486110" r:id="rId6"/>
    <p:sldLayoutId id="2147486111" r:id="rId7"/>
    <p:sldLayoutId id="2147486112" r:id="rId8"/>
    <p:sldLayoutId id="2147486113" r:id="rId9"/>
  </p:sldLayoutIdLst>
  <p:transition spd="slow">
    <p:push dir="u"/>
  </p:transition>
  <p:txStyles>
    <p:titleStyle>
      <a:lvl1pPr algn="l" defTabSz="742927" rtl="0" eaLnBrk="1" latinLnBrk="0" hangingPunct="1">
        <a:lnSpc>
          <a:spcPts val="1842"/>
        </a:lnSpc>
        <a:spcBef>
          <a:spcPct val="0"/>
        </a:spcBef>
        <a:buNone/>
        <a:defRPr sz="1733" b="1" kern="1200">
          <a:solidFill>
            <a:schemeClr val="accent1"/>
          </a:solidFill>
          <a:latin typeface="+mn-lt"/>
          <a:ea typeface="+mj-ea"/>
          <a:cs typeface="+mj-cs"/>
        </a:defRPr>
      </a:lvl1pPr>
    </p:titleStyle>
    <p:bodyStyle>
      <a:lvl1pPr marL="194331" indent="-194331" algn="l" defTabSz="742927" rtl="0" eaLnBrk="1" latinLnBrk="0" hangingPunct="1">
        <a:lnSpc>
          <a:spcPct val="100000"/>
        </a:lnSpc>
        <a:spcBef>
          <a:spcPts val="650"/>
        </a:spcBef>
        <a:buClr>
          <a:schemeClr val="accent2"/>
        </a:buClr>
        <a:buFont typeface="Wingdings" panose="05000000000000000000" pitchFamily="2" charset="2"/>
        <a:buChar char="§"/>
        <a:defRPr sz="1517" b="0" kern="1200">
          <a:solidFill>
            <a:schemeClr val="tx1"/>
          </a:solidFill>
          <a:latin typeface="+mn-lt"/>
          <a:ea typeface="+mn-ea"/>
          <a:cs typeface="+mn-cs"/>
        </a:defRPr>
      </a:lvl1pPr>
      <a:lvl2pPr marL="390381" indent="-196050"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2pPr>
      <a:lvl3pPr marL="582992" indent="-192611"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3pPr>
      <a:lvl4pPr marL="777322" indent="-194331"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4pPr>
      <a:lvl5pPr marL="973372" indent="-196050"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5pPr>
      <a:lvl6pPr marL="204305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513"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977"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744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927" rtl="0" eaLnBrk="1" latinLnBrk="0" hangingPunct="1">
        <a:defRPr sz="1462" kern="1200">
          <a:solidFill>
            <a:schemeClr val="tx1"/>
          </a:solidFill>
          <a:latin typeface="+mn-lt"/>
          <a:ea typeface="+mn-ea"/>
          <a:cs typeface="+mn-cs"/>
        </a:defRPr>
      </a:lvl1pPr>
      <a:lvl2pPr marL="371464" algn="l" defTabSz="742927" rtl="0" eaLnBrk="1" latinLnBrk="0" hangingPunct="1">
        <a:defRPr sz="1462" kern="1200">
          <a:solidFill>
            <a:schemeClr val="tx1"/>
          </a:solidFill>
          <a:latin typeface="+mn-lt"/>
          <a:ea typeface="+mn-ea"/>
          <a:cs typeface="+mn-cs"/>
        </a:defRPr>
      </a:lvl2pPr>
      <a:lvl3pPr marL="742927" algn="l" defTabSz="742927" rtl="0" eaLnBrk="1" latinLnBrk="0" hangingPunct="1">
        <a:defRPr sz="1462" kern="1200">
          <a:solidFill>
            <a:schemeClr val="tx1"/>
          </a:solidFill>
          <a:latin typeface="+mn-lt"/>
          <a:ea typeface="+mn-ea"/>
          <a:cs typeface="+mn-cs"/>
        </a:defRPr>
      </a:lvl3pPr>
      <a:lvl4pPr marL="1114391" algn="l" defTabSz="742927" rtl="0" eaLnBrk="1" latinLnBrk="0" hangingPunct="1">
        <a:defRPr sz="1462" kern="1200">
          <a:solidFill>
            <a:schemeClr val="tx1"/>
          </a:solidFill>
          <a:latin typeface="+mn-lt"/>
          <a:ea typeface="+mn-ea"/>
          <a:cs typeface="+mn-cs"/>
        </a:defRPr>
      </a:lvl4pPr>
      <a:lvl5pPr marL="1485854" algn="l" defTabSz="742927" rtl="0" eaLnBrk="1" latinLnBrk="0" hangingPunct="1">
        <a:defRPr sz="1462" kern="1200">
          <a:solidFill>
            <a:schemeClr val="tx1"/>
          </a:solidFill>
          <a:latin typeface="+mn-lt"/>
          <a:ea typeface="+mn-ea"/>
          <a:cs typeface="+mn-cs"/>
        </a:defRPr>
      </a:lvl5pPr>
      <a:lvl6pPr marL="1857318" algn="l" defTabSz="742927" rtl="0" eaLnBrk="1" latinLnBrk="0" hangingPunct="1">
        <a:defRPr sz="1462" kern="1200">
          <a:solidFill>
            <a:schemeClr val="tx1"/>
          </a:solidFill>
          <a:latin typeface="+mn-lt"/>
          <a:ea typeface="+mn-ea"/>
          <a:cs typeface="+mn-cs"/>
        </a:defRPr>
      </a:lvl6pPr>
      <a:lvl7pPr marL="2228781" algn="l" defTabSz="742927" rtl="0" eaLnBrk="1" latinLnBrk="0" hangingPunct="1">
        <a:defRPr sz="1462" kern="1200">
          <a:solidFill>
            <a:schemeClr val="tx1"/>
          </a:solidFill>
          <a:latin typeface="+mn-lt"/>
          <a:ea typeface="+mn-ea"/>
          <a:cs typeface="+mn-cs"/>
        </a:defRPr>
      </a:lvl7pPr>
      <a:lvl8pPr marL="2600245" algn="l" defTabSz="742927" rtl="0" eaLnBrk="1" latinLnBrk="0" hangingPunct="1">
        <a:defRPr sz="1462" kern="1200">
          <a:solidFill>
            <a:schemeClr val="tx1"/>
          </a:solidFill>
          <a:latin typeface="+mn-lt"/>
          <a:ea typeface="+mn-ea"/>
          <a:cs typeface="+mn-cs"/>
        </a:defRPr>
      </a:lvl8pPr>
      <a:lvl9pPr marL="2971709" algn="l" defTabSz="742927" rtl="0" eaLnBrk="1" latinLnBrk="0" hangingPunct="1">
        <a:defRPr sz="146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72899" y="355396"/>
            <a:ext cx="1552200" cy="3526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4"/>
            </p:custDataLst>
            <p:extLst>
              <p:ext uri="{D42A27DB-BD31-4B8C-83A1-F6EECF244321}">
                <p14:modId xmlns:p14="http://schemas.microsoft.com/office/powerpoint/2010/main" val="177990558"/>
              </p:ext>
            </p:extLst>
          </p:nvPr>
        </p:nvGraphicFramePr>
        <p:xfrm>
          <a:off x="1721" y="2118"/>
          <a:ext cx="1719" cy="2116"/>
        </p:xfrm>
        <a:graphic>
          <a:graphicData uri="http://schemas.openxmlformats.org/presentationml/2006/ole">
            <mc:AlternateContent xmlns:mc="http://schemas.openxmlformats.org/markup-compatibility/2006">
              <mc:Choice xmlns:v="urn:schemas-microsoft-com:vml" Requires="v">
                <p:oleObj spid="_x0000_s7181" name="think-cell Folie" r:id="rId16" imgW="305" imgH="303" progId="TCLayout.ActiveDocument.1">
                  <p:embed/>
                </p:oleObj>
              </mc:Choice>
              <mc:Fallback>
                <p:oleObj name="think-cell Folie" r:id="rId16" imgW="305" imgH="303" progId="TCLayout.ActiveDocument.1">
                  <p:embed/>
                  <p:pic>
                    <p:nvPicPr>
                      <p:cNvPr id="0" name=""/>
                      <p:cNvPicPr/>
                      <p:nvPr/>
                    </p:nvPicPr>
                    <p:blipFill>
                      <a:blip r:embed="rId17"/>
                      <a:stretch>
                        <a:fillRect/>
                      </a:stretch>
                    </p:blipFill>
                    <p:spPr>
                      <a:xfrm>
                        <a:off x="1721" y="2118"/>
                        <a:ext cx="1719" cy="2116"/>
                      </a:xfrm>
                      <a:prstGeom prst="rect">
                        <a:avLst/>
                      </a:prstGeom>
                    </p:spPr>
                  </p:pic>
                </p:oleObj>
              </mc:Fallback>
            </mc:AlternateContent>
          </a:graphicData>
        </a:graphic>
      </p:graphicFrame>
      <p:sp>
        <p:nvSpPr>
          <p:cNvPr id="3" name="Text Placeholder 2"/>
          <p:cNvSpPr>
            <a:spLocks noGrp="1"/>
          </p:cNvSpPr>
          <p:nvPr>
            <p:ph type="body" idx="1"/>
          </p:nvPr>
        </p:nvSpPr>
        <p:spPr bwMode="gray">
          <a:xfrm>
            <a:off x="480682" y="1492250"/>
            <a:ext cx="8930879" cy="4483100"/>
          </a:xfrm>
          <a:prstGeom prst="rect">
            <a:avLst/>
          </a:prstGeom>
        </p:spPr>
        <p:txBody>
          <a:bodyPr vert="horz" lIns="0" tIns="0" rIns="0" bIns="0" rtlCol="0">
            <a:normAutofit/>
          </a:bodyPr>
          <a:lstStyle/>
          <a:p>
            <a:pPr lvl="0"/>
            <a:r>
              <a:rPr lang="de-DE" noProof="0" dirty="0"/>
              <a:t>Edit </a:t>
            </a:r>
            <a:r>
              <a:rPr lang="de-DE" noProof="0" dirty="0" err="1"/>
              <a:t>text</a:t>
            </a:r>
            <a:r>
              <a:rPr lang="de-DE" noProof="0" dirty="0"/>
              <a:t> </a:t>
            </a:r>
            <a:r>
              <a:rPr lang="de-DE" noProof="0" dirty="0" err="1"/>
              <a:t>master</a:t>
            </a:r>
            <a:r>
              <a:rPr lang="de-DE" noProof="0" dirty="0"/>
              <a:t> </a:t>
            </a:r>
            <a:r>
              <a:rPr lang="de-DE" noProof="0" dirty="0" err="1"/>
              <a:t>format</a:t>
            </a:r>
            <a:endParaRPr lang="de-DE" noProof="0" dirty="0"/>
          </a:p>
          <a:p>
            <a:pPr lvl="1"/>
            <a:r>
              <a:rPr lang="de-DE" noProof="0" dirty="0"/>
              <a:t>2nd </a:t>
            </a:r>
            <a:r>
              <a:rPr lang="de-DE" noProof="0" dirty="0" err="1"/>
              <a:t>level</a:t>
            </a:r>
            <a:endParaRPr lang="de-DE" noProof="0" dirty="0"/>
          </a:p>
          <a:p>
            <a:pPr lvl="2"/>
            <a:r>
              <a:rPr lang="de-DE" noProof="0" dirty="0"/>
              <a:t>3rd </a:t>
            </a:r>
            <a:r>
              <a:rPr lang="de-DE" noProof="0" dirty="0" err="1"/>
              <a:t>level</a:t>
            </a:r>
            <a:endParaRPr lang="de-DE" noProof="0" dirty="0"/>
          </a:p>
          <a:p>
            <a:pPr lvl="3"/>
            <a:r>
              <a:rPr lang="de-DE" noProof="0" dirty="0"/>
              <a:t>4th </a:t>
            </a:r>
            <a:r>
              <a:rPr lang="de-DE" noProof="0" dirty="0" err="1"/>
              <a:t>level</a:t>
            </a:r>
            <a:endParaRPr lang="de-DE" noProof="0" dirty="0"/>
          </a:p>
          <a:p>
            <a:pPr lvl="4"/>
            <a:r>
              <a:rPr lang="de-DE" noProof="0" dirty="0"/>
              <a:t>5th </a:t>
            </a:r>
            <a:r>
              <a:rPr lang="de-DE" noProof="0" dirty="0" err="1"/>
              <a:t>level</a:t>
            </a:r>
            <a:endParaRPr lang="en-GB" noProof="0" dirty="0"/>
          </a:p>
        </p:txBody>
      </p:sp>
      <p:cxnSp>
        <p:nvCxnSpPr>
          <p:cNvPr id="18" name="Gerader Verbinder 17"/>
          <p:cNvCxnSpPr/>
          <p:nvPr/>
        </p:nvCxnSpPr>
        <p:spPr bwMode="gray">
          <a:xfrm>
            <a:off x="488421" y="1054855"/>
            <a:ext cx="893087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8893" y="6399529"/>
            <a:ext cx="9963785"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81545" y="463122"/>
            <a:ext cx="7249779" cy="230832"/>
          </a:xfrm>
          <a:prstGeom prst="rect">
            <a:avLst/>
          </a:prstGeom>
        </p:spPr>
        <p:txBody>
          <a:bodyPr vert="horz" wrap="square" lIns="0" tIns="0" rIns="0" bIns="0" rtlCol="0" anchor="t">
            <a:spAutoFit/>
          </a:bodyPr>
          <a:lstStyle/>
          <a:p>
            <a:r>
              <a:rPr lang="en-GB" noProof="0" dirty="0"/>
              <a:t>Action Title</a:t>
            </a:r>
          </a:p>
        </p:txBody>
      </p:sp>
      <p:sp>
        <p:nvSpPr>
          <p:cNvPr id="25" name="Textfeld 24"/>
          <p:cNvSpPr txBox="1"/>
          <p:nvPr/>
        </p:nvSpPr>
        <p:spPr bwMode="gray">
          <a:xfrm>
            <a:off x="489284" y="6578648"/>
            <a:ext cx="1548501" cy="133434"/>
          </a:xfrm>
          <a:prstGeom prst="rect">
            <a:avLst/>
          </a:prstGeom>
          <a:noFill/>
        </p:spPr>
        <p:txBody>
          <a:bodyPr wrap="none" lIns="0" tIns="0" rIns="0" bIns="0" rtlCol="0" anchor="ctr">
            <a:spAutoFit/>
          </a:bodyPr>
          <a:lstStyle/>
          <a:p>
            <a:pPr defTabSz="742927"/>
            <a:r>
              <a:rPr lang="pl-PL" sz="867" dirty="0">
                <a:solidFill>
                  <a:srgbClr val="C8C8C8"/>
                </a:solidFill>
              </a:rPr>
              <a:t>Foundation</a:t>
            </a:r>
            <a:r>
              <a:rPr lang="pl-PL" sz="867" baseline="0" dirty="0">
                <a:solidFill>
                  <a:srgbClr val="C8C8C8"/>
                </a:solidFill>
              </a:rPr>
              <a:t> of Software Testing</a:t>
            </a:r>
            <a:endParaRPr lang="de-DE" sz="867" dirty="0">
              <a:solidFill>
                <a:srgbClr val="C8C8C8"/>
              </a:solidFill>
            </a:endParaRPr>
          </a:p>
        </p:txBody>
      </p:sp>
      <p:sp>
        <p:nvSpPr>
          <p:cNvPr id="26" name="Textfeld 25"/>
          <p:cNvSpPr txBox="1"/>
          <p:nvPr/>
        </p:nvSpPr>
        <p:spPr bwMode="gray">
          <a:xfrm>
            <a:off x="8502203" y="6578648"/>
            <a:ext cx="561051" cy="133434"/>
          </a:xfrm>
          <a:prstGeom prst="rect">
            <a:avLst/>
          </a:prstGeom>
          <a:noFill/>
        </p:spPr>
        <p:txBody>
          <a:bodyPr wrap="none" lIns="0" tIns="0" rIns="0" bIns="0" rtlCol="0" anchor="ctr">
            <a:spAutoFit/>
          </a:bodyPr>
          <a:lstStyle/>
          <a:p>
            <a:pPr algn="r" defTabSz="742927"/>
            <a:r>
              <a:rPr lang="pl-PL" sz="867" dirty="0">
                <a:solidFill>
                  <a:srgbClr val="C8C8C8"/>
                </a:solidFill>
              </a:rPr>
              <a:t>21</a:t>
            </a:r>
            <a:r>
              <a:rPr lang="de-DE" sz="867" dirty="0">
                <a:solidFill>
                  <a:srgbClr val="C8C8C8"/>
                </a:solidFill>
              </a:rPr>
              <a:t>.</a:t>
            </a:r>
            <a:r>
              <a:rPr lang="pl-PL" sz="867" dirty="0">
                <a:solidFill>
                  <a:srgbClr val="C8C8C8"/>
                </a:solidFill>
              </a:rPr>
              <a:t>10</a:t>
            </a:r>
            <a:r>
              <a:rPr lang="de-DE" sz="867" dirty="0">
                <a:solidFill>
                  <a:srgbClr val="C8C8C8"/>
                </a:solidFill>
              </a:rPr>
              <a:t>.201</a:t>
            </a:r>
            <a:r>
              <a:rPr lang="pl-PL" sz="867" dirty="0">
                <a:solidFill>
                  <a:srgbClr val="C8C8C8"/>
                </a:solidFill>
              </a:rPr>
              <a:t>6</a:t>
            </a:r>
          </a:p>
        </p:txBody>
      </p:sp>
      <p:sp>
        <p:nvSpPr>
          <p:cNvPr id="27" name="Textfeld 26"/>
          <p:cNvSpPr txBox="1"/>
          <p:nvPr/>
        </p:nvSpPr>
        <p:spPr bwMode="gray">
          <a:xfrm>
            <a:off x="9280121" y="6578648"/>
            <a:ext cx="136255" cy="133434"/>
          </a:xfrm>
          <a:prstGeom prst="rect">
            <a:avLst/>
          </a:prstGeom>
          <a:noFill/>
        </p:spPr>
        <p:txBody>
          <a:bodyPr wrap="none" lIns="0" tIns="0" rIns="0" bIns="0" rtlCol="0" anchor="ctr">
            <a:spAutoFit/>
          </a:bodyPr>
          <a:lstStyle/>
          <a:p>
            <a:pPr algn="r" defTabSz="742927"/>
            <a:fld id="{9BEB56B1-47F9-4FE5-8C4A-1727C808D5EE}" type="slidenum">
              <a:rPr lang="de-DE" sz="867" smtClean="0">
                <a:solidFill>
                  <a:srgbClr val="C8C8C8"/>
                </a:solidFill>
              </a:rPr>
              <a:pPr algn="r" defTabSz="742927"/>
              <a:t>‹#›</a:t>
            </a:fld>
            <a:endParaRPr lang="de-DE" sz="867" dirty="0">
              <a:solidFill>
                <a:srgbClr val="C8C8C8"/>
              </a:solidFill>
            </a:endParaRPr>
          </a:p>
        </p:txBody>
      </p:sp>
      <p:cxnSp>
        <p:nvCxnSpPr>
          <p:cNvPr id="28" name="Gerader Verbinder 27"/>
          <p:cNvCxnSpPr/>
          <p:nvPr/>
        </p:nvCxnSpPr>
        <p:spPr bwMode="gray">
          <a:xfrm flipV="1">
            <a:off x="9160643" y="6507783"/>
            <a:ext cx="0" cy="275164"/>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89282"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862711"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5044150"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9419300" y="-32512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89282"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862711"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5044150"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9419300" y="6908800"/>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54008" y="13808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54008" y="58639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54008" y="6230091"/>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10060008" y="13808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10060008" y="5863908"/>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10060008" y="6230091"/>
            <a:ext cx="0" cy="22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973881"/>
      </p:ext>
    </p:extLst>
  </p:cSld>
  <p:clrMap bg1="lt1" tx1="dk1" bg2="lt2" tx2="dk2" accent1="accent1" accent2="accent2" accent3="accent3" accent4="accent4" accent5="accent5" accent6="accent6" hlink="hlink" folHlink="folHlink"/>
  <p:sldLayoutIdLst>
    <p:sldLayoutId id="2147486115" r:id="rId1"/>
    <p:sldLayoutId id="2147486116" r:id="rId2"/>
    <p:sldLayoutId id="2147486117" r:id="rId3"/>
    <p:sldLayoutId id="2147486118" r:id="rId4"/>
    <p:sldLayoutId id="2147486119" r:id="rId5"/>
    <p:sldLayoutId id="2147486120" r:id="rId6"/>
    <p:sldLayoutId id="2147486121" r:id="rId7"/>
    <p:sldLayoutId id="2147486122" r:id="rId8"/>
    <p:sldLayoutId id="2147486123" r:id="rId9"/>
    <p:sldLayoutId id="2147486124" r:id="rId10"/>
    <p:sldLayoutId id="2147486125" r:id="rId11"/>
  </p:sldLayoutIdLst>
  <p:txStyles>
    <p:titleStyle>
      <a:lvl1pPr algn="l" defTabSz="742927" rtl="0" eaLnBrk="1" latinLnBrk="0" hangingPunct="1">
        <a:lnSpc>
          <a:spcPts val="1842"/>
        </a:lnSpc>
        <a:spcBef>
          <a:spcPct val="0"/>
        </a:spcBef>
        <a:buNone/>
        <a:defRPr sz="1733" b="1" kern="1200">
          <a:solidFill>
            <a:schemeClr val="accent1"/>
          </a:solidFill>
          <a:latin typeface="+mn-lt"/>
          <a:ea typeface="+mj-ea"/>
          <a:cs typeface="+mj-cs"/>
        </a:defRPr>
      </a:lvl1pPr>
    </p:titleStyle>
    <p:bodyStyle>
      <a:lvl1pPr marL="194331" indent="-194331" algn="l" defTabSz="742927" rtl="0" eaLnBrk="1" latinLnBrk="0" hangingPunct="1">
        <a:lnSpc>
          <a:spcPct val="100000"/>
        </a:lnSpc>
        <a:spcBef>
          <a:spcPts val="650"/>
        </a:spcBef>
        <a:buClr>
          <a:schemeClr val="accent2"/>
        </a:buClr>
        <a:buFont typeface="Wingdings" panose="05000000000000000000" pitchFamily="2" charset="2"/>
        <a:buChar char="§"/>
        <a:defRPr sz="1517" b="0" kern="1200">
          <a:solidFill>
            <a:schemeClr val="tx1"/>
          </a:solidFill>
          <a:latin typeface="+mn-lt"/>
          <a:ea typeface="+mn-ea"/>
          <a:cs typeface="+mn-cs"/>
        </a:defRPr>
      </a:lvl1pPr>
      <a:lvl2pPr marL="390381" indent="-196050"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2pPr>
      <a:lvl3pPr marL="582992" indent="-192611"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3pPr>
      <a:lvl4pPr marL="777322" indent="-194331"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4pPr>
      <a:lvl5pPr marL="973372" indent="-196050" algn="l" defTabSz="742927" rtl="0" eaLnBrk="1" latinLnBrk="0" hangingPunct="1">
        <a:lnSpc>
          <a:spcPct val="100000"/>
        </a:lnSpc>
        <a:spcBef>
          <a:spcPts val="217"/>
        </a:spcBef>
        <a:buClr>
          <a:schemeClr val="accent2"/>
        </a:buClr>
        <a:buFont typeface="Wingdings" panose="05000000000000000000" pitchFamily="2" charset="2"/>
        <a:buChar char="§"/>
        <a:defRPr sz="1300" kern="1200">
          <a:solidFill>
            <a:schemeClr val="tx1"/>
          </a:solidFill>
          <a:latin typeface="+mn-lt"/>
          <a:ea typeface="+mn-ea"/>
          <a:cs typeface="+mn-cs"/>
        </a:defRPr>
      </a:lvl5pPr>
      <a:lvl6pPr marL="204305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513"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977"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7440" indent="-185732" algn="l" defTabSz="742927"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927" rtl="0" eaLnBrk="1" latinLnBrk="0" hangingPunct="1">
        <a:defRPr sz="1462" kern="1200">
          <a:solidFill>
            <a:schemeClr val="tx1"/>
          </a:solidFill>
          <a:latin typeface="+mn-lt"/>
          <a:ea typeface="+mn-ea"/>
          <a:cs typeface="+mn-cs"/>
        </a:defRPr>
      </a:lvl1pPr>
      <a:lvl2pPr marL="371464" algn="l" defTabSz="742927" rtl="0" eaLnBrk="1" latinLnBrk="0" hangingPunct="1">
        <a:defRPr sz="1462" kern="1200">
          <a:solidFill>
            <a:schemeClr val="tx1"/>
          </a:solidFill>
          <a:latin typeface="+mn-lt"/>
          <a:ea typeface="+mn-ea"/>
          <a:cs typeface="+mn-cs"/>
        </a:defRPr>
      </a:lvl2pPr>
      <a:lvl3pPr marL="742927" algn="l" defTabSz="742927" rtl="0" eaLnBrk="1" latinLnBrk="0" hangingPunct="1">
        <a:defRPr sz="1462" kern="1200">
          <a:solidFill>
            <a:schemeClr val="tx1"/>
          </a:solidFill>
          <a:latin typeface="+mn-lt"/>
          <a:ea typeface="+mn-ea"/>
          <a:cs typeface="+mn-cs"/>
        </a:defRPr>
      </a:lvl3pPr>
      <a:lvl4pPr marL="1114391" algn="l" defTabSz="742927" rtl="0" eaLnBrk="1" latinLnBrk="0" hangingPunct="1">
        <a:defRPr sz="1462" kern="1200">
          <a:solidFill>
            <a:schemeClr val="tx1"/>
          </a:solidFill>
          <a:latin typeface="+mn-lt"/>
          <a:ea typeface="+mn-ea"/>
          <a:cs typeface="+mn-cs"/>
        </a:defRPr>
      </a:lvl4pPr>
      <a:lvl5pPr marL="1485854" algn="l" defTabSz="742927" rtl="0" eaLnBrk="1" latinLnBrk="0" hangingPunct="1">
        <a:defRPr sz="1462" kern="1200">
          <a:solidFill>
            <a:schemeClr val="tx1"/>
          </a:solidFill>
          <a:latin typeface="+mn-lt"/>
          <a:ea typeface="+mn-ea"/>
          <a:cs typeface="+mn-cs"/>
        </a:defRPr>
      </a:lvl5pPr>
      <a:lvl6pPr marL="1857318" algn="l" defTabSz="742927" rtl="0" eaLnBrk="1" latinLnBrk="0" hangingPunct="1">
        <a:defRPr sz="1462" kern="1200">
          <a:solidFill>
            <a:schemeClr val="tx1"/>
          </a:solidFill>
          <a:latin typeface="+mn-lt"/>
          <a:ea typeface="+mn-ea"/>
          <a:cs typeface="+mn-cs"/>
        </a:defRPr>
      </a:lvl6pPr>
      <a:lvl7pPr marL="2228781" algn="l" defTabSz="742927" rtl="0" eaLnBrk="1" latinLnBrk="0" hangingPunct="1">
        <a:defRPr sz="1462" kern="1200">
          <a:solidFill>
            <a:schemeClr val="tx1"/>
          </a:solidFill>
          <a:latin typeface="+mn-lt"/>
          <a:ea typeface="+mn-ea"/>
          <a:cs typeface="+mn-cs"/>
        </a:defRPr>
      </a:lvl7pPr>
      <a:lvl8pPr marL="2600245" algn="l" defTabSz="742927" rtl="0" eaLnBrk="1" latinLnBrk="0" hangingPunct="1">
        <a:defRPr sz="1462" kern="1200">
          <a:solidFill>
            <a:schemeClr val="tx1"/>
          </a:solidFill>
          <a:latin typeface="+mn-lt"/>
          <a:ea typeface="+mn-ea"/>
          <a:cs typeface="+mn-cs"/>
        </a:defRPr>
      </a:lvl8pPr>
      <a:lvl9pPr marL="2971709" algn="l" defTabSz="742927" rtl="0" eaLnBrk="1" latinLnBrk="0" hangingPunct="1">
        <a:defRPr sz="146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5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5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54.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4.xml"/><Relationship Id="rId1" Type="http://schemas.openxmlformats.org/officeDocument/2006/relationships/themeOverride" Target="../theme/themeOverride12.xml"/><Relationship Id="rId5" Type="http://schemas.openxmlformats.org/officeDocument/2006/relationships/image" Target="../media/image22.png"/><Relationship Id="rId4" Type="http://schemas.openxmlformats.org/officeDocument/2006/relationships/hyperlink" Target="http://blackboxpuzzles.workroomprds.com/Puzzle03.html"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4.xml"/><Relationship Id="rId1" Type="http://schemas.openxmlformats.org/officeDocument/2006/relationships/themeOverride" Target="../theme/themeOverride1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4.xml"/><Relationship Id="rId1" Type="http://schemas.openxmlformats.org/officeDocument/2006/relationships/themeOverride" Target="../theme/themeOverride14.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54.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4.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slideLayout" Target="../slideLayouts/slideLayout54.xml"/><Relationship Id="rId1" Type="http://schemas.openxmlformats.org/officeDocument/2006/relationships/themeOverride" Target="../theme/themeOverride17.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54.xml"/><Relationship Id="rId1" Type="http://schemas.openxmlformats.org/officeDocument/2006/relationships/themeOverride" Target="../theme/themeOverride18.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3.xml"/><Relationship Id="rId1" Type="http://schemas.openxmlformats.org/officeDocument/2006/relationships/themeOverride" Target="../theme/themeOverride1.xml"/><Relationship Id="rId5" Type="http://schemas.openxmlformats.org/officeDocument/2006/relationships/image" Target="../media/image11.jpe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54.xml"/><Relationship Id="rId1" Type="http://schemas.openxmlformats.org/officeDocument/2006/relationships/themeOverride" Target="../theme/themeOverride19.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2.xml"/><Relationship Id="rId1" Type="http://schemas.openxmlformats.org/officeDocument/2006/relationships/themeOverride" Target="../theme/themeOverride20.xml"/><Relationship Id="rId5" Type="http://schemas.openxmlformats.org/officeDocument/2006/relationships/image" Target="../media/image33.png"/><Relationship Id="rId4" Type="http://schemas.openxmlformats.org/officeDocument/2006/relationships/hyperlink" Target="http://testingchallenges.thetestingmap.org/index.php"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slideLayout" Target="../slideLayouts/slideLayout54.xml"/><Relationship Id="rId1" Type="http://schemas.openxmlformats.org/officeDocument/2006/relationships/themeOverride" Target="../theme/themeOverride2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4.xml"/><Relationship Id="rId1" Type="http://schemas.openxmlformats.org/officeDocument/2006/relationships/themeOverride" Target="../theme/themeOverride23.xml"/><Relationship Id="rId5" Type="http://schemas.openxmlformats.org/officeDocument/2006/relationships/image" Target="../media/image40.jpe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3" Type="http://schemas.openxmlformats.org/officeDocument/2006/relationships/hyperlink" Target="mailto:jacek.okrojek@gft.com" TargetMode="External"/><Relationship Id="rId2" Type="http://schemas.openxmlformats.org/officeDocument/2006/relationships/slideLayout" Target="../slideLayouts/slideLayout52.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3" Type="http://schemas.openxmlformats.org/officeDocument/2006/relationships/hyperlink" Target="http://www.istqb.org/downloads/finish/16/15.html" TargetMode="External"/><Relationship Id="rId2" Type="http://schemas.openxmlformats.org/officeDocument/2006/relationships/slideLayout" Target="../slideLayouts/slideLayout52.xml"/><Relationship Id="rId1" Type="http://schemas.openxmlformats.org/officeDocument/2006/relationships/themeOverride" Target="../theme/themeOverride27.xml"/><Relationship Id="rId5" Type="http://schemas.openxmlformats.org/officeDocument/2006/relationships/hyperlink" Target="https://www.google.com/url?sa=t&amp;rct=j&amp;q=&amp;esrc=s&amp;source=web&amp;cd=1&amp;cad=rja&amp;uact=8&amp;ved=0CB0QFjAAahUKEwi64_e-77DIAhUIAHMKHca8CTI&amp;url=http://www.amazon.com/The-Software-Testing-Glenford-Myers/dp/1118031962&amp;usg=AFQjCNEL4yUoF90SathBQRqCXR_hjnmlPw&amp;sig2=aEZmgEQSC-l8N96HhMfs1A" TargetMode="External"/><Relationship Id="rId4" Type="http://schemas.openxmlformats.org/officeDocument/2006/relationships/hyperlink" Target="http://www.amazon.com/Agile-Testing-Practical-Guide-Testers/dp/0321534468/ref=sr_1_1?s=books&amp;ie=UTF8&amp;qid=1444203017&amp;sr=1-1&amp;keywords=agile+testin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github.com/jacekokrojek/math.uni.lodz.pl-2016" TargetMode="External"/><Relationship Id="rId1" Type="http://schemas.openxmlformats.org/officeDocument/2006/relationships/slideLayout" Target="../slideLayouts/slideLayout52.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png"/><Relationship Id="rId2" Type="http://schemas.openxmlformats.org/officeDocument/2006/relationships/slideLayout" Target="../slideLayouts/slideLayout52.xml"/><Relationship Id="rId1" Type="http://schemas.openxmlformats.org/officeDocument/2006/relationships/themeOverride" Target="../theme/themeOverride2.xml"/><Relationship Id="rId6" Type="http://schemas.openxmlformats.org/officeDocument/2006/relationships/chart" Target="../charts/chart1.xml"/><Relationship Id="rId5" Type="http://schemas.openxmlformats.org/officeDocument/2006/relationships/hyperlink" Target="http://www.itjobswatch.co.uk/default.aspx?id=0&amp;q=Test+Automation&amp;l" TargetMode="External"/><Relationship Id="rId4" Type="http://schemas.openxmlformats.org/officeDocument/2006/relationships/hyperlink" Target="http://testerzy.pl/baza-wiedzy/analiza-zarobkow-testerow-2015-czesc-ii"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facebook.com/LodQA/?fref=ts" TargetMode="External"/><Relationship Id="rId7" Type="http://schemas.openxmlformats.org/officeDocument/2006/relationships/hyperlink" Target="https://www.facebook.com/WarszawQA/?fref=ts" TargetMode="External"/><Relationship Id="rId2" Type="http://schemas.openxmlformats.org/officeDocument/2006/relationships/slideLayout" Target="../slideLayouts/slideLayout52.xml"/><Relationship Id="rId1" Type="http://schemas.openxmlformats.org/officeDocument/2006/relationships/themeOverride" Target="../theme/themeOverride3.xml"/><Relationship Id="rId6" Type="http://schemas.openxmlformats.org/officeDocument/2006/relationships/image" Target="../media/image14.png"/><Relationship Id="rId5" Type="http://schemas.openxmlformats.org/officeDocument/2006/relationships/hyperlink" Target="https://www.facebook.com/PTaQGroup/"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2.xml"/><Relationship Id="rId1" Type="http://schemas.openxmlformats.org/officeDocument/2006/relationships/themeOverride" Target="../theme/themeOverride5.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slideLayout" Target="../slideLayouts/slideLayout5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2.xml"/><Relationship Id="rId1" Type="http://schemas.openxmlformats.org/officeDocument/2006/relationships/themeOverride" Target="../theme/themeOverride7.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69549" y="2088252"/>
            <a:ext cx="8318387" cy="1300357"/>
          </a:xfrm>
        </p:spPr>
        <p:txBody>
          <a:bodyPr>
            <a:normAutofit fontScale="90000"/>
          </a:bodyPr>
          <a:lstStyle/>
          <a:p>
            <a:pPr>
              <a:lnSpc>
                <a:spcPct val="100000"/>
              </a:lnSpc>
            </a:pPr>
            <a:r>
              <a:rPr lang="en-GB" sz="5300" b="1" dirty="0">
                <a:ea typeface="MS PGothic" panose="020B0600070205080204" pitchFamily="34" charset="-128"/>
              </a:rPr>
              <a:t>Foundation of Software Testing</a:t>
            </a:r>
            <a:br>
              <a:rPr lang="en-GB" sz="5300" b="1" dirty="0">
                <a:ea typeface="MS PGothic" panose="020B0600070205080204" pitchFamily="34" charset="-128"/>
              </a:rPr>
            </a:br>
            <a:r>
              <a:rPr lang="en-GB" sz="5300" b="1" dirty="0">
                <a:ea typeface="MS PGothic" panose="020B0600070205080204" pitchFamily="34" charset="-128"/>
              </a:rPr>
              <a:t>Introduction</a:t>
            </a:r>
            <a:br>
              <a:rPr lang="pl-PL" dirty="0"/>
            </a:br>
            <a:br>
              <a:rPr lang="pl-PL" dirty="0"/>
            </a:br>
            <a:r>
              <a:rPr lang="pl-PL" sz="2600" dirty="0"/>
              <a:t>21.10.2016</a:t>
            </a:r>
            <a:br>
              <a:rPr lang="pl-PL" sz="2600" dirty="0"/>
            </a:br>
            <a:r>
              <a:rPr lang="pl-PL" sz="2600" dirty="0"/>
              <a:t>Jacek Okrojek</a:t>
            </a:r>
            <a:br>
              <a:rPr lang="pl-PL" sz="2600" dirty="0"/>
            </a:br>
            <a:r>
              <a:rPr lang="pl-PL" sz="2600" dirty="0"/>
              <a:t>Rafał Nikiel</a:t>
            </a:r>
            <a:br>
              <a:rPr lang="pl-PL" sz="2600" dirty="0"/>
            </a:br>
            <a:endParaRPr lang="de-DE" sz="1517" dirty="0"/>
          </a:p>
        </p:txBody>
      </p:sp>
    </p:spTree>
    <p:extLst>
      <p:ext uri="{BB962C8B-B14F-4D97-AF65-F5344CB8AC3E}">
        <p14:creationId xmlns:p14="http://schemas.microsoft.com/office/powerpoint/2010/main" val="205765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endParaRPr lang="en-GB" sz="1100" baseline="30000" dirty="0"/>
          </a:p>
          <a:p>
            <a:pPr lvl="1"/>
            <a:endParaRPr lang="en-GB" sz="1100" dirty="0"/>
          </a:p>
          <a:p>
            <a:endParaRPr lang="en-GB" sz="1100" b="1" dirty="0"/>
          </a:p>
          <a:p>
            <a:pPr marL="0" indent="0">
              <a:buNone/>
            </a:pPr>
            <a:endParaRPr lang="en-GB" dirty="0"/>
          </a:p>
          <a:p>
            <a:endParaRPr lang="en-GB" dirty="0"/>
          </a:p>
          <a:p>
            <a:pPr lvl="1"/>
            <a:endParaRPr lang="en-GB" dirty="0"/>
          </a:p>
        </p:txBody>
      </p:sp>
      <p:sp>
        <p:nvSpPr>
          <p:cNvPr id="3" name="Title 2"/>
          <p:cNvSpPr>
            <a:spLocks noGrp="1"/>
          </p:cNvSpPr>
          <p:nvPr>
            <p:ph type="title"/>
          </p:nvPr>
        </p:nvSpPr>
        <p:spPr>
          <a:xfrm>
            <a:off x="452125" y="397752"/>
            <a:ext cx="9082220" cy="282129"/>
          </a:xfrm>
        </p:spPr>
        <p:txBody>
          <a:bodyPr/>
          <a:lstStyle/>
          <a:p>
            <a:r>
              <a:rPr lang="en-GB" dirty="0"/>
              <a:t>Cost of bug at various test levels</a:t>
            </a:r>
          </a:p>
        </p:txBody>
      </p:sp>
      <p:graphicFrame>
        <p:nvGraphicFramePr>
          <p:cNvPr id="4" name="Object 4"/>
          <p:cNvGraphicFramePr>
            <a:graphicFrameLocks noChangeAspect="1"/>
          </p:cNvGraphicFramePr>
          <p:nvPr>
            <p:extLst>
              <p:ext uri="{D42A27DB-BD31-4B8C-83A1-F6EECF244321}">
                <p14:modId xmlns:p14="http://schemas.microsoft.com/office/powerpoint/2010/main" val="56331005"/>
              </p:ext>
            </p:extLst>
          </p:nvPr>
        </p:nvGraphicFramePr>
        <p:xfrm>
          <a:off x="1195096" y="1425147"/>
          <a:ext cx="7596278" cy="46331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556550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362074"/>
            <a:ext cx="5200358" cy="5068889"/>
          </a:xfrm>
        </p:spPr>
        <p:txBody>
          <a:bodyPr/>
          <a:lstStyle/>
          <a:p>
            <a:r>
              <a:rPr lang="en-GB" dirty="0"/>
              <a:t>Functional Tests </a:t>
            </a:r>
          </a:p>
          <a:p>
            <a:pPr lvl="1"/>
            <a:r>
              <a:rPr lang="en-GB" dirty="0"/>
              <a:t>Testing of Functions</a:t>
            </a:r>
            <a:endParaRPr lang="pl-PL" dirty="0"/>
          </a:p>
          <a:p>
            <a:pPr lvl="1"/>
            <a:endParaRPr lang="en-GB" dirty="0"/>
          </a:p>
          <a:p>
            <a:r>
              <a:rPr lang="en-GB" dirty="0"/>
              <a:t>Non-functional Tests</a:t>
            </a:r>
          </a:p>
          <a:p>
            <a:pPr lvl="1"/>
            <a:r>
              <a:rPr lang="en-GB" dirty="0"/>
              <a:t>Testing of Non-functional Software Characteristics</a:t>
            </a:r>
            <a:endParaRPr lang="pl-PL" dirty="0"/>
          </a:p>
          <a:p>
            <a:pPr lvl="1"/>
            <a:endParaRPr lang="en-GB" dirty="0"/>
          </a:p>
          <a:p>
            <a:r>
              <a:rPr lang="en-GB" dirty="0"/>
              <a:t>Re-Tests &amp; Regression Tests</a:t>
            </a:r>
          </a:p>
          <a:p>
            <a:pPr lvl="1"/>
            <a:r>
              <a:rPr lang="en-GB" dirty="0"/>
              <a:t>Testing related to changes </a:t>
            </a:r>
            <a:endParaRPr lang="pl-PL" dirty="0"/>
          </a:p>
          <a:p>
            <a:pPr lvl="1"/>
            <a:endParaRPr lang="en-GB" dirty="0"/>
          </a:p>
          <a:p>
            <a:r>
              <a:rPr lang="en-GB" dirty="0"/>
              <a:t>Maintenance testing</a:t>
            </a:r>
          </a:p>
          <a:p>
            <a:pPr marL="0" indent="0">
              <a:buNone/>
            </a:pPr>
            <a:endParaRPr lang="en-GB" dirty="0"/>
          </a:p>
          <a:p>
            <a:pPr marL="0" indent="0">
              <a:buNone/>
            </a:pPr>
            <a:endParaRPr lang="en-GB" sz="1100" baseline="30000" dirty="0"/>
          </a:p>
          <a:p>
            <a:pPr lvl="1"/>
            <a:endParaRPr lang="en-GB" sz="1100" dirty="0"/>
          </a:p>
          <a:p>
            <a:endParaRPr lang="en-GB" sz="1100" b="1" dirty="0"/>
          </a:p>
          <a:p>
            <a:pPr marL="0" indent="0">
              <a:buNone/>
            </a:pPr>
            <a:endParaRPr lang="en-GB" dirty="0"/>
          </a:p>
          <a:p>
            <a:endParaRPr lang="en-GB" dirty="0"/>
          </a:p>
          <a:p>
            <a:pPr lvl="1"/>
            <a:endParaRPr lang="en-GB" dirty="0"/>
          </a:p>
        </p:txBody>
      </p:sp>
      <p:sp>
        <p:nvSpPr>
          <p:cNvPr id="3" name="Title 2"/>
          <p:cNvSpPr>
            <a:spLocks noGrp="1"/>
          </p:cNvSpPr>
          <p:nvPr>
            <p:ph type="title"/>
          </p:nvPr>
        </p:nvSpPr>
        <p:spPr>
          <a:xfrm>
            <a:off x="452125" y="369525"/>
            <a:ext cx="9082220" cy="282129"/>
          </a:xfrm>
        </p:spPr>
        <p:txBody>
          <a:bodyPr/>
          <a:lstStyle/>
          <a:p>
            <a:r>
              <a:rPr lang="en-GB" dirty="0"/>
              <a:t>Types of Tests</a:t>
            </a:r>
          </a:p>
        </p:txBody>
      </p:sp>
      <p:pic>
        <p:nvPicPr>
          <p:cNvPr id="5" name="Picture 2" descr="C:\Users\Radek\Downloads\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0657" y="2571751"/>
            <a:ext cx="2163407" cy="280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321402"/>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a:xfrm>
            <a:off x="812801" y="1044350"/>
            <a:ext cx="8296274" cy="5378450"/>
          </a:xfrm>
        </p:spPr>
        <p:txBody>
          <a:bodyPr/>
          <a:lstStyle/>
          <a:p>
            <a:endParaRPr lang="pl-PL" dirty="0"/>
          </a:p>
          <a:p>
            <a:pPr marL="0" indent="0">
              <a:buNone/>
            </a:pPr>
            <a:r>
              <a:rPr lang="en-GB" dirty="0"/>
              <a:t>Smoke and Sanity Tests</a:t>
            </a:r>
          </a:p>
          <a:p>
            <a:endParaRPr lang="en-GB" dirty="0"/>
          </a:p>
        </p:txBody>
      </p:sp>
      <p:sp>
        <p:nvSpPr>
          <p:cNvPr id="3" name="Tytuł 2"/>
          <p:cNvSpPr>
            <a:spLocks noGrp="1"/>
          </p:cNvSpPr>
          <p:nvPr>
            <p:ph type="title"/>
          </p:nvPr>
        </p:nvSpPr>
        <p:spPr/>
        <p:txBody>
          <a:bodyPr/>
          <a:lstStyle/>
          <a:p>
            <a:r>
              <a:rPr lang="en-GB" dirty="0"/>
              <a:t>Functional Tests</a:t>
            </a:r>
            <a:endParaRPr lang="en-GB" dirty="0">
              <a:solidFill>
                <a:srgbClr val="FF0000"/>
              </a:solidFill>
            </a:endParaRPr>
          </a:p>
        </p:txBody>
      </p:sp>
      <p:pic>
        <p:nvPicPr>
          <p:cNvPr id="5123" name="Picture 3" descr="C:\Users\Radek\Desktop\Prezi\copy-of-tester-oprogramowania--\content\data\repo\27636336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485" y="1918608"/>
            <a:ext cx="6431189" cy="373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81502"/>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a:xfrm>
            <a:off x="812801" y="1044350"/>
            <a:ext cx="8296274" cy="5378450"/>
          </a:xfrm>
        </p:spPr>
        <p:txBody>
          <a:bodyPr/>
          <a:lstStyle/>
          <a:p>
            <a:endParaRPr lang="pl-PL" b="1" dirty="0"/>
          </a:p>
          <a:p>
            <a:r>
              <a:rPr lang="en-GB" b="1" dirty="0"/>
              <a:t>Exploratory Testing</a:t>
            </a:r>
          </a:p>
          <a:p>
            <a:endParaRPr lang="en-GB" dirty="0"/>
          </a:p>
          <a:p>
            <a:endParaRPr lang="en-GB" dirty="0"/>
          </a:p>
        </p:txBody>
      </p:sp>
      <p:sp>
        <p:nvSpPr>
          <p:cNvPr id="3" name="Tytuł 2"/>
          <p:cNvSpPr>
            <a:spLocks noGrp="1"/>
          </p:cNvSpPr>
          <p:nvPr>
            <p:ph type="title"/>
          </p:nvPr>
        </p:nvSpPr>
        <p:spPr/>
        <p:txBody>
          <a:bodyPr/>
          <a:lstStyle/>
          <a:p>
            <a:r>
              <a:rPr lang="en-GB" dirty="0"/>
              <a:t>Functional Tests</a:t>
            </a:r>
            <a:endParaRPr lang="en-GB" dirty="0">
              <a:solidFill>
                <a:srgbClr val="FF0000"/>
              </a:solidFill>
            </a:endParaRPr>
          </a:p>
        </p:txBody>
      </p:sp>
      <p:pic>
        <p:nvPicPr>
          <p:cNvPr id="6146" name="Picture 2" descr="C:\Users\Radek\Desktop\Prezi\copy-of-tester-oprogramowania--\content\data\repo\1810978522.pn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1175" y="1902279"/>
            <a:ext cx="5210749" cy="4069443"/>
          </a:xfrm>
          <a:prstGeom prst="rect">
            <a:avLst/>
          </a:prstGeom>
          <a:noFill/>
          <a:extLst>
            <a:ext uri="{909E8E84-426E-40DD-AFC4-6F175D3DCCD1}">
              <a14:hiddenFill xmlns:a14="http://schemas.microsoft.com/office/drawing/2010/main">
                <a:solidFill>
                  <a:srgbClr val="FFFFFF"/>
                </a:solidFill>
              </a14:hiddenFill>
            </a:ext>
          </a:extLst>
        </p:spPr>
      </p:pic>
      <p:sp>
        <p:nvSpPr>
          <p:cNvPr id="7" name="pole tekstowe 6"/>
          <p:cNvSpPr txBox="1"/>
          <p:nvPr/>
        </p:nvSpPr>
        <p:spPr bwMode="auto">
          <a:xfrm>
            <a:off x="3491594" y="6148089"/>
            <a:ext cx="65"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endParaRPr lang="en-US" sz="950" dirty="0"/>
          </a:p>
        </p:txBody>
      </p:sp>
      <p:sp>
        <p:nvSpPr>
          <p:cNvPr id="8" name="pole tekstowe 7">
            <a:hlinkClick r:id="rId4"/>
          </p:cNvPr>
          <p:cNvSpPr txBox="1"/>
          <p:nvPr/>
        </p:nvSpPr>
        <p:spPr bwMode="auto">
          <a:xfrm>
            <a:off x="3214007" y="6221186"/>
            <a:ext cx="3055324"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en-US" sz="950" dirty="0"/>
              <a:t>http://blackboxpuzzles.workroomprds.com/Puzzle03.html</a:t>
            </a:r>
          </a:p>
        </p:txBody>
      </p:sp>
    </p:spTree>
    <p:extLst>
      <p:ext uri="{BB962C8B-B14F-4D97-AF65-F5344CB8AC3E}">
        <p14:creationId xmlns:p14="http://schemas.microsoft.com/office/powerpoint/2010/main" val="3897627720"/>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a:xfrm>
            <a:off x="812801" y="1044350"/>
            <a:ext cx="8296274" cy="5378450"/>
          </a:xfrm>
        </p:spPr>
        <p:txBody>
          <a:bodyPr/>
          <a:lstStyle/>
          <a:p>
            <a:endParaRPr lang="pl-PL" b="1" dirty="0"/>
          </a:p>
          <a:p>
            <a:r>
              <a:rPr lang="en-GB" b="1" dirty="0"/>
              <a:t>End-to-end Testing</a:t>
            </a:r>
          </a:p>
          <a:p>
            <a:endParaRPr lang="en-GB" dirty="0"/>
          </a:p>
          <a:p>
            <a:endParaRPr lang="en-GB" dirty="0"/>
          </a:p>
        </p:txBody>
      </p:sp>
      <p:sp>
        <p:nvSpPr>
          <p:cNvPr id="3" name="Tytuł 2"/>
          <p:cNvSpPr>
            <a:spLocks noGrp="1"/>
          </p:cNvSpPr>
          <p:nvPr>
            <p:ph type="title"/>
          </p:nvPr>
        </p:nvSpPr>
        <p:spPr/>
        <p:txBody>
          <a:bodyPr/>
          <a:lstStyle/>
          <a:p>
            <a:r>
              <a:rPr lang="en-GB" dirty="0"/>
              <a:t>Functional Tests</a:t>
            </a:r>
            <a:endParaRPr lang="en-GB" dirty="0">
              <a:solidFill>
                <a:srgbClr val="FF0000"/>
              </a:solidFill>
            </a:endParaRPr>
          </a:p>
        </p:txBody>
      </p:sp>
      <p:sp>
        <p:nvSpPr>
          <p:cNvPr id="7" name="pole tekstowe 6"/>
          <p:cNvSpPr txBox="1"/>
          <p:nvPr/>
        </p:nvSpPr>
        <p:spPr bwMode="auto">
          <a:xfrm>
            <a:off x="3491594" y="6148089"/>
            <a:ext cx="65"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endParaRPr lang="en-US" sz="950" dirty="0"/>
          </a:p>
        </p:txBody>
      </p:sp>
      <p:pic>
        <p:nvPicPr>
          <p:cNvPr id="7170" name="Picture 2" descr="C:\Users\Radek\Desktop\Prezi\copy-of-tester-oprogramowania--\content\data\repo\181097815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1743" y="2432503"/>
            <a:ext cx="4826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08972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a:xfrm>
            <a:off x="812801" y="1044350"/>
            <a:ext cx="8296274" cy="5378450"/>
          </a:xfrm>
        </p:spPr>
        <p:txBody>
          <a:bodyPr/>
          <a:lstStyle/>
          <a:p>
            <a:endParaRPr lang="pl-PL" b="1" dirty="0"/>
          </a:p>
          <a:p>
            <a:r>
              <a:rPr lang="en-GB" b="1" dirty="0"/>
              <a:t>User Acceptance Tests - UAT</a:t>
            </a:r>
          </a:p>
          <a:p>
            <a:endParaRPr lang="en-GB" dirty="0"/>
          </a:p>
          <a:p>
            <a:endParaRPr lang="en-GB" dirty="0"/>
          </a:p>
        </p:txBody>
      </p:sp>
      <p:sp>
        <p:nvSpPr>
          <p:cNvPr id="3" name="Tytuł 2"/>
          <p:cNvSpPr>
            <a:spLocks noGrp="1"/>
          </p:cNvSpPr>
          <p:nvPr>
            <p:ph type="title"/>
          </p:nvPr>
        </p:nvSpPr>
        <p:spPr/>
        <p:txBody>
          <a:bodyPr/>
          <a:lstStyle/>
          <a:p>
            <a:r>
              <a:rPr lang="en-GB" dirty="0"/>
              <a:t>Functional Tests</a:t>
            </a:r>
            <a:endParaRPr lang="en-GB" dirty="0">
              <a:solidFill>
                <a:srgbClr val="FF0000"/>
              </a:solidFill>
            </a:endParaRPr>
          </a:p>
        </p:txBody>
      </p:sp>
      <p:sp>
        <p:nvSpPr>
          <p:cNvPr id="7" name="pole tekstowe 6"/>
          <p:cNvSpPr txBox="1"/>
          <p:nvPr/>
        </p:nvSpPr>
        <p:spPr bwMode="auto">
          <a:xfrm>
            <a:off x="3491594" y="6148089"/>
            <a:ext cx="65"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endParaRPr lang="en-US" sz="950" dirty="0"/>
          </a:p>
        </p:txBody>
      </p:sp>
      <p:pic>
        <p:nvPicPr>
          <p:cNvPr id="8194" name="Picture 2" descr="C:\Users\Radek\Desktop\Prezi\copy-of-tester-oprogramowania--\content\data\repo\18124531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9938" y="276497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26868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additive="base">
                                        <p:cTn id="13" dur="500" fill="hold"/>
                                        <p:tgtEl>
                                          <p:spTgt spid="8194"/>
                                        </p:tgtEl>
                                        <p:attrNameLst>
                                          <p:attrName>ppt_x</p:attrName>
                                        </p:attrNameLst>
                                      </p:cBhvr>
                                      <p:tavLst>
                                        <p:tav tm="0">
                                          <p:val>
                                            <p:strVal val="#ppt_x"/>
                                          </p:val>
                                        </p:tav>
                                        <p:tav tm="100000">
                                          <p:val>
                                            <p:strVal val="#ppt_x"/>
                                          </p:val>
                                        </p:tav>
                                      </p:tavLst>
                                    </p:anim>
                                    <p:anim calcmode="lin" valueType="num">
                                      <p:cBhvr additive="base">
                                        <p:cTn id="14" dur="500" fill="hold"/>
                                        <p:tgtEl>
                                          <p:spTgt spid="81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a:xfrm>
            <a:off x="467785" y="1257300"/>
            <a:ext cx="8987630" cy="5173664"/>
          </a:xfrm>
        </p:spPr>
        <p:txBody>
          <a:bodyPr/>
          <a:lstStyle/>
          <a:p>
            <a:r>
              <a:rPr lang="en-GB" dirty="0"/>
              <a:t>What is non-functional testing?</a:t>
            </a:r>
          </a:p>
          <a:p>
            <a:pPr lvl="1"/>
            <a:r>
              <a:rPr lang="en-GB" dirty="0"/>
              <a:t>In non-functional testing the quality characteristics of the component or system is tested. </a:t>
            </a:r>
          </a:p>
          <a:p>
            <a:pPr lvl="1"/>
            <a:r>
              <a:rPr lang="en-GB" dirty="0"/>
              <a:t>Non-functional refers to aspects of the software that may not be related to a specific function or user action such as scalability or security (e.g. How many people can log in at once?) </a:t>
            </a:r>
          </a:p>
          <a:p>
            <a:pPr lvl="1"/>
            <a:r>
              <a:rPr lang="en-GB" dirty="0"/>
              <a:t>Non-functional testing is also performed at all levels like functional testing.</a:t>
            </a:r>
          </a:p>
          <a:p>
            <a:endParaRPr lang="pl-PL" dirty="0"/>
          </a:p>
          <a:p>
            <a:r>
              <a:rPr lang="en-GB" dirty="0"/>
              <a:t>Examples of non-functional tests:</a:t>
            </a:r>
          </a:p>
          <a:p>
            <a:pPr lvl="1"/>
            <a:r>
              <a:rPr lang="en-GB" dirty="0"/>
              <a:t>Endurance, performance, stress, scalability, volume testing</a:t>
            </a:r>
          </a:p>
          <a:p>
            <a:pPr lvl="1"/>
            <a:endParaRPr lang="en-GB" dirty="0"/>
          </a:p>
        </p:txBody>
      </p:sp>
      <p:sp>
        <p:nvSpPr>
          <p:cNvPr id="3" name="Tytuł 2"/>
          <p:cNvSpPr>
            <a:spLocks noGrp="1"/>
          </p:cNvSpPr>
          <p:nvPr>
            <p:ph type="title"/>
          </p:nvPr>
        </p:nvSpPr>
        <p:spPr/>
        <p:txBody>
          <a:bodyPr/>
          <a:lstStyle/>
          <a:p>
            <a:r>
              <a:rPr lang="en-GB" dirty="0"/>
              <a:t>Non-functional Testing</a:t>
            </a:r>
          </a:p>
        </p:txBody>
      </p:sp>
      <p:pic>
        <p:nvPicPr>
          <p:cNvPr id="5" name="Obraz 4"/>
          <p:cNvPicPr>
            <a:picLocks noChangeAspect="1"/>
          </p:cNvPicPr>
          <p:nvPr/>
        </p:nvPicPr>
        <p:blipFill>
          <a:blip r:embed="rId3"/>
          <a:stretch>
            <a:fillRect/>
          </a:stretch>
        </p:blipFill>
        <p:spPr>
          <a:xfrm>
            <a:off x="4061297" y="3396388"/>
            <a:ext cx="4686954" cy="2443504"/>
          </a:xfrm>
          <a:prstGeom prst="rect">
            <a:avLst/>
          </a:prstGeom>
        </p:spPr>
      </p:pic>
    </p:spTree>
    <p:extLst>
      <p:ext uri="{BB962C8B-B14F-4D97-AF65-F5344CB8AC3E}">
        <p14:creationId xmlns:p14="http://schemas.microsoft.com/office/powerpoint/2010/main" val="275854995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ox(out)">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p:txBody>
          <a:bodyPr/>
          <a:lstStyle/>
          <a:p>
            <a:pPr lvl="1"/>
            <a:endParaRPr lang="pl-PL" dirty="0"/>
          </a:p>
          <a:p>
            <a:pPr lvl="1"/>
            <a:r>
              <a:rPr lang="pl-PL" dirty="0"/>
              <a:t>Security testing</a:t>
            </a:r>
            <a:endParaRPr lang="en-GB" dirty="0"/>
          </a:p>
        </p:txBody>
      </p:sp>
      <p:sp>
        <p:nvSpPr>
          <p:cNvPr id="3" name="Tytuł 2"/>
          <p:cNvSpPr>
            <a:spLocks noGrp="1"/>
          </p:cNvSpPr>
          <p:nvPr>
            <p:ph type="title"/>
          </p:nvPr>
        </p:nvSpPr>
        <p:spPr/>
        <p:txBody>
          <a:bodyPr/>
          <a:lstStyle/>
          <a:p>
            <a:r>
              <a:rPr lang="en-GB" dirty="0"/>
              <a:t>Non-functional Testing</a:t>
            </a:r>
          </a:p>
        </p:txBody>
      </p:sp>
      <p:sp>
        <p:nvSpPr>
          <p:cNvPr id="7" name="Rectangle 6"/>
          <p:cNvSpPr/>
          <p:nvPr/>
        </p:nvSpPr>
        <p:spPr>
          <a:xfrm>
            <a:off x="2197304" y="3437835"/>
            <a:ext cx="5415046" cy="261610"/>
          </a:xfrm>
          <a:prstGeom prst="rect">
            <a:avLst/>
          </a:prstGeom>
        </p:spPr>
        <p:txBody>
          <a:bodyPr wrap="square">
            <a:spAutoFit/>
          </a:bodyPr>
          <a:lstStyle/>
          <a:p>
            <a:endParaRPr lang="pl-PL" sz="1050" dirty="0">
              <a:latin typeface="Segoe UI" panose="020B0502040204020203" pitchFamily="34" charset="0"/>
            </a:endParaRPr>
          </a:p>
        </p:txBody>
      </p:sp>
      <p:pic>
        <p:nvPicPr>
          <p:cNvPr id="6" name="Obraz 5"/>
          <p:cNvPicPr>
            <a:picLocks noChangeAspect="1"/>
          </p:cNvPicPr>
          <p:nvPr/>
        </p:nvPicPr>
        <p:blipFill rotWithShape="1">
          <a:blip r:embed="rId3"/>
          <a:srcRect r="1322"/>
          <a:stretch/>
        </p:blipFill>
        <p:spPr>
          <a:xfrm>
            <a:off x="3138785" y="1322051"/>
            <a:ext cx="5630830" cy="4839375"/>
          </a:xfrm>
          <a:prstGeom prst="rect">
            <a:avLst/>
          </a:prstGeom>
        </p:spPr>
      </p:pic>
    </p:spTree>
    <p:extLst>
      <p:ext uri="{BB962C8B-B14F-4D97-AF65-F5344CB8AC3E}">
        <p14:creationId xmlns:p14="http://schemas.microsoft.com/office/powerpoint/2010/main" val="386512718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p:txBody>
          <a:bodyPr/>
          <a:lstStyle/>
          <a:p>
            <a:pPr lvl="1"/>
            <a:endParaRPr lang="pl-PL" dirty="0"/>
          </a:p>
          <a:p>
            <a:pPr lvl="1"/>
            <a:r>
              <a:rPr lang="en-GB" dirty="0"/>
              <a:t>Usability, accessibility testing</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pl-PL" dirty="0"/>
          </a:p>
          <a:p>
            <a:pPr lvl="1"/>
            <a:endParaRPr lang="pl-PL" dirty="0"/>
          </a:p>
          <a:p>
            <a:pPr lvl="1"/>
            <a:endParaRPr lang="pl-PL" dirty="0"/>
          </a:p>
          <a:p>
            <a:pPr lvl="1"/>
            <a:endParaRPr lang="pl-PL" dirty="0"/>
          </a:p>
          <a:p>
            <a:pPr lvl="1"/>
            <a:r>
              <a:rPr lang="en-GB" dirty="0"/>
              <a:t>Internationalization testing and Localization testing</a:t>
            </a:r>
          </a:p>
        </p:txBody>
      </p:sp>
      <p:sp>
        <p:nvSpPr>
          <p:cNvPr id="3" name="Tytuł 2"/>
          <p:cNvSpPr>
            <a:spLocks noGrp="1"/>
          </p:cNvSpPr>
          <p:nvPr>
            <p:ph type="title"/>
          </p:nvPr>
        </p:nvSpPr>
        <p:spPr/>
        <p:txBody>
          <a:bodyPr/>
          <a:lstStyle/>
          <a:p>
            <a:r>
              <a:rPr lang="en-GB" dirty="0"/>
              <a:t>Non-functional Testing</a:t>
            </a:r>
          </a:p>
        </p:txBody>
      </p:sp>
      <p:pic>
        <p:nvPicPr>
          <p:cNvPr id="2050" name="Picture 2" descr="C:\Users\aspenboy\Desktop\repo\1812701824.gif"/>
          <p:cNvPicPr>
            <a:picLocks noChangeAspect="1" noChangeArrowheads="1"/>
          </p:cNvPicPr>
          <p:nvPr/>
        </p:nvPicPr>
        <p:blipFill>
          <a:blip r:embed="rId3" cstate="print"/>
          <a:srcRect/>
          <a:stretch>
            <a:fillRect/>
          </a:stretch>
        </p:blipFill>
        <p:spPr bwMode="auto">
          <a:xfrm>
            <a:off x="481545" y="1656622"/>
            <a:ext cx="4536871" cy="1990763"/>
          </a:xfrm>
          <a:prstGeom prst="rect">
            <a:avLst/>
          </a:prstGeom>
          <a:noFill/>
        </p:spPr>
      </p:pic>
      <p:pic>
        <p:nvPicPr>
          <p:cNvPr id="9" name="Picture 1" descr="C:\Users\aspenboy\Desktop\repo\1813457806.png"/>
          <p:cNvPicPr>
            <a:picLocks noChangeAspect="1" noChangeArrowheads="1"/>
          </p:cNvPicPr>
          <p:nvPr/>
        </p:nvPicPr>
        <p:blipFill>
          <a:blip r:embed="rId4" cstate="print"/>
          <a:srcRect/>
          <a:stretch>
            <a:fillRect/>
          </a:stretch>
        </p:blipFill>
        <p:spPr bwMode="auto">
          <a:xfrm>
            <a:off x="6097323" y="3868899"/>
            <a:ext cx="3030053" cy="2424043"/>
          </a:xfrm>
          <a:prstGeom prst="rect">
            <a:avLst/>
          </a:prstGeom>
          <a:noFill/>
        </p:spPr>
      </p:pic>
      <p:sp>
        <p:nvSpPr>
          <p:cNvPr id="7" name="Rectangle 6"/>
          <p:cNvSpPr/>
          <p:nvPr/>
        </p:nvSpPr>
        <p:spPr>
          <a:xfrm>
            <a:off x="2736220" y="3323981"/>
            <a:ext cx="5415046" cy="261610"/>
          </a:xfrm>
          <a:prstGeom prst="rect">
            <a:avLst/>
          </a:prstGeom>
        </p:spPr>
        <p:txBody>
          <a:bodyPr wrap="square">
            <a:spAutoFit/>
          </a:bodyPr>
          <a:lstStyle/>
          <a:p>
            <a:r>
              <a:rPr lang="pl-PL" sz="1050" u="sng" dirty="0">
                <a:latin typeface="Segoe UI" panose="020B0502040204020203" pitchFamily="34" charset="0"/>
              </a:rPr>
              <a:t>http://www.uie.com/brainsparks/2011/10/17/the-back-story-for-the-300-million-button/</a:t>
            </a:r>
            <a:endParaRPr lang="pl-PL" sz="1050" dirty="0">
              <a:latin typeface="Segoe UI" panose="020B0502040204020203" pitchFamily="34" charset="0"/>
            </a:endParaRPr>
          </a:p>
        </p:txBody>
      </p:sp>
    </p:spTree>
    <p:extLst>
      <p:ext uri="{BB962C8B-B14F-4D97-AF65-F5344CB8AC3E}">
        <p14:creationId xmlns:p14="http://schemas.microsoft.com/office/powerpoint/2010/main" val="3495940220"/>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linds(horizontal)">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
                                            <p:txEl>
                                              <p:pRg st="14" end="14"/>
                                            </p:txEl>
                                          </p:spTgt>
                                        </p:tgtEl>
                                        <p:attrNameLst>
                                          <p:attrName>style.visibility</p:attrName>
                                        </p:attrNameLst>
                                      </p:cBhvr>
                                      <p:to>
                                        <p:strVal val="visible"/>
                                      </p:to>
                                    </p:set>
                                    <p:anim calcmode="lin" valueType="num">
                                      <p:cBhvr additive="base">
                                        <p:cTn id="24" dur="500" fill="hold"/>
                                        <p:tgtEl>
                                          <p:spTgt spid="2">
                                            <p:txEl>
                                              <p:pRg st="14" end="1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zawartości 1"/>
          <p:cNvSpPr>
            <a:spLocks noGrp="1"/>
          </p:cNvSpPr>
          <p:nvPr>
            <p:ph sz="half" idx="1"/>
          </p:nvPr>
        </p:nvSpPr>
        <p:spPr>
          <a:noFill/>
        </p:spPr>
        <p:txBody>
          <a:bodyPr/>
          <a:lstStyle/>
          <a:p>
            <a:endParaRPr lang="pl-PL" dirty="0"/>
          </a:p>
          <a:p>
            <a:r>
              <a:rPr lang="en-GB" dirty="0"/>
              <a:t>What is regression testing?</a:t>
            </a:r>
          </a:p>
          <a:p>
            <a:pPr lvl="1"/>
            <a:endParaRPr lang="pl-PL" dirty="0"/>
          </a:p>
          <a:p>
            <a:pPr lvl="1"/>
            <a:r>
              <a:rPr lang="en-GB" dirty="0"/>
              <a:t>The purpose of regression testing is to ensure that changes such as enhancements, patches or configuration changes have not introduced new faults.</a:t>
            </a:r>
          </a:p>
          <a:p>
            <a:pPr lvl="1"/>
            <a:endParaRPr lang="pl-PL" dirty="0"/>
          </a:p>
          <a:p>
            <a:pPr lvl="1"/>
            <a:r>
              <a:rPr lang="en-GB" dirty="0"/>
              <a:t>Regression is usually good candidate for automation</a:t>
            </a:r>
          </a:p>
        </p:txBody>
      </p:sp>
      <p:sp>
        <p:nvSpPr>
          <p:cNvPr id="3" name="Tytuł 2"/>
          <p:cNvSpPr>
            <a:spLocks noGrp="1"/>
          </p:cNvSpPr>
          <p:nvPr>
            <p:ph type="title"/>
          </p:nvPr>
        </p:nvSpPr>
        <p:spPr/>
        <p:txBody>
          <a:bodyPr/>
          <a:lstStyle/>
          <a:p>
            <a:r>
              <a:rPr lang="en-GB" dirty="0"/>
              <a:t>Regression Testing</a:t>
            </a:r>
          </a:p>
        </p:txBody>
      </p:sp>
      <p:pic>
        <p:nvPicPr>
          <p:cNvPr id="7" name="Picture 2" descr="http://i.imgur.com/HTisMpC.jpg"/>
          <p:cNvPicPr>
            <a:picLocks noChangeAspect="1" noChangeArrowheads="1"/>
          </p:cNvPicPr>
          <p:nvPr/>
        </p:nvPicPr>
        <p:blipFill>
          <a:blip r:embed="rId3" cstate="print"/>
          <a:srcRect/>
          <a:stretch>
            <a:fillRect/>
          </a:stretch>
        </p:blipFill>
        <p:spPr bwMode="auto">
          <a:xfrm>
            <a:off x="481545" y="3357563"/>
            <a:ext cx="4726526" cy="2366962"/>
          </a:xfrm>
          <a:prstGeom prst="rect">
            <a:avLst/>
          </a:prstGeom>
          <a:noFill/>
        </p:spPr>
      </p:pic>
      <p:pic>
        <p:nvPicPr>
          <p:cNvPr id="4" name="Picture 3"/>
          <p:cNvPicPr>
            <a:picLocks noChangeAspect="1"/>
          </p:cNvPicPr>
          <p:nvPr/>
        </p:nvPicPr>
        <p:blipFill>
          <a:blip r:embed="rId4"/>
          <a:stretch>
            <a:fillRect/>
          </a:stretch>
        </p:blipFill>
        <p:spPr>
          <a:xfrm>
            <a:off x="5571170" y="3357563"/>
            <a:ext cx="3884245" cy="2366962"/>
          </a:xfrm>
          <a:prstGeom prst="rect">
            <a:avLst/>
          </a:prstGeom>
        </p:spPr>
      </p:pic>
    </p:spTree>
    <p:extLst>
      <p:ext uri="{BB962C8B-B14F-4D97-AF65-F5344CB8AC3E}">
        <p14:creationId xmlns:p14="http://schemas.microsoft.com/office/powerpoint/2010/main" val="153793199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ox(ou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 calcmode="lin" valueType="num">
                                      <p:cBhvr additive="base">
                                        <p:cTn id="18"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451113" y="504449"/>
            <a:ext cx="9082220" cy="230832"/>
          </a:xfrm>
        </p:spPr>
        <p:txBody>
          <a:bodyPr/>
          <a:lstStyle/>
          <a:p>
            <a:r>
              <a:rPr lang="en-US" dirty="0"/>
              <a:t>What those things have in common</a:t>
            </a:r>
            <a:r>
              <a:rPr lang="pl-PL" dirty="0"/>
              <a:t> ?</a:t>
            </a:r>
          </a:p>
        </p:txBody>
      </p:sp>
      <p:pic>
        <p:nvPicPr>
          <p:cNvPr id="2050" name="Picture 2" descr="http://www.imore.com/sites/imore.com/files/styles/large/public/field/image/2014/03/topic_iphone_4.png?itok=_s4h4wGI"/>
          <p:cNvPicPr>
            <a:picLocks noChangeAspect="1" noChangeArrowheads="1"/>
          </p:cNvPicPr>
          <p:nvPr/>
        </p:nvPicPr>
        <p:blipFill rotWithShape="1">
          <a:blip r:embed="rId4">
            <a:extLst>
              <a:ext uri="{28A0092B-C50C-407E-A947-70E740481C1C}">
                <a14:useLocalDpi xmlns:a14="http://schemas.microsoft.com/office/drawing/2010/main" val="0"/>
              </a:ext>
            </a:extLst>
          </a:blip>
          <a:srcRect r="19490"/>
          <a:stretch/>
        </p:blipFill>
        <p:spPr bwMode="auto">
          <a:xfrm>
            <a:off x="5508051" y="1105319"/>
            <a:ext cx="4198657" cy="52150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otwartedrzwi.pl/wp-content/uploads/2014/11/wybory_samorz%C4%85dow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13" y="1105319"/>
            <a:ext cx="4667250" cy="211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0254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a:t>Risk Based Testing</a:t>
            </a:r>
            <a:endParaRPr lang="en-GB" dirty="0">
              <a:solidFill>
                <a:srgbClr val="FF0000"/>
              </a:solidFill>
            </a:endParaRPr>
          </a:p>
        </p:txBody>
      </p:sp>
      <p:pic>
        <p:nvPicPr>
          <p:cNvPr id="9218" name="Picture 2" descr="C:\Users\Radek\Desktop\Prezi\copy-of-tester-oprogramowania--\content\data\repo\181097883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800" y="1223964"/>
            <a:ext cx="4461100" cy="44611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Radek\Desktop\Prezi\copy-of-tester-oprogramowania--\content\data\repo\275355386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5623" y="2059121"/>
            <a:ext cx="3905477" cy="2333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44182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283067" cy="5378450"/>
          </a:xfrm>
        </p:spPr>
        <p:txBody>
          <a:bodyPr/>
          <a:lstStyle/>
          <a:p>
            <a:endParaRPr lang="pl-PL" dirty="0"/>
          </a:p>
          <a:p>
            <a:r>
              <a:rPr lang="en-GB" dirty="0"/>
              <a:t>Black Box or Specification based techniques</a:t>
            </a:r>
          </a:p>
          <a:p>
            <a:pPr marL="0" indent="0">
              <a:buNone/>
            </a:pPr>
            <a:r>
              <a:rPr lang="en-GB" dirty="0"/>
              <a:t>The tester designs tests from his (research-based) knowledge of the product's user characteristics and needs, the subject area being automated (e.g. “insurance”), the product's market, risks, and environment (hardware / software). Some authors narrow this concept to testing exclusively against an authoritative specification. </a:t>
            </a:r>
          </a:p>
          <a:p>
            <a:pPr marL="0" indent="0">
              <a:buNone/>
            </a:pPr>
            <a:endParaRPr lang="en-GB" dirty="0"/>
          </a:p>
          <a:p>
            <a:pPr marL="0" indent="0">
              <a:buNone/>
            </a:pPr>
            <a:endParaRPr lang="en-GB" dirty="0"/>
          </a:p>
          <a:p>
            <a:endParaRPr lang="en-GB" dirty="0"/>
          </a:p>
          <a:p>
            <a:pPr marL="0" indent="0">
              <a:buNone/>
            </a:pPr>
            <a:endParaRPr lang="en-GB" sz="1100" baseline="30000" dirty="0"/>
          </a:p>
          <a:p>
            <a:pPr marL="0" indent="0">
              <a:buNone/>
            </a:pPr>
            <a:endParaRPr lang="en-GB" sz="1100" baseline="30000" dirty="0"/>
          </a:p>
          <a:p>
            <a:pPr lvl="1"/>
            <a:endParaRPr lang="en-GB" sz="1100" dirty="0"/>
          </a:p>
          <a:p>
            <a:endParaRPr lang="en-GB" sz="1100" b="1" dirty="0"/>
          </a:p>
          <a:p>
            <a:pPr marL="0" indent="0">
              <a:buNone/>
            </a:pPr>
            <a:endParaRPr lang="en-GB" dirty="0"/>
          </a:p>
          <a:p>
            <a:endParaRPr lang="en-GB" dirty="0"/>
          </a:p>
          <a:p>
            <a:pPr lvl="1"/>
            <a:endParaRPr lang="en-GB" dirty="0"/>
          </a:p>
        </p:txBody>
      </p:sp>
      <p:sp>
        <p:nvSpPr>
          <p:cNvPr id="3" name="Title 2"/>
          <p:cNvSpPr>
            <a:spLocks noGrp="1"/>
          </p:cNvSpPr>
          <p:nvPr>
            <p:ph type="title"/>
          </p:nvPr>
        </p:nvSpPr>
        <p:spPr>
          <a:xfrm>
            <a:off x="463023" y="442104"/>
            <a:ext cx="9082220" cy="282129"/>
          </a:xfrm>
        </p:spPr>
        <p:txBody>
          <a:bodyPr/>
          <a:lstStyle/>
          <a:p>
            <a:r>
              <a:rPr lang="en-GB" dirty="0"/>
              <a:t>Testing techniques</a:t>
            </a:r>
          </a:p>
        </p:txBody>
      </p:sp>
      <p:pic>
        <p:nvPicPr>
          <p:cNvPr id="4" name="Picture 2" descr="C:\Users\Radek\Desktop\Prezi\copy-of-tester-oprogramowania--\content\data\repo\Przechwytywanie.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090" y="1328739"/>
            <a:ext cx="5886960" cy="424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55408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257300"/>
            <a:ext cx="3283067" cy="5173664"/>
          </a:xfrm>
        </p:spPr>
        <p:txBody>
          <a:bodyPr/>
          <a:lstStyle/>
          <a:p>
            <a:r>
              <a:rPr lang="en-GB" dirty="0"/>
              <a:t>White Box or Structure based techniques</a:t>
            </a:r>
          </a:p>
          <a:p>
            <a:pPr marL="0" indent="0">
              <a:buNone/>
            </a:pPr>
            <a:r>
              <a:rPr lang="en-GB" dirty="0"/>
              <a:t>Testing or test design using knowledge of the details of the internals of the program (code and data). White Box testers typically ask “Does this code do what the programmer expects or intends?” in contrast to the black box question: “Does this do what the users (human and software) expect?”</a:t>
            </a:r>
          </a:p>
          <a:p>
            <a:pPr marL="0" indent="0">
              <a:buNone/>
            </a:pPr>
            <a:endParaRPr lang="en-GB" dirty="0"/>
          </a:p>
          <a:p>
            <a:pPr marL="0" indent="0">
              <a:buNone/>
            </a:pPr>
            <a:endParaRPr lang="en-GB" dirty="0"/>
          </a:p>
          <a:p>
            <a:endParaRPr lang="en-GB" dirty="0"/>
          </a:p>
          <a:p>
            <a:pPr marL="0" indent="0">
              <a:buNone/>
            </a:pPr>
            <a:endParaRPr lang="en-GB" sz="1100" baseline="30000" dirty="0"/>
          </a:p>
          <a:p>
            <a:pPr marL="0" indent="0">
              <a:buNone/>
            </a:pPr>
            <a:endParaRPr lang="en-GB" sz="1100" baseline="30000" dirty="0"/>
          </a:p>
          <a:p>
            <a:pPr lvl="1"/>
            <a:endParaRPr lang="en-GB" sz="1100" dirty="0"/>
          </a:p>
          <a:p>
            <a:endParaRPr lang="en-GB" sz="1100" b="1" dirty="0"/>
          </a:p>
          <a:p>
            <a:pPr marL="0" indent="0">
              <a:buNone/>
            </a:pPr>
            <a:endParaRPr lang="en-GB" dirty="0"/>
          </a:p>
          <a:p>
            <a:endParaRPr lang="en-GB" dirty="0"/>
          </a:p>
          <a:p>
            <a:pPr lvl="1"/>
            <a:endParaRPr lang="en-GB" dirty="0"/>
          </a:p>
        </p:txBody>
      </p:sp>
      <p:sp>
        <p:nvSpPr>
          <p:cNvPr id="3" name="Title 2"/>
          <p:cNvSpPr>
            <a:spLocks noGrp="1"/>
          </p:cNvSpPr>
          <p:nvPr>
            <p:ph type="title"/>
          </p:nvPr>
        </p:nvSpPr>
        <p:spPr>
          <a:xfrm>
            <a:off x="463023" y="440154"/>
            <a:ext cx="9082220" cy="282129"/>
          </a:xfrm>
        </p:spPr>
        <p:txBody>
          <a:bodyPr/>
          <a:lstStyle/>
          <a:p>
            <a:r>
              <a:rPr lang="en-GB" dirty="0"/>
              <a:t>Testing techniques</a:t>
            </a:r>
          </a:p>
        </p:txBody>
      </p:sp>
      <p:sp>
        <p:nvSpPr>
          <p:cNvPr id="5" name="TextBox 4"/>
          <p:cNvSpPr txBox="1"/>
          <p:nvPr/>
        </p:nvSpPr>
        <p:spPr bwMode="auto">
          <a:xfrm>
            <a:off x="3746090" y="1198762"/>
            <a:ext cx="5611274" cy="5232202"/>
          </a:xfrm>
          <a:prstGeom prst="rect">
            <a:avLst/>
          </a:prstGeom>
          <a:noFill/>
          <a:ln w="9525">
            <a:noFill/>
            <a:miter lim="800000"/>
            <a:headEnd/>
            <a:tailEnd/>
          </a:ln>
        </p:spPr>
        <p:txBody>
          <a:bodyPr wrap="square" lIns="0" tIns="0" rIns="0" bIns="0" rtlCol="0">
            <a:spAutoFit/>
          </a:bodyPr>
          <a:lstStyle/>
          <a:p>
            <a:r>
              <a:rPr lang="pl-PL" sz="1000" dirty="0">
                <a:latin typeface="Courier New" panose="02070309020205020404" pitchFamily="49" charset="0"/>
                <a:cs typeface="Courier New" panose="02070309020205020404" pitchFamily="49" charset="0"/>
              </a:rPr>
              <a:t>        </a:t>
            </a:r>
            <a:r>
              <a:rPr lang="en-GB" sz="1000" dirty="0">
                <a:latin typeface="Courier New" panose="02070309020205020404" pitchFamily="49" charset="0"/>
                <a:cs typeface="Courier New" panose="02070309020205020404" pitchFamily="49" charset="0"/>
              </a:rPr>
              <a:t>public </a:t>
            </a:r>
            <a:r>
              <a:rPr lang="en-GB" sz="1000" dirty="0" err="1">
                <a:latin typeface="Courier New" panose="02070309020205020404" pitchFamily="49" charset="0"/>
                <a:cs typeface="Courier New" panose="02070309020205020404" pitchFamily="49" charset="0"/>
              </a:rPr>
              <a:t>ActionResult</a:t>
            </a:r>
            <a:r>
              <a:rPr lang="en-GB" sz="1000" dirty="0">
                <a:latin typeface="Courier New" panose="02070309020205020404" pitchFamily="49" charset="0"/>
                <a:cs typeface="Courier New" panose="02070309020205020404" pitchFamily="49" charset="0"/>
              </a:rPr>
              <a:t> Contact(bool </a:t>
            </a:r>
            <a:r>
              <a:rPr lang="en-GB" sz="1000" dirty="0" err="1">
                <a:latin typeface="Courier New" panose="02070309020205020404" pitchFamily="49" charset="0"/>
                <a:cs typeface="Courier New" panose="02070309020205020404" pitchFamily="49" charset="0"/>
              </a:rPr>
              <a:t>ShowMessage</a:t>
            </a:r>
            <a:r>
              <a:rPr lang="en-GB" sz="1000" dirty="0">
                <a:latin typeface="Courier New" panose="02070309020205020404" pitchFamily="49" charset="0"/>
                <a:cs typeface="Courier New" panose="02070309020205020404" pitchFamily="49" charset="0"/>
              </a:rPr>
              <a:t> = false)</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model = new </a:t>
            </a:r>
            <a:r>
              <a:rPr lang="en-GB" sz="1000" dirty="0" err="1">
                <a:latin typeface="Courier New" panose="02070309020205020404" pitchFamily="49" charset="0"/>
                <a:cs typeface="Courier New" panose="02070309020205020404" pitchFamily="49" charset="0"/>
              </a:rPr>
              <a:t>ContactView</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userId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User.Identity.GetUserId</a:t>
            </a:r>
            <a:r>
              <a:rPr lang="en-GB" sz="1000" dirty="0">
                <a:latin typeface="Courier New" panose="02070309020205020404" pitchFamily="49" charset="0"/>
                <a:cs typeface="Courier New" panose="02070309020205020404" pitchFamily="49" charset="0"/>
              </a:rPr>
              <a:t>&lt;</a:t>
            </a:r>
            <a:r>
              <a:rPr lang="en-GB" sz="1000" dirty="0" err="1">
                <a:latin typeface="Courier New" panose="02070309020205020404" pitchFamily="49" charset="0"/>
                <a:cs typeface="Courier New" panose="02070309020205020404" pitchFamily="49" charset="0"/>
              </a:rPr>
              <a:t>int</a:t>
            </a:r>
            <a:r>
              <a:rPr lang="en-GB" sz="1000" dirty="0">
                <a:latin typeface="Courier New" panose="02070309020205020404" pitchFamily="49" charset="0"/>
                <a:cs typeface="Courier New" panose="02070309020205020404" pitchFamily="49" charset="0"/>
              </a:rPr>
              <a:t>&gt;();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customer = </a:t>
            </a:r>
            <a:r>
              <a:rPr lang="en-GB" sz="1000" dirty="0" err="1">
                <a:latin typeface="Courier New" panose="02070309020205020404" pitchFamily="49" charset="0"/>
                <a:cs typeface="Courier New" panose="02070309020205020404" pitchFamily="49" charset="0"/>
              </a:rPr>
              <a:t>db.Customers.SingleOrDefault</a:t>
            </a:r>
            <a:r>
              <a:rPr lang="en-GB" sz="1000" dirty="0">
                <a:latin typeface="Courier New" panose="02070309020205020404" pitchFamily="49" charset="0"/>
                <a:cs typeface="Courier New" panose="02070309020205020404" pitchFamily="49" charset="0"/>
              </a:rPr>
              <a:t>(x =&gt; </a:t>
            </a:r>
            <a:r>
              <a:rPr lang="pl-PL"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x.AccountUserId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if(customer != null)</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user = </a:t>
            </a:r>
            <a:r>
              <a:rPr lang="en-GB" sz="1000" dirty="0" err="1">
                <a:latin typeface="Courier New" panose="02070309020205020404" pitchFamily="49" charset="0"/>
                <a:cs typeface="Courier New" panose="02070309020205020404" pitchFamily="49" charset="0"/>
              </a:rPr>
              <a:t>db.User.SingleOrDefault</a:t>
            </a:r>
            <a:r>
              <a:rPr lang="en-GB" sz="1000" dirty="0">
                <a:latin typeface="Courier New" panose="02070309020205020404" pitchFamily="49" charset="0"/>
                <a:cs typeface="Courier New" panose="02070309020205020404" pitchFamily="49" charset="0"/>
              </a:rPr>
              <a:t>(x =&gt; </a:t>
            </a:r>
            <a:r>
              <a:rPr lang="en-GB" sz="1000" dirty="0" err="1">
                <a:latin typeface="Courier New" panose="02070309020205020404" pitchFamily="49" charset="0"/>
                <a:cs typeface="Courier New" panose="02070309020205020404" pitchFamily="49" charset="0"/>
              </a:rPr>
              <a:t>x.Id</a:t>
            </a:r>
            <a:r>
              <a:rPr lang="en-GB" sz="1000" dirty="0">
                <a:latin typeface="Courier New" panose="02070309020205020404" pitchFamily="49" charset="0"/>
                <a:cs typeface="Courier New" panose="02070309020205020404" pitchFamily="49" charset="0"/>
              </a:rPr>
              <a:t> == </a:t>
            </a:r>
            <a:r>
              <a:rPr lang="pl-PL"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customer.UserId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if(user != null)</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model.UserId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model.FullName</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user.FullName</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model.Email</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user.Email</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model.PhoneNumber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user.PhoneNumber</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inquiries = </a:t>
            </a:r>
            <a:r>
              <a:rPr lang="en-GB" sz="1000" dirty="0" err="1">
                <a:latin typeface="Courier New" panose="02070309020205020404" pitchFamily="49" charset="0"/>
                <a:cs typeface="Courier New" panose="02070309020205020404" pitchFamily="49" charset="0"/>
              </a:rPr>
              <a:t>db.Inquiries</a:t>
            </a:r>
            <a:r>
              <a:rPr lang="en-GB" sz="1000" dirty="0">
                <a:latin typeface="Courier New" panose="02070309020205020404" pitchFamily="49" charset="0"/>
                <a:cs typeface="Courier New" panose="02070309020205020404" pitchFamily="49" charset="0"/>
              </a:rPr>
              <a:t>.</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LeftOuterJoin</a:t>
            </a:r>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db.InquiryUsers</a:t>
            </a:r>
            <a:r>
              <a:rPr lang="en-GB" sz="1000" dirty="0">
                <a:latin typeface="Courier New" panose="02070309020205020404" pitchFamily="49" charset="0"/>
                <a:cs typeface="Courier New" panose="02070309020205020404" pitchFamily="49" charset="0"/>
              </a:rPr>
              <a:t>, a =&gt; </a:t>
            </a:r>
            <a:r>
              <a:rPr lang="en-GB" sz="1000" dirty="0" err="1">
                <a:latin typeface="Courier New" panose="02070309020205020404" pitchFamily="49" charset="0"/>
                <a:cs typeface="Courier New" panose="02070309020205020404" pitchFamily="49" charset="0"/>
              </a:rPr>
              <a:t>a.Id</a:t>
            </a:r>
            <a:r>
              <a:rPr lang="en-GB" sz="1000" dirty="0">
                <a:latin typeface="Courier New" panose="02070309020205020404" pitchFamily="49" charset="0"/>
                <a:cs typeface="Courier New" panose="02070309020205020404" pitchFamily="49" charset="0"/>
              </a:rPr>
              <a:t>, b =&gt; </a:t>
            </a:r>
            <a:r>
              <a:rPr lang="pl-PL"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b.InquiryId</a:t>
            </a:r>
            <a:r>
              <a:rPr lang="en-GB" sz="1000" dirty="0">
                <a:latin typeface="Courier New" panose="02070309020205020404" pitchFamily="49" charset="0"/>
                <a:cs typeface="Courier New" panose="02070309020205020404" pitchFamily="49" charset="0"/>
              </a:rPr>
              <a:t>, (a, b) =&gt; new { a, b }).</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en-GB" sz="1000" dirty="0">
                <a:latin typeface="Courier New" panose="02070309020205020404" pitchFamily="49" charset="0"/>
                <a:cs typeface="Courier New" panose="02070309020205020404" pitchFamily="49" charset="0"/>
              </a:rPr>
              <a:t>Where(x =&gt; </a:t>
            </a:r>
            <a:r>
              <a:rPr lang="en-GB" sz="1000" dirty="0" err="1">
                <a:latin typeface="Courier New" panose="02070309020205020404" pitchFamily="49" charset="0"/>
                <a:cs typeface="Courier New" panose="02070309020205020404" pitchFamily="49" charset="0"/>
              </a:rPr>
              <a:t>x.b</a:t>
            </a:r>
            <a:r>
              <a:rPr lang="en-GB" sz="1000" dirty="0">
                <a:latin typeface="Courier New" panose="02070309020205020404" pitchFamily="49" charset="0"/>
                <a:cs typeface="Courier New" panose="02070309020205020404" pitchFamily="49" charset="0"/>
              </a:rPr>
              <a:t> != null &amp;&amp; </a:t>
            </a:r>
            <a:r>
              <a:rPr lang="en-GB" sz="1000" dirty="0" err="1">
                <a:latin typeface="Courier New" panose="02070309020205020404" pitchFamily="49" charset="0"/>
                <a:cs typeface="Courier New" panose="02070309020205020404" pitchFamily="49" charset="0"/>
              </a:rPr>
              <a:t>x.a.UserId</a:t>
            </a:r>
            <a:r>
              <a:rPr lang="en-GB" sz="1000" dirty="0">
                <a:latin typeface="Courier New" panose="02070309020205020404" pitchFamily="49" charset="0"/>
                <a:cs typeface="Courier New" panose="02070309020205020404" pitchFamily="49" charset="0"/>
              </a:rPr>
              <a:t> == </a:t>
            </a:r>
            <a:r>
              <a:rPr lang="pl-PL"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user.Id</a:t>
            </a:r>
            <a:r>
              <a:rPr lang="en-GB" sz="1000" dirty="0">
                <a:latin typeface="Courier New" panose="02070309020205020404" pitchFamily="49" charset="0"/>
                <a:cs typeface="Courier New" panose="02070309020205020404" pitchFamily="49" charset="0"/>
              </a:rPr>
              <a:t>).</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en-GB" sz="1000" dirty="0">
                <a:latin typeface="Courier New" panose="02070309020205020404" pitchFamily="49" charset="0"/>
                <a:cs typeface="Courier New" panose="02070309020205020404" pitchFamily="49" charset="0"/>
              </a:rPr>
              <a:t>Select(s =&gt; </a:t>
            </a:r>
            <a:r>
              <a:rPr lang="en-GB" sz="1000" dirty="0" err="1">
                <a:latin typeface="Courier New" panose="02070309020205020404" pitchFamily="49" charset="0"/>
                <a:cs typeface="Courier New" panose="02070309020205020404" pitchFamily="49" charset="0"/>
              </a:rPr>
              <a:t>s.b</a:t>
            </a:r>
            <a:r>
              <a:rPr lang="en-GB" sz="1000" dirty="0">
                <a:latin typeface="Courier New" panose="02070309020205020404" pitchFamily="49" charset="0"/>
                <a:cs typeface="Courier New" panose="02070309020205020404" pitchFamily="49" charset="0"/>
              </a:rPr>
              <a:t>).Distinct().</a:t>
            </a:r>
            <a:r>
              <a:rPr lang="en-GB" sz="1000" dirty="0" err="1">
                <a:latin typeface="Courier New" panose="02070309020205020404" pitchFamily="49" charset="0"/>
                <a:cs typeface="Courier New" panose="02070309020205020404" pitchFamily="49" charset="0"/>
              </a:rPr>
              <a:t>ToList</a:t>
            </a:r>
            <a:r>
              <a:rPr lang="en-GB" sz="1000" dirty="0">
                <a:latin typeface="Courier New" panose="02070309020205020404" pitchFamily="49" charset="0"/>
                <a:cs typeface="Courier New" panose="02070309020205020404" pitchFamily="49" charset="0"/>
              </a:rPr>
              <a:t>();</a:t>
            </a:r>
          </a:p>
          <a:p>
            <a:r>
              <a:rPr lang="pl-PL" sz="1000" dirty="0">
                <a:latin typeface="Courier New" panose="02070309020205020404" pitchFamily="49" charset="0"/>
                <a:cs typeface="Courier New" panose="02070309020205020404" pitchFamily="49" charset="0"/>
              </a:rPr>
              <a:t>	</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var</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otherUsers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inquiries.Select</a:t>
            </a:r>
            <a:r>
              <a:rPr lang="en-GB" sz="1000" dirty="0">
                <a:latin typeface="Courier New" panose="02070309020205020404" pitchFamily="49" charset="0"/>
                <a:cs typeface="Courier New" panose="02070309020205020404" pitchFamily="49" charset="0"/>
              </a:rPr>
              <a:t>(x =&gt; </a:t>
            </a:r>
            <a:r>
              <a:rPr lang="pl-PL"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x.User</a:t>
            </a:r>
            <a:r>
              <a:rPr lang="en-GB" sz="1000" dirty="0">
                <a:latin typeface="Courier New" panose="02070309020205020404" pitchFamily="49" charset="0"/>
                <a:cs typeface="Courier New" panose="02070309020205020404" pitchFamily="49" charset="0"/>
              </a:rPr>
              <a:t>).</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en-GB" sz="1000" dirty="0">
                <a:latin typeface="Courier New" panose="02070309020205020404" pitchFamily="49" charset="0"/>
                <a:cs typeface="Courier New" panose="02070309020205020404" pitchFamily="49" charset="0"/>
              </a:rPr>
              <a:t>Distinct().</a:t>
            </a:r>
            <a:r>
              <a:rPr lang="en-GB" sz="1000" dirty="0" err="1">
                <a:latin typeface="Courier New" panose="02070309020205020404" pitchFamily="49" charset="0"/>
                <a:cs typeface="Courier New" panose="02070309020205020404" pitchFamily="49" charset="0"/>
              </a:rPr>
              <a:t>ToList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ViewBag.OtherUsers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otherUsers</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ViewBag.ShowMessage</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ShowMessage</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GetLists</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return View(model);</a:t>
            </a:r>
          </a:p>
          <a:p>
            <a:r>
              <a:rPr lang="en-GB" sz="1000" dirty="0">
                <a:latin typeface="Courier New" panose="02070309020205020404" pitchFamily="49" charset="0"/>
                <a:cs typeface="Courier New" panose="02070309020205020404" pitchFamily="49" charset="0"/>
              </a:rPr>
              <a:t>        }</a:t>
            </a:r>
            <a:endParaRPr lang="en-GB" sz="9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942248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ymbol zastępczy zawartości 4"/>
          <p:cNvSpPr>
            <a:spLocks noGrp="1"/>
          </p:cNvSpPr>
          <p:nvPr>
            <p:ph sz="half" idx="1"/>
          </p:nvPr>
        </p:nvSpPr>
        <p:spPr/>
        <p:txBody>
          <a:bodyPr/>
          <a:lstStyle/>
          <a:p>
            <a:endParaRPr lang="pl-PL" dirty="0"/>
          </a:p>
          <a:p>
            <a:r>
              <a:rPr lang="en-GB" dirty="0"/>
              <a:t>Distance between the actual object under test and the customer's expectation of the object</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endParaRPr lang="pl-PL" dirty="0"/>
          </a:p>
          <a:p>
            <a:endParaRPr lang="pl-PL" dirty="0"/>
          </a:p>
          <a:p>
            <a:r>
              <a:rPr lang="en-GB" dirty="0"/>
              <a:t>How we can improve quality?</a:t>
            </a:r>
          </a:p>
          <a:p>
            <a:pPr lvl="1"/>
            <a:r>
              <a:rPr lang="en-GB" dirty="0"/>
              <a:t>Testing does not improve quality</a:t>
            </a:r>
          </a:p>
          <a:p>
            <a:pPr lvl="1"/>
            <a:r>
              <a:rPr lang="en-GB" dirty="0"/>
              <a:t>Quality comes from improvement of development process</a:t>
            </a:r>
          </a:p>
          <a:p>
            <a:endParaRPr lang="en-GB" dirty="0"/>
          </a:p>
        </p:txBody>
      </p:sp>
      <p:sp>
        <p:nvSpPr>
          <p:cNvPr id="4" name="Tytuł 3"/>
          <p:cNvSpPr>
            <a:spLocks noGrp="1"/>
          </p:cNvSpPr>
          <p:nvPr>
            <p:ph type="title"/>
          </p:nvPr>
        </p:nvSpPr>
        <p:spPr/>
        <p:txBody>
          <a:bodyPr/>
          <a:lstStyle/>
          <a:p>
            <a:r>
              <a:rPr lang="en-GB" dirty="0"/>
              <a:t>Quality</a:t>
            </a:r>
          </a:p>
        </p:txBody>
      </p:sp>
      <p:pic>
        <p:nvPicPr>
          <p:cNvPr id="1028" name="Picture 4" descr="C:\Users\aspenboy\Desktop\repo\01.png"/>
          <p:cNvPicPr>
            <a:picLocks noChangeAspect="1" noChangeArrowheads="1"/>
          </p:cNvPicPr>
          <p:nvPr/>
        </p:nvPicPr>
        <p:blipFill>
          <a:blip r:embed="rId3" cstate="print"/>
          <a:srcRect/>
          <a:stretch>
            <a:fillRect/>
          </a:stretch>
        </p:blipFill>
        <p:spPr bwMode="auto">
          <a:xfrm>
            <a:off x="1080237" y="1798965"/>
            <a:ext cx="1211506" cy="2321205"/>
          </a:xfrm>
          <a:prstGeom prst="rect">
            <a:avLst/>
          </a:prstGeom>
          <a:noFill/>
        </p:spPr>
      </p:pic>
      <p:pic>
        <p:nvPicPr>
          <p:cNvPr id="1029" name="Picture 5" descr="C:\Users\aspenboy\Desktop\repo\02.png"/>
          <p:cNvPicPr>
            <a:picLocks noChangeAspect="1" noChangeArrowheads="1"/>
          </p:cNvPicPr>
          <p:nvPr/>
        </p:nvPicPr>
        <p:blipFill>
          <a:blip r:embed="rId4" cstate="print"/>
          <a:srcRect/>
          <a:stretch>
            <a:fillRect/>
          </a:stretch>
        </p:blipFill>
        <p:spPr bwMode="auto">
          <a:xfrm>
            <a:off x="2623213" y="1798965"/>
            <a:ext cx="1221687" cy="2321205"/>
          </a:xfrm>
          <a:prstGeom prst="rect">
            <a:avLst/>
          </a:prstGeom>
          <a:noFill/>
        </p:spPr>
      </p:pic>
      <p:pic>
        <p:nvPicPr>
          <p:cNvPr id="1030" name="Picture 6" descr="C:\Users\aspenboy\Desktop\repo\03.png"/>
          <p:cNvPicPr>
            <a:picLocks noChangeAspect="1" noChangeArrowheads="1"/>
          </p:cNvPicPr>
          <p:nvPr/>
        </p:nvPicPr>
        <p:blipFill>
          <a:blip r:embed="rId5" cstate="print"/>
          <a:srcRect/>
          <a:stretch>
            <a:fillRect/>
          </a:stretch>
        </p:blipFill>
        <p:spPr bwMode="auto">
          <a:xfrm>
            <a:off x="5612268" y="1798965"/>
            <a:ext cx="1201325" cy="2321205"/>
          </a:xfrm>
          <a:prstGeom prst="rect">
            <a:avLst/>
          </a:prstGeom>
          <a:noFill/>
        </p:spPr>
      </p:pic>
      <p:pic>
        <p:nvPicPr>
          <p:cNvPr id="1031" name="Picture 7" descr="C:\Users\aspenboy\Desktop\repo\04.png"/>
          <p:cNvPicPr>
            <a:picLocks noChangeAspect="1" noChangeArrowheads="1"/>
          </p:cNvPicPr>
          <p:nvPr/>
        </p:nvPicPr>
        <p:blipFill>
          <a:blip r:embed="rId6" cstate="print"/>
          <a:srcRect/>
          <a:stretch>
            <a:fillRect/>
          </a:stretch>
        </p:blipFill>
        <p:spPr bwMode="auto">
          <a:xfrm>
            <a:off x="7077420" y="1798965"/>
            <a:ext cx="1211506" cy="2321205"/>
          </a:xfrm>
          <a:prstGeom prst="rect">
            <a:avLst/>
          </a:prstGeom>
          <a:noFill/>
        </p:spPr>
      </p:pic>
      <p:pic>
        <p:nvPicPr>
          <p:cNvPr id="1032" name="Picture 8" descr="C:\Users\aspenboy\Desktop\repo\05.png"/>
          <p:cNvPicPr>
            <a:picLocks noChangeAspect="1" noChangeArrowheads="1"/>
          </p:cNvPicPr>
          <p:nvPr/>
        </p:nvPicPr>
        <p:blipFill>
          <a:blip r:embed="rId7" cstate="print"/>
          <a:srcRect/>
          <a:stretch>
            <a:fillRect/>
          </a:stretch>
        </p:blipFill>
        <p:spPr bwMode="auto">
          <a:xfrm>
            <a:off x="4132139" y="1798965"/>
            <a:ext cx="1211506" cy="2321205"/>
          </a:xfrm>
          <a:prstGeom prst="rect">
            <a:avLst/>
          </a:prstGeom>
          <a:noFill/>
        </p:spPr>
      </p:pic>
    </p:spTree>
    <p:extLst>
      <p:ext uri="{BB962C8B-B14F-4D97-AF65-F5344CB8AC3E}">
        <p14:creationId xmlns:p14="http://schemas.microsoft.com/office/powerpoint/2010/main" val="71980780"/>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9"/>
                                        </p:tgtEl>
                                        <p:attrNameLst>
                                          <p:attrName>style.visibility</p:attrName>
                                        </p:attrNameLst>
                                      </p:cBhvr>
                                      <p:to>
                                        <p:strVal val="visible"/>
                                      </p:to>
                                    </p:set>
                                    <p:animEffect transition="in" filter="fade">
                                      <p:cBhvr>
                                        <p:cTn id="13" dur="1000"/>
                                        <p:tgtEl>
                                          <p:spTgt spid="1029"/>
                                        </p:tgtEl>
                                      </p:cBhvr>
                                    </p:animEffect>
                                    <p:anim calcmode="lin" valueType="num">
                                      <p:cBhvr>
                                        <p:cTn id="14" dur="1000" fill="hold"/>
                                        <p:tgtEl>
                                          <p:spTgt spid="1029"/>
                                        </p:tgtEl>
                                        <p:attrNameLst>
                                          <p:attrName>ppt_x</p:attrName>
                                        </p:attrNameLst>
                                      </p:cBhvr>
                                      <p:tavLst>
                                        <p:tav tm="0">
                                          <p:val>
                                            <p:strVal val="#ppt_x"/>
                                          </p:val>
                                        </p:tav>
                                        <p:tav tm="100000">
                                          <p:val>
                                            <p:strVal val="#ppt_x"/>
                                          </p:val>
                                        </p:tav>
                                      </p:tavLst>
                                    </p:anim>
                                    <p:anim calcmode="lin" valueType="num">
                                      <p:cBhvr>
                                        <p:cTn id="15"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1000"/>
                                        <p:tgtEl>
                                          <p:spTgt spid="1032"/>
                                        </p:tgtEl>
                                      </p:cBhvr>
                                    </p:animEffect>
                                    <p:anim calcmode="lin" valueType="num">
                                      <p:cBhvr>
                                        <p:cTn id="21" dur="1000" fill="hold"/>
                                        <p:tgtEl>
                                          <p:spTgt spid="1032"/>
                                        </p:tgtEl>
                                        <p:attrNameLst>
                                          <p:attrName>ppt_x</p:attrName>
                                        </p:attrNameLst>
                                      </p:cBhvr>
                                      <p:tavLst>
                                        <p:tav tm="0">
                                          <p:val>
                                            <p:strVal val="#ppt_x"/>
                                          </p:val>
                                        </p:tav>
                                        <p:tav tm="100000">
                                          <p:val>
                                            <p:strVal val="#ppt_x"/>
                                          </p:val>
                                        </p:tav>
                                      </p:tavLst>
                                    </p:anim>
                                    <p:anim calcmode="lin" valueType="num">
                                      <p:cBhvr>
                                        <p:cTn id="22"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1000"/>
                                        <p:tgtEl>
                                          <p:spTgt spid="1030"/>
                                        </p:tgtEl>
                                      </p:cBhvr>
                                    </p:animEffect>
                                    <p:anim calcmode="lin" valueType="num">
                                      <p:cBhvr>
                                        <p:cTn id="28" dur="1000" fill="hold"/>
                                        <p:tgtEl>
                                          <p:spTgt spid="1030"/>
                                        </p:tgtEl>
                                        <p:attrNameLst>
                                          <p:attrName>ppt_x</p:attrName>
                                        </p:attrNameLst>
                                      </p:cBhvr>
                                      <p:tavLst>
                                        <p:tav tm="0">
                                          <p:val>
                                            <p:strVal val="#ppt_x"/>
                                          </p:val>
                                        </p:tav>
                                        <p:tav tm="100000">
                                          <p:val>
                                            <p:strVal val="#ppt_x"/>
                                          </p:val>
                                        </p:tav>
                                      </p:tavLst>
                                    </p:anim>
                                    <p:anim calcmode="lin" valueType="num">
                                      <p:cBhvr>
                                        <p:cTn id="2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031"/>
                                        </p:tgtEl>
                                        <p:attrNameLst>
                                          <p:attrName>style.visibility</p:attrName>
                                        </p:attrNameLst>
                                      </p:cBhvr>
                                      <p:to>
                                        <p:strVal val="visible"/>
                                      </p:to>
                                    </p:set>
                                    <p:animEffect transition="in" filter="fade">
                                      <p:cBhvr>
                                        <p:cTn id="34" dur="1000"/>
                                        <p:tgtEl>
                                          <p:spTgt spid="1031"/>
                                        </p:tgtEl>
                                      </p:cBhvr>
                                    </p:animEffect>
                                    <p:anim calcmode="lin" valueType="num">
                                      <p:cBhvr>
                                        <p:cTn id="35" dur="1000" fill="hold"/>
                                        <p:tgtEl>
                                          <p:spTgt spid="1031"/>
                                        </p:tgtEl>
                                        <p:attrNameLst>
                                          <p:attrName>ppt_x</p:attrName>
                                        </p:attrNameLst>
                                      </p:cBhvr>
                                      <p:tavLst>
                                        <p:tav tm="0">
                                          <p:val>
                                            <p:strVal val="#ppt_x"/>
                                          </p:val>
                                        </p:tav>
                                        <p:tav tm="100000">
                                          <p:val>
                                            <p:strVal val="#ppt_x"/>
                                          </p:val>
                                        </p:tav>
                                      </p:tavLst>
                                    </p:anim>
                                    <p:anim calcmode="lin" valueType="num">
                                      <p:cBhvr>
                                        <p:cTn id="36"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 calcmode="lin" valueType="num">
                                      <p:cBhvr additive="base">
                                        <p:cTn id="4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anim calcmode="lin" valueType="num">
                                      <p:cBhvr additive="base">
                                        <p:cTn id="4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anim calcmode="lin" valueType="num">
                                      <p:cBhvr additive="base">
                                        <p:cTn id="5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 calcmode="lin" valueType="num">
                                      <p:cBhvr additive="base">
                                        <p:cTn id="5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a:t>Toolkit</a:t>
            </a:r>
            <a:endParaRPr lang="en-GB" dirty="0">
              <a:solidFill>
                <a:srgbClr val="FF0000"/>
              </a:solidFill>
            </a:endParaRP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7786" y="1455964"/>
            <a:ext cx="61341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E:\DANE\ISTOTNE 2\OSOBY\RADEK\PREZENTACJE\WprowadzenieDoTestowania\DoPrezentacji\BRAI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7075" y="1455964"/>
            <a:ext cx="5614308" cy="470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5051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2000"/>
                                        <p:tgtEl>
                                          <p:spTgt spid="1028"/>
                                        </p:tgtEl>
                                      </p:cBhvr>
                                    </p:animEffect>
                                    <p:anim calcmode="lin" valueType="num">
                                      <p:cBhvr>
                                        <p:cTn id="8" dur="2000" fill="hold"/>
                                        <p:tgtEl>
                                          <p:spTgt spid="1028"/>
                                        </p:tgtEl>
                                        <p:attrNameLst>
                                          <p:attrName>ppt_w</p:attrName>
                                        </p:attrNameLst>
                                      </p:cBhvr>
                                      <p:tavLst>
                                        <p:tav tm="0" fmla="#ppt_w*sin(2.5*pi*$)">
                                          <p:val>
                                            <p:fltVal val="0"/>
                                          </p:val>
                                        </p:tav>
                                        <p:tav tm="100000">
                                          <p:val>
                                            <p:fltVal val="1"/>
                                          </p:val>
                                        </p:tav>
                                      </p:tavLst>
                                    </p:anim>
                                    <p:anim calcmode="lin" valueType="num">
                                      <p:cBhvr>
                                        <p:cTn id="9" dur="2000" fill="hold"/>
                                        <p:tgtEl>
                                          <p:spTgt spid="10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247774"/>
            <a:ext cx="8987630" cy="5183189"/>
          </a:xfrm>
        </p:spPr>
        <p:txBody>
          <a:bodyPr/>
          <a:lstStyle/>
          <a:p>
            <a:r>
              <a:rPr lang="en-GB" dirty="0"/>
              <a:t>Testing shows presence of defects</a:t>
            </a:r>
          </a:p>
          <a:p>
            <a:pPr marL="0" indent="0">
              <a:buNone/>
            </a:pPr>
            <a:r>
              <a:rPr lang="en-GB" sz="1100" dirty="0"/>
              <a:t>Testing can show that defects are present, but cannot prove that there are no defects. Testing reduces the probability of undiscovered defects remaining in the software but, even if no defects are found, it is not a proof of correctness</a:t>
            </a:r>
          </a:p>
          <a:p>
            <a:r>
              <a:rPr lang="en-GB" dirty="0"/>
              <a:t>Exhaustive testing is impossible</a:t>
            </a:r>
          </a:p>
          <a:p>
            <a:pPr marL="0" indent="0">
              <a:buNone/>
            </a:pPr>
            <a:r>
              <a:rPr lang="en-GB" sz="1100" dirty="0"/>
              <a:t>Testing everything (all combinations of inputs and preconditions) is not feasible except for trivial cases. Instead of exhaustive testing, risk analysis and priorities should be used to focus testing efforts.</a:t>
            </a:r>
          </a:p>
          <a:p>
            <a:r>
              <a:rPr lang="en-GB" dirty="0"/>
              <a:t>Early testing</a:t>
            </a:r>
          </a:p>
          <a:p>
            <a:pPr marL="0" indent="0">
              <a:buNone/>
            </a:pPr>
            <a:r>
              <a:rPr lang="en-GB" sz="1100" dirty="0"/>
              <a:t>To find defects early, testing activities shall be started as early as possible in the software o system development life cycle, and shall be focused on defined objectives.</a:t>
            </a:r>
          </a:p>
          <a:p>
            <a:r>
              <a:rPr lang="en-GB" dirty="0"/>
              <a:t>Defect clustering</a:t>
            </a:r>
          </a:p>
          <a:p>
            <a:pPr marL="0" indent="0">
              <a:buNone/>
            </a:pPr>
            <a:r>
              <a:rPr lang="en-GB" sz="1100" dirty="0"/>
              <a:t>Testing effort should be focused proportionally to the expected and later observed defect density of the module. A small number of modules usually contains most of the defects discovered during pre-release testing, or is responsible for most of the operational failures.</a:t>
            </a:r>
          </a:p>
          <a:p>
            <a:r>
              <a:rPr lang="en-GB" dirty="0"/>
              <a:t>Pesticide paradox</a:t>
            </a:r>
          </a:p>
          <a:p>
            <a:pPr marL="0" indent="0">
              <a:buNone/>
            </a:pPr>
            <a:r>
              <a:rPr lang="en-GB" sz="1100" dirty="0"/>
              <a:t>If the same tests are repeated over and over again, eventually the same set of test cases will no longer find any new defects. To overcome this "pesticide paradox", test cases needs to be regularly reviewed and revised, and new and different tests need to be written to exercise different parts of the software or system to find potentially more defects.</a:t>
            </a:r>
          </a:p>
          <a:p>
            <a:r>
              <a:rPr lang="en-GB" dirty="0"/>
              <a:t>Testing is context dependent</a:t>
            </a:r>
          </a:p>
          <a:p>
            <a:pPr marL="0" indent="0">
              <a:buNone/>
            </a:pPr>
            <a:r>
              <a:rPr lang="en-GB" sz="1100" dirty="0"/>
              <a:t>Testing is done differently in different contexts. For example, safety-critical software is tested differently from an e-commerce site.</a:t>
            </a:r>
          </a:p>
          <a:p>
            <a:r>
              <a:rPr lang="en-GB" dirty="0"/>
              <a:t>Absence-of-error fallacy</a:t>
            </a:r>
          </a:p>
          <a:p>
            <a:pPr marL="0" indent="0">
              <a:buNone/>
            </a:pPr>
            <a:r>
              <a:rPr lang="en-GB" sz="1100" dirty="0"/>
              <a:t>Finding and fixing defects does not help if the system built is unusable and does not fulfil the users' needs and expectations</a:t>
            </a:r>
            <a:r>
              <a:rPr lang="pl-PL" sz="1100" dirty="0"/>
              <a:t>.</a:t>
            </a:r>
            <a:endParaRPr lang="en-GB" sz="1100" dirty="0"/>
          </a:p>
          <a:p>
            <a:endParaRPr lang="en-GB" sz="1100" b="1" dirty="0"/>
          </a:p>
          <a:p>
            <a:pPr marL="0" indent="0">
              <a:buNone/>
            </a:pPr>
            <a:endParaRPr lang="en-GB" dirty="0"/>
          </a:p>
          <a:p>
            <a:endParaRPr lang="en-GB" dirty="0"/>
          </a:p>
          <a:p>
            <a:pPr lvl="1"/>
            <a:endParaRPr lang="en-GB" dirty="0"/>
          </a:p>
        </p:txBody>
      </p:sp>
      <p:sp>
        <p:nvSpPr>
          <p:cNvPr id="3" name="Title 2"/>
          <p:cNvSpPr>
            <a:spLocks noGrp="1"/>
          </p:cNvSpPr>
          <p:nvPr>
            <p:ph type="title"/>
          </p:nvPr>
        </p:nvSpPr>
        <p:spPr>
          <a:xfrm>
            <a:off x="463023" y="442104"/>
            <a:ext cx="9082220" cy="282129"/>
          </a:xfrm>
        </p:spPr>
        <p:txBody>
          <a:bodyPr/>
          <a:lstStyle/>
          <a:p>
            <a:r>
              <a:rPr lang="en-GB" dirty="0"/>
              <a:t>Seven testing principles</a:t>
            </a:r>
          </a:p>
        </p:txBody>
      </p:sp>
    </p:spTree>
    <p:extLst>
      <p:ext uri="{BB962C8B-B14F-4D97-AF65-F5344CB8AC3E}">
        <p14:creationId xmlns:p14="http://schemas.microsoft.com/office/powerpoint/2010/main" val="94244475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pl-PL" dirty="0"/>
          </a:p>
          <a:p>
            <a:pPr lvl="1"/>
            <a:endParaRPr lang="en-GB" dirty="0"/>
          </a:p>
          <a:p>
            <a:pPr marL="290637" lvl="1" indent="0">
              <a:buNone/>
            </a:pPr>
            <a:endParaRPr lang="en-GB" dirty="0"/>
          </a:p>
        </p:txBody>
      </p:sp>
      <p:sp>
        <p:nvSpPr>
          <p:cNvPr id="3" name="Title 2"/>
          <p:cNvSpPr>
            <a:spLocks noGrp="1"/>
          </p:cNvSpPr>
          <p:nvPr>
            <p:ph type="title"/>
          </p:nvPr>
        </p:nvSpPr>
        <p:spPr>
          <a:xfrm>
            <a:off x="463023" y="442104"/>
            <a:ext cx="9082220" cy="282129"/>
          </a:xfrm>
        </p:spPr>
        <p:txBody>
          <a:bodyPr/>
          <a:lstStyle/>
          <a:p>
            <a:r>
              <a:rPr lang="en-GB" dirty="0"/>
              <a:t>Program of the course</a:t>
            </a:r>
          </a:p>
        </p:txBody>
      </p:sp>
      <p:graphicFrame>
        <p:nvGraphicFramePr>
          <p:cNvPr id="6" name="Table 5"/>
          <p:cNvGraphicFramePr>
            <a:graphicFrameLocks noGrp="1"/>
          </p:cNvGraphicFramePr>
          <p:nvPr>
            <p:extLst>
              <p:ext uri="{D42A27DB-BD31-4B8C-83A1-F6EECF244321}">
                <p14:modId xmlns:p14="http://schemas.microsoft.com/office/powerpoint/2010/main" val="2173438746"/>
              </p:ext>
            </p:extLst>
          </p:nvPr>
        </p:nvGraphicFramePr>
        <p:xfrm>
          <a:off x="463025" y="1227666"/>
          <a:ext cx="8987630" cy="4982636"/>
        </p:xfrm>
        <a:graphic>
          <a:graphicData uri="http://schemas.openxmlformats.org/drawingml/2006/table">
            <a:tbl>
              <a:tblPr firstRow="1" bandRow="1">
                <a:tableStyleId>{5C22544A-7EE6-4342-B048-85BDC9FD1C3A}</a:tableStyleId>
              </a:tblPr>
              <a:tblGrid>
                <a:gridCol w="2775475">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935305">
                  <a:extLst>
                    <a:ext uri="{9D8B030D-6E8A-4147-A177-3AD203B41FA5}">
                      <a16:colId xmlns:a16="http://schemas.microsoft.com/office/drawing/2014/main" val="20004"/>
                    </a:ext>
                  </a:extLst>
                </a:gridCol>
              </a:tblGrid>
              <a:tr h="595208">
                <a:tc>
                  <a:txBody>
                    <a:bodyPr/>
                    <a:lstStyle/>
                    <a:p>
                      <a:r>
                        <a:rPr lang="pl-PL" dirty="0"/>
                        <a:t>Temat</a:t>
                      </a:r>
                    </a:p>
                  </a:txBody>
                  <a:tcPr/>
                </a:tc>
                <a:tc>
                  <a:txBody>
                    <a:bodyPr/>
                    <a:lstStyle/>
                    <a:p>
                      <a:r>
                        <a:rPr lang="pl-PL" dirty="0"/>
                        <a:t>Prowadzący</a:t>
                      </a:r>
                    </a:p>
                  </a:txBody>
                  <a:tcPr/>
                </a:tc>
                <a:tc>
                  <a:txBody>
                    <a:bodyPr/>
                    <a:lstStyle/>
                    <a:p>
                      <a:r>
                        <a:rPr lang="pl-PL" dirty="0"/>
                        <a:t>Kontakt</a:t>
                      </a:r>
                    </a:p>
                  </a:txBody>
                  <a:tcPr/>
                </a:tc>
                <a:tc>
                  <a:txBody>
                    <a:bodyPr/>
                    <a:lstStyle/>
                    <a:p>
                      <a:r>
                        <a:rPr lang="pl-PL" dirty="0"/>
                        <a:t>Termin zajęć</a:t>
                      </a:r>
                    </a:p>
                  </a:txBody>
                  <a:tcPr/>
                </a:tc>
                <a:tc>
                  <a:txBody>
                    <a:bodyPr/>
                    <a:lstStyle/>
                    <a:p>
                      <a:r>
                        <a:rPr lang="pl-PL" dirty="0"/>
                        <a:t>Praca domowa </a:t>
                      </a:r>
                    </a:p>
                  </a:txBody>
                  <a:tcPr/>
                </a:tc>
                <a:extLst>
                  <a:ext uri="{0D108BD9-81ED-4DB2-BD59-A6C34878D82A}">
                    <a16:rowId xmlns:a16="http://schemas.microsoft.com/office/drawing/2014/main" val="10000"/>
                  </a:ext>
                </a:extLst>
              </a:tr>
              <a:tr h="595208">
                <a:tc>
                  <a:txBody>
                    <a:bodyPr/>
                    <a:lstStyle/>
                    <a:p>
                      <a:pPr algn="ctr" fontAlgn="b"/>
                      <a:r>
                        <a:rPr lang="pl-PL" sz="1462" kern="1200" dirty="0">
                          <a:solidFill>
                            <a:schemeClr val="dk1"/>
                          </a:solidFill>
                          <a:latin typeface="+mn-lt"/>
                          <a:ea typeface="+mn-ea"/>
                          <a:cs typeface="+mn-cs"/>
                        </a:rPr>
                        <a:t>Introduction to testing</a:t>
                      </a:r>
                    </a:p>
                  </a:txBody>
                  <a:tcPr marL="9525" marR="9525" marT="9525" marB="0" anchor="ctr"/>
                </a:tc>
                <a:tc>
                  <a:txBody>
                    <a:bodyPr/>
                    <a:lstStyle/>
                    <a:p>
                      <a:r>
                        <a:rPr lang="pl-PL" dirty="0"/>
                        <a:t>Jacek Okrojek</a:t>
                      </a:r>
                    </a:p>
                    <a:p>
                      <a:r>
                        <a:rPr lang="pl-PL" dirty="0"/>
                        <a:t>Rafał Nikiel</a:t>
                      </a:r>
                    </a:p>
                  </a:txBody>
                  <a:tcPr/>
                </a:tc>
                <a:tc>
                  <a:txBody>
                    <a:bodyPr/>
                    <a:lstStyle/>
                    <a:p>
                      <a:r>
                        <a:rPr lang="pl-PL" dirty="0">
                          <a:hlinkClick r:id="rId3"/>
                        </a:rPr>
                        <a:t>jacek.okrojek@gft.com</a:t>
                      </a:r>
                      <a:endParaRPr lang="pl-PL" dirty="0"/>
                    </a:p>
                    <a:p>
                      <a:r>
                        <a:rPr lang="pl-PL" dirty="0"/>
                        <a:t>rafal.nikiel@gft.com</a:t>
                      </a:r>
                    </a:p>
                  </a:txBody>
                  <a:tcPr/>
                </a:tc>
                <a:tc>
                  <a:txBody>
                    <a:bodyPr/>
                    <a:lstStyle/>
                    <a:p>
                      <a:pPr algn="ctr" fontAlgn="b"/>
                      <a:r>
                        <a:rPr lang="pl-PL" sz="1462" kern="1200" dirty="0">
                          <a:solidFill>
                            <a:schemeClr val="dk1"/>
                          </a:solidFill>
                          <a:latin typeface="+mn-lt"/>
                          <a:ea typeface="+mn-ea"/>
                          <a:cs typeface="+mn-cs"/>
                        </a:rPr>
                        <a:t>21.10 </a:t>
                      </a:r>
                    </a:p>
                  </a:txBody>
                  <a:tcPr marL="9525" marR="9525" marT="9525" marB="0" anchor="ctr"/>
                </a:tc>
                <a:tc>
                  <a:txBody>
                    <a:bodyPr/>
                    <a:lstStyle/>
                    <a:p>
                      <a:endParaRPr lang="pl-PL" dirty="0"/>
                    </a:p>
                  </a:txBody>
                  <a:tcPr/>
                </a:tc>
                <a:extLst>
                  <a:ext uri="{0D108BD9-81ED-4DB2-BD59-A6C34878D82A}">
                    <a16:rowId xmlns:a16="http://schemas.microsoft.com/office/drawing/2014/main" val="10001"/>
                  </a:ext>
                </a:extLst>
              </a:tr>
              <a:tr h="410974">
                <a:tc>
                  <a:txBody>
                    <a:bodyPr/>
                    <a:lstStyle/>
                    <a:p>
                      <a:pPr algn="ctr" fontAlgn="b"/>
                      <a:r>
                        <a:rPr lang="pl-PL" sz="1462" kern="1200" dirty="0">
                          <a:solidFill>
                            <a:schemeClr val="dk1"/>
                          </a:solidFill>
                          <a:latin typeface="+mn-lt"/>
                          <a:ea typeface="+mn-ea"/>
                          <a:cs typeface="+mn-cs"/>
                        </a:rPr>
                        <a:t>Whitebox Techniques</a:t>
                      </a:r>
                    </a:p>
                  </a:txBody>
                  <a:tcPr marL="9525" marR="9525" marT="9525" marB="0" anchor="ctr"/>
                </a:tc>
                <a:tc>
                  <a:txBody>
                    <a:bodyPr/>
                    <a:lstStyle/>
                    <a:p>
                      <a:r>
                        <a:rPr lang="pl-PL" dirty="0"/>
                        <a:t>Jacek Okrojek</a:t>
                      </a:r>
                    </a:p>
                  </a:txBody>
                  <a:tcPr/>
                </a:tc>
                <a:tc>
                  <a:txBody>
                    <a:bodyPr/>
                    <a:lstStyle/>
                    <a:p>
                      <a:r>
                        <a:rPr lang="pl-PL" dirty="0">
                          <a:hlinkClick r:id="rId3"/>
                        </a:rPr>
                        <a:t>jacek.okrojek@gft.co</a:t>
                      </a:r>
                      <a:r>
                        <a:rPr lang="pl-PL" dirty="0"/>
                        <a:t>m</a:t>
                      </a:r>
                    </a:p>
                  </a:txBody>
                  <a:tcPr/>
                </a:tc>
                <a:tc>
                  <a:txBody>
                    <a:bodyPr/>
                    <a:lstStyle/>
                    <a:p>
                      <a:pPr algn="ctr" fontAlgn="b"/>
                      <a:r>
                        <a:rPr lang="pl-PL" sz="1462" kern="1200" dirty="0">
                          <a:solidFill>
                            <a:schemeClr val="dk1"/>
                          </a:solidFill>
                          <a:latin typeface="+mn-lt"/>
                          <a:ea typeface="+mn-ea"/>
                          <a:cs typeface="+mn-cs"/>
                        </a:rPr>
                        <a:t>28.10</a:t>
                      </a:r>
                    </a:p>
                  </a:txBody>
                  <a:tcPr marL="9525" marR="9525" marT="9525" marB="0" anchor="ctr"/>
                </a:tc>
                <a:tc>
                  <a:txBody>
                    <a:bodyPr/>
                    <a:lstStyle/>
                    <a:p>
                      <a:pPr algn="ctr" fontAlgn="b"/>
                      <a:r>
                        <a:rPr lang="pl-PL" sz="1462" kern="1200" dirty="0">
                          <a:solidFill>
                            <a:schemeClr val="dk1"/>
                          </a:solidFill>
                          <a:latin typeface="+mn-lt"/>
                          <a:ea typeface="+mn-ea"/>
                          <a:cs typeface="+mn-cs"/>
                        </a:rPr>
                        <a:t>18.11</a:t>
                      </a:r>
                    </a:p>
                  </a:txBody>
                  <a:tcPr marL="9525" marR="9525" marT="9525" marB="0" anchor="ctr"/>
                </a:tc>
                <a:extLst>
                  <a:ext uri="{0D108BD9-81ED-4DB2-BD59-A6C34878D82A}">
                    <a16:rowId xmlns:a16="http://schemas.microsoft.com/office/drawing/2014/main" val="10002"/>
                  </a:ext>
                </a:extLst>
              </a:tr>
              <a:tr h="410974">
                <a:tc>
                  <a:txBody>
                    <a:bodyPr/>
                    <a:lstStyle/>
                    <a:p>
                      <a:pPr algn="ctr" fontAlgn="b"/>
                      <a:r>
                        <a:rPr lang="pl-PL" sz="1462" kern="1200" dirty="0">
                          <a:solidFill>
                            <a:schemeClr val="dk1"/>
                          </a:solidFill>
                          <a:latin typeface="+mn-lt"/>
                          <a:ea typeface="+mn-ea"/>
                          <a:cs typeface="+mn-cs"/>
                        </a:rPr>
                        <a:t>Blackbox Techniques </a:t>
                      </a:r>
                    </a:p>
                  </a:txBody>
                  <a:tcPr marL="9525" marR="9525" marT="9525" marB="0" anchor="ctr"/>
                </a:tc>
                <a:tc>
                  <a:txBody>
                    <a:bodyPr/>
                    <a:lstStyle/>
                    <a:p>
                      <a:r>
                        <a:rPr lang="pl-PL" dirty="0"/>
                        <a:t>Radosław Poświata</a:t>
                      </a:r>
                    </a:p>
                  </a:txBody>
                  <a:tcPr/>
                </a:tc>
                <a:tc>
                  <a:txBody>
                    <a:bodyPr/>
                    <a:lstStyle/>
                    <a:p>
                      <a:r>
                        <a:rPr lang="pl-PL" dirty="0"/>
                        <a:t>radoslaw.poswiata@gft.com</a:t>
                      </a:r>
                    </a:p>
                  </a:txBody>
                  <a:tcPr/>
                </a:tc>
                <a:tc>
                  <a:txBody>
                    <a:bodyPr/>
                    <a:lstStyle/>
                    <a:p>
                      <a:pPr algn="ctr" fontAlgn="b"/>
                      <a:r>
                        <a:rPr lang="pl-PL" sz="1462" kern="1200" dirty="0">
                          <a:solidFill>
                            <a:schemeClr val="dk1"/>
                          </a:solidFill>
                          <a:latin typeface="+mn-lt"/>
                          <a:ea typeface="+mn-ea"/>
                          <a:cs typeface="+mn-cs"/>
                        </a:rPr>
                        <a:t>04.11</a:t>
                      </a:r>
                    </a:p>
                  </a:txBody>
                  <a:tcPr marL="9525" marR="9525" marT="9525" marB="0" anchor="ctr"/>
                </a:tc>
                <a:tc>
                  <a:txBody>
                    <a:bodyPr/>
                    <a:lstStyle/>
                    <a:p>
                      <a:pPr algn="ctr" fontAlgn="b"/>
                      <a:r>
                        <a:rPr lang="pl-PL" sz="1462" kern="1200" dirty="0">
                          <a:solidFill>
                            <a:schemeClr val="dk1"/>
                          </a:solidFill>
                          <a:latin typeface="+mn-lt"/>
                          <a:ea typeface="+mn-ea"/>
                          <a:cs typeface="+mn-cs"/>
                        </a:rPr>
                        <a:t>25.11</a:t>
                      </a:r>
                    </a:p>
                  </a:txBody>
                  <a:tcPr marL="9525" marR="9525" marT="9525" marB="0" anchor="ctr"/>
                </a:tc>
                <a:extLst>
                  <a:ext uri="{0D108BD9-81ED-4DB2-BD59-A6C34878D82A}">
                    <a16:rowId xmlns:a16="http://schemas.microsoft.com/office/drawing/2014/main" val="10003"/>
                  </a:ext>
                </a:extLst>
              </a:tr>
              <a:tr h="410974">
                <a:tc>
                  <a:txBody>
                    <a:bodyPr/>
                    <a:lstStyle/>
                    <a:p>
                      <a:pPr algn="ctr" fontAlgn="b"/>
                      <a:r>
                        <a:rPr lang="pl-PL" sz="1462" kern="1200" dirty="0">
                          <a:solidFill>
                            <a:schemeClr val="dk1"/>
                          </a:solidFill>
                          <a:latin typeface="+mn-lt"/>
                          <a:ea typeface="+mn-ea"/>
                          <a:cs typeface="+mn-cs"/>
                        </a:rPr>
                        <a:t>Exploratory Testing</a:t>
                      </a:r>
                    </a:p>
                  </a:txBody>
                  <a:tcPr marL="9525" marR="9525" marT="9525" marB="0" anchor="ctr"/>
                </a:tc>
                <a:tc>
                  <a:txBody>
                    <a:bodyPr/>
                    <a:lstStyle/>
                    <a:p>
                      <a:r>
                        <a:rPr lang="pl-PL" dirty="0"/>
                        <a:t>Łukasz Urbaniak</a:t>
                      </a:r>
                    </a:p>
                  </a:txBody>
                  <a:tcPr/>
                </a:tc>
                <a:tc>
                  <a:txBody>
                    <a:bodyPr/>
                    <a:lstStyle/>
                    <a:p>
                      <a:r>
                        <a:rPr lang="pl-PL" dirty="0"/>
                        <a:t>lukasz.urbaniak@gft.com</a:t>
                      </a:r>
                    </a:p>
                  </a:txBody>
                  <a:tcPr/>
                </a:tc>
                <a:tc>
                  <a:txBody>
                    <a:bodyPr/>
                    <a:lstStyle/>
                    <a:p>
                      <a:pPr algn="ctr" fontAlgn="b"/>
                      <a:r>
                        <a:rPr lang="pl-PL" sz="1462" kern="1200" dirty="0">
                          <a:solidFill>
                            <a:schemeClr val="dk1"/>
                          </a:solidFill>
                          <a:latin typeface="+mn-lt"/>
                          <a:ea typeface="+mn-ea"/>
                          <a:cs typeface="+mn-cs"/>
                        </a:rPr>
                        <a:t>18.11</a:t>
                      </a:r>
                    </a:p>
                  </a:txBody>
                  <a:tcPr marL="9525" marR="9525" marT="9525" marB="0" anchor="ctr"/>
                </a:tc>
                <a:tc>
                  <a:txBody>
                    <a:bodyPr/>
                    <a:lstStyle/>
                    <a:p>
                      <a:pPr algn="ctr" fontAlgn="b"/>
                      <a:r>
                        <a:rPr lang="pl-PL" sz="1462" kern="1200" dirty="0">
                          <a:solidFill>
                            <a:schemeClr val="dk1"/>
                          </a:solidFill>
                          <a:latin typeface="+mn-lt"/>
                          <a:ea typeface="+mn-ea"/>
                          <a:cs typeface="+mn-cs"/>
                        </a:rPr>
                        <a:t>02.12</a:t>
                      </a:r>
                    </a:p>
                  </a:txBody>
                  <a:tcPr marL="9525" marR="9525" marT="9525" marB="0" anchor="ctr"/>
                </a:tc>
                <a:extLst>
                  <a:ext uri="{0D108BD9-81ED-4DB2-BD59-A6C34878D82A}">
                    <a16:rowId xmlns:a16="http://schemas.microsoft.com/office/drawing/2014/main" val="10004"/>
                  </a:ext>
                </a:extLst>
              </a:tr>
              <a:tr h="410974">
                <a:tc>
                  <a:txBody>
                    <a:bodyPr/>
                    <a:lstStyle/>
                    <a:p>
                      <a:pPr algn="ctr" fontAlgn="b"/>
                      <a:r>
                        <a:rPr lang="pl-PL" sz="1462" kern="1200" dirty="0">
                          <a:solidFill>
                            <a:schemeClr val="dk1"/>
                          </a:solidFill>
                          <a:latin typeface="+mn-lt"/>
                          <a:ea typeface="+mn-ea"/>
                          <a:cs typeface="+mn-cs"/>
                        </a:rPr>
                        <a:t>Usability Testing</a:t>
                      </a:r>
                    </a:p>
                  </a:txBody>
                  <a:tcPr marL="9525" marR="9525" marT="9525" marB="0" anchor="ctr"/>
                </a:tc>
                <a:tc>
                  <a:txBody>
                    <a:bodyPr/>
                    <a:lstStyle/>
                    <a:p>
                      <a:r>
                        <a:rPr lang="pl-PL" dirty="0"/>
                        <a:t>Łukasz Urbaniak</a:t>
                      </a:r>
                    </a:p>
                  </a:txBody>
                  <a:tcPr/>
                </a:tc>
                <a:tc>
                  <a:txBody>
                    <a:bodyPr/>
                    <a:lstStyle/>
                    <a:p>
                      <a:r>
                        <a:rPr lang="pl-PL" dirty="0"/>
                        <a:t>lukasz.urbaniak@gft.com</a:t>
                      </a:r>
                    </a:p>
                  </a:txBody>
                  <a:tcPr/>
                </a:tc>
                <a:tc>
                  <a:txBody>
                    <a:bodyPr/>
                    <a:lstStyle/>
                    <a:p>
                      <a:pPr algn="ctr" fontAlgn="b"/>
                      <a:r>
                        <a:rPr lang="pl-PL" sz="1462" kern="1200">
                          <a:solidFill>
                            <a:schemeClr val="dk1"/>
                          </a:solidFill>
                          <a:latin typeface="+mn-lt"/>
                          <a:ea typeface="+mn-ea"/>
                          <a:cs typeface="+mn-cs"/>
                        </a:rPr>
                        <a:t>25.11</a:t>
                      </a:r>
                    </a:p>
                  </a:txBody>
                  <a:tcPr marL="9525" marR="9525" marT="9525" marB="0" anchor="ctr"/>
                </a:tc>
                <a:tc>
                  <a:txBody>
                    <a:bodyPr/>
                    <a:lstStyle/>
                    <a:p>
                      <a:pPr algn="ctr" fontAlgn="b"/>
                      <a:r>
                        <a:rPr lang="pl-PL" sz="1462" kern="1200" dirty="0">
                          <a:solidFill>
                            <a:schemeClr val="dk1"/>
                          </a:solidFill>
                          <a:latin typeface="+mn-lt"/>
                          <a:ea typeface="+mn-ea"/>
                          <a:cs typeface="+mn-cs"/>
                        </a:rPr>
                        <a:t>09.12</a:t>
                      </a:r>
                    </a:p>
                  </a:txBody>
                  <a:tcPr marL="9525" marR="9525" marT="9525" marB="0" anchor="ctr"/>
                </a:tc>
                <a:extLst>
                  <a:ext uri="{0D108BD9-81ED-4DB2-BD59-A6C34878D82A}">
                    <a16:rowId xmlns:a16="http://schemas.microsoft.com/office/drawing/2014/main" val="10005"/>
                  </a:ext>
                </a:extLst>
              </a:tr>
              <a:tr h="410974">
                <a:tc>
                  <a:txBody>
                    <a:bodyPr/>
                    <a:lstStyle/>
                    <a:p>
                      <a:pPr algn="ctr" fontAlgn="b"/>
                      <a:r>
                        <a:rPr lang="pl-PL" sz="1462" kern="1200" dirty="0">
                          <a:solidFill>
                            <a:schemeClr val="dk1"/>
                          </a:solidFill>
                          <a:latin typeface="+mn-lt"/>
                          <a:ea typeface="+mn-ea"/>
                          <a:cs typeface="+mn-cs"/>
                        </a:rPr>
                        <a:t>Jmeter 1</a:t>
                      </a:r>
                    </a:p>
                  </a:txBody>
                  <a:tcPr marL="9525" marR="9525" marT="9525" marB="0" anchor="ctr"/>
                </a:tc>
                <a:tc>
                  <a:txBody>
                    <a:bodyPr/>
                    <a:lstStyle/>
                    <a:p>
                      <a:r>
                        <a:rPr lang="pl-PL" dirty="0"/>
                        <a:t>Piotr Sobieraj</a:t>
                      </a:r>
                    </a:p>
                  </a:txBody>
                  <a:tcPr/>
                </a:tc>
                <a:tc>
                  <a:txBody>
                    <a:bodyPr/>
                    <a:lstStyle/>
                    <a:p>
                      <a:r>
                        <a:rPr lang="pl-PL" dirty="0"/>
                        <a:t>piotr.sobieraj@gft.com</a:t>
                      </a:r>
                    </a:p>
                  </a:txBody>
                  <a:tcPr/>
                </a:tc>
                <a:tc>
                  <a:txBody>
                    <a:bodyPr/>
                    <a:lstStyle/>
                    <a:p>
                      <a:pPr algn="ctr" fontAlgn="b"/>
                      <a:r>
                        <a:rPr lang="pl-PL" sz="1462" kern="1200">
                          <a:solidFill>
                            <a:schemeClr val="dk1"/>
                          </a:solidFill>
                          <a:latin typeface="+mn-lt"/>
                          <a:ea typeface="+mn-ea"/>
                          <a:cs typeface="+mn-cs"/>
                        </a:rPr>
                        <a:t>02.12</a:t>
                      </a:r>
                    </a:p>
                  </a:txBody>
                  <a:tcPr marL="9525" marR="9525" marT="9525" marB="0" anchor="ctr"/>
                </a:tc>
                <a:tc>
                  <a:txBody>
                    <a:bodyPr/>
                    <a:lstStyle/>
                    <a:p>
                      <a:pPr algn="ctr" fontAlgn="b"/>
                      <a:r>
                        <a:rPr lang="pl-PL" sz="1462" kern="1200" dirty="0">
                          <a:solidFill>
                            <a:schemeClr val="dk1"/>
                          </a:solidFill>
                          <a:latin typeface="+mn-lt"/>
                          <a:ea typeface="+mn-ea"/>
                          <a:cs typeface="+mn-cs"/>
                        </a:rPr>
                        <a:t>16.12</a:t>
                      </a:r>
                    </a:p>
                  </a:txBody>
                  <a:tcPr marL="9525" marR="9525" marT="9525" marB="0" anchor="ctr"/>
                </a:tc>
                <a:extLst>
                  <a:ext uri="{0D108BD9-81ED-4DB2-BD59-A6C34878D82A}">
                    <a16:rowId xmlns:a16="http://schemas.microsoft.com/office/drawing/2014/main" val="10006"/>
                  </a:ext>
                </a:extLst>
              </a:tr>
              <a:tr h="410974">
                <a:tc>
                  <a:txBody>
                    <a:bodyPr/>
                    <a:lstStyle/>
                    <a:p>
                      <a:pPr algn="ctr" fontAlgn="b"/>
                      <a:r>
                        <a:rPr lang="pl-PL" sz="1462" kern="1200" dirty="0">
                          <a:solidFill>
                            <a:schemeClr val="dk1"/>
                          </a:solidFill>
                          <a:latin typeface="+mn-lt"/>
                          <a:ea typeface="+mn-ea"/>
                          <a:cs typeface="+mn-cs"/>
                        </a:rPr>
                        <a:t>Jmeter 2</a:t>
                      </a:r>
                    </a:p>
                  </a:txBody>
                  <a:tcPr marL="9525" marR="9525" marT="9525" marB="0" anchor="ctr"/>
                </a:tc>
                <a:tc>
                  <a:txBody>
                    <a:bodyPr/>
                    <a:lstStyle/>
                    <a:p>
                      <a:r>
                        <a:rPr lang="pl-PL" dirty="0"/>
                        <a:t>Piotr Sobieraj</a:t>
                      </a:r>
                    </a:p>
                  </a:txBody>
                  <a:tcPr/>
                </a:tc>
                <a:tc>
                  <a:txBody>
                    <a:bodyPr/>
                    <a:lstStyle/>
                    <a:p>
                      <a:r>
                        <a:rPr lang="pl-PL" dirty="0"/>
                        <a:t>piotr.sobieraj@gft.com</a:t>
                      </a:r>
                    </a:p>
                  </a:txBody>
                  <a:tcPr/>
                </a:tc>
                <a:tc>
                  <a:txBody>
                    <a:bodyPr/>
                    <a:lstStyle/>
                    <a:p>
                      <a:pPr algn="ctr" fontAlgn="b"/>
                      <a:r>
                        <a:rPr lang="pl-PL" sz="1462" kern="1200">
                          <a:solidFill>
                            <a:schemeClr val="dk1"/>
                          </a:solidFill>
                          <a:latin typeface="+mn-lt"/>
                          <a:ea typeface="+mn-ea"/>
                          <a:cs typeface="+mn-cs"/>
                        </a:rPr>
                        <a:t>09.12</a:t>
                      </a:r>
                    </a:p>
                  </a:txBody>
                  <a:tcPr marL="9525" marR="9525" marT="9525" marB="0" anchor="ctr"/>
                </a:tc>
                <a:tc>
                  <a:txBody>
                    <a:bodyPr/>
                    <a:lstStyle/>
                    <a:p>
                      <a:pPr algn="ctr" fontAlgn="b"/>
                      <a:r>
                        <a:rPr lang="pl-PL" sz="1462" kern="1200" dirty="0">
                          <a:solidFill>
                            <a:schemeClr val="dk1"/>
                          </a:solidFill>
                          <a:latin typeface="+mn-lt"/>
                          <a:ea typeface="+mn-ea"/>
                          <a:cs typeface="+mn-cs"/>
                        </a:rPr>
                        <a:t>13.01</a:t>
                      </a:r>
                    </a:p>
                  </a:txBody>
                  <a:tcPr marL="9525" marR="9525" marT="9525" marB="0" anchor="ctr"/>
                </a:tc>
                <a:extLst>
                  <a:ext uri="{0D108BD9-81ED-4DB2-BD59-A6C34878D82A}">
                    <a16:rowId xmlns:a16="http://schemas.microsoft.com/office/drawing/2014/main" val="10007"/>
                  </a:ext>
                </a:extLst>
              </a:tr>
              <a:tr h="410974">
                <a:tc>
                  <a:txBody>
                    <a:bodyPr/>
                    <a:lstStyle/>
                    <a:p>
                      <a:pPr algn="ctr" fontAlgn="b"/>
                      <a:r>
                        <a:rPr lang="pl-PL" sz="1462" kern="1200" dirty="0">
                          <a:solidFill>
                            <a:schemeClr val="dk1"/>
                          </a:solidFill>
                          <a:latin typeface="+mn-lt"/>
                          <a:ea typeface="+mn-ea"/>
                          <a:cs typeface="+mn-cs"/>
                        </a:rPr>
                        <a:t>Introduction to Test Automation</a:t>
                      </a:r>
                    </a:p>
                  </a:txBody>
                  <a:tcPr marL="9525" marR="9525" marT="9525" marB="0" anchor="ctr"/>
                </a:tc>
                <a:tc>
                  <a:txBody>
                    <a:bodyPr/>
                    <a:lstStyle/>
                    <a:p>
                      <a:r>
                        <a:rPr lang="pl-PL" dirty="0"/>
                        <a:t>Daniel Dąbrowski</a:t>
                      </a:r>
                    </a:p>
                  </a:txBody>
                  <a:tcPr/>
                </a:tc>
                <a:tc>
                  <a:txBody>
                    <a:bodyPr/>
                    <a:lstStyle/>
                    <a:p>
                      <a:r>
                        <a:rPr lang="pl-PL" dirty="0"/>
                        <a:t>daniel.dabrowski@gft.com</a:t>
                      </a:r>
                    </a:p>
                  </a:txBody>
                  <a:tcPr/>
                </a:tc>
                <a:tc>
                  <a:txBody>
                    <a:bodyPr/>
                    <a:lstStyle/>
                    <a:p>
                      <a:pPr algn="ctr" fontAlgn="b"/>
                      <a:r>
                        <a:rPr lang="pl-PL" sz="1462" kern="1200" dirty="0">
                          <a:solidFill>
                            <a:schemeClr val="dk1"/>
                          </a:solidFill>
                          <a:latin typeface="+mn-lt"/>
                          <a:ea typeface="+mn-ea"/>
                          <a:cs typeface="+mn-cs"/>
                        </a:rPr>
                        <a:t>16.12</a:t>
                      </a:r>
                    </a:p>
                  </a:txBody>
                  <a:tcPr marL="9525" marR="9525" marT="9525" marB="0" anchor="ctr"/>
                </a:tc>
                <a:tc>
                  <a:txBody>
                    <a:bodyPr/>
                    <a:lstStyle/>
                    <a:p>
                      <a:pPr algn="ctr" fontAlgn="b"/>
                      <a:r>
                        <a:rPr lang="pl-PL" sz="1462" kern="1200" dirty="0">
                          <a:solidFill>
                            <a:schemeClr val="dk1"/>
                          </a:solidFill>
                          <a:latin typeface="+mn-lt"/>
                          <a:ea typeface="+mn-ea"/>
                          <a:cs typeface="+mn-cs"/>
                        </a:rPr>
                        <a:t>13.01</a:t>
                      </a:r>
                    </a:p>
                  </a:txBody>
                  <a:tcPr marL="9525" marR="9525" marT="9525" marB="0" anchor="ctr"/>
                </a:tc>
                <a:extLst>
                  <a:ext uri="{0D108BD9-81ED-4DB2-BD59-A6C34878D82A}">
                    <a16:rowId xmlns:a16="http://schemas.microsoft.com/office/drawing/2014/main" val="10008"/>
                  </a:ext>
                </a:extLst>
              </a:tr>
              <a:tr h="504428">
                <a:tc>
                  <a:txBody>
                    <a:bodyPr/>
                    <a:lstStyle/>
                    <a:p>
                      <a:pPr algn="ctr" fontAlgn="b"/>
                      <a:r>
                        <a:rPr lang="en-US" sz="1462" kern="1200" dirty="0">
                          <a:solidFill>
                            <a:schemeClr val="dk1"/>
                          </a:solidFill>
                          <a:latin typeface="+mn-lt"/>
                          <a:ea typeface="+mn-ea"/>
                          <a:cs typeface="+mn-cs"/>
                        </a:rPr>
                        <a:t>Testing Web app with Web Driver</a:t>
                      </a:r>
                    </a:p>
                  </a:txBody>
                  <a:tcPr marL="9525" marR="9525" marT="9525" marB="0" anchor="ctr"/>
                </a:tc>
                <a:tc>
                  <a:txBody>
                    <a:bodyPr/>
                    <a:lstStyle/>
                    <a:p>
                      <a:r>
                        <a:rPr lang="pl-PL" dirty="0"/>
                        <a:t>Daniel Dąbrowski</a:t>
                      </a:r>
                    </a:p>
                  </a:txBody>
                  <a:tcPr/>
                </a:tc>
                <a:tc>
                  <a:txBody>
                    <a:bodyPr/>
                    <a:lstStyle/>
                    <a:p>
                      <a:r>
                        <a:rPr lang="pl-PL" dirty="0"/>
                        <a:t>daniel.dabrowski@gft.com</a:t>
                      </a:r>
                    </a:p>
                  </a:txBody>
                  <a:tcPr/>
                </a:tc>
                <a:tc>
                  <a:txBody>
                    <a:bodyPr/>
                    <a:lstStyle/>
                    <a:p>
                      <a:pPr algn="ctr" fontAlgn="b"/>
                      <a:r>
                        <a:rPr lang="pl-PL" sz="1462" kern="1200" dirty="0">
                          <a:solidFill>
                            <a:schemeClr val="dk1"/>
                          </a:solidFill>
                          <a:latin typeface="+mn-lt"/>
                          <a:ea typeface="+mn-ea"/>
                          <a:cs typeface="+mn-cs"/>
                        </a:rPr>
                        <a:t>13.01</a:t>
                      </a:r>
                    </a:p>
                  </a:txBody>
                  <a:tcPr marL="9525" marR="9525" marT="9525" marB="0" anchor="ctr"/>
                </a:tc>
                <a:tc>
                  <a:txBody>
                    <a:bodyPr/>
                    <a:lstStyle/>
                    <a:p>
                      <a:pPr algn="ctr" fontAlgn="b"/>
                      <a:r>
                        <a:rPr lang="pl-PL" sz="1462" kern="1200" dirty="0">
                          <a:solidFill>
                            <a:schemeClr val="dk1"/>
                          </a:solidFill>
                          <a:latin typeface="+mn-lt"/>
                          <a:ea typeface="+mn-ea"/>
                          <a:cs typeface="+mn-cs"/>
                        </a:rPr>
                        <a:t>20.01</a:t>
                      </a:r>
                    </a:p>
                  </a:txBody>
                  <a:tcPr marL="9525" marR="9525" marT="9525" marB="0" anchor="ctr"/>
                </a:tc>
                <a:extLst>
                  <a:ext uri="{0D108BD9-81ED-4DB2-BD59-A6C34878D82A}">
                    <a16:rowId xmlns:a16="http://schemas.microsoft.com/office/drawing/2014/main" val="10009"/>
                  </a:ext>
                </a:extLst>
              </a:tr>
              <a:tr h="410974">
                <a:tc>
                  <a:txBody>
                    <a:bodyPr/>
                    <a:lstStyle/>
                    <a:p>
                      <a:pPr algn="ctr" fontAlgn="b"/>
                      <a:r>
                        <a:rPr lang="pl-PL" sz="1462" kern="1200" dirty="0">
                          <a:solidFill>
                            <a:schemeClr val="dk1"/>
                          </a:solidFill>
                          <a:latin typeface="+mn-lt"/>
                          <a:ea typeface="+mn-ea"/>
                          <a:cs typeface="+mn-cs"/>
                        </a:rPr>
                        <a:t>Web Performance</a:t>
                      </a:r>
                    </a:p>
                  </a:txBody>
                  <a:tcPr marL="9525" marR="9525" marT="9525" marB="0" anchor="ctr"/>
                </a:tc>
                <a:tc>
                  <a:txBody>
                    <a:bodyPr/>
                    <a:lstStyle/>
                    <a:p>
                      <a:r>
                        <a:rPr lang="pl-PL" dirty="0"/>
                        <a:t>Jacek Okrojek</a:t>
                      </a:r>
                    </a:p>
                  </a:txBody>
                  <a:tcPr/>
                </a:tc>
                <a:tc>
                  <a:txBody>
                    <a:bodyPr/>
                    <a:lstStyle/>
                    <a:p>
                      <a:r>
                        <a:rPr lang="pl-PL" dirty="0">
                          <a:hlinkClick r:id="rId3"/>
                        </a:rPr>
                        <a:t>jacek.okrojek@gft.co</a:t>
                      </a:r>
                      <a:r>
                        <a:rPr lang="pl-PL" dirty="0"/>
                        <a:t>m</a:t>
                      </a:r>
                    </a:p>
                  </a:txBody>
                  <a:tcPr/>
                </a:tc>
                <a:tc>
                  <a:txBody>
                    <a:bodyPr/>
                    <a:lstStyle/>
                    <a:p>
                      <a:pPr algn="ctr" fontAlgn="b"/>
                      <a:r>
                        <a:rPr lang="pl-PL" sz="1462" kern="1200" dirty="0">
                          <a:solidFill>
                            <a:schemeClr val="dk1"/>
                          </a:solidFill>
                          <a:latin typeface="+mn-lt"/>
                          <a:ea typeface="+mn-ea"/>
                          <a:cs typeface="+mn-cs"/>
                        </a:rPr>
                        <a:t>20.01</a:t>
                      </a:r>
                    </a:p>
                  </a:txBody>
                  <a:tcPr marL="9525" marR="9525" marT="9525" marB="0" anchor="ctr"/>
                </a:tc>
                <a:tc>
                  <a:txBody>
                    <a:bodyPr/>
                    <a:lstStyle/>
                    <a:p>
                      <a:endParaRPr lang="pl-PL"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5532984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Content Placeholder 1"/>
          <p:cNvSpPr>
            <a:spLocks noGrp="1"/>
          </p:cNvSpPr>
          <p:nvPr>
            <p:ph sz="half" idx="1"/>
          </p:nvPr>
        </p:nvSpPr>
        <p:spPr/>
        <p:txBody>
          <a:bodyPr/>
          <a:lstStyle/>
          <a:p>
            <a:endParaRPr lang="pl-PL" noProof="0" dirty="0"/>
          </a:p>
          <a:p>
            <a:r>
              <a:rPr lang="en-US" noProof="0" dirty="0"/>
              <a:t>Presence</a:t>
            </a:r>
          </a:p>
          <a:p>
            <a:pPr lvl="1"/>
            <a:r>
              <a:rPr lang="en-US" noProof="0" dirty="0"/>
              <a:t>You are allowed to up to </a:t>
            </a:r>
            <a:r>
              <a:rPr lang="pl-PL" noProof="0" dirty="0"/>
              <a:t>2</a:t>
            </a:r>
            <a:r>
              <a:rPr lang="en-US" noProof="0" dirty="0"/>
              <a:t> absences</a:t>
            </a:r>
          </a:p>
          <a:p>
            <a:r>
              <a:rPr lang="en-US" noProof="0" dirty="0"/>
              <a:t>Home work</a:t>
            </a:r>
            <a:r>
              <a:rPr lang="pl-PL" noProof="0" dirty="0"/>
              <a:t>s (deadlines)</a:t>
            </a:r>
            <a:endParaRPr lang="en-US" noProof="0" dirty="0"/>
          </a:p>
          <a:p>
            <a:pPr lvl="1"/>
            <a:endParaRPr lang="en-US" noProof="0" dirty="0"/>
          </a:p>
          <a:p>
            <a:pPr marL="290637" lvl="1" indent="0">
              <a:buNone/>
            </a:pPr>
            <a:endParaRPr lang="en-US" noProof="0" dirty="0"/>
          </a:p>
        </p:txBody>
      </p:sp>
      <p:sp>
        <p:nvSpPr>
          <p:cNvPr id="3" name="Title 2"/>
          <p:cNvSpPr>
            <a:spLocks noGrp="1"/>
          </p:cNvSpPr>
          <p:nvPr>
            <p:ph type="title"/>
          </p:nvPr>
        </p:nvSpPr>
        <p:spPr>
          <a:xfrm>
            <a:off x="463023" y="421104"/>
            <a:ext cx="9082220" cy="230832"/>
          </a:xfrm>
        </p:spPr>
        <p:txBody>
          <a:bodyPr/>
          <a:lstStyle/>
          <a:p>
            <a:r>
              <a:rPr lang="en-US" noProof="0" dirty="0"/>
              <a:t>How to pass</a:t>
            </a:r>
            <a:r>
              <a:rPr lang="pl-PL" noProof="0" dirty="0"/>
              <a:t> ?</a:t>
            </a:r>
            <a:endParaRPr lang="en-US" noProof="0" dirty="0"/>
          </a:p>
        </p:txBody>
      </p:sp>
    </p:spTree>
    <p:extLst>
      <p:ext uri="{BB962C8B-B14F-4D97-AF65-F5344CB8AC3E}">
        <p14:creationId xmlns:p14="http://schemas.microsoft.com/office/powerpoint/2010/main" val="367957075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800224"/>
            <a:ext cx="9027052" cy="4630739"/>
          </a:xfrm>
        </p:spPr>
        <p:txBody>
          <a:bodyPr/>
          <a:lstStyle/>
          <a:p>
            <a:r>
              <a:rPr lang="en-GB" b="1" dirty="0" err="1">
                <a:hlinkClick r:id="rId3"/>
              </a:rPr>
              <a:t>Cerified</a:t>
            </a:r>
            <a:r>
              <a:rPr lang="en-GB" b="1" dirty="0">
                <a:hlinkClick r:id="rId3"/>
              </a:rPr>
              <a:t> Tester Foundation Level Syllabus</a:t>
            </a:r>
            <a:endParaRPr lang="en-GB" b="1" dirty="0"/>
          </a:p>
          <a:p>
            <a:r>
              <a:rPr lang="en-GB" b="1" dirty="0">
                <a:hlinkClick r:id="rId4" tooltip="Agile Testing: A Practical Guide for Testers and Agile Teams"/>
              </a:rPr>
              <a:t>Testing Education</a:t>
            </a:r>
          </a:p>
          <a:p>
            <a:r>
              <a:rPr lang="en-GB" b="1" dirty="0">
                <a:hlinkClick r:id="rId5"/>
              </a:rPr>
              <a:t>The Art of Software Testing</a:t>
            </a:r>
            <a:r>
              <a:rPr lang="en-GB" b="1" dirty="0"/>
              <a:t> </a:t>
            </a:r>
            <a:r>
              <a:rPr lang="en-GB" dirty="0"/>
              <a:t>by </a:t>
            </a:r>
            <a:r>
              <a:rPr lang="en-GB" dirty="0" err="1"/>
              <a:t>Glenford</a:t>
            </a:r>
            <a:r>
              <a:rPr lang="en-GB" dirty="0"/>
              <a:t> J. Myers and Corey Sandler</a:t>
            </a:r>
          </a:p>
          <a:p>
            <a:r>
              <a:rPr lang="en-GB" b="1" dirty="0">
                <a:hlinkClick r:id="rId4" tooltip="Agile Testing: A Practical Guide for Testers and Agile Teams"/>
              </a:rPr>
              <a:t>Agile Testing: A Practical Guide for Testers and Agile Teams </a:t>
            </a:r>
            <a:r>
              <a:rPr lang="en-GB" dirty="0"/>
              <a:t>by Lisa Crispin and Janet Gregory</a:t>
            </a:r>
          </a:p>
          <a:p>
            <a:pPr marL="0" indent="0">
              <a:buNone/>
            </a:pPr>
            <a:endParaRPr lang="en-GB" b="1" dirty="0"/>
          </a:p>
        </p:txBody>
      </p:sp>
      <p:sp>
        <p:nvSpPr>
          <p:cNvPr id="3" name="Title 2"/>
          <p:cNvSpPr>
            <a:spLocks noGrp="1"/>
          </p:cNvSpPr>
          <p:nvPr>
            <p:ph type="title"/>
          </p:nvPr>
        </p:nvSpPr>
        <p:spPr>
          <a:xfrm>
            <a:off x="435439" y="442104"/>
            <a:ext cx="9082220" cy="282129"/>
          </a:xfrm>
        </p:spPr>
        <p:txBody>
          <a:bodyPr/>
          <a:lstStyle/>
          <a:p>
            <a:r>
              <a:rPr lang="en-GB" dirty="0"/>
              <a:t>Recommended knowledge sources and references</a:t>
            </a:r>
          </a:p>
        </p:txBody>
      </p:sp>
    </p:spTree>
    <p:extLst>
      <p:ext uri="{BB962C8B-B14F-4D97-AF65-F5344CB8AC3E}">
        <p14:creationId xmlns:p14="http://schemas.microsoft.com/office/powerpoint/2010/main" val="95257745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Submitting homework</a:t>
            </a:r>
          </a:p>
        </p:txBody>
      </p:sp>
      <p:sp>
        <p:nvSpPr>
          <p:cNvPr id="5" name="Content Placeholder 1"/>
          <p:cNvSpPr>
            <a:spLocks noGrp="1"/>
          </p:cNvSpPr>
          <p:nvPr>
            <p:ph sz="half" idx="1"/>
          </p:nvPr>
        </p:nvSpPr>
        <p:spPr>
          <a:xfrm>
            <a:off x="463023" y="1052514"/>
            <a:ext cx="5109438" cy="5378450"/>
          </a:xfrm>
        </p:spPr>
        <p:txBody>
          <a:bodyPr/>
          <a:lstStyle/>
          <a:p>
            <a:pPr marL="342900" indent="-342900">
              <a:buFont typeface="+mj-lt"/>
              <a:buAutoNum type="arabicPeriod"/>
            </a:pPr>
            <a:r>
              <a:rPr lang="en-US" noProof="0" dirty="0"/>
              <a:t>Create account on github.com</a:t>
            </a:r>
          </a:p>
          <a:p>
            <a:pPr marL="342900" indent="-342900">
              <a:buFont typeface="+mj-lt"/>
              <a:buAutoNum type="arabicPeriod"/>
            </a:pPr>
            <a:r>
              <a:rPr lang="en-US" dirty="0"/>
              <a:t>Go to </a:t>
            </a:r>
            <a:r>
              <a:rPr lang="en-US" dirty="0">
                <a:hlinkClick r:id="rId2"/>
              </a:rPr>
              <a:t>https://github.com/jacekokrojek/math.uni.lodz.pl-2016</a:t>
            </a:r>
            <a:endParaRPr lang="en-US" dirty="0"/>
          </a:p>
          <a:p>
            <a:pPr marL="342900" indent="-342900">
              <a:buFont typeface="+mj-lt"/>
              <a:buAutoNum type="arabicPeriod"/>
            </a:pPr>
            <a:r>
              <a:rPr lang="en-US" noProof="0" dirty="0"/>
              <a:t>Fork repository (1)</a:t>
            </a:r>
          </a:p>
          <a:p>
            <a:pPr marL="342900" indent="-342900">
              <a:buFont typeface="+mj-lt"/>
              <a:buAutoNum type="arabicPeriod"/>
            </a:pPr>
            <a:r>
              <a:rPr lang="en-US" dirty="0"/>
              <a:t>Press 'Clone or download' (2)</a:t>
            </a:r>
          </a:p>
          <a:p>
            <a:pPr marL="342900" indent="-342900">
              <a:buFont typeface="+mj-lt"/>
              <a:buAutoNum type="arabicPeriod"/>
            </a:pPr>
            <a:r>
              <a:rPr lang="en-US" noProof="0" dirty="0"/>
              <a:t>Copy link (3)</a:t>
            </a:r>
          </a:p>
          <a:p>
            <a:pPr marL="342900" indent="-342900">
              <a:buFont typeface="+mj-lt"/>
              <a:buAutoNum type="arabicPeriod"/>
            </a:pPr>
            <a:r>
              <a:rPr lang="en-US" dirty="0"/>
              <a:t>Download </a:t>
            </a:r>
            <a:r>
              <a:rPr lang="en-US" dirty="0" err="1"/>
              <a:t>git</a:t>
            </a:r>
            <a:r>
              <a:rPr lang="en-US" dirty="0"/>
              <a:t> from </a:t>
            </a:r>
            <a:r>
              <a:rPr lang="en-US" dirty="0">
                <a:hlinkClick r:id="rId3"/>
              </a:rPr>
              <a:t>https://git-scm.com</a:t>
            </a:r>
            <a:endParaRPr lang="en-US" dirty="0"/>
          </a:p>
          <a:p>
            <a:pPr marL="342900" indent="-342900">
              <a:buFont typeface="+mj-lt"/>
              <a:buAutoNum type="arabicPeriod"/>
            </a:pPr>
            <a:r>
              <a:rPr lang="en-US" noProof="0" dirty="0"/>
              <a:t>Open </a:t>
            </a:r>
            <a:r>
              <a:rPr lang="en-US" noProof="0" dirty="0" err="1"/>
              <a:t>git</a:t>
            </a:r>
            <a:r>
              <a:rPr lang="en-US" noProof="0" dirty="0"/>
              <a:t> bash</a:t>
            </a:r>
          </a:p>
          <a:p>
            <a:pPr marL="342900" indent="-342900">
              <a:buFont typeface="+mj-lt"/>
              <a:buAutoNum type="arabicPeriod"/>
            </a:pPr>
            <a:r>
              <a:rPr lang="en-US" noProof="0" dirty="0"/>
              <a:t>Clone </a:t>
            </a:r>
            <a:r>
              <a:rPr lang="pl-PL" noProof="0" dirty="0" err="1"/>
              <a:t>forked</a:t>
            </a:r>
            <a:r>
              <a:rPr lang="pl-PL" noProof="0" dirty="0"/>
              <a:t> </a:t>
            </a:r>
            <a:r>
              <a:rPr lang="en-US" noProof="0" dirty="0"/>
              <a:t>repository using command</a:t>
            </a:r>
          </a:p>
          <a:p>
            <a:pPr marL="355600" indent="0">
              <a:buNone/>
            </a:pPr>
            <a:r>
              <a:rPr lang="en-US" dirty="0"/>
              <a:t>&gt; </a:t>
            </a:r>
            <a:r>
              <a:rPr lang="en-US" dirty="0" err="1"/>
              <a:t>git</a:t>
            </a:r>
            <a:r>
              <a:rPr lang="en-US" dirty="0"/>
              <a:t> clone &lt;</a:t>
            </a:r>
            <a:r>
              <a:rPr lang="en-US" dirty="0" err="1"/>
              <a:t>url</a:t>
            </a:r>
            <a:r>
              <a:rPr lang="en-US" dirty="0"/>
              <a:t> from step 5&gt;</a:t>
            </a:r>
          </a:p>
          <a:p>
            <a:pPr marL="342900" indent="-342900">
              <a:buFont typeface="+mj-lt"/>
              <a:buAutoNum type="arabicPeriod" startAt="9"/>
            </a:pPr>
            <a:r>
              <a:rPr lang="en-US" noProof="0" dirty="0"/>
              <a:t>Create new directory in lesson-1 directory and add a file to this directory (your homework)</a:t>
            </a:r>
          </a:p>
          <a:p>
            <a:pPr marL="342900" indent="-342900">
              <a:buFont typeface="+mj-lt"/>
              <a:buAutoNum type="arabicPeriod" startAt="9"/>
            </a:pPr>
            <a:r>
              <a:rPr lang="en-US" dirty="0"/>
              <a:t>Add new stuff to repository so all can see it</a:t>
            </a:r>
          </a:p>
          <a:p>
            <a:pPr marL="355600" indent="0">
              <a:buNone/>
            </a:pPr>
            <a:r>
              <a:rPr lang="en-US" dirty="0"/>
              <a:t>&gt; </a:t>
            </a:r>
            <a:r>
              <a:rPr lang="en-US" dirty="0" err="1"/>
              <a:t>git</a:t>
            </a:r>
            <a:r>
              <a:rPr lang="en-US" dirty="0"/>
              <a:t> add –A</a:t>
            </a:r>
          </a:p>
          <a:p>
            <a:pPr marL="355600" indent="0">
              <a:buNone/>
            </a:pPr>
            <a:r>
              <a:rPr lang="en-US" dirty="0"/>
              <a:t>&gt; </a:t>
            </a:r>
            <a:r>
              <a:rPr lang="en-US" dirty="0" err="1"/>
              <a:t>git</a:t>
            </a:r>
            <a:r>
              <a:rPr lang="en-US" dirty="0"/>
              <a:t> commit –m "Homework"</a:t>
            </a:r>
          </a:p>
          <a:p>
            <a:pPr marL="355600" indent="0">
              <a:buNone/>
            </a:pPr>
            <a:r>
              <a:rPr lang="en-US" dirty="0"/>
              <a:t>&gt; </a:t>
            </a:r>
            <a:r>
              <a:rPr lang="en-US" dirty="0" err="1"/>
              <a:t>git</a:t>
            </a:r>
            <a:r>
              <a:rPr lang="en-US" dirty="0"/>
              <a:t> push</a:t>
            </a:r>
          </a:p>
          <a:p>
            <a:pPr marL="342900" indent="-342900">
              <a:buFont typeface="+mj-lt"/>
              <a:buAutoNum type="arabicPeriod" startAt="11"/>
            </a:pPr>
            <a:r>
              <a:rPr lang="en-US" dirty="0"/>
              <a:t>Check that file </a:t>
            </a:r>
            <a:r>
              <a:rPr lang="en-US" dirty="0" err="1"/>
              <a:t>i</a:t>
            </a:r>
            <a:r>
              <a:rPr lang="pl-PL" dirty="0"/>
              <a:t>s</a:t>
            </a:r>
            <a:r>
              <a:rPr lang="en-US" dirty="0"/>
              <a:t> visible on the </a:t>
            </a:r>
            <a:r>
              <a:rPr lang="pl-PL" dirty="0" err="1"/>
              <a:t>you</a:t>
            </a:r>
            <a:r>
              <a:rPr lang="pl-PL" dirty="0"/>
              <a:t> </a:t>
            </a:r>
            <a:r>
              <a:rPr lang="en-US" dirty="0"/>
              <a:t>github web</a:t>
            </a:r>
          </a:p>
          <a:p>
            <a:pPr marL="0" indent="0">
              <a:buNone/>
            </a:pPr>
            <a:endParaRPr lang="en-US" noProof="0" dirty="0"/>
          </a:p>
          <a:p>
            <a:pPr marL="342900" indent="-342900">
              <a:buFont typeface="+mj-lt"/>
              <a:buAutoNum type="arabicPeriod"/>
            </a:pPr>
            <a:endParaRPr lang="en-US" noProof="0" dirty="0"/>
          </a:p>
          <a:p>
            <a:pPr lvl="1"/>
            <a:endParaRPr lang="en-US" noProof="0" dirty="0"/>
          </a:p>
          <a:p>
            <a:pPr marL="290637" lvl="1" indent="0">
              <a:buNone/>
            </a:pPr>
            <a:endParaRPr lang="en-US" noProof="0" dirty="0"/>
          </a:p>
        </p:txBody>
      </p:sp>
      <p:pic>
        <p:nvPicPr>
          <p:cNvPr id="4" name="Picture 3"/>
          <p:cNvPicPr>
            <a:picLocks noChangeAspect="1"/>
          </p:cNvPicPr>
          <p:nvPr/>
        </p:nvPicPr>
        <p:blipFill>
          <a:blip r:embed="rId4"/>
          <a:stretch>
            <a:fillRect/>
          </a:stretch>
        </p:blipFill>
        <p:spPr>
          <a:xfrm>
            <a:off x="6514516" y="950788"/>
            <a:ext cx="3019829" cy="2696054"/>
          </a:xfrm>
          <a:prstGeom prst="rect">
            <a:avLst/>
          </a:prstGeom>
        </p:spPr>
      </p:pic>
      <p:pic>
        <p:nvPicPr>
          <p:cNvPr id="6" name="Picture 5"/>
          <p:cNvPicPr>
            <a:picLocks noChangeAspect="1"/>
          </p:cNvPicPr>
          <p:nvPr/>
        </p:nvPicPr>
        <p:blipFill>
          <a:blip r:embed="rId5"/>
          <a:stretch>
            <a:fillRect/>
          </a:stretch>
        </p:blipFill>
        <p:spPr>
          <a:xfrm>
            <a:off x="5416535" y="2298815"/>
            <a:ext cx="3627434" cy="2583404"/>
          </a:xfrm>
          <a:prstGeom prst="rect">
            <a:avLst/>
          </a:prstGeom>
        </p:spPr>
      </p:pic>
    </p:spTree>
    <p:extLst>
      <p:ext uri="{BB962C8B-B14F-4D97-AF65-F5344CB8AC3E}">
        <p14:creationId xmlns:p14="http://schemas.microsoft.com/office/powerpoint/2010/main" val="33354421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153766"/>
            <a:ext cx="8987630" cy="5378450"/>
          </a:xfrm>
        </p:spPr>
        <p:txBody>
          <a:bodyPr/>
          <a:lstStyle/>
          <a:p>
            <a:r>
              <a:rPr lang="en-GB" dirty="0"/>
              <a:t>Most companies hire testers</a:t>
            </a:r>
          </a:p>
          <a:p>
            <a:pPr lvl="1"/>
            <a:r>
              <a:rPr lang="en-GB" dirty="0"/>
              <a:t>Google and Microsoft event write a book about it</a:t>
            </a:r>
          </a:p>
          <a:p>
            <a:pPr lvl="1"/>
            <a:r>
              <a:rPr lang="en-GB" dirty="0"/>
              <a:t>Most companies in Lodz hire testers</a:t>
            </a:r>
          </a:p>
          <a:p>
            <a:r>
              <a:rPr lang="en-GB" dirty="0"/>
              <a:t>On demand testing</a:t>
            </a:r>
          </a:p>
          <a:p>
            <a:pPr lvl="1"/>
            <a:r>
              <a:rPr lang="en-GB" dirty="0" err="1"/>
              <a:t>uTest</a:t>
            </a:r>
            <a:endParaRPr lang="en-GB" dirty="0"/>
          </a:p>
          <a:p>
            <a:pPr lvl="1"/>
            <a:r>
              <a:rPr lang="en-GB" dirty="0"/>
              <a:t>Testuj.pl</a:t>
            </a:r>
          </a:p>
          <a:p>
            <a:r>
              <a:rPr lang="en-GB" dirty="0"/>
              <a:t>Open Source projects</a:t>
            </a:r>
          </a:p>
          <a:p>
            <a:pPr lvl="1"/>
            <a:r>
              <a:rPr lang="en-GB" dirty="0"/>
              <a:t>Mozilla</a:t>
            </a:r>
          </a:p>
          <a:p>
            <a:pPr lvl="1"/>
            <a:r>
              <a:rPr lang="en-GB" dirty="0"/>
              <a:t>Chromium</a:t>
            </a:r>
          </a:p>
          <a:p>
            <a:r>
              <a:rPr lang="en-GB" dirty="0"/>
              <a:t>Sponsored projects</a:t>
            </a:r>
          </a:p>
          <a:p>
            <a:pPr lvl="1"/>
            <a:r>
              <a:rPr lang="en-GB" dirty="0"/>
              <a:t>Play invites for mobile tests</a:t>
            </a:r>
          </a:p>
          <a:p>
            <a:pPr lvl="1"/>
            <a:r>
              <a:rPr lang="en-GB" dirty="0"/>
              <a:t>You can test anything</a:t>
            </a:r>
            <a:endParaRPr lang="pl-PL" dirty="0"/>
          </a:p>
          <a:p>
            <a:pPr marL="290637" lvl="1" indent="0">
              <a:buNone/>
            </a:pPr>
            <a:endParaRPr lang="pl-PL" dirty="0"/>
          </a:p>
          <a:p>
            <a:pPr marL="290637" lvl="1" indent="0">
              <a:buNone/>
            </a:pPr>
            <a:endParaRPr lang="pl-PL" dirty="0"/>
          </a:p>
          <a:p>
            <a:pPr marL="290637" lvl="1" indent="0">
              <a:buNone/>
            </a:pPr>
            <a:endParaRPr lang="en-GB" dirty="0"/>
          </a:p>
          <a:p>
            <a:pPr marL="0" indent="0">
              <a:buNone/>
            </a:pPr>
            <a:r>
              <a:rPr lang="en-GB" sz="1100" dirty="0"/>
              <a:t>References</a:t>
            </a:r>
          </a:p>
          <a:p>
            <a:pPr marL="0" indent="0">
              <a:buNone/>
            </a:pPr>
            <a:r>
              <a:rPr lang="en-GB" sz="1100" dirty="0">
                <a:hlinkClick r:id="rId4"/>
              </a:rPr>
              <a:t>http://testerzy.pl/baza-wiedzy/analiza-zarobkow-testerow-2015-czesc-ii</a:t>
            </a:r>
            <a:endParaRPr lang="en-GB" sz="1100" dirty="0"/>
          </a:p>
          <a:p>
            <a:pPr marL="0" indent="0">
              <a:buNone/>
            </a:pPr>
            <a:r>
              <a:rPr lang="en-GB" sz="1100" dirty="0">
                <a:hlinkClick r:id="rId5"/>
              </a:rPr>
              <a:t>http://www.itjobswatch.co.uk/default.aspx?id=0&amp;q=Test+Automation&amp;l</a:t>
            </a:r>
            <a:r>
              <a:rPr lang="en-GB" sz="1100" dirty="0"/>
              <a:t>=</a:t>
            </a:r>
          </a:p>
          <a:p>
            <a:pPr marL="0" indent="0">
              <a:buNone/>
            </a:pPr>
            <a:endParaRPr lang="en-GB" dirty="0"/>
          </a:p>
          <a:p>
            <a:pPr marL="0" indent="0">
              <a:buNone/>
            </a:pPr>
            <a:endParaRPr lang="en-GB" dirty="0"/>
          </a:p>
          <a:p>
            <a:endParaRPr lang="en-GB" dirty="0"/>
          </a:p>
          <a:p>
            <a:pPr lvl="1"/>
            <a:endParaRPr lang="en-GB" dirty="0"/>
          </a:p>
        </p:txBody>
      </p:sp>
      <p:sp>
        <p:nvSpPr>
          <p:cNvPr id="3" name="Title 2"/>
          <p:cNvSpPr>
            <a:spLocks noGrp="1"/>
          </p:cNvSpPr>
          <p:nvPr>
            <p:ph type="title"/>
          </p:nvPr>
        </p:nvSpPr>
        <p:spPr>
          <a:xfrm>
            <a:off x="463023" y="362817"/>
            <a:ext cx="9082220" cy="282129"/>
          </a:xfrm>
        </p:spPr>
        <p:txBody>
          <a:bodyPr/>
          <a:lstStyle/>
          <a:p>
            <a:r>
              <a:rPr lang="en-GB" dirty="0"/>
              <a:t>Testing as a profession</a:t>
            </a:r>
          </a:p>
        </p:txBody>
      </p:sp>
      <p:graphicFrame>
        <p:nvGraphicFramePr>
          <p:cNvPr id="6" name="Chart 5"/>
          <p:cNvGraphicFramePr>
            <a:graphicFrameLocks/>
          </p:cNvGraphicFramePr>
          <p:nvPr>
            <p:extLst>
              <p:ext uri="{D42A27DB-BD31-4B8C-83A1-F6EECF244321}">
                <p14:modId xmlns:p14="http://schemas.microsoft.com/office/powerpoint/2010/main" val="516025454"/>
              </p:ext>
            </p:extLst>
          </p:nvPr>
        </p:nvGraphicFramePr>
        <p:xfrm>
          <a:off x="4909190" y="1153766"/>
          <a:ext cx="4572000" cy="1754262"/>
        </p:xfrm>
        <a:graphic>
          <a:graphicData uri="http://schemas.openxmlformats.org/drawingml/2006/chart">
            <c:chart xmlns:c="http://schemas.openxmlformats.org/drawingml/2006/chart" xmlns:r="http://schemas.openxmlformats.org/officeDocument/2006/relationships" r:id="rId6"/>
          </a:graphicData>
        </a:graphic>
      </p:graphicFrame>
      <p:grpSp>
        <p:nvGrpSpPr>
          <p:cNvPr id="5" name="Grupa 4"/>
          <p:cNvGrpSpPr/>
          <p:nvPr/>
        </p:nvGrpSpPr>
        <p:grpSpPr>
          <a:xfrm>
            <a:off x="4996163" y="2944594"/>
            <a:ext cx="4549079" cy="3313331"/>
            <a:chOff x="3630840" y="2929090"/>
            <a:chExt cx="4819196" cy="3450969"/>
          </a:xfrm>
        </p:grpSpPr>
        <p:pic>
          <p:nvPicPr>
            <p:cNvPr id="7" name="Picture 3" descr="C:\Users\Radek\Desktop\Prezi\copy-of-tester-oprogramowania--\content\data\repo\181096823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0840" y="2929090"/>
              <a:ext cx="4819196" cy="3450969"/>
            </a:xfrm>
            <a:prstGeom prst="rect">
              <a:avLst/>
            </a:prstGeom>
            <a:ln/>
            <a:extLst/>
          </p:spPr>
          <p:style>
            <a:lnRef idx="2">
              <a:schemeClr val="accent6"/>
            </a:lnRef>
            <a:fillRef idx="1">
              <a:schemeClr val="lt1"/>
            </a:fillRef>
            <a:effectRef idx="0">
              <a:schemeClr val="accent6"/>
            </a:effectRef>
            <a:fontRef idx="minor">
              <a:schemeClr val="dk1"/>
            </a:fontRef>
          </p:style>
        </p:pic>
        <p:sp>
          <p:nvSpPr>
            <p:cNvPr id="8" name="Prostokąt 7"/>
            <p:cNvSpPr/>
            <p:nvPr/>
          </p:nvSpPr>
          <p:spPr bwMode="auto">
            <a:xfrm>
              <a:off x="3785694" y="4596493"/>
              <a:ext cx="1823170" cy="204107"/>
            </a:xfrm>
            <a:prstGeom prst="rect">
              <a:avLst/>
            </a:prstGeom>
            <a:solidFill>
              <a:srgbClr val="FFFFFF">
                <a:alpha val="0"/>
              </a:srgb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pitchFamily="34" charset="0"/>
              </a:endParaRPr>
            </a:p>
          </p:txBody>
        </p:sp>
      </p:grpSp>
    </p:spTree>
    <p:extLst>
      <p:ext uri="{BB962C8B-B14F-4D97-AF65-F5344CB8AC3E}">
        <p14:creationId xmlns:p14="http://schemas.microsoft.com/office/powerpoint/2010/main" val="293944988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GB" dirty="0"/>
              <a:t> </a:t>
            </a:r>
          </a:p>
        </p:txBody>
      </p:sp>
      <p:sp>
        <p:nvSpPr>
          <p:cNvPr id="7" name="Tytuł 6"/>
          <p:cNvSpPr>
            <a:spLocks noGrp="1"/>
          </p:cNvSpPr>
          <p:nvPr>
            <p:ph type="title"/>
          </p:nvPr>
        </p:nvSpPr>
        <p:spPr/>
        <p:txBody>
          <a:bodyPr/>
          <a:lstStyle/>
          <a:p>
            <a:r>
              <a:rPr lang="en-GB" dirty="0"/>
              <a:t>Thank you!</a:t>
            </a:r>
          </a:p>
        </p:txBody>
      </p:sp>
    </p:spTree>
    <p:extLst>
      <p:ext uri="{BB962C8B-B14F-4D97-AF65-F5344CB8AC3E}">
        <p14:creationId xmlns:p14="http://schemas.microsoft.com/office/powerpoint/2010/main" val="28869205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266824"/>
            <a:ext cx="8987630" cy="5164139"/>
          </a:xfrm>
        </p:spPr>
        <p:txBody>
          <a:bodyPr>
            <a:normAutofit/>
          </a:bodyPr>
          <a:lstStyle/>
          <a:p>
            <a:r>
              <a:rPr lang="en-GB" sz="1600" dirty="0"/>
              <a:t>Testing organizations</a:t>
            </a:r>
          </a:p>
          <a:p>
            <a:pPr lvl="1"/>
            <a:r>
              <a:rPr lang="en-GB" sz="1600" dirty="0"/>
              <a:t>International Software Testing Qualification Board (</a:t>
            </a:r>
            <a:r>
              <a:rPr lang="en-GB" sz="1600" dirty="0" err="1"/>
              <a:t>ISTQB</a:t>
            </a:r>
            <a:r>
              <a:rPr lang="en-GB" sz="1600" dirty="0"/>
              <a:t>)</a:t>
            </a:r>
          </a:p>
          <a:p>
            <a:pPr lvl="1"/>
            <a:r>
              <a:rPr lang="en-GB" sz="1600" dirty="0"/>
              <a:t>Association of Software Testing</a:t>
            </a:r>
          </a:p>
          <a:p>
            <a:pPr lvl="1"/>
            <a:r>
              <a:rPr lang="en-GB" sz="1600" dirty="0" err="1"/>
              <a:t>Stowarzyszenie</a:t>
            </a:r>
            <a:r>
              <a:rPr lang="en-GB" sz="1600" dirty="0"/>
              <a:t> </a:t>
            </a:r>
            <a:r>
              <a:rPr lang="en-GB" sz="1600" dirty="0" err="1"/>
              <a:t>Jakości</a:t>
            </a:r>
            <a:r>
              <a:rPr lang="en-GB" sz="1600" dirty="0"/>
              <a:t> </a:t>
            </a:r>
            <a:r>
              <a:rPr lang="en-GB" sz="1600" dirty="0" err="1"/>
              <a:t>Systemów</a:t>
            </a:r>
            <a:r>
              <a:rPr lang="en-GB" sz="1600" dirty="0"/>
              <a:t> </a:t>
            </a:r>
            <a:r>
              <a:rPr lang="en-GB" sz="1600" dirty="0" err="1"/>
              <a:t>Informatycznych</a:t>
            </a:r>
            <a:endParaRPr lang="en-GB" sz="1600" dirty="0"/>
          </a:p>
          <a:p>
            <a:r>
              <a:rPr lang="en-GB" sz="1600" dirty="0"/>
              <a:t>Testing conferences</a:t>
            </a:r>
          </a:p>
          <a:p>
            <a:pPr lvl="1"/>
            <a:r>
              <a:rPr lang="en-GB" sz="1600" dirty="0" err="1"/>
              <a:t>Testwarez</a:t>
            </a:r>
            <a:endParaRPr lang="en-GB" sz="1600" dirty="0"/>
          </a:p>
          <a:p>
            <a:pPr lvl="1"/>
            <a:r>
              <a:rPr lang="pl-PL" sz="1600" dirty="0"/>
              <a:t>Agile Automation Days</a:t>
            </a:r>
            <a:endParaRPr lang="en-GB" sz="1600" dirty="0"/>
          </a:p>
          <a:p>
            <a:pPr lvl="1"/>
            <a:r>
              <a:rPr lang="pl-PL" sz="1600" dirty="0"/>
              <a:t>Quality Excites</a:t>
            </a:r>
            <a:endParaRPr lang="en-GB" sz="1600" dirty="0"/>
          </a:p>
          <a:p>
            <a:r>
              <a:rPr lang="en-GB" sz="1600" dirty="0"/>
              <a:t>Testing Magazines and websites</a:t>
            </a:r>
          </a:p>
          <a:p>
            <a:pPr lvl="1"/>
            <a:r>
              <a:rPr lang="en-GB" sz="1600" dirty="0"/>
              <a:t>Tea-time with testers</a:t>
            </a:r>
          </a:p>
          <a:p>
            <a:pPr lvl="1"/>
            <a:r>
              <a:rPr lang="en-GB" sz="1600" dirty="0"/>
              <a:t>Testing Experience</a:t>
            </a:r>
          </a:p>
          <a:p>
            <a:pPr lvl="1"/>
            <a:r>
              <a:rPr lang="en-GB" sz="1600" dirty="0"/>
              <a:t>Testerzy.pl</a:t>
            </a:r>
          </a:p>
          <a:p>
            <a:pPr lvl="1"/>
            <a:r>
              <a:rPr lang="en-GB" sz="1600" dirty="0"/>
              <a:t>Quale, Core</a:t>
            </a:r>
          </a:p>
          <a:p>
            <a:r>
              <a:rPr lang="en-GB" sz="1600" dirty="0"/>
              <a:t>Testing events</a:t>
            </a:r>
          </a:p>
          <a:p>
            <a:pPr lvl="1"/>
            <a:r>
              <a:rPr lang="en-GB" sz="1600" dirty="0"/>
              <a:t>Software Testing World Cup</a:t>
            </a:r>
          </a:p>
          <a:p>
            <a:pPr lvl="1"/>
            <a:r>
              <a:rPr lang="en-GB" sz="1600" dirty="0"/>
              <a:t>Testing Cup Poland</a:t>
            </a:r>
          </a:p>
          <a:p>
            <a:pPr lvl="1"/>
            <a:r>
              <a:rPr lang="en-GB" sz="1600" dirty="0"/>
              <a:t>Community meetings like: </a:t>
            </a:r>
            <a:r>
              <a:rPr lang="pl-PL" sz="1600" dirty="0"/>
              <a:t>Łó</a:t>
            </a:r>
            <a:r>
              <a:rPr lang="en-GB" sz="1600" dirty="0" err="1"/>
              <a:t>dQA</a:t>
            </a:r>
            <a:r>
              <a:rPr lang="pl-PL" sz="1600" dirty="0"/>
              <a:t>, </a:t>
            </a:r>
            <a:r>
              <a:rPr lang="en-GB" sz="1600" dirty="0"/>
              <a:t>P</a:t>
            </a:r>
            <a:r>
              <a:rPr lang="pl-PL" sz="1600" dirty="0"/>
              <a:t>T</a:t>
            </a:r>
            <a:r>
              <a:rPr lang="en-GB" sz="1600" dirty="0" err="1"/>
              <a:t>aQ</a:t>
            </a:r>
            <a:r>
              <a:rPr lang="en-GB" sz="1600" dirty="0"/>
              <a:t>, </a:t>
            </a:r>
            <a:r>
              <a:rPr lang="pl-PL" sz="1600" dirty="0"/>
              <a:t>Warszaw</a:t>
            </a:r>
            <a:r>
              <a:rPr lang="en-GB" sz="1600" dirty="0"/>
              <a:t>QA, </a:t>
            </a:r>
          </a:p>
          <a:p>
            <a:pPr marL="0" indent="0">
              <a:buNone/>
            </a:pPr>
            <a:endParaRPr lang="en-GB" sz="1600" dirty="0"/>
          </a:p>
          <a:p>
            <a:endParaRPr lang="en-GB" sz="1600" dirty="0"/>
          </a:p>
          <a:p>
            <a:pPr lvl="1"/>
            <a:endParaRPr lang="en-GB" sz="1600" dirty="0"/>
          </a:p>
        </p:txBody>
      </p:sp>
      <p:sp>
        <p:nvSpPr>
          <p:cNvPr id="3" name="Title 2"/>
          <p:cNvSpPr>
            <a:spLocks noGrp="1"/>
          </p:cNvSpPr>
          <p:nvPr>
            <p:ph type="title"/>
          </p:nvPr>
        </p:nvSpPr>
        <p:spPr>
          <a:xfrm>
            <a:off x="452125" y="442104"/>
            <a:ext cx="9082220" cy="282129"/>
          </a:xfrm>
        </p:spPr>
        <p:txBody>
          <a:bodyPr/>
          <a:lstStyle/>
          <a:p>
            <a:r>
              <a:rPr lang="en-GB" dirty="0"/>
              <a:t>Testing Communities</a:t>
            </a:r>
          </a:p>
        </p:txBody>
      </p:sp>
      <p:pic>
        <p:nvPicPr>
          <p:cNvPr id="9218" name="Picture 2" descr="https://scontent-waw1-1.xx.fbcdn.net/v/t1.0-1/p160x160/12654303_1225331000829994_6562021527452245983_n.png?oh=62b28b28dae7f7c63df1fafd8c058517&amp;oe=58A1CD2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6652" y="1498200"/>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hlinkClick r:id="rId5"/>
          </p:cNvPr>
          <p:cNvPicPr>
            <a:picLocks noChangeAspect="1"/>
          </p:cNvPicPr>
          <p:nvPr/>
        </p:nvPicPr>
        <p:blipFill>
          <a:blip r:embed="rId6"/>
          <a:stretch>
            <a:fillRect/>
          </a:stretch>
        </p:blipFill>
        <p:spPr>
          <a:xfrm>
            <a:off x="7420482" y="3480095"/>
            <a:ext cx="2030170" cy="1162050"/>
          </a:xfrm>
          <a:prstGeom prst="rect">
            <a:avLst/>
          </a:prstGeom>
        </p:spPr>
      </p:pic>
      <p:pic>
        <p:nvPicPr>
          <p:cNvPr id="9220" name="Picture 4" descr="Znalezione obrazy dla zapytania warszawqa">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5941" y="5114221"/>
            <a:ext cx="2544712" cy="671121"/>
          </a:xfrm>
          <a:prstGeom prst="rect">
            <a:avLst/>
          </a:prstGeom>
          <a:noFill/>
          <a:ln>
            <a:solidFill>
              <a:schemeClr val="accent6">
                <a:lumMod val="1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3751"/>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457324"/>
            <a:ext cx="8987630" cy="4973639"/>
          </a:xfrm>
        </p:spPr>
        <p:txBody>
          <a:bodyPr/>
          <a:lstStyle/>
          <a:p>
            <a:pPr eaLnBrk="1" hangingPunct="1"/>
            <a:r>
              <a:rPr lang="en-GB" altLang="pl-PL" sz="1600" dirty="0"/>
              <a:t>There are many schools of software testing</a:t>
            </a:r>
          </a:p>
          <a:p>
            <a:pPr eaLnBrk="1" hangingPunct="1"/>
            <a:r>
              <a:rPr lang="en-GB" sz="1600" dirty="0"/>
              <a:t>The different definitions reflect different visions of testing.</a:t>
            </a:r>
          </a:p>
          <a:p>
            <a:r>
              <a:rPr lang="en-GB" sz="1600" dirty="0"/>
              <a:t>Meaning is not absolute. Words mean what the people who say them intend them to mean and what the people who hear them interpret them as meaning.</a:t>
            </a:r>
          </a:p>
          <a:p>
            <a:r>
              <a:rPr lang="en-GB" sz="1600" dirty="0"/>
              <a:t>Clear communication requires people to share definitions of the terms they use. If you're not certain that you know what someone else means, ask them</a:t>
            </a:r>
          </a:p>
          <a:p>
            <a:pPr eaLnBrk="1" hangingPunct="1"/>
            <a:endParaRPr lang="en-GB" dirty="0"/>
          </a:p>
        </p:txBody>
      </p:sp>
      <p:sp>
        <p:nvSpPr>
          <p:cNvPr id="3" name="Title 2"/>
          <p:cNvSpPr>
            <a:spLocks noGrp="1"/>
          </p:cNvSpPr>
          <p:nvPr>
            <p:ph type="title"/>
          </p:nvPr>
        </p:nvSpPr>
        <p:spPr>
          <a:xfrm>
            <a:off x="452125" y="369525"/>
            <a:ext cx="9082220" cy="282129"/>
          </a:xfrm>
        </p:spPr>
        <p:txBody>
          <a:bodyPr/>
          <a:lstStyle/>
          <a:p>
            <a:r>
              <a:rPr lang="en-GB" dirty="0"/>
              <a:t>Few words about definitions</a:t>
            </a:r>
          </a:p>
        </p:txBody>
      </p:sp>
      <p:sp>
        <p:nvSpPr>
          <p:cNvPr id="4" name="TextBox 3"/>
          <p:cNvSpPr txBox="1"/>
          <p:nvPr/>
        </p:nvSpPr>
        <p:spPr bwMode="auto">
          <a:xfrm>
            <a:off x="452125" y="6008545"/>
            <a:ext cx="8987630"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a:t>Taken from http://testingeducation.org/BBST/foundations/BBSTFoundationsNov2010.pdf</a:t>
            </a:r>
            <a:endParaRPr lang="en-GB" sz="950" dirty="0"/>
          </a:p>
        </p:txBody>
      </p:sp>
    </p:spTree>
    <p:extLst>
      <p:ext uri="{BB962C8B-B14F-4D97-AF65-F5344CB8AC3E}">
        <p14:creationId xmlns:p14="http://schemas.microsoft.com/office/powerpoint/2010/main" val="380987360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295400"/>
            <a:ext cx="5502802" cy="5135564"/>
          </a:xfrm>
        </p:spPr>
        <p:txBody>
          <a:bodyPr/>
          <a:lstStyle/>
          <a:p>
            <a:pPr eaLnBrk="1" hangingPunct="1">
              <a:lnSpc>
                <a:spcPct val="80000"/>
              </a:lnSpc>
            </a:pPr>
            <a:r>
              <a:rPr lang="en-GB" altLang="pl-PL" dirty="0">
                <a:latin typeface="+mj-lt"/>
              </a:rPr>
              <a:t>Used by Thomas Edison</a:t>
            </a:r>
          </a:p>
          <a:p>
            <a:pPr marL="265113" indent="0" eaLnBrk="1" hangingPunct="1">
              <a:lnSpc>
                <a:spcPct val="80000"/>
              </a:lnSpc>
              <a:buNone/>
            </a:pPr>
            <a:r>
              <a:rPr lang="en-GB" altLang="pl-PL" dirty="0"/>
              <a:t>Use of the term "bug" to describe inexplicable defects has been a part of engineering jargon for many decades and predates computers and computer software; it may have originally been used in hardware engineering to describe mechanical malfunctions. For instance, Thomas Edison wrote the following words in a letter to an associate in 1878:</a:t>
            </a:r>
          </a:p>
          <a:p>
            <a:pPr marL="265113" indent="0" eaLnBrk="1" hangingPunct="1">
              <a:lnSpc>
                <a:spcPct val="80000"/>
              </a:lnSpc>
              <a:buNone/>
              <a:tabLst>
                <a:tab pos="265113" algn="l"/>
                <a:tab pos="1654175" algn="l"/>
              </a:tabLst>
            </a:pPr>
            <a:r>
              <a:rPr lang="en-GB" altLang="pl-PL" i="1" dirty="0"/>
              <a:t>It has been just so in all of my inventions. The first step is an intuition, and comes with a burst, then difficulties arise — this thing gives out and [it is] then that "Bugs" — as such little faults and difficulties are called — show themselves and months of intense watching, study and </a:t>
            </a:r>
            <a:r>
              <a:rPr lang="en-GB" altLang="pl-PL" i="1" dirty="0" err="1"/>
              <a:t>labor</a:t>
            </a:r>
            <a:r>
              <a:rPr lang="en-GB" altLang="pl-PL" i="1" dirty="0"/>
              <a:t> are requisite before commercial success or failure is certainly reached.[3]</a:t>
            </a:r>
          </a:p>
          <a:p>
            <a:pPr eaLnBrk="1" hangingPunct="1">
              <a:lnSpc>
                <a:spcPct val="80000"/>
              </a:lnSpc>
            </a:pPr>
            <a:endParaRPr lang="en-GB" altLang="pl-PL" sz="1100" dirty="0">
              <a:latin typeface="Comic Sans MS" pitchFamily="66" charset="0"/>
            </a:endParaRPr>
          </a:p>
          <a:p>
            <a:pPr eaLnBrk="1" hangingPunct="1">
              <a:lnSpc>
                <a:spcPct val="80000"/>
              </a:lnSpc>
            </a:pPr>
            <a:r>
              <a:rPr lang="en-GB" dirty="0">
                <a:latin typeface="+mj-lt"/>
              </a:rPr>
              <a:t>The First "Computer Bug"</a:t>
            </a:r>
          </a:p>
          <a:p>
            <a:pPr marL="265113" indent="0" eaLnBrk="1" hangingPunct="1">
              <a:lnSpc>
                <a:spcPct val="80000"/>
              </a:lnSpc>
              <a:buNone/>
            </a:pPr>
            <a:r>
              <a:rPr lang="en-GB" dirty="0"/>
              <a:t>Moth found trapped between points at Relay # 70, Panel F, of the Mark II Aiken Relay Calculator while it was being tested at Harvard University, 9 September 1945. The operators affixed the moth to the computer log, with the entry: "First actual case of bug being found". They put out the word that they had "debugged" the machine, thus introducing the term "debugging a computer program".</a:t>
            </a:r>
            <a:br>
              <a:rPr lang="en-GB" dirty="0"/>
            </a:br>
            <a:r>
              <a:rPr lang="en-GB" dirty="0"/>
              <a:t>In 1988, the log, with the moth still taped by the entry, was in the Naval Surface Warfare </a:t>
            </a:r>
            <a:r>
              <a:rPr lang="en-GB" dirty="0" err="1"/>
              <a:t>Center</a:t>
            </a:r>
            <a:r>
              <a:rPr lang="en-GB" dirty="0"/>
              <a:t> Computer Museum at Dahlgren, Virginia.</a:t>
            </a:r>
            <a:endParaRPr lang="en-GB" b="1" dirty="0"/>
          </a:p>
          <a:p>
            <a:pPr marL="0" indent="0">
              <a:buNone/>
            </a:pPr>
            <a:endParaRPr lang="en-GB" dirty="0"/>
          </a:p>
          <a:p>
            <a:pPr marL="0" indent="0">
              <a:buNone/>
            </a:pPr>
            <a:endParaRPr lang="en-GB" dirty="0"/>
          </a:p>
          <a:p>
            <a:endParaRPr lang="en-GB" dirty="0"/>
          </a:p>
          <a:p>
            <a:pPr lvl="1"/>
            <a:endParaRPr lang="en-GB" dirty="0"/>
          </a:p>
        </p:txBody>
      </p:sp>
      <p:sp>
        <p:nvSpPr>
          <p:cNvPr id="3" name="Title 2"/>
          <p:cNvSpPr>
            <a:spLocks noGrp="1"/>
          </p:cNvSpPr>
          <p:nvPr>
            <p:ph type="title"/>
          </p:nvPr>
        </p:nvSpPr>
        <p:spPr>
          <a:xfrm>
            <a:off x="415728" y="440154"/>
            <a:ext cx="9082220" cy="282129"/>
          </a:xfrm>
        </p:spPr>
        <p:txBody>
          <a:bodyPr/>
          <a:lstStyle/>
          <a:p>
            <a:r>
              <a:rPr lang="en-GB" dirty="0"/>
              <a:t>Bug</a:t>
            </a:r>
          </a:p>
        </p:txBody>
      </p:sp>
      <p:pic>
        <p:nvPicPr>
          <p:cNvPr id="7172" name="Picture 4" descr="https://web.archive.org/web/20141014175938/http://www.history.navy.mil/photos/images/h96000/h96566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0095" y="3355832"/>
            <a:ext cx="3524250" cy="29289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bwMode="auto">
          <a:xfrm>
            <a:off x="463023" y="6211673"/>
            <a:ext cx="8987630"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a:t>Taken from https://en.wikipedia.org/wiki/Software_bug</a:t>
            </a:r>
            <a:endParaRPr lang="en-GB" sz="950" dirty="0"/>
          </a:p>
        </p:txBody>
      </p:sp>
    </p:spTree>
    <p:extLst>
      <p:ext uri="{BB962C8B-B14F-4D97-AF65-F5344CB8AC3E}">
        <p14:creationId xmlns:p14="http://schemas.microsoft.com/office/powerpoint/2010/main" val="192791304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314450"/>
            <a:ext cx="8987630" cy="5116514"/>
          </a:xfrm>
        </p:spPr>
        <p:txBody>
          <a:bodyPr/>
          <a:lstStyle/>
          <a:p>
            <a:r>
              <a:rPr lang="en-GB" dirty="0"/>
              <a:t>A human being can make an error (mistake), which produces a defect (fault, bug) in the program code, or in a  document. If defect in code is executed, the system may fail to do what it should do (or do something it shouldn't), causing a failure. Defects in software, systems or documents may results in failures, but not all defects do so.</a:t>
            </a:r>
          </a:p>
          <a:p>
            <a:r>
              <a:rPr lang="en-GB" dirty="0"/>
              <a:t>Defects occur because human beings are fallible and because there is  time pressure, complex code, complexity of architecture, changing technologies, and/or many system interactions.</a:t>
            </a:r>
          </a:p>
          <a:p>
            <a:r>
              <a:rPr lang="en-GB" dirty="0"/>
              <a:t>Failures can be caused by environmental conditions as well. For example, radiation, magnetism, electronic fields, and pollution can cause faults in firmware or influence execution of software by changing the hardware conditions.</a:t>
            </a:r>
          </a:p>
        </p:txBody>
      </p:sp>
      <p:sp>
        <p:nvSpPr>
          <p:cNvPr id="3" name="Title 2"/>
          <p:cNvSpPr>
            <a:spLocks noGrp="1"/>
          </p:cNvSpPr>
          <p:nvPr>
            <p:ph type="title"/>
          </p:nvPr>
        </p:nvSpPr>
        <p:spPr/>
        <p:txBody>
          <a:bodyPr/>
          <a:lstStyle/>
          <a:p>
            <a:r>
              <a:rPr lang="en-GB" dirty="0"/>
              <a:t>Bug, defect, error, failure, fault, mistake, quality, risk</a:t>
            </a:r>
          </a:p>
        </p:txBody>
      </p:sp>
      <p:pic>
        <p:nvPicPr>
          <p:cNvPr id="9218" name="Picture 2" descr="https://www.eecs.qmul.ac.uk/%7Enorman/papers/qa_metrics_article/images/faults_failur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498" y="3872707"/>
            <a:ext cx="641985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06495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endParaRPr lang="en-GB"/>
          </a:p>
        </p:txBody>
      </p:sp>
      <p:sp>
        <p:nvSpPr>
          <p:cNvPr id="3" name="Title 2"/>
          <p:cNvSpPr>
            <a:spLocks noGrp="1"/>
          </p:cNvSpPr>
          <p:nvPr>
            <p:ph type="title"/>
          </p:nvPr>
        </p:nvSpPr>
        <p:spPr>
          <a:xfrm>
            <a:off x="463023" y="391911"/>
            <a:ext cx="9082220" cy="282129"/>
          </a:xfrm>
        </p:spPr>
        <p:txBody>
          <a:bodyPr/>
          <a:lstStyle/>
          <a:p>
            <a:r>
              <a:rPr lang="en-GB" dirty="0"/>
              <a:t>Any non-trivial program contains at least one bug </a:t>
            </a:r>
          </a:p>
        </p:txBody>
      </p:sp>
      <p:pic>
        <p:nvPicPr>
          <p:cNvPr id="5" name="Picture 2" descr="C:\Users\Radek\Desktop\atomic-bomb-explos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23" y="1052513"/>
            <a:ext cx="8987629" cy="5231693"/>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7"/>
          <p:cNvSpPr txBox="1"/>
          <p:nvPr/>
        </p:nvSpPr>
        <p:spPr bwMode="auto">
          <a:xfrm>
            <a:off x="6946991" y="1296794"/>
            <a:ext cx="2179411" cy="40267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1400" b="1" dirty="0">
                <a:solidFill>
                  <a:schemeClr val="bg1"/>
                </a:solidFill>
                <a:effectLst>
                  <a:outerShdw blurRad="38100" dist="38100" dir="2700000" algn="tl">
                    <a:srgbClr val="000000">
                      <a:alpha val="43137"/>
                    </a:srgbClr>
                  </a:outerShdw>
                </a:effectLst>
                <a:latin typeface="+mj-lt"/>
              </a:rPr>
              <a:t>1985 -1987 – </a:t>
            </a:r>
            <a:r>
              <a:rPr lang="pl-PL" sz="1400" b="1" dirty="0" err="1">
                <a:solidFill>
                  <a:schemeClr val="bg1"/>
                </a:solidFill>
                <a:effectLst>
                  <a:outerShdw blurRad="38100" dist="38100" dir="2700000" algn="tl">
                    <a:srgbClr val="000000">
                      <a:alpha val="43137"/>
                    </a:srgbClr>
                  </a:outerShdw>
                </a:effectLst>
                <a:latin typeface="+mj-lt"/>
              </a:rPr>
              <a:t>Therac</a:t>
            </a:r>
            <a:r>
              <a:rPr lang="pl-PL" sz="1400" b="1" dirty="0">
                <a:solidFill>
                  <a:schemeClr val="bg1"/>
                </a:solidFill>
                <a:effectLst>
                  <a:outerShdw blurRad="38100" dist="38100" dir="2700000" algn="tl">
                    <a:srgbClr val="000000">
                      <a:alpha val="43137"/>
                    </a:srgbClr>
                  </a:outerShdw>
                </a:effectLst>
                <a:latin typeface="+mj-lt"/>
              </a:rPr>
              <a:t> - 25</a:t>
            </a:r>
          </a:p>
          <a:p>
            <a:pPr>
              <a:spcBef>
                <a:spcPts val="100"/>
              </a:spcBef>
              <a:spcAft>
                <a:spcPts val="100"/>
              </a:spcAft>
            </a:pPr>
            <a:endParaRPr lang="en-US" sz="950" b="1" dirty="0">
              <a:solidFill>
                <a:schemeClr val="bg1"/>
              </a:solidFill>
              <a:effectLst>
                <a:outerShdw blurRad="38100" dist="38100" dir="2700000" algn="tl">
                  <a:srgbClr val="000000">
                    <a:alpha val="43137"/>
                  </a:srgbClr>
                </a:outerShdw>
              </a:effectLst>
              <a:latin typeface="+mj-lt"/>
            </a:endParaRPr>
          </a:p>
        </p:txBody>
      </p:sp>
      <p:sp>
        <p:nvSpPr>
          <p:cNvPr id="7" name="pole tekstowe 9"/>
          <p:cNvSpPr txBox="1"/>
          <p:nvPr/>
        </p:nvSpPr>
        <p:spPr>
          <a:xfrm>
            <a:off x="895435" y="3538017"/>
            <a:ext cx="2593980" cy="1169551"/>
          </a:xfrm>
          <a:prstGeom prst="rect">
            <a:avLst/>
          </a:prstGeom>
          <a:noFill/>
        </p:spPr>
        <p:txBody>
          <a:bodyPr wrap="none" rtlCol="0">
            <a:spAutoFit/>
          </a:bodyPr>
          <a:lstStyle/>
          <a:p>
            <a:r>
              <a:rPr lang="pl-PL" sz="1400" b="1" dirty="0">
                <a:solidFill>
                  <a:srgbClr val="FFFFFF"/>
                </a:solidFill>
                <a:effectLst>
                  <a:outerShdw blurRad="38100" dist="38100" dir="2700000" algn="tl">
                    <a:srgbClr val="000000">
                      <a:alpha val="43137"/>
                    </a:srgbClr>
                  </a:outerShdw>
                </a:effectLst>
              </a:rPr>
              <a:t>1966 – </a:t>
            </a:r>
            <a:r>
              <a:rPr lang="pl-PL" sz="1400" b="1" dirty="0" err="1">
                <a:solidFill>
                  <a:srgbClr val="FFFFFF"/>
                </a:solidFill>
                <a:effectLst>
                  <a:outerShdw blurRad="38100" dist="38100" dir="2700000" algn="tl">
                    <a:srgbClr val="000000">
                      <a:alpha val="43137"/>
                    </a:srgbClr>
                  </a:outerShdw>
                </a:effectLst>
              </a:rPr>
              <a:t>Mariner</a:t>
            </a:r>
            <a:r>
              <a:rPr lang="pl-PL" sz="1400" b="1" dirty="0">
                <a:solidFill>
                  <a:srgbClr val="FFFFFF"/>
                </a:solidFill>
                <a:effectLst>
                  <a:outerShdw blurRad="38100" dist="38100" dir="2700000" algn="tl">
                    <a:srgbClr val="000000">
                      <a:alpha val="43137"/>
                    </a:srgbClr>
                  </a:outerShdw>
                </a:effectLst>
              </a:rPr>
              <a:t> 1</a:t>
            </a:r>
          </a:p>
          <a:p>
            <a:r>
              <a:rPr lang="pl-PL" sz="1400" b="1" dirty="0">
                <a:solidFill>
                  <a:srgbClr val="FFFFFF"/>
                </a:solidFill>
                <a:effectLst>
                  <a:outerShdw blurRad="38100" dist="38100" dir="2700000" algn="tl">
                    <a:srgbClr val="000000">
                      <a:alpha val="43137"/>
                    </a:srgbClr>
                  </a:outerShdw>
                </a:effectLst>
              </a:rPr>
              <a:t>1991 – </a:t>
            </a:r>
            <a:r>
              <a:rPr lang="pl-PL" sz="1400" b="1" dirty="0" err="1">
                <a:solidFill>
                  <a:srgbClr val="FFFFFF"/>
                </a:solidFill>
                <a:effectLst>
                  <a:outerShdw blurRad="38100" dist="38100" dir="2700000" algn="tl">
                    <a:srgbClr val="000000">
                      <a:alpha val="43137"/>
                    </a:srgbClr>
                  </a:outerShdw>
                </a:effectLst>
              </a:rPr>
              <a:t>Dhahran</a:t>
            </a:r>
            <a:endParaRPr lang="pl-PL" sz="1400" b="1" dirty="0">
              <a:solidFill>
                <a:srgbClr val="FFFFFF"/>
              </a:solidFill>
              <a:effectLst>
                <a:outerShdw blurRad="38100" dist="38100" dir="2700000" algn="tl">
                  <a:srgbClr val="000000">
                    <a:alpha val="43137"/>
                  </a:srgbClr>
                </a:outerShdw>
              </a:effectLst>
            </a:endParaRPr>
          </a:p>
          <a:p>
            <a:r>
              <a:rPr lang="pl-PL" sz="1400" b="1" dirty="0">
                <a:solidFill>
                  <a:srgbClr val="FFFFFF"/>
                </a:solidFill>
                <a:effectLst>
                  <a:outerShdw blurRad="38100" dist="38100" dir="2700000" algn="tl">
                    <a:srgbClr val="000000">
                      <a:alpha val="43137"/>
                    </a:srgbClr>
                  </a:outerShdw>
                </a:effectLst>
              </a:rPr>
              <a:t>1996 – </a:t>
            </a:r>
            <a:r>
              <a:rPr lang="pl-PL" sz="1400" b="1" dirty="0" err="1">
                <a:solidFill>
                  <a:srgbClr val="FFFFFF"/>
                </a:solidFill>
                <a:effectLst>
                  <a:outerShdw blurRad="38100" dist="38100" dir="2700000" algn="tl">
                    <a:srgbClr val="000000">
                      <a:alpha val="43137"/>
                    </a:srgbClr>
                  </a:outerShdw>
                </a:effectLst>
              </a:rPr>
              <a:t>Ariane</a:t>
            </a:r>
            <a:r>
              <a:rPr lang="pl-PL" sz="1400" b="1" dirty="0">
                <a:solidFill>
                  <a:srgbClr val="FFFFFF"/>
                </a:solidFill>
                <a:effectLst>
                  <a:outerShdw blurRad="38100" dist="38100" dir="2700000" algn="tl">
                    <a:srgbClr val="000000">
                      <a:alpha val="43137"/>
                    </a:srgbClr>
                  </a:outerShdw>
                </a:effectLst>
              </a:rPr>
              <a:t> 5</a:t>
            </a:r>
          </a:p>
          <a:p>
            <a:r>
              <a:rPr lang="pl-PL" sz="1400" b="1" dirty="0">
                <a:solidFill>
                  <a:srgbClr val="FFFFFF"/>
                </a:solidFill>
                <a:effectLst>
                  <a:outerShdw blurRad="38100" dist="38100" dir="2700000" algn="tl">
                    <a:srgbClr val="000000">
                      <a:alpha val="43137"/>
                    </a:srgbClr>
                  </a:outerShdw>
                </a:effectLst>
              </a:rPr>
              <a:t>1999 – Mars </a:t>
            </a:r>
            <a:r>
              <a:rPr lang="pl-PL" sz="1400" b="1" dirty="0" err="1">
                <a:solidFill>
                  <a:srgbClr val="FFFFFF"/>
                </a:solidFill>
                <a:effectLst>
                  <a:outerShdw blurRad="38100" dist="38100" dir="2700000" algn="tl">
                    <a:srgbClr val="000000">
                      <a:alpha val="43137"/>
                    </a:srgbClr>
                  </a:outerShdw>
                </a:effectLst>
              </a:rPr>
              <a:t>Climate</a:t>
            </a:r>
            <a:r>
              <a:rPr lang="pl-PL" sz="1400" b="1" dirty="0">
                <a:solidFill>
                  <a:srgbClr val="FFFFFF"/>
                </a:solidFill>
                <a:effectLst>
                  <a:outerShdw blurRad="38100" dist="38100" dir="2700000" algn="tl">
                    <a:srgbClr val="000000">
                      <a:alpha val="43137"/>
                    </a:srgbClr>
                  </a:outerShdw>
                </a:effectLst>
              </a:rPr>
              <a:t> Orbiter </a:t>
            </a:r>
          </a:p>
          <a:p>
            <a:pPr marL="285750" indent="-285750">
              <a:buFont typeface="Arial" panose="020B0604020202020204" pitchFamily="34" charset="0"/>
              <a:buChar char="•"/>
            </a:pPr>
            <a:endParaRPr lang="pl-PL" sz="1400" b="1" dirty="0">
              <a:solidFill>
                <a:srgbClr val="FFFFFF"/>
              </a:solidFill>
              <a:effectLst>
                <a:outerShdw blurRad="38100" dist="38100" dir="2700000" algn="tl">
                  <a:srgbClr val="000000">
                    <a:alpha val="43137"/>
                  </a:srgbClr>
                </a:outerShdw>
              </a:effectLst>
            </a:endParaRPr>
          </a:p>
        </p:txBody>
      </p:sp>
      <p:sp>
        <p:nvSpPr>
          <p:cNvPr id="8" name="pole tekstowe 12"/>
          <p:cNvSpPr txBox="1"/>
          <p:nvPr/>
        </p:nvSpPr>
        <p:spPr>
          <a:xfrm>
            <a:off x="6311378" y="4328786"/>
            <a:ext cx="3046027" cy="954107"/>
          </a:xfrm>
          <a:prstGeom prst="rect">
            <a:avLst/>
          </a:prstGeom>
          <a:noFill/>
        </p:spPr>
        <p:txBody>
          <a:bodyPr wrap="none" rtlCol="0">
            <a:spAutoFit/>
          </a:bodyPr>
          <a:lstStyle/>
          <a:p>
            <a:r>
              <a:rPr lang="pl-PL" sz="1400" b="1" dirty="0">
                <a:solidFill>
                  <a:srgbClr val="FFFFFF"/>
                </a:solidFill>
                <a:effectLst>
                  <a:outerShdw blurRad="38100" dist="38100" dir="2700000" algn="tl">
                    <a:srgbClr val="000000">
                      <a:alpha val="43137"/>
                    </a:srgbClr>
                  </a:outerShdw>
                </a:effectLst>
              </a:rPr>
              <a:t>1982 – </a:t>
            </a:r>
            <a:r>
              <a:rPr lang="pl-PL" sz="1400" b="1" dirty="0" err="1">
                <a:solidFill>
                  <a:srgbClr val="FFFFFF"/>
                </a:solidFill>
                <a:effectLst>
                  <a:outerShdw blurRad="38100" dist="38100" dir="2700000" algn="tl">
                    <a:srgbClr val="000000">
                      <a:alpha val="43137"/>
                    </a:srgbClr>
                  </a:outerShdw>
                </a:effectLst>
              </a:rPr>
              <a:t>Siberian</a:t>
            </a:r>
            <a:r>
              <a:rPr lang="pl-PL" sz="1400" b="1" dirty="0">
                <a:solidFill>
                  <a:srgbClr val="FFFFFF"/>
                </a:solidFill>
                <a:effectLst>
                  <a:outerShdw blurRad="38100" dist="38100" dir="2700000" algn="tl">
                    <a:srgbClr val="000000">
                      <a:alpha val="43137"/>
                    </a:srgbClr>
                  </a:outerShdw>
                </a:effectLst>
              </a:rPr>
              <a:t> </a:t>
            </a:r>
            <a:r>
              <a:rPr lang="pl-PL" sz="1400" b="1" dirty="0" err="1">
                <a:solidFill>
                  <a:srgbClr val="FFFFFF"/>
                </a:solidFill>
                <a:effectLst>
                  <a:outerShdw blurRad="38100" dist="38100" dir="2700000" algn="tl">
                    <a:srgbClr val="000000">
                      <a:alpha val="43137"/>
                    </a:srgbClr>
                  </a:outerShdw>
                </a:effectLst>
              </a:rPr>
              <a:t>pipeline</a:t>
            </a:r>
            <a:r>
              <a:rPr lang="pl-PL" sz="1400" b="1" dirty="0">
                <a:solidFill>
                  <a:srgbClr val="FFFFFF"/>
                </a:solidFill>
                <a:effectLst>
                  <a:outerShdw blurRad="38100" dist="38100" dir="2700000" algn="tl">
                    <a:srgbClr val="000000">
                      <a:alpha val="43137"/>
                    </a:srgbClr>
                  </a:outerShdw>
                </a:effectLst>
              </a:rPr>
              <a:t> </a:t>
            </a:r>
            <a:r>
              <a:rPr lang="pl-PL" sz="1400" b="1" dirty="0" err="1">
                <a:solidFill>
                  <a:srgbClr val="FFFFFF"/>
                </a:solidFill>
                <a:effectLst>
                  <a:outerShdw blurRad="38100" dist="38100" dir="2700000" algn="tl">
                    <a:srgbClr val="000000">
                      <a:alpha val="43137"/>
                    </a:srgbClr>
                  </a:outerShdw>
                </a:effectLst>
              </a:rPr>
              <a:t>sabotage</a:t>
            </a:r>
            <a:endParaRPr lang="pl-PL" sz="1400" b="1" dirty="0">
              <a:solidFill>
                <a:srgbClr val="FFFFFF"/>
              </a:solidFill>
              <a:effectLst>
                <a:outerShdw blurRad="38100" dist="38100" dir="2700000" algn="tl">
                  <a:srgbClr val="000000">
                    <a:alpha val="43137"/>
                  </a:srgbClr>
                </a:outerShdw>
              </a:effectLst>
            </a:endParaRPr>
          </a:p>
          <a:p>
            <a:r>
              <a:rPr lang="pl-PL" sz="1400" b="1" dirty="0">
                <a:solidFill>
                  <a:srgbClr val="FFFFFF"/>
                </a:solidFill>
                <a:effectLst>
                  <a:outerShdw blurRad="38100" dist="38100" dir="2700000" algn="tl">
                    <a:srgbClr val="000000">
                      <a:alpha val="43137"/>
                    </a:srgbClr>
                  </a:outerShdw>
                </a:effectLst>
              </a:rPr>
              <a:t>1983 – Serpukow-15</a:t>
            </a:r>
          </a:p>
          <a:p>
            <a:r>
              <a:rPr lang="pl-PL" sz="1400" b="1" dirty="0">
                <a:solidFill>
                  <a:srgbClr val="FFFFFF"/>
                </a:solidFill>
                <a:effectLst>
                  <a:outerShdw blurRad="38100" dist="38100" dir="2700000" algn="tl">
                    <a:srgbClr val="000000">
                      <a:alpha val="43137"/>
                    </a:srgbClr>
                  </a:outerShdw>
                </a:effectLst>
              </a:rPr>
              <a:t>2014 – OpenSSL Heartbleed</a:t>
            </a:r>
          </a:p>
          <a:p>
            <a:r>
              <a:rPr lang="pl-PL" sz="1400" b="1" dirty="0">
                <a:solidFill>
                  <a:srgbClr val="FFFFFF"/>
                </a:solidFill>
                <a:effectLst>
                  <a:outerShdw blurRad="38100" dist="38100" dir="2700000" algn="tl">
                    <a:srgbClr val="000000">
                      <a:alpha val="43137"/>
                    </a:srgbClr>
                  </a:outerShdw>
                </a:effectLst>
              </a:rPr>
              <a:t>2014 – </a:t>
            </a:r>
            <a:r>
              <a:rPr lang="pl-PL" sz="1400" b="1" dirty="0" err="1">
                <a:solidFill>
                  <a:srgbClr val="FFFFFF"/>
                </a:solidFill>
                <a:effectLst>
                  <a:outerShdw blurRad="38100" dist="38100" dir="2700000" algn="tl">
                    <a:srgbClr val="000000">
                      <a:alpha val="43137"/>
                    </a:srgbClr>
                  </a:outerShdw>
                </a:effectLst>
              </a:rPr>
              <a:t>Nabino</a:t>
            </a:r>
            <a:endParaRPr lang="pl-PL" sz="1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468506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409700"/>
            <a:ext cx="5200358" cy="5021264"/>
          </a:xfrm>
        </p:spPr>
        <p:txBody>
          <a:bodyPr/>
          <a:lstStyle/>
          <a:p>
            <a:r>
              <a:rPr lang="en-GB" dirty="0"/>
              <a:t>Unit Tests</a:t>
            </a:r>
          </a:p>
          <a:p>
            <a:pPr lvl="1"/>
            <a:r>
              <a:rPr lang="en-GB" dirty="0"/>
              <a:t>Individual units/components of a software/system are tested</a:t>
            </a:r>
          </a:p>
          <a:p>
            <a:pPr lvl="1"/>
            <a:r>
              <a:rPr lang="en-GB" dirty="0"/>
              <a:t>The purpose is to validate that each unit of the software performs as designed</a:t>
            </a:r>
            <a:endParaRPr lang="pl-PL" dirty="0"/>
          </a:p>
          <a:p>
            <a:pPr lvl="1"/>
            <a:endParaRPr lang="en-GB" dirty="0"/>
          </a:p>
          <a:p>
            <a:r>
              <a:rPr lang="en-GB" dirty="0"/>
              <a:t>Integration Tests</a:t>
            </a:r>
          </a:p>
          <a:p>
            <a:pPr lvl="1"/>
            <a:r>
              <a:rPr lang="en-GB" dirty="0"/>
              <a:t>Individual units are combined and tested as a group</a:t>
            </a:r>
          </a:p>
          <a:p>
            <a:pPr lvl="1"/>
            <a:r>
              <a:rPr lang="en-GB" dirty="0"/>
              <a:t>The purpose of this level of testing is to expose faults in the interaction between integrated units</a:t>
            </a:r>
            <a:endParaRPr lang="pl-PL" dirty="0"/>
          </a:p>
          <a:p>
            <a:pPr lvl="1"/>
            <a:endParaRPr lang="en-GB" dirty="0"/>
          </a:p>
          <a:p>
            <a:r>
              <a:rPr lang="en-GB" dirty="0"/>
              <a:t>System Tests</a:t>
            </a:r>
          </a:p>
          <a:p>
            <a:pPr lvl="1"/>
            <a:r>
              <a:rPr lang="en-GB" dirty="0"/>
              <a:t>Complete, integrated system/software is tested.</a:t>
            </a:r>
          </a:p>
          <a:p>
            <a:pPr lvl="1"/>
            <a:r>
              <a:rPr lang="en-GB" dirty="0"/>
              <a:t>The purpose of this test is to evaluate the system’s compliance with the specified requirements</a:t>
            </a:r>
            <a:endParaRPr lang="pl-PL" dirty="0"/>
          </a:p>
          <a:p>
            <a:pPr lvl="1"/>
            <a:endParaRPr lang="en-GB" dirty="0"/>
          </a:p>
          <a:p>
            <a:r>
              <a:rPr lang="en-GB" dirty="0"/>
              <a:t>Acceptance Tests</a:t>
            </a:r>
          </a:p>
          <a:p>
            <a:pPr lvl="1"/>
            <a:r>
              <a:rPr lang="en-GB" dirty="0"/>
              <a:t>System is tested for acceptability</a:t>
            </a:r>
          </a:p>
          <a:p>
            <a:pPr lvl="1"/>
            <a:r>
              <a:rPr lang="en-GB" dirty="0"/>
              <a:t>The purpose of this test is to evaluate the system’s compliance with the business requirements and assess whether it is acceptable for delivery</a:t>
            </a:r>
          </a:p>
          <a:p>
            <a:pPr marL="0" indent="0">
              <a:buNone/>
            </a:pPr>
            <a:endParaRPr lang="en-GB" sz="1100" baseline="30000" dirty="0"/>
          </a:p>
          <a:p>
            <a:pPr lvl="1"/>
            <a:endParaRPr lang="en-GB" sz="1100" dirty="0"/>
          </a:p>
          <a:p>
            <a:endParaRPr lang="en-GB" sz="1100" b="1" dirty="0"/>
          </a:p>
          <a:p>
            <a:pPr marL="0" indent="0">
              <a:buNone/>
            </a:pPr>
            <a:endParaRPr lang="en-GB" dirty="0"/>
          </a:p>
          <a:p>
            <a:endParaRPr lang="en-GB" dirty="0"/>
          </a:p>
          <a:p>
            <a:pPr lvl="1"/>
            <a:endParaRPr lang="en-GB" dirty="0"/>
          </a:p>
        </p:txBody>
      </p:sp>
      <p:sp>
        <p:nvSpPr>
          <p:cNvPr id="3" name="Title 2"/>
          <p:cNvSpPr>
            <a:spLocks noGrp="1"/>
          </p:cNvSpPr>
          <p:nvPr>
            <p:ph type="title"/>
          </p:nvPr>
        </p:nvSpPr>
        <p:spPr>
          <a:xfrm>
            <a:off x="452125" y="413478"/>
            <a:ext cx="9082220" cy="282129"/>
          </a:xfrm>
        </p:spPr>
        <p:txBody>
          <a:bodyPr/>
          <a:lstStyle/>
          <a:p>
            <a:r>
              <a:rPr lang="en-GB" dirty="0"/>
              <a:t>Test levels</a:t>
            </a:r>
          </a:p>
        </p:txBody>
      </p:sp>
      <p:pic>
        <p:nvPicPr>
          <p:cNvPr id="4" name="Picture 2" descr="C:\Users\aspenboy\Desktop\repo\2749937113.png"/>
          <p:cNvPicPr>
            <a:picLocks noChangeAspect="1" noChangeArrowheads="1"/>
          </p:cNvPicPr>
          <p:nvPr/>
        </p:nvPicPr>
        <p:blipFill>
          <a:blip r:embed="rId3" cstate="print"/>
          <a:srcRect/>
          <a:stretch>
            <a:fillRect/>
          </a:stretch>
        </p:blipFill>
        <p:spPr bwMode="auto">
          <a:xfrm>
            <a:off x="5476982" y="2044557"/>
            <a:ext cx="3893906" cy="3174714"/>
          </a:xfrm>
          <a:prstGeom prst="rect">
            <a:avLst/>
          </a:prstGeom>
          <a:noFill/>
        </p:spPr>
      </p:pic>
    </p:spTree>
    <p:extLst>
      <p:ext uri="{BB962C8B-B14F-4D97-AF65-F5344CB8AC3E}">
        <p14:creationId xmlns:p14="http://schemas.microsoft.com/office/powerpoint/2010/main" val="46336302"/>
      </p:ext>
    </p:extLst>
  </p:cSld>
  <p:clrMapOvr>
    <a:overrideClrMapping bg1="lt1" tx1="dk1" bg2="lt2" tx2="dk2" accent1="accent1" accent2="accent2" accent3="accent3" accent4="accent4" accent5="accent5" accent6="accent6" hlink="hlink" folHlink="folHlink"/>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RNRSTYLE" val="schrif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14.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3.xml><?xml version="1.0" encoding="utf-8"?>
<a:theme xmlns:a="http://schemas.openxmlformats.org/drawingml/2006/main" name="1_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4.xml><?xml version="1.0" encoding="utf-8"?>
<a:theme xmlns:a="http://schemas.openxmlformats.org/drawingml/2006/main" name="2_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5.xml><?xml version="1.0" encoding="utf-8"?>
<a:theme xmlns:a="http://schemas.openxmlformats.org/drawingml/2006/main" name="3_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6.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10.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11.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12.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13.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14.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15.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16.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17.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18.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19.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2.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20.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21.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22.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23.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24.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25.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26.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27.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3.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4.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5.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6.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7.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8.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ppt/theme/themeOverride9.xml><?xml version="1.0" encoding="utf-8"?>
<a:themeOverride xmlns:a="http://schemas.openxmlformats.org/drawingml/2006/main">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D5C1EDB-6CF4-4DF3-AC39-1ADF53226D00}">
  <ds:schemaRefs>
    <ds:schemaRef ds:uri="http://purl.org/dc/dcmitype/"/>
    <ds:schemaRef ds:uri="http://schemas.microsoft.com/office/2006/metadata/properties"/>
    <ds:schemaRef ds:uri="http://purl.org/dc/term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24869</TotalTime>
  <Words>1835</Words>
  <Application>Microsoft Office PowerPoint</Application>
  <PresentationFormat>A4 Paper (210x297 mm)</PresentationFormat>
  <Paragraphs>355</Paragraphs>
  <Slides>30</Slides>
  <Notes>11</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30</vt:i4>
      </vt:variant>
    </vt:vector>
  </HeadingPairs>
  <TitlesOfParts>
    <vt:vector size="46" baseType="lpstr">
      <vt:lpstr>ＭＳ Ｐゴシック</vt:lpstr>
      <vt:lpstr>ＭＳ Ｐゴシック</vt:lpstr>
      <vt:lpstr>Arial</vt:lpstr>
      <vt:lpstr>Calibri</vt:lpstr>
      <vt:lpstr>Calibri Light</vt:lpstr>
      <vt:lpstr>Comic Sans MS</vt:lpstr>
      <vt:lpstr>Courier New</vt:lpstr>
      <vt:lpstr>Segoe UI</vt:lpstr>
      <vt:lpstr>Times</vt:lpstr>
      <vt:lpstr>Wingdings</vt:lpstr>
      <vt:lpstr>Custom Design</vt:lpstr>
      <vt:lpstr>GFT_Master_Template</vt:lpstr>
      <vt:lpstr>1_GFT_Master_Template</vt:lpstr>
      <vt:lpstr>2_GFT_Master_Template</vt:lpstr>
      <vt:lpstr>3_GFT_Master_Template</vt:lpstr>
      <vt:lpstr>think-cell Folie</vt:lpstr>
      <vt:lpstr>Foundation of Software Testing Introduction  21.10.2016 Jacek Okrojek Rafał Nikiel </vt:lpstr>
      <vt:lpstr>What those things have in common ?</vt:lpstr>
      <vt:lpstr>Testing as a profession</vt:lpstr>
      <vt:lpstr>Testing Communities</vt:lpstr>
      <vt:lpstr>Few words about definitions</vt:lpstr>
      <vt:lpstr>Bug</vt:lpstr>
      <vt:lpstr>Bug, defect, error, failure, fault, mistake, quality, risk</vt:lpstr>
      <vt:lpstr>Any non-trivial program contains at least one bug </vt:lpstr>
      <vt:lpstr>Test levels</vt:lpstr>
      <vt:lpstr>Cost of bug at various test levels</vt:lpstr>
      <vt:lpstr>Types of Tests</vt:lpstr>
      <vt:lpstr>Functional Tests</vt:lpstr>
      <vt:lpstr>Functional Tests</vt:lpstr>
      <vt:lpstr>Functional Tests</vt:lpstr>
      <vt:lpstr>Functional Tests</vt:lpstr>
      <vt:lpstr>Non-functional Testing</vt:lpstr>
      <vt:lpstr>Non-functional Testing</vt:lpstr>
      <vt:lpstr>Non-functional Testing</vt:lpstr>
      <vt:lpstr>Regression Testing</vt:lpstr>
      <vt:lpstr>Risk Based Testing</vt:lpstr>
      <vt:lpstr>Testing techniques</vt:lpstr>
      <vt:lpstr>Testing techniques</vt:lpstr>
      <vt:lpstr>Quality</vt:lpstr>
      <vt:lpstr>Toolkit</vt:lpstr>
      <vt:lpstr>Seven testing principles</vt:lpstr>
      <vt:lpstr>Program of the course</vt:lpstr>
      <vt:lpstr>How to pass ?</vt:lpstr>
      <vt:lpstr>Recommended knowledge sources and references</vt:lpstr>
      <vt:lpstr>Submitting homework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Jacek Okrojek</cp:lastModifiedBy>
  <cp:revision>578</cp:revision>
  <cp:lastPrinted>2015-02-25T17:04:31Z</cp:lastPrinted>
  <dcterms:created xsi:type="dcterms:W3CDTF">2014-08-23T10:27:23Z</dcterms:created>
  <dcterms:modified xsi:type="dcterms:W3CDTF">2016-10-27T19:55:26Z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