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8" r:id="rId3"/>
    <p:sldId id="265" r:id="rId4"/>
    <p:sldId id="270" r:id="rId5"/>
    <p:sldId id="271" r:id="rId6"/>
    <p:sldId id="272" r:id="rId7"/>
    <p:sldId id="274" r:id="rId8"/>
    <p:sldId id="275" r:id="rId9"/>
    <p:sldId id="276" r:id="rId10"/>
    <p:sldId id="287" r:id="rId11"/>
    <p:sldId id="288" r:id="rId12"/>
    <p:sldId id="281" r:id="rId13"/>
    <p:sldId id="289" r:id="rId14"/>
  </p:sldIdLst>
  <p:sldSz cx="9144000" cy="5143500" type="screen16x9"/>
  <p:notesSz cx="6858000" cy="9144000"/>
  <p:embeddedFontLst>
    <p:embeddedFont>
      <p:font typeface="Denk One" panose="020B0604020202020204" charset="0"/>
      <p:regular r:id="rId16"/>
    </p:embeddedFon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Orbitron" panose="020B0604020202020204" charset="0"/>
      <p:regular r:id="rId21"/>
      <p:bold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  <p:embeddedFont>
      <p:font typeface="PT Serif" panose="020A0603040505020204" pitchFamily="18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EF663F-F41D-4024-81C4-CA24A17DECCC}">
  <a:tblStyle styleId="{0EEF663F-F41D-4024-81C4-CA24A17DE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g10cb08aead6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7" name="Google Shape;2457;g10cb08aead6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33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0cb08aead6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0cb08aead6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38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0cb08aead6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0cb08aead6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1109615dba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1109615dba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10ff055ec4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110ff055ec4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rgbClr val="FF7D7D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6B251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74" name="Google Shape;374;p2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7" name="Google Shape;377;p2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2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82" name="Google Shape;382;p2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2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84" name="Google Shape;384;p2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20" name="Google Shape;420;p2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2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23" name="Google Shape;423;p2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2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28" name="Google Shape;428;p2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9" name="Google Shape;429;p2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30" name="Google Shape;430;p2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33" name="Google Shape;433;p28"/>
          <p:cNvGrpSpPr/>
          <p:nvPr/>
        </p:nvGrpSpPr>
        <p:grpSpPr>
          <a:xfrm>
            <a:off x="1675800" y="1182000"/>
            <a:ext cx="5792402" cy="2779500"/>
            <a:chOff x="1675800" y="1182000"/>
            <a:chExt cx="5792402" cy="2779500"/>
          </a:xfrm>
        </p:grpSpPr>
        <p:sp>
          <p:nvSpPr>
            <p:cNvPr id="434" name="Google Shape;434;p28"/>
            <p:cNvSpPr/>
            <p:nvPr/>
          </p:nvSpPr>
          <p:spPr>
            <a:xfrm>
              <a:off x="1675800" y="1182000"/>
              <a:ext cx="5792400" cy="27795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675802" y="1182025"/>
              <a:ext cx="5792400" cy="311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" name="Google Shape;436;p28"/>
            <p:cNvGrpSpPr/>
            <p:nvPr/>
          </p:nvGrpSpPr>
          <p:grpSpPr>
            <a:xfrm rot="10800000" flipH="1">
              <a:off x="1793624" y="1296158"/>
              <a:ext cx="376790" cy="82489"/>
              <a:chOff x="5578333" y="744468"/>
              <a:chExt cx="431653" cy="94500"/>
            </a:xfrm>
          </p:grpSpPr>
          <p:sp>
            <p:nvSpPr>
              <p:cNvPr id="437" name="Google Shape;437;p28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0" name="Google Shape;440;p28"/>
          <p:cNvSpPr txBox="1">
            <a:spLocks noGrp="1"/>
          </p:cNvSpPr>
          <p:nvPr>
            <p:ph type="subTitle" idx="1"/>
          </p:nvPr>
        </p:nvSpPr>
        <p:spPr>
          <a:xfrm>
            <a:off x="2511300" y="2474439"/>
            <a:ext cx="4121400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/>
          </p:nvPr>
        </p:nvSpPr>
        <p:spPr>
          <a:xfrm>
            <a:off x="2511300" y="1897539"/>
            <a:ext cx="412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1_1_1_1_2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3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61" name="Google Shape;461;p3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3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3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69" name="Google Shape;469;p3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0" name="Google Shape;470;p3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71" name="Google Shape;471;p3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4" name="Google Shape;474;p30"/>
          <p:cNvSpPr txBox="1">
            <a:spLocks noGrp="1"/>
          </p:cNvSpPr>
          <p:nvPr>
            <p:ph type="subTitle" idx="1"/>
          </p:nvPr>
        </p:nvSpPr>
        <p:spPr>
          <a:xfrm>
            <a:off x="974400" y="1490700"/>
            <a:ext cx="3509100" cy="12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974400" y="918000"/>
            <a:ext cx="350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23C787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rgbClr val="FF7D7D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rgbClr val="A3DA8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rgbClr val="F34D4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" name="Google Shape;57;p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66;p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822316" y="1320388"/>
            <a:ext cx="6879300" cy="3180900"/>
          </a:xfrm>
          <a:prstGeom prst="roundRect">
            <a:avLst>
              <a:gd name="adj" fmla="val 555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823663" y="1320388"/>
            <a:ext cx="6879300" cy="31809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F9F8FF"/>
              </a:gs>
              <a:gs pos="100000">
                <a:srgbClr val="FCA1A1">
                  <a:alpha val="7215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4"/>
          <p:cNvGrpSpPr/>
          <p:nvPr/>
        </p:nvGrpSpPr>
        <p:grpSpPr>
          <a:xfrm>
            <a:off x="1034813" y="1442025"/>
            <a:ext cx="6457015" cy="214279"/>
            <a:chOff x="433216" y="393424"/>
            <a:chExt cx="7910100" cy="262500"/>
          </a:xfrm>
        </p:grpSpPr>
        <p:sp>
          <p:nvSpPr>
            <p:cNvPr id="173" name="Google Shape;173;p14"/>
            <p:cNvSpPr/>
            <p:nvPr/>
          </p:nvSpPr>
          <p:spPr>
            <a:xfrm>
              <a:off x="433216" y="393424"/>
              <a:ext cx="79101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4"/>
            <p:cNvGrpSpPr/>
            <p:nvPr/>
          </p:nvGrpSpPr>
          <p:grpSpPr>
            <a:xfrm rot="10800000" flipH="1">
              <a:off x="543498" y="483688"/>
              <a:ext cx="429322" cy="93999"/>
              <a:chOff x="5840230" y="744468"/>
              <a:chExt cx="431653" cy="94500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" name="Google Shape;178;p14"/>
          <p:cNvGrpSpPr/>
          <p:nvPr/>
        </p:nvGrpSpPr>
        <p:grpSpPr>
          <a:xfrm rot="10800000" flipH="1">
            <a:off x="3745690" y="4147259"/>
            <a:ext cx="825589" cy="93999"/>
            <a:chOff x="5718423" y="809024"/>
            <a:chExt cx="830071" cy="94500"/>
          </a:xfrm>
        </p:grpSpPr>
        <p:sp>
          <p:nvSpPr>
            <p:cNvPr id="179" name="Google Shape;17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1117524" y="2165575"/>
            <a:ext cx="39855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6"/>
          <p:cNvGrpSpPr/>
          <p:nvPr/>
        </p:nvGrpSpPr>
        <p:grpSpPr>
          <a:xfrm>
            <a:off x="1214950" y="683850"/>
            <a:ext cx="6714114" cy="3775800"/>
            <a:chOff x="1214950" y="683850"/>
            <a:chExt cx="6714114" cy="3775800"/>
          </a:xfrm>
        </p:grpSpPr>
        <p:sp>
          <p:nvSpPr>
            <p:cNvPr id="203" name="Google Shape;203;p16"/>
            <p:cNvSpPr/>
            <p:nvPr/>
          </p:nvSpPr>
          <p:spPr>
            <a:xfrm>
              <a:off x="1214950" y="683850"/>
              <a:ext cx="6712800" cy="37758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216264" y="683850"/>
              <a:ext cx="6712800" cy="37758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16"/>
            <p:cNvGrpSpPr/>
            <p:nvPr/>
          </p:nvGrpSpPr>
          <p:grpSpPr>
            <a:xfrm rot="10800000" flipH="1">
              <a:off x="4223153" y="4134459"/>
              <a:ext cx="825589" cy="93999"/>
              <a:chOff x="5718423" y="809024"/>
              <a:chExt cx="830071" cy="9450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6"/>
            <p:cNvGrpSpPr/>
            <p:nvPr/>
          </p:nvGrpSpPr>
          <p:grpSpPr>
            <a:xfrm>
              <a:off x="1513591" y="878275"/>
              <a:ext cx="6115500" cy="262500"/>
              <a:chOff x="3646122" y="393414"/>
              <a:chExt cx="6115500" cy="2625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3646122" y="393414"/>
                <a:ext cx="61155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16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213" name="Google Shape;213;p16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16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6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2260900" y="1488475"/>
            <a:ext cx="3402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2260899" y="3051871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 idx="2" hasCustomPrompt="1"/>
          </p:nvPr>
        </p:nvSpPr>
        <p:spPr>
          <a:xfrm>
            <a:off x="932353" y="17355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7"/>
          <p:cNvGrpSpPr/>
          <p:nvPr/>
        </p:nvGrpSpPr>
        <p:grpSpPr>
          <a:xfrm>
            <a:off x="1146886" y="734700"/>
            <a:ext cx="6850227" cy="3674100"/>
            <a:chOff x="844825" y="516450"/>
            <a:chExt cx="7706409" cy="3674100"/>
          </a:xfrm>
        </p:grpSpPr>
        <p:sp>
          <p:nvSpPr>
            <p:cNvPr id="221" name="Google Shape;221;p17"/>
            <p:cNvSpPr/>
            <p:nvPr/>
          </p:nvSpPr>
          <p:spPr>
            <a:xfrm>
              <a:off x="844825" y="516450"/>
              <a:ext cx="7704900" cy="36741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846334" y="516450"/>
              <a:ext cx="7704900" cy="36741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7"/>
          <p:cNvSpPr/>
          <p:nvPr/>
        </p:nvSpPr>
        <p:spPr>
          <a:xfrm>
            <a:off x="1489650" y="970075"/>
            <a:ext cx="6164700" cy="26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7"/>
          <p:cNvGrpSpPr/>
          <p:nvPr/>
        </p:nvGrpSpPr>
        <p:grpSpPr>
          <a:xfrm rot="10800000" flipH="1">
            <a:off x="1638694" y="1060348"/>
            <a:ext cx="429322" cy="93999"/>
            <a:chOff x="9164898" y="744468"/>
            <a:chExt cx="431653" cy="94500"/>
          </a:xfrm>
        </p:grpSpPr>
        <p:sp>
          <p:nvSpPr>
            <p:cNvPr id="225" name="Google Shape;225;p17"/>
            <p:cNvSpPr/>
            <p:nvPr/>
          </p:nvSpPr>
          <p:spPr>
            <a:xfrm>
              <a:off x="9164898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333475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502051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10800000" flipH="1">
            <a:off x="4311103" y="4053859"/>
            <a:ext cx="825589" cy="93999"/>
            <a:chOff x="5718423" y="809024"/>
            <a:chExt cx="830071" cy="94500"/>
          </a:xfrm>
        </p:grpSpPr>
        <p:sp>
          <p:nvSpPr>
            <p:cNvPr id="229" name="Google Shape;229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2728575" y="1623825"/>
            <a:ext cx="4228800" cy="12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2728700" y="3121200"/>
            <a:ext cx="42288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title" idx="2" hasCustomPrompt="1"/>
          </p:nvPr>
        </p:nvSpPr>
        <p:spPr>
          <a:xfrm>
            <a:off x="7267582" y="18262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57" name="Google Shape;357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60" name="Google Shape;360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" name="Google Shape;366;p2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67" name="Google Shape;367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2" r:id="rId6"/>
    <p:sldLayoutId id="2147483663" r:id="rId7"/>
    <p:sldLayoutId id="2147483666" r:id="rId8"/>
    <p:sldLayoutId id="2147483670" r:id="rId9"/>
    <p:sldLayoutId id="2147483671" r:id="rId10"/>
    <p:sldLayoutId id="2147483674" r:id="rId11"/>
    <p:sldLayoutId id="2147483676" r:id="rId12"/>
    <p:sldLayoutId id="2147483706" r:id="rId13"/>
    <p:sldLayoutId id="2147483707" r:id="rId14"/>
    <p:sldLayoutId id="2147483708" r:id="rId15"/>
    <p:sldLayoutId id="214748370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agahoster.co.id/blog/website-vs-web-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agahoster.co.id/blog/json-adala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7"/>
          <p:cNvSpPr txBox="1">
            <a:spLocks noGrp="1"/>
          </p:cNvSpPr>
          <p:nvPr>
            <p:ph type="ctrTitle"/>
          </p:nvPr>
        </p:nvSpPr>
        <p:spPr>
          <a:xfrm>
            <a:off x="719999" y="1185650"/>
            <a:ext cx="4663451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ATIO WAHYUDI SAPUTRA</a:t>
            </a:r>
            <a:endParaRPr/>
          </a:p>
        </p:txBody>
      </p:sp>
      <p:sp>
        <p:nvSpPr>
          <p:cNvPr id="1204" name="Google Shape;1204;p67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67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13 WEB DEVELOPER &amp; MOBILE</a:t>
            </a:r>
            <a:endParaRPr/>
          </a:p>
        </p:txBody>
      </p:sp>
      <p:grpSp>
        <p:nvGrpSpPr>
          <p:cNvPr id="1206" name="Google Shape;1206;p67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07" name="Google Shape;1207;p67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67"/>
          <p:cNvGrpSpPr/>
          <p:nvPr/>
        </p:nvGrpSpPr>
        <p:grpSpPr>
          <a:xfrm>
            <a:off x="4816755" y="1104475"/>
            <a:ext cx="3596049" cy="3208625"/>
            <a:chOff x="720000" y="1104475"/>
            <a:chExt cx="3596049" cy="3208625"/>
          </a:xfrm>
        </p:grpSpPr>
        <p:sp>
          <p:nvSpPr>
            <p:cNvPr id="1211" name="Google Shape;1211;p67"/>
            <p:cNvSpPr/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rgbClr val="6B2517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rgbClr val="F9F8FF"/>
            </a:solidFill>
            <a:ln>
              <a:noFill/>
            </a:ln>
            <a:effectLst>
              <a:outerShdw blurRad="57150" dist="19050" dir="5460000" algn="bl" rotWithShape="0">
                <a:srgbClr val="6B2517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7"/>
            <p:cNvSpPr/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rgbClr val="F9F8FF"/>
            </a:solidFill>
            <a:ln>
              <a:noFill/>
            </a:ln>
            <a:effectLst>
              <a:outerShdw blurRad="57150" dist="19050" dir="5460000" algn="bl" rotWithShape="0">
                <a:srgbClr val="6B2517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6B2517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6B2517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6B2517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rgbClr val="6B2517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8" name="Google Shape;1218;p67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1219" name="Google Shape;1219;p67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rgbClr val="6B2517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0" name="Google Shape;1220;p67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1" name="Google Shape;1221;p67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6B2517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67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6B2517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67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6B2517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7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6B2517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5" name="Google Shape;1225;p67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1226" name="Google Shape;1226;p67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rgbClr val="6B2517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67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67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7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67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1231" name="Google Shape;1231;p67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rgbClr val="FF7D7D"/>
              </a:solidFill>
              <a:ln>
                <a:noFill/>
              </a:ln>
              <a:effectLst>
                <a:outerShdw blurRad="57150" dist="76200" dir="5400000" algn="bl" rotWithShape="0">
                  <a:srgbClr val="6B2517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67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67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7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5" name="Google Shape;1235;p67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rgbClr val="FCA1A1"/>
            </a:solidFill>
            <a:ln>
              <a:noFill/>
            </a:ln>
            <a:effectLst>
              <a:outerShdw blurRad="71438" dist="47625" dir="5400000" algn="bl" rotWithShape="0">
                <a:srgbClr val="6B2517">
                  <a:alpha val="18000"/>
                </a:srgb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67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1237" name="Google Shape;1237;p67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28575" dir="5400000" algn="bl" rotWithShape="0">
                  <a:srgbClr val="6B2517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7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rgbClr val="FF6363"/>
              </a:solidFill>
              <a:ln>
                <a:noFill/>
              </a:ln>
              <a:effectLst>
                <a:outerShdw blurRad="57150" dist="19050" dir="5460000" algn="bl" rotWithShape="0">
                  <a:srgbClr val="6B2517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7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rgbClr val="6BD0FD"/>
              </a:solidFill>
              <a:ln>
                <a:noFill/>
              </a:ln>
              <a:effectLst>
                <a:outerShdw blurRad="57150" dist="19050" dir="5460000" algn="bl" rotWithShape="0">
                  <a:srgbClr val="6B2517">
                    <a:alpha val="15000"/>
                  </a:srgb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0" name="Google Shape;1240;p67"/>
            <p:cNvSpPr/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rgbClr val="6B2517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1" name="Google Shape;1241;p67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1242" name="Google Shape;1242;p67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rgbClr val="31BB31"/>
              </a:solidFill>
              <a:ln>
                <a:noFill/>
              </a:ln>
              <a:effectLst>
                <a:outerShdw blurRad="57150" dist="19050" dir="5460000" algn="bl" rotWithShape="0">
                  <a:srgbClr val="6B2517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67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rgbClr val="6BD0FD"/>
              </a:solidFill>
              <a:ln>
                <a:noFill/>
              </a:ln>
              <a:effectLst>
                <a:outerShdw blurRad="57150" dist="19050" dir="5460000" algn="bl" rotWithShape="0">
                  <a:srgbClr val="6B2517">
                    <a:alpha val="15000"/>
                  </a:srgb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7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rgbClr val="6B2517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7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rgbClr val="F34D4D"/>
              </a:solidFill>
              <a:ln>
                <a:noFill/>
              </a:ln>
              <a:effectLst>
                <a:outerShdw blurRad="57150" dist="19050" dir="5460000" algn="bl" rotWithShape="0">
                  <a:srgbClr val="6B2517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7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rgbClr val="A3DA8D"/>
              </a:solidFill>
              <a:ln>
                <a:noFill/>
              </a:ln>
              <a:effectLst>
                <a:outerShdw blurRad="57150" dist="19050" dir="5460000" algn="bl" rotWithShape="0">
                  <a:srgbClr val="6B2517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7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rgbClr val="6BD0FD"/>
              </a:solidFill>
              <a:ln>
                <a:noFill/>
              </a:ln>
              <a:effectLst>
                <a:outerShdw blurRad="57150" dist="19050" dir="5460000" algn="bl" rotWithShape="0">
                  <a:srgbClr val="6B2517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67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1249" name="Google Shape;1249;p67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rgbClr val="6B2517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7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F6363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rgbClr val="6B2517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67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78B8B"/>
                  </a:gs>
                  <a:gs pos="100000">
                    <a:srgbClr val="E61919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rgbClr val="6B2517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7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6B2517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7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6B2517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7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6B2517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5" name="Google Shape;1255;p67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1256" name="Google Shape;1256;p67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7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rgbClr val="23C787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67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1259" name="Google Shape;1259;p67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rgbClr val="F34D4D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67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1" name="Google Shape;1261;p67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1262" name="Google Shape;1262;p67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rgbClr val="F9F8FF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rgbClr val="6B2517">
                    <a:alpha val="3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3" name="Google Shape;1263;p67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4" name="Google Shape;1264;p67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rgbClr val="31BB3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67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67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7" name="Google Shape;1267;p67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1268" name="Google Shape;1268;p67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6B2517"/>
              </a:solidFill>
              <a:ln>
                <a:noFill/>
              </a:ln>
              <a:effectLst>
                <a:outerShdw blurRad="57150" dist="38100" dir="5400000" algn="bl" rotWithShape="0">
                  <a:srgbClr val="6B2517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7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rgbClr val="23C787"/>
              </a:solidFill>
              <a:ln>
                <a:noFill/>
              </a:ln>
              <a:effectLst>
                <a:outerShdw blurRad="57150" dist="47625" dir="5400000" algn="bl" rotWithShape="0">
                  <a:srgbClr val="6B2517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67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1271" name="Google Shape;1271;p67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rgbClr val="FF6363"/>
              </a:solidFill>
              <a:ln>
                <a:noFill/>
              </a:ln>
              <a:effectLst>
                <a:outerShdw blurRad="57150" dist="38100" dir="5400000" algn="bl" rotWithShape="0">
                  <a:srgbClr val="6B2517">
                    <a:alpha val="2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7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7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7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7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7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7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9F8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7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rgbClr val="31BB31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7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7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67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2" name="Google Shape;1282;p67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283" name="Google Shape;1283;p67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6B2517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7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6B2517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7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6B2517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7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6B2517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67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6B2517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98"/>
          <p:cNvSpPr/>
          <p:nvPr/>
        </p:nvSpPr>
        <p:spPr>
          <a:xfrm>
            <a:off x="7219086" y="1765678"/>
            <a:ext cx="1065983" cy="903596"/>
          </a:xfrm>
          <a:custGeom>
            <a:avLst/>
            <a:gdLst/>
            <a:ahLst/>
            <a:cxnLst/>
            <a:rect l="l" t="t" r="r" b="b"/>
            <a:pathLst>
              <a:path w="37831" h="32068" extrusionOk="0">
                <a:moveTo>
                  <a:pt x="4445" y="0"/>
                </a:moveTo>
                <a:cubicBezTo>
                  <a:pt x="1995" y="0"/>
                  <a:pt x="0" y="1995"/>
                  <a:pt x="0" y="4446"/>
                </a:cubicBezTo>
                <a:lnTo>
                  <a:pt x="0" y="23868"/>
                </a:lnTo>
                <a:cubicBezTo>
                  <a:pt x="0" y="26320"/>
                  <a:pt x="1995" y="28314"/>
                  <a:pt x="4445" y="28314"/>
                </a:cubicBezTo>
                <a:lnTo>
                  <a:pt x="15162" y="28314"/>
                </a:lnTo>
                <a:lnTo>
                  <a:pt x="18915" y="32067"/>
                </a:lnTo>
                <a:lnTo>
                  <a:pt x="22667" y="28314"/>
                </a:lnTo>
                <a:lnTo>
                  <a:pt x="33384" y="28314"/>
                </a:lnTo>
                <a:cubicBezTo>
                  <a:pt x="35836" y="28314"/>
                  <a:pt x="37831" y="26320"/>
                  <a:pt x="37831" y="23868"/>
                </a:cubicBezTo>
                <a:lnTo>
                  <a:pt x="37831" y="4446"/>
                </a:lnTo>
                <a:cubicBezTo>
                  <a:pt x="37831" y="1995"/>
                  <a:pt x="35836" y="0"/>
                  <a:pt x="333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98"/>
          <p:cNvSpPr/>
          <p:nvPr/>
        </p:nvSpPr>
        <p:spPr>
          <a:xfrm>
            <a:off x="2444700" y="3108300"/>
            <a:ext cx="4634400" cy="4968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98"/>
          <p:cNvSpPr txBox="1">
            <a:spLocks noGrp="1"/>
          </p:cNvSpPr>
          <p:nvPr>
            <p:ph type="title"/>
          </p:nvPr>
        </p:nvSpPr>
        <p:spPr>
          <a:xfrm>
            <a:off x="2728575" y="1623825"/>
            <a:ext cx="4228800" cy="12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2462" name="Google Shape;2462;p98"/>
          <p:cNvSpPr txBox="1">
            <a:spLocks noGrp="1"/>
          </p:cNvSpPr>
          <p:nvPr>
            <p:ph type="subTitle" idx="1"/>
          </p:nvPr>
        </p:nvSpPr>
        <p:spPr>
          <a:xfrm>
            <a:off x="2728563" y="3190875"/>
            <a:ext cx="42288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Sistem manajemen basis data relasional open-source</a:t>
            </a:r>
          </a:p>
        </p:txBody>
      </p:sp>
      <p:sp>
        <p:nvSpPr>
          <p:cNvPr id="2463" name="Google Shape;2463;p98"/>
          <p:cNvSpPr txBox="1">
            <a:spLocks noGrp="1"/>
          </p:cNvSpPr>
          <p:nvPr>
            <p:ph type="title" idx="2"/>
          </p:nvPr>
        </p:nvSpPr>
        <p:spPr>
          <a:xfrm>
            <a:off x="7267582" y="18262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464" name="Google Shape;2464;p98"/>
          <p:cNvGrpSpPr/>
          <p:nvPr/>
        </p:nvGrpSpPr>
        <p:grpSpPr>
          <a:xfrm>
            <a:off x="858913" y="1569263"/>
            <a:ext cx="1607960" cy="2415231"/>
            <a:chOff x="858913" y="1569263"/>
            <a:chExt cx="1607960" cy="2415231"/>
          </a:xfrm>
        </p:grpSpPr>
        <p:sp>
          <p:nvSpPr>
            <p:cNvPr id="2465" name="Google Shape;2465;p98"/>
            <p:cNvSpPr/>
            <p:nvPr/>
          </p:nvSpPr>
          <p:spPr>
            <a:xfrm>
              <a:off x="858913" y="1569263"/>
              <a:ext cx="1258811" cy="2415231"/>
            </a:xfrm>
            <a:custGeom>
              <a:avLst/>
              <a:gdLst/>
              <a:ahLst/>
              <a:cxnLst/>
              <a:rect l="l" t="t" r="r" b="b"/>
              <a:pathLst>
                <a:path w="13044" h="25027" extrusionOk="0">
                  <a:moveTo>
                    <a:pt x="524" y="1"/>
                  </a:moveTo>
                  <a:cubicBezTo>
                    <a:pt x="233" y="1"/>
                    <a:pt x="0" y="245"/>
                    <a:pt x="0" y="539"/>
                  </a:cubicBezTo>
                  <a:lnTo>
                    <a:pt x="0" y="24503"/>
                  </a:lnTo>
                  <a:cubicBezTo>
                    <a:pt x="0" y="24794"/>
                    <a:pt x="233" y="25027"/>
                    <a:pt x="524" y="25027"/>
                  </a:cubicBezTo>
                  <a:lnTo>
                    <a:pt x="12517" y="25027"/>
                  </a:lnTo>
                  <a:cubicBezTo>
                    <a:pt x="12811" y="25027"/>
                    <a:pt x="13044" y="24794"/>
                    <a:pt x="13044" y="24503"/>
                  </a:cubicBezTo>
                  <a:lnTo>
                    <a:pt x="13044" y="539"/>
                  </a:lnTo>
                  <a:cubicBezTo>
                    <a:pt x="13044" y="245"/>
                    <a:pt x="12811" y="1"/>
                    <a:pt x="1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8"/>
            <p:cNvSpPr/>
            <p:nvPr/>
          </p:nvSpPr>
          <p:spPr>
            <a:xfrm>
              <a:off x="900506" y="1612014"/>
              <a:ext cx="1175624" cy="2330885"/>
            </a:xfrm>
            <a:custGeom>
              <a:avLst/>
              <a:gdLst/>
              <a:ahLst/>
              <a:cxnLst/>
              <a:rect l="l" t="t" r="r" b="b"/>
              <a:pathLst>
                <a:path w="12182" h="24153" extrusionOk="0">
                  <a:moveTo>
                    <a:pt x="1039" y="0"/>
                  </a:moveTo>
                  <a:cubicBezTo>
                    <a:pt x="465" y="0"/>
                    <a:pt x="1" y="468"/>
                    <a:pt x="1" y="1039"/>
                  </a:cubicBezTo>
                  <a:lnTo>
                    <a:pt x="1" y="23114"/>
                  </a:lnTo>
                  <a:cubicBezTo>
                    <a:pt x="1" y="23688"/>
                    <a:pt x="465" y="24152"/>
                    <a:pt x="1039" y="24152"/>
                  </a:cubicBezTo>
                  <a:lnTo>
                    <a:pt x="11143" y="24152"/>
                  </a:lnTo>
                  <a:cubicBezTo>
                    <a:pt x="11714" y="24152"/>
                    <a:pt x="12182" y="23688"/>
                    <a:pt x="12182" y="23114"/>
                  </a:cubicBezTo>
                  <a:lnTo>
                    <a:pt x="12182" y="1039"/>
                  </a:lnTo>
                  <a:cubicBezTo>
                    <a:pt x="12182" y="468"/>
                    <a:pt x="11714" y="0"/>
                    <a:pt x="11143" y="0"/>
                  </a:cubicBezTo>
                  <a:lnTo>
                    <a:pt x="9334" y="0"/>
                  </a:lnTo>
                  <a:lnTo>
                    <a:pt x="9334" y="527"/>
                  </a:lnTo>
                  <a:cubicBezTo>
                    <a:pt x="9334" y="899"/>
                    <a:pt x="9031" y="1191"/>
                    <a:pt x="8670" y="1191"/>
                  </a:cubicBezTo>
                  <a:lnTo>
                    <a:pt x="3512" y="1191"/>
                  </a:lnTo>
                  <a:cubicBezTo>
                    <a:pt x="3151" y="1191"/>
                    <a:pt x="2860" y="899"/>
                    <a:pt x="2860" y="527"/>
                  </a:cubicBezTo>
                  <a:lnTo>
                    <a:pt x="286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8"/>
            <p:cNvSpPr/>
            <p:nvPr/>
          </p:nvSpPr>
          <p:spPr>
            <a:xfrm>
              <a:off x="1698789" y="3129936"/>
              <a:ext cx="309781" cy="30978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723" y="0"/>
                  </a:moveTo>
                  <a:cubicBezTo>
                    <a:pt x="328" y="0"/>
                    <a:pt x="0" y="328"/>
                    <a:pt x="0" y="712"/>
                  </a:cubicBezTo>
                  <a:lnTo>
                    <a:pt x="0" y="2498"/>
                  </a:lnTo>
                  <a:cubicBezTo>
                    <a:pt x="0" y="2893"/>
                    <a:pt x="328" y="3209"/>
                    <a:pt x="723" y="3209"/>
                  </a:cubicBezTo>
                  <a:lnTo>
                    <a:pt x="2498" y="3209"/>
                  </a:lnTo>
                  <a:cubicBezTo>
                    <a:pt x="2893" y="3209"/>
                    <a:pt x="3210" y="2893"/>
                    <a:pt x="3210" y="2498"/>
                  </a:cubicBezTo>
                  <a:lnTo>
                    <a:pt x="3210" y="712"/>
                  </a:lnTo>
                  <a:cubicBezTo>
                    <a:pt x="3210" y="328"/>
                    <a:pt x="2893" y="0"/>
                    <a:pt x="2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8"/>
            <p:cNvSpPr/>
            <p:nvPr/>
          </p:nvSpPr>
          <p:spPr>
            <a:xfrm>
              <a:off x="1716931" y="1627937"/>
              <a:ext cx="52788" cy="54139"/>
            </a:xfrm>
            <a:custGeom>
              <a:avLst/>
              <a:gdLst/>
              <a:ahLst/>
              <a:cxnLst/>
              <a:rect l="l" t="t" r="r" b="b"/>
              <a:pathLst>
                <a:path w="547" h="561" extrusionOk="0">
                  <a:moveTo>
                    <a:pt x="280" y="1"/>
                  </a:moveTo>
                  <a:cubicBezTo>
                    <a:pt x="115" y="1"/>
                    <a:pt x="0" y="127"/>
                    <a:pt x="0" y="281"/>
                  </a:cubicBezTo>
                  <a:cubicBezTo>
                    <a:pt x="0" y="432"/>
                    <a:pt x="115" y="561"/>
                    <a:pt x="280" y="561"/>
                  </a:cubicBezTo>
                  <a:cubicBezTo>
                    <a:pt x="431" y="561"/>
                    <a:pt x="546" y="432"/>
                    <a:pt x="546" y="281"/>
                  </a:cubicBezTo>
                  <a:cubicBezTo>
                    <a:pt x="546" y="127"/>
                    <a:pt x="431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8"/>
            <p:cNvSpPr/>
            <p:nvPr/>
          </p:nvSpPr>
          <p:spPr>
            <a:xfrm>
              <a:off x="1210188" y="1627937"/>
              <a:ext cx="54139" cy="54139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1"/>
                  </a:moveTo>
                  <a:cubicBezTo>
                    <a:pt x="127" y="1"/>
                    <a:pt x="1" y="127"/>
                    <a:pt x="1" y="281"/>
                  </a:cubicBezTo>
                  <a:cubicBezTo>
                    <a:pt x="1" y="432"/>
                    <a:pt x="127" y="561"/>
                    <a:pt x="281" y="561"/>
                  </a:cubicBezTo>
                  <a:cubicBezTo>
                    <a:pt x="432" y="561"/>
                    <a:pt x="561" y="432"/>
                    <a:pt x="561" y="281"/>
                  </a:cubicBezTo>
                  <a:cubicBezTo>
                    <a:pt x="561" y="127"/>
                    <a:pt x="43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8"/>
            <p:cNvSpPr/>
            <p:nvPr/>
          </p:nvSpPr>
          <p:spPr>
            <a:xfrm>
              <a:off x="1636930" y="1627937"/>
              <a:ext cx="53078" cy="54139"/>
            </a:xfrm>
            <a:custGeom>
              <a:avLst/>
              <a:gdLst/>
              <a:ahLst/>
              <a:cxnLst/>
              <a:rect l="l" t="t" r="r" b="b"/>
              <a:pathLst>
                <a:path w="550" h="561" extrusionOk="0">
                  <a:moveTo>
                    <a:pt x="280" y="1"/>
                  </a:moveTo>
                  <a:cubicBezTo>
                    <a:pt x="115" y="1"/>
                    <a:pt x="0" y="127"/>
                    <a:pt x="0" y="281"/>
                  </a:cubicBezTo>
                  <a:cubicBezTo>
                    <a:pt x="0" y="432"/>
                    <a:pt x="115" y="561"/>
                    <a:pt x="280" y="561"/>
                  </a:cubicBezTo>
                  <a:cubicBezTo>
                    <a:pt x="431" y="561"/>
                    <a:pt x="549" y="432"/>
                    <a:pt x="549" y="281"/>
                  </a:cubicBezTo>
                  <a:cubicBezTo>
                    <a:pt x="549" y="127"/>
                    <a:pt x="431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8"/>
            <p:cNvSpPr/>
            <p:nvPr/>
          </p:nvSpPr>
          <p:spPr>
            <a:xfrm>
              <a:off x="1372315" y="1637974"/>
              <a:ext cx="231998" cy="33873"/>
            </a:xfrm>
            <a:custGeom>
              <a:avLst/>
              <a:gdLst/>
              <a:ahLst/>
              <a:cxnLst/>
              <a:rect l="l" t="t" r="r" b="b"/>
              <a:pathLst>
                <a:path w="2404" h="351" extrusionOk="0">
                  <a:moveTo>
                    <a:pt x="174" y="0"/>
                  </a:moveTo>
                  <a:cubicBezTo>
                    <a:pt x="82" y="0"/>
                    <a:pt x="1" y="81"/>
                    <a:pt x="1" y="177"/>
                  </a:cubicBezTo>
                  <a:cubicBezTo>
                    <a:pt x="1" y="269"/>
                    <a:pt x="82" y="350"/>
                    <a:pt x="174" y="350"/>
                  </a:cubicBezTo>
                  <a:lnTo>
                    <a:pt x="2227" y="350"/>
                  </a:lnTo>
                  <a:cubicBezTo>
                    <a:pt x="2322" y="350"/>
                    <a:pt x="2403" y="269"/>
                    <a:pt x="2403" y="177"/>
                  </a:cubicBezTo>
                  <a:cubicBezTo>
                    <a:pt x="2403" y="81"/>
                    <a:pt x="2322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8"/>
            <p:cNvSpPr/>
            <p:nvPr/>
          </p:nvSpPr>
          <p:spPr>
            <a:xfrm>
              <a:off x="951075" y="1800102"/>
              <a:ext cx="1075355" cy="340084"/>
            </a:xfrm>
            <a:custGeom>
              <a:avLst/>
              <a:gdLst/>
              <a:ahLst/>
              <a:cxnLst/>
              <a:rect l="l" t="t" r="r" b="b"/>
              <a:pathLst>
                <a:path w="11143" h="3524" extrusionOk="0">
                  <a:moveTo>
                    <a:pt x="305" y="0"/>
                  </a:moveTo>
                  <a:cubicBezTo>
                    <a:pt x="140" y="0"/>
                    <a:pt x="0" y="140"/>
                    <a:pt x="0" y="303"/>
                  </a:cubicBezTo>
                  <a:lnTo>
                    <a:pt x="0" y="3232"/>
                  </a:lnTo>
                  <a:cubicBezTo>
                    <a:pt x="0" y="3397"/>
                    <a:pt x="140" y="3523"/>
                    <a:pt x="305" y="3523"/>
                  </a:cubicBezTo>
                  <a:lnTo>
                    <a:pt x="10840" y="3523"/>
                  </a:lnTo>
                  <a:cubicBezTo>
                    <a:pt x="11002" y="3523"/>
                    <a:pt x="11142" y="3397"/>
                    <a:pt x="11142" y="3232"/>
                  </a:cubicBezTo>
                  <a:lnTo>
                    <a:pt x="11142" y="303"/>
                  </a:lnTo>
                  <a:cubicBezTo>
                    <a:pt x="11142" y="140"/>
                    <a:pt x="11002" y="0"/>
                    <a:pt x="10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8"/>
            <p:cNvSpPr/>
            <p:nvPr/>
          </p:nvSpPr>
          <p:spPr>
            <a:xfrm>
              <a:off x="1319334" y="3129936"/>
              <a:ext cx="309878" cy="309781"/>
            </a:xfrm>
            <a:custGeom>
              <a:avLst/>
              <a:gdLst/>
              <a:ahLst/>
              <a:cxnLst/>
              <a:rect l="l" t="t" r="r" b="b"/>
              <a:pathLst>
                <a:path w="3211" h="3210" extrusionOk="0">
                  <a:moveTo>
                    <a:pt x="723" y="0"/>
                  </a:moveTo>
                  <a:cubicBezTo>
                    <a:pt x="326" y="0"/>
                    <a:pt x="1" y="328"/>
                    <a:pt x="1" y="712"/>
                  </a:cubicBezTo>
                  <a:lnTo>
                    <a:pt x="1" y="2498"/>
                  </a:lnTo>
                  <a:cubicBezTo>
                    <a:pt x="1" y="2893"/>
                    <a:pt x="326" y="3209"/>
                    <a:pt x="723" y="3209"/>
                  </a:cubicBezTo>
                  <a:lnTo>
                    <a:pt x="2496" y="3209"/>
                  </a:lnTo>
                  <a:cubicBezTo>
                    <a:pt x="2894" y="3209"/>
                    <a:pt x="3210" y="2893"/>
                    <a:pt x="3210" y="2498"/>
                  </a:cubicBezTo>
                  <a:lnTo>
                    <a:pt x="3210" y="712"/>
                  </a:lnTo>
                  <a:cubicBezTo>
                    <a:pt x="3210" y="328"/>
                    <a:pt x="2894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8"/>
            <p:cNvSpPr/>
            <p:nvPr/>
          </p:nvSpPr>
          <p:spPr>
            <a:xfrm>
              <a:off x="948855" y="3129936"/>
              <a:ext cx="309781" cy="30978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712" y="0"/>
                  </a:moveTo>
                  <a:cubicBezTo>
                    <a:pt x="328" y="0"/>
                    <a:pt x="1" y="328"/>
                    <a:pt x="1" y="712"/>
                  </a:cubicBezTo>
                  <a:lnTo>
                    <a:pt x="1" y="2498"/>
                  </a:lnTo>
                  <a:cubicBezTo>
                    <a:pt x="1" y="2893"/>
                    <a:pt x="328" y="3209"/>
                    <a:pt x="712" y="3209"/>
                  </a:cubicBezTo>
                  <a:lnTo>
                    <a:pt x="2499" y="3209"/>
                  </a:lnTo>
                  <a:cubicBezTo>
                    <a:pt x="2893" y="3209"/>
                    <a:pt x="3210" y="2893"/>
                    <a:pt x="3210" y="2498"/>
                  </a:cubicBezTo>
                  <a:lnTo>
                    <a:pt x="3210" y="712"/>
                  </a:lnTo>
                  <a:cubicBezTo>
                    <a:pt x="3210" y="328"/>
                    <a:pt x="2893" y="0"/>
                    <a:pt x="2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8"/>
            <p:cNvSpPr/>
            <p:nvPr/>
          </p:nvSpPr>
          <p:spPr>
            <a:xfrm>
              <a:off x="1698789" y="3536317"/>
              <a:ext cx="309781" cy="30978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723" y="1"/>
                  </a:moveTo>
                  <a:cubicBezTo>
                    <a:pt x="328" y="1"/>
                    <a:pt x="0" y="317"/>
                    <a:pt x="0" y="712"/>
                  </a:cubicBezTo>
                  <a:lnTo>
                    <a:pt x="0" y="2488"/>
                  </a:lnTo>
                  <a:cubicBezTo>
                    <a:pt x="0" y="2882"/>
                    <a:pt x="328" y="3210"/>
                    <a:pt x="723" y="3210"/>
                  </a:cubicBezTo>
                  <a:lnTo>
                    <a:pt x="2498" y="3210"/>
                  </a:lnTo>
                  <a:cubicBezTo>
                    <a:pt x="2893" y="3210"/>
                    <a:pt x="3210" y="2882"/>
                    <a:pt x="3210" y="2488"/>
                  </a:cubicBezTo>
                  <a:lnTo>
                    <a:pt x="3210" y="712"/>
                  </a:lnTo>
                  <a:cubicBezTo>
                    <a:pt x="3210" y="317"/>
                    <a:pt x="2893" y="1"/>
                    <a:pt x="2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8"/>
            <p:cNvSpPr/>
            <p:nvPr/>
          </p:nvSpPr>
          <p:spPr>
            <a:xfrm>
              <a:off x="1319334" y="3536317"/>
              <a:ext cx="309878" cy="309781"/>
            </a:xfrm>
            <a:custGeom>
              <a:avLst/>
              <a:gdLst/>
              <a:ahLst/>
              <a:cxnLst/>
              <a:rect l="l" t="t" r="r" b="b"/>
              <a:pathLst>
                <a:path w="3211" h="3210" extrusionOk="0">
                  <a:moveTo>
                    <a:pt x="723" y="1"/>
                  </a:moveTo>
                  <a:cubicBezTo>
                    <a:pt x="326" y="1"/>
                    <a:pt x="1" y="317"/>
                    <a:pt x="1" y="712"/>
                  </a:cubicBezTo>
                  <a:lnTo>
                    <a:pt x="1" y="2488"/>
                  </a:lnTo>
                  <a:cubicBezTo>
                    <a:pt x="1" y="2882"/>
                    <a:pt x="326" y="3210"/>
                    <a:pt x="723" y="3210"/>
                  </a:cubicBezTo>
                  <a:lnTo>
                    <a:pt x="2496" y="3210"/>
                  </a:lnTo>
                  <a:cubicBezTo>
                    <a:pt x="2894" y="3210"/>
                    <a:pt x="3210" y="2882"/>
                    <a:pt x="3210" y="2488"/>
                  </a:cubicBezTo>
                  <a:lnTo>
                    <a:pt x="3210" y="712"/>
                  </a:lnTo>
                  <a:cubicBezTo>
                    <a:pt x="3210" y="317"/>
                    <a:pt x="2894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8"/>
            <p:cNvSpPr/>
            <p:nvPr/>
          </p:nvSpPr>
          <p:spPr>
            <a:xfrm>
              <a:off x="948855" y="3536317"/>
              <a:ext cx="309781" cy="30978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712" y="1"/>
                  </a:moveTo>
                  <a:cubicBezTo>
                    <a:pt x="328" y="1"/>
                    <a:pt x="1" y="317"/>
                    <a:pt x="1" y="712"/>
                  </a:cubicBezTo>
                  <a:lnTo>
                    <a:pt x="1" y="2488"/>
                  </a:lnTo>
                  <a:cubicBezTo>
                    <a:pt x="1" y="2882"/>
                    <a:pt x="328" y="3210"/>
                    <a:pt x="712" y="3210"/>
                  </a:cubicBezTo>
                  <a:lnTo>
                    <a:pt x="2499" y="3210"/>
                  </a:lnTo>
                  <a:cubicBezTo>
                    <a:pt x="2893" y="3210"/>
                    <a:pt x="3210" y="2882"/>
                    <a:pt x="3210" y="2488"/>
                  </a:cubicBezTo>
                  <a:lnTo>
                    <a:pt x="3210" y="712"/>
                  </a:lnTo>
                  <a:cubicBezTo>
                    <a:pt x="3210" y="317"/>
                    <a:pt x="2893" y="1"/>
                    <a:pt x="2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8"/>
            <p:cNvSpPr/>
            <p:nvPr/>
          </p:nvSpPr>
          <p:spPr>
            <a:xfrm>
              <a:off x="1562621" y="2286485"/>
              <a:ext cx="904252" cy="703618"/>
            </a:xfrm>
            <a:custGeom>
              <a:avLst/>
              <a:gdLst/>
              <a:ahLst/>
              <a:cxnLst/>
              <a:rect l="l" t="t" r="r" b="b"/>
              <a:pathLst>
                <a:path w="9370" h="7291" extrusionOk="0">
                  <a:moveTo>
                    <a:pt x="955" y="1"/>
                  </a:moveTo>
                  <a:cubicBezTo>
                    <a:pt x="431" y="1"/>
                    <a:pt x="0" y="421"/>
                    <a:pt x="0" y="947"/>
                  </a:cubicBezTo>
                  <a:lnTo>
                    <a:pt x="0" y="5262"/>
                  </a:lnTo>
                  <a:cubicBezTo>
                    <a:pt x="0" y="5789"/>
                    <a:pt x="431" y="6220"/>
                    <a:pt x="955" y="6220"/>
                  </a:cubicBezTo>
                  <a:lnTo>
                    <a:pt x="1095" y="6220"/>
                  </a:lnTo>
                  <a:lnTo>
                    <a:pt x="1610" y="7108"/>
                  </a:lnTo>
                  <a:cubicBezTo>
                    <a:pt x="1680" y="7230"/>
                    <a:pt x="1800" y="7291"/>
                    <a:pt x="1920" y="7291"/>
                  </a:cubicBezTo>
                  <a:cubicBezTo>
                    <a:pt x="2039" y="7291"/>
                    <a:pt x="2159" y="7230"/>
                    <a:pt x="2229" y="7108"/>
                  </a:cubicBezTo>
                  <a:lnTo>
                    <a:pt x="2753" y="6220"/>
                  </a:lnTo>
                  <a:lnTo>
                    <a:pt x="8412" y="6220"/>
                  </a:lnTo>
                  <a:cubicBezTo>
                    <a:pt x="8936" y="6220"/>
                    <a:pt x="9370" y="5789"/>
                    <a:pt x="9370" y="5262"/>
                  </a:cubicBezTo>
                  <a:lnTo>
                    <a:pt x="9370" y="947"/>
                  </a:lnTo>
                  <a:cubicBezTo>
                    <a:pt x="9370" y="421"/>
                    <a:pt x="8936" y="1"/>
                    <a:pt x="8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8"/>
            <p:cNvSpPr/>
            <p:nvPr/>
          </p:nvSpPr>
          <p:spPr>
            <a:xfrm>
              <a:off x="1562621" y="2286485"/>
              <a:ext cx="904252" cy="99304"/>
            </a:xfrm>
            <a:custGeom>
              <a:avLst/>
              <a:gdLst/>
              <a:ahLst/>
              <a:cxnLst/>
              <a:rect l="l" t="t" r="r" b="b"/>
              <a:pathLst>
                <a:path w="9370" h="1029" extrusionOk="0">
                  <a:moveTo>
                    <a:pt x="955" y="1"/>
                  </a:moveTo>
                  <a:cubicBezTo>
                    <a:pt x="431" y="1"/>
                    <a:pt x="0" y="421"/>
                    <a:pt x="0" y="947"/>
                  </a:cubicBezTo>
                  <a:lnTo>
                    <a:pt x="0" y="1029"/>
                  </a:lnTo>
                  <a:lnTo>
                    <a:pt x="9370" y="1029"/>
                  </a:lnTo>
                  <a:lnTo>
                    <a:pt x="9370" y="947"/>
                  </a:lnTo>
                  <a:cubicBezTo>
                    <a:pt x="9370" y="421"/>
                    <a:pt x="8936" y="1"/>
                    <a:pt x="8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8"/>
            <p:cNvSpPr/>
            <p:nvPr/>
          </p:nvSpPr>
          <p:spPr>
            <a:xfrm>
              <a:off x="2232879" y="2314051"/>
              <a:ext cx="43910" cy="44199"/>
            </a:xfrm>
            <a:custGeom>
              <a:avLst/>
              <a:gdLst/>
              <a:ahLst/>
              <a:cxnLst/>
              <a:rect l="l" t="t" r="r" b="b"/>
              <a:pathLst>
                <a:path w="455" h="458" extrusionOk="0">
                  <a:moveTo>
                    <a:pt x="222" y="1"/>
                  </a:moveTo>
                  <a:cubicBezTo>
                    <a:pt x="93" y="1"/>
                    <a:pt x="1" y="93"/>
                    <a:pt x="1" y="222"/>
                  </a:cubicBezTo>
                  <a:cubicBezTo>
                    <a:pt x="1" y="351"/>
                    <a:pt x="93" y="457"/>
                    <a:pt x="222" y="457"/>
                  </a:cubicBezTo>
                  <a:cubicBezTo>
                    <a:pt x="351" y="457"/>
                    <a:pt x="454" y="351"/>
                    <a:pt x="454" y="222"/>
                  </a:cubicBezTo>
                  <a:cubicBezTo>
                    <a:pt x="454" y="93"/>
                    <a:pt x="351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8"/>
            <p:cNvSpPr/>
            <p:nvPr/>
          </p:nvSpPr>
          <p:spPr>
            <a:xfrm>
              <a:off x="2315727" y="2314039"/>
              <a:ext cx="44103" cy="44199"/>
            </a:xfrm>
            <a:custGeom>
              <a:avLst/>
              <a:gdLst/>
              <a:ahLst/>
              <a:cxnLst/>
              <a:rect l="l" t="t" r="r" b="b"/>
              <a:pathLst>
                <a:path w="457" h="458" extrusionOk="0">
                  <a:moveTo>
                    <a:pt x="221" y="1"/>
                  </a:moveTo>
                  <a:cubicBezTo>
                    <a:pt x="93" y="1"/>
                    <a:pt x="0" y="93"/>
                    <a:pt x="0" y="222"/>
                  </a:cubicBezTo>
                  <a:cubicBezTo>
                    <a:pt x="0" y="351"/>
                    <a:pt x="93" y="457"/>
                    <a:pt x="221" y="457"/>
                  </a:cubicBezTo>
                  <a:cubicBezTo>
                    <a:pt x="350" y="457"/>
                    <a:pt x="457" y="351"/>
                    <a:pt x="457" y="222"/>
                  </a:cubicBezTo>
                  <a:cubicBezTo>
                    <a:pt x="457" y="93"/>
                    <a:pt x="350" y="1"/>
                    <a:pt x="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98"/>
            <p:cNvSpPr/>
            <p:nvPr/>
          </p:nvSpPr>
          <p:spPr>
            <a:xfrm>
              <a:off x="1747137" y="2470326"/>
              <a:ext cx="167919" cy="281409"/>
            </a:xfrm>
            <a:custGeom>
              <a:avLst/>
              <a:gdLst/>
              <a:ahLst/>
              <a:cxnLst/>
              <a:rect l="l" t="t" r="r" b="b"/>
              <a:pathLst>
                <a:path w="1740" h="2916" extrusionOk="0">
                  <a:moveTo>
                    <a:pt x="1448" y="1"/>
                  </a:moveTo>
                  <a:cubicBezTo>
                    <a:pt x="1381" y="1"/>
                    <a:pt x="1314" y="27"/>
                    <a:pt x="1261" y="78"/>
                  </a:cubicBezTo>
                  <a:lnTo>
                    <a:pt x="82" y="1268"/>
                  </a:lnTo>
                  <a:cubicBezTo>
                    <a:pt x="60" y="1282"/>
                    <a:pt x="60" y="1294"/>
                    <a:pt x="48" y="1305"/>
                  </a:cubicBezTo>
                  <a:lnTo>
                    <a:pt x="48" y="1316"/>
                  </a:lnTo>
                  <a:cubicBezTo>
                    <a:pt x="37" y="1316"/>
                    <a:pt x="37" y="1338"/>
                    <a:pt x="23" y="1352"/>
                  </a:cubicBezTo>
                  <a:lnTo>
                    <a:pt x="12" y="1352"/>
                  </a:lnTo>
                  <a:lnTo>
                    <a:pt x="12" y="1386"/>
                  </a:lnTo>
                  <a:cubicBezTo>
                    <a:pt x="12" y="1397"/>
                    <a:pt x="1" y="1397"/>
                    <a:pt x="1" y="1408"/>
                  </a:cubicBezTo>
                  <a:lnTo>
                    <a:pt x="1" y="1434"/>
                  </a:lnTo>
                  <a:lnTo>
                    <a:pt x="1" y="1456"/>
                  </a:lnTo>
                  <a:lnTo>
                    <a:pt x="1" y="1479"/>
                  </a:lnTo>
                  <a:lnTo>
                    <a:pt x="1" y="1515"/>
                  </a:lnTo>
                  <a:cubicBezTo>
                    <a:pt x="1" y="1515"/>
                    <a:pt x="12" y="1526"/>
                    <a:pt x="12" y="1537"/>
                  </a:cubicBezTo>
                  <a:lnTo>
                    <a:pt x="12" y="1563"/>
                  </a:lnTo>
                  <a:cubicBezTo>
                    <a:pt x="12" y="1563"/>
                    <a:pt x="23" y="1574"/>
                    <a:pt x="37" y="1574"/>
                  </a:cubicBezTo>
                  <a:cubicBezTo>
                    <a:pt x="37" y="1585"/>
                    <a:pt x="37" y="1596"/>
                    <a:pt x="48" y="1607"/>
                  </a:cubicBezTo>
                  <a:lnTo>
                    <a:pt x="60" y="1619"/>
                  </a:lnTo>
                  <a:cubicBezTo>
                    <a:pt x="60" y="1633"/>
                    <a:pt x="60" y="1644"/>
                    <a:pt x="82" y="1644"/>
                  </a:cubicBezTo>
                  <a:lnTo>
                    <a:pt x="1261" y="2834"/>
                  </a:lnTo>
                  <a:cubicBezTo>
                    <a:pt x="1308" y="2893"/>
                    <a:pt x="1378" y="2915"/>
                    <a:pt x="1448" y="2915"/>
                  </a:cubicBezTo>
                  <a:cubicBezTo>
                    <a:pt x="1518" y="2915"/>
                    <a:pt x="1577" y="2893"/>
                    <a:pt x="1633" y="2834"/>
                  </a:cubicBezTo>
                  <a:cubicBezTo>
                    <a:pt x="1740" y="2727"/>
                    <a:pt x="1740" y="2565"/>
                    <a:pt x="1633" y="2459"/>
                  </a:cubicBezTo>
                  <a:lnTo>
                    <a:pt x="642" y="1456"/>
                  </a:lnTo>
                  <a:lnTo>
                    <a:pt x="1633" y="454"/>
                  </a:lnTo>
                  <a:cubicBezTo>
                    <a:pt x="1740" y="347"/>
                    <a:pt x="1740" y="185"/>
                    <a:pt x="1633" y="78"/>
                  </a:cubicBezTo>
                  <a:cubicBezTo>
                    <a:pt x="1581" y="27"/>
                    <a:pt x="1515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98"/>
            <p:cNvSpPr/>
            <p:nvPr/>
          </p:nvSpPr>
          <p:spPr>
            <a:xfrm>
              <a:off x="1946611" y="2471291"/>
              <a:ext cx="149776" cy="280444"/>
            </a:xfrm>
            <a:custGeom>
              <a:avLst/>
              <a:gdLst/>
              <a:ahLst/>
              <a:cxnLst/>
              <a:rect l="l" t="t" r="r" b="b"/>
              <a:pathLst>
                <a:path w="1552" h="2906" extrusionOk="0">
                  <a:moveTo>
                    <a:pt x="1286" y="0"/>
                  </a:moveTo>
                  <a:cubicBezTo>
                    <a:pt x="1197" y="0"/>
                    <a:pt x="1119" y="54"/>
                    <a:pt x="1084" y="138"/>
                  </a:cubicBezTo>
                  <a:lnTo>
                    <a:pt x="45" y="2589"/>
                  </a:lnTo>
                  <a:cubicBezTo>
                    <a:pt x="0" y="2706"/>
                    <a:pt x="56" y="2835"/>
                    <a:pt x="174" y="2883"/>
                  </a:cubicBezTo>
                  <a:cubicBezTo>
                    <a:pt x="196" y="2905"/>
                    <a:pt x="233" y="2905"/>
                    <a:pt x="255" y="2905"/>
                  </a:cubicBezTo>
                  <a:cubicBezTo>
                    <a:pt x="350" y="2905"/>
                    <a:pt x="443" y="2857"/>
                    <a:pt x="476" y="2765"/>
                  </a:cubicBezTo>
                  <a:lnTo>
                    <a:pt x="1504" y="315"/>
                  </a:lnTo>
                  <a:cubicBezTo>
                    <a:pt x="1552" y="197"/>
                    <a:pt x="1504" y="57"/>
                    <a:pt x="1386" y="24"/>
                  </a:cubicBezTo>
                  <a:cubicBezTo>
                    <a:pt x="1353" y="8"/>
                    <a:pt x="1318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98"/>
            <p:cNvSpPr/>
            <p:nvPr/>
          </p:nvSpPr>
          <p:spPr>
            <a:xfrm>
              <a:off x="2124372" y="2470326"/>
              <a:ext cx="167919" cy="281409"/>
            </a:xfrm>
            <a:custGeom>
              <a:avLst/>
              <a:gdLst/>
              <a:ahLst/>
              <a:cxnLst/>
              <a:rect l="l" t="t" r="r" b="b"/>
              <a:pathLst>
                <a:path w="1740" h="2916" extrusionOk="0">
                  <a:moveTo>
                    <a:pt x="288" y="1"/>
                  </a:moveTo>
                  <a:cubicBezTo>
                    <a:pt x="219" y="1"/>
                    <a:pt x="152" y="27"/>
                    <a:pt x="104" y="78"/>
                  </a:cubicBezTo>
                  <a:cubicBezTo>
                    <a:pt x="1" y="185"/>
                    <a:pt x="1" y="347"/>
                    <a:pt x="104" y="454"/>
                  </a:cubicBezTo>
                  <a:lnTo>
                    <a:pt x="1099" y="1456"/>
                  </a:lnTo>
                  <a:lnTo>
                    <a:pt x="104" y="2459"/>
                  </a:lnTo>
                  <a:cubicBezTo>
                    <a:pt x="1" y="2565"/>
                    <a:pt x="1" y="2727"/>
                    <a:pt x="104" y="2834"/>
                  </a:cubicBezTo>
                  <a:cubicBezTo>
                    <a:pt x="152" y="2893"/>
                    <a:pt x="222" y="2915"/>
                    <a:pt x="292" y="2915"/>
                  </a:cubicBezTo>
                  <a:cubicBezTo>
                    <a:pt x="362" y="2915"/>
                    <a:pt x="432" y="2893"/>
                    <a:pt x="480" y="2834"/>
                  </a:cubicBezTo>
                  <a:lnTo>
                    <a:pt x="1659" y="1644"/>
                  </a:lnTo>
                  <a:cubicBezTo>
                    <a:pt x="1670" y="1633"/>
                    <a:pt x="1681" y="1619"/>
                    <a:pt x="1692" y="1607"/>
                  </a:cubicBezTo>
                  <a:cubicBezTo>
                    <a:pt x="1703" y="1596"/>
                    <a:pt x="1703" y="1585"/>
                    <a:pt x="1715" y="1574"/>
                  </a:cubicBezTo>
                  <a:lnTo>
                    <a:pt x="1715" y="1563"/>
                  </a:lnTo>
                  <a:cubicBezTo>
                    <a:pt x="1715" y="1549"/>
                    <a:pt x="1715" y="1537"/>
                    <a:pt x="1729" y="1526"/>
                  </a:cubicBezTo>
                  <a:lnTo>
                    <a:pt x="1729" y="1515"/>
                  </a:lnTo>
                  <a:lnTo>
                    <a:pt x="1729" y="1479"/>
                  </a:lnTo>
                  <a:lnTo>
                    <a:pt x="1740" y="1456"/>
                  </a:lnTo>
                  <a:cubicBezTo>
                    <a:pt x="1740" y="1456"/>
                    <a:pt x="1729" y="1445"/>
                    <a:pt x="1729" y="1434"/>
                  </a:cubicBezTo>
                  <a:lnTo>
                    <a:pt x="1729" y="1408"/>
                  </a:lnTo>
                  <a:lnTo>
                    <a:pt x="1729" y="1397"/>
                  </a:lnTo>
                  <a:cubicBezTo>
                    <a:pt x="1715" y="1375"/>
                    <a:pt x="1715" y="1375"/>
                    <a:pt x="1715" y="1352"/>
                  </a:cubicBezTo>
                  <a:cubicBezTo>
                    <a:pt x="1703" y="1338"/>
                    <a:pt x="1703" y="1327"/>
                    <a:pt x="1692" y="1316"/>
                  </a:cubicBezTo>
                  <a:lnTo>
                    <a:pt x="1692" y="1305"/>
                  </a:lnTo>
                  <a:cubicBezTo>
                    <a:pt x="1681" y="1294"/>
                    <a:pt x="1670" y="1282"/>
                    <a:pt x="1659" y="1268"/>
                  </a:cubicBezTo>
                  <a:lnTo>
                    <a:pt x="480" y="78"/>
                  </a:lnTo>
                  <a:cubicBezTo>
                    <a:pt x="426" y="27"/>
                    <a:pt x="35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5" name="Google Shape;2485;p98"/>
          <p:cNvSpPr/>
          <p:nvPr/>
        </p:nvSpPr>
        <p:spPr>
          <a:xfrm>
            <a:off x="2728563" y="1684108"/>
            <a:ext cx="250781" cy="250235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98"/>
          <p:cNvSpPr/>
          <p:nvPr/>
        </p:nvSpPr>
        <p:spPr>
          <a:xfrm>
            <a:off x="6634955" y="4189650"/>
            <a:ext cx="322547" cy="322547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 descr="Apa itu PostgreSQL">
            <a:extLst>
              <a:ext uri="{FF2B5EF4-FFF2-40B4-BE49-F238E27FC236}">
                <a16:creationId xmlns:a16="http://schemas.microsoft.com/office/drawing/2014/main" id="{F81A0FFF-D8B6-CD99-9A52-DC1E31B7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78" y="134857"/>
            <a:ext cx="1621993" cy="11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2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24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81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3145734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POSTGRESQL</a:t>
            </a:r>
            <a:endParaRPr/>
          </a:p>
        </p:txBody>
      </p:sp>
      <p:sp>
        <p:nvSpPr>
          <p:cNvPr id="1764" name="Google Shape;1764;p81"/>
          <p:cNvSpPr txBox="1">
            <a:spLocks noGrp="1"/>
          </p:cNvSpPr>
          <p:nvPr>
            <p:ph type="subTitle" idx="1"/>
          </p:nvPr>
        </p:nvSpPr>
        <p:spPr>
          <a:xfrm>
            <a:off x="902825" y="3022688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PostgreSQL adalah database yang banyak digunakan pada</a:t>
            </a:r>
            <a:r>
              <a:rPr lang="en-US" b="0" i="0" u="none" strike="noStrike">
                <a:solidFill>
                  <a:srgbClr val="007AFF"/>
                </a:solidFill>
                <a:effectLst/>
                <a:latin typeface="PT Serif" panose="020A0603040505020204" pitchFamily="18" charset="0"/>
                <a:hlinkClick r:id="rId3"/>
              </a:rPr>
              <a:t> web app</a:t>
            </a: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, aplikasi mobile, dan aplikasi analytics. Itulah kenapa aplikasi yang membutuhkan pengolahan data yang lebih kompleks akan lebih cocok menggunakan postgreSQL.</a:t>
            </a:r>
            <a:endParaRPr/>
          </a:p>
        </p:txBody>
      </p:sp>
      <p:grpSp>
        <p:nvGrpSpPr>
          <p:cNvPr id="1765" name="Google Shape;1765;p81"/>
          <p:cNvGrpSpPr/>
          <p:nvPr/>
        </p:nvGrpSpPr>
        <p:grpSpPr>
          <a:xfrm>
            <a:off x="5204264" y="3224569"/>
            <a:ext cx="934369" cy="686218"/>
            <a:chOff x="2277700" y="3137375"/>
            <a:chExt cx="1001575" cy="735575"/>
          </a:xfrm>
        </p:grpSpPr>
        <p:sp>
          <p:nvSpPr>
            <p:cNvPr id="1766" name="Google Shape;1766;p81"/>
            <p:cNvSpPr/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1"/>
            <p:cNvSpPr/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1"/>
            <p:cNvSpPr/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1"/>
            <p:cNvSpPr/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1"/>
            <p:cNvSpPr/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1"/>
            <p:cNvSpPr/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81"/>
          <p:cNvGrpSpPr/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773" name="Google Shape;1773;p81"/>
            <p:cNvGrpSpPr/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774" name="Google Shape;1774;p81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1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1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81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81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1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1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1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1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3" name="Google Shape;1783;p81"/>
            <p:cNvSpPr/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84" name="Google Shape;1784;p81"/>
            <p:cNvSpPr/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785" name="Google Shape;1785;p81"/>
          <p:cNvGrpSpPr/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786" name="Google Shape;1786;p81"/>
            <p:cNvSpPr/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1"/>
            <p:cNvSpPr/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1"/>
            <p:cNvSpPr/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1"/>
            <p:cNvSpPr/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81"/>
          <p:cNvSpPr/>
          <p:nvPr/>
        </p:nvSpPr>
        <p:spPr>
          <a:xfrm>
            <a:off x="902825" y="15214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81"/>
          <p:cNvSpPr/>
          <p:nvPr/>
        </p:nvSpPr>
        <p:spPr>
          <a:xfrm>
            <a:off x="1259250" y="19948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pa itu PostgreSQL">
            <a:extLst>
              <a:ext uri="{FF2B5EF4-FFF2-40B4-BE49-F238E27FC236}">
                <a16:creationId xmlns:a16="http://schemas.microsoft.com/office/drawing/2014/main" id="{4A66448E-6535-0948-D00E-843E5A2D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64" y="1956622"/>
            <a:ext cx="1621993" cy="11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7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92"/>
          <p:cNvSpPr txBox="1">
            <a:spLocks noGrp="1"/>
          </p:cNvSpPr>
          <p:nvPr>
            <p:ph type="title"/>
          </p:nvPr>
        </p:nvSpPr>
        <p:spPr>
          <a:xfrm>
            <a:off x="1117524" y="2165575"/>
            <a:ext cx="39855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br>
              <a:rPr lang="en"/>
            </a:br>
            <a:r>
              <a:rPr lang="en"/>
              <a:t>API</a:t>
            </a:r>
            <a:endParaRPr/>
          </a:p>
        </p:txBody>
      </p:sp>
      <p:grpSp>
        <p:nvGrpSpPr>
          <p:cNvPr id="2272" name="Google Shape;2272;p92"/>
          <p:cNvGrpSpPr/>
          <p:nvPr/>
        </p:nvGrpSpPr>
        <p:grpSpPr>
          <a:xfrm>
            <a:off x="5049209" y="721051"/>
            <a:ext cx="3272460" cy="3344357"/>
            <a:chOff x="5359434" y="721051"/>
            <a:chExt cx="3272460" cy="3344357"/>
          </a:xfrm>
        </p:grpSpPr>
        <p:sp>
          <p:nvSpPr>
            <p:cNvPr id="2273" name="Google Shape;2273;p92"/>
            <p:cNvSpPr/>
            <p:nvPr/>
          </p:nvSpPr>
          <p:spPr>
            <a:xfrm>
              <a:off x="5359434" y="778394"/>
              <a:ext cx="1453082" cy="817769"/>
            </a:xfrm>
            <a:custGeom>
              <a:avLst/>
              <a:gdLst/>
              <a:ahLst/>
              <a:cxnLst/>
              <a:rect l="l" t="t" r="r" b="b"/>
              <a:pathLst>
                <a:path w="15052" h="8471" extrusionOk="0">
                  <a:moveTo>
                    <a:pt x="866" y="0"/>
                  </a:moveTo>
                  <a:cubicBezTo>
                    <a:pt x="387" y="0"/>
                    <a:pt x="0" y="398"/>
                    <a:pt x="0" y="877"/>
                  </a:cubicBezTo>
                  <a:lnTo>
                    <a:pt x="0" y="7597"/>
                  </a:lnTo>
                  <a:cubicBezTo>
                    <a:pt x="0" y="8073"/>
                    <a:pt x="387" y="8471"/>
                    <a:pt x="866" y="8471"/>
                  </a:cubicBezTo>
                  <a:lnTo>
                    <a:pt x="14189" y="8471"/>
                  </a:lnTo>
                  <a:cubicBezTo>
                    <a:pt x="14668" y="8471"/>
                    <a:pt x="15051" y="8073"/>
                    <a:pt x="15051" y="7597"/>
                  </a:cubicBezTo>
                  <a:lnTo>
                    <a:pt x="15051" y="877"/>
                  </a:lnTo>
                  <a:cubicBezTo>
                    <a:pt x="15051" y="398"/>
                    <a:pt x="14668" y="0"/>
                    <a:pt x="14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2"/>
            <p:cNvSpPr/>
            <p:nvPr/>
          </p:nvSpPr>
          <p:spPr>
            <a:xfrm>
              <a:off x="5717594" y="965389"/>
              <a:ext cx="929463" cy="28285"/>
            </a:xfrm>
            <a:custGeom>
              <a:avLst/>
              <a:gdLst/>
              <a:ahLst/>
              <a:cxnLst/>
              <a:rect l="l" t="t" r="r" b="b"/>
              <a:pathLst>
                <a:path w="9628" h="293" extrusionOk="0">
                  <a:moveTo>
                    <a:pt x="141" y="1"/>
                  </a:moveTo>
                  <a:cubicBezTo>
                    <a:pt x="59" y="1"/>
                    <a:pt x="1" y="60"/>
                    <a:pt x="1" y="152"/>
                  </a:cubicBezTo>
                  <a:cubicBezTo>
                    <a:pt x="1" y="233"/>
                    <a:pt x="59" y="292"/>
                    <a:pt x="141" y="292"/>
                  </a:cubicBezTo>
                  <a:lnTo>
                    <a:pt x="9477" y="292"/>
                  </a:lnTo>
                  <a:cubicBezTo>
                    <a:pt x="9558" y="292"/>
                    <a:pt x="9628" y="233"/>
                    <a:pt x="9628" y="152"/>
                  </a:cubicBezTo>
                  <a:cubicBezTo>
                    <a:pt x="9628" y="60"/>
                    <a:pt x="9558" y="1"/>
                    <a:pt x="9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2"/>
            <p:cNvSpPr/>
            <p:nvPr/>
          </p:nvSpPr>
          <p:spPr>
            <a:xfrm>
              <a:off x="5717594" y="1018389"/>
              <a:ext cx="789773" cy="29347"/>
            </a:xfrm>
            <a:custGeom>
              <a:avLst/>
              <a:gdLst/>
              <a:ahLst/>
              <a:cxnLst/>
              <a:rect l="l" t="t" r="r" b="b"/>
              <a:pathLst>
                <a:path w="8181" h="304" extrusionOk="0">
                  <a:moveTo>
                    <a:pt x="141" y="1"/>
                  </a:moveTo>
                  <a:cubicBezTo>
                    <a:pt x="59" y="1"/>
                    <a:pt x="1" y="71"/>
                    <a:pt x="1" y="152"/>
                  </a:cubicBezTo>
                  <a:cubicBezTo>
                    <a:pt x="1" y="233"/>
                    <a:pt x="59" y="303"/>
                    <a:pt x="141" y="303"/>
                  </a:cubicBezTo>
                  <a:lnTo>
                    <a:pt x="8029" y="303"/>
                  </a:lnTo>
                  <a:cubicBezTo>
                    <a:pt x="8110" y="303"/>
                    <a:pt x="8180" y="233"/>
                    <a:pt x="8180" y="152"/>
                  </a:cubicBezTo>
                  <a:cubicBezTo>
                    <a:pt x="8180" y="71"/>
                    <a:pt x="8110" y="1"/>
                    <a:pt x="8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92"/>
            <p:cNvSpPr/>
            <p:nvPr/>
          </p:nvSpPr>
          <p:spPr>
            <a:xfrm>
              <a:off x="5525095" y="937297"/>
              <a:ext cx="137469" cy="137469"/>
            </a:xfrm>
            <a:custGeom>
              <a:avLst/>
              <a:gdLst/>
              <a:ahLst/>
              <a:cxnLst/>
              <a:rect l="l" t="t" r="r" b="b"/>
              <a:pathLst>
                <a:path w="1424" h="1424" extrusionOk="0">
                  <a:moveTo>
                    <a:pt x="211" y="1"/>
                  </a:moveTo>
                  <a:cubicBezTo>
                    <a:pt x="93" y="1"/>
                    <a:pt x="1" y="93"/>
                    <a:pt x="1" y="197"/>
                  </a:cubicBezTo>
                  <a:lnTo>
                    <a:pt x="1" y="1224"/>
                  </a:lnTo>
                  <a:cubicBezTo>
                    <a:pt x="1" y="1331"/>
                    <a:pt x="93" y="1423"/>
                    <a:pt x="211" y="1423"/>
                  </a:cubicBezTo>
                  <a:lnTo>
                    <a:pt x="1224" y="1423"/>
                  </a:lnTo>
                  <a:cubicBezTo>
                    <a:pt x="1342" y="1423"/>
                    <a:pt x="1423" y="1331"/>
                    <a:pt x="1423" y="1224"/>
                  </a:cubicBezTo>
                  <a:lnTo>
                    <a:pt x="1423" y="197"/>
                  </a:lnTo>
                  <a:cubicBezTo>
                    <a:pt x="1423" y="93"/>
                    <a:pt x="1342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92"/>
            <p:cNvSpPr/>
            <p:nvPr/>
          </p:nvSpPr>
          <p:spPr>
            <a:xfrm>
              <a:off x="5717594" y="1165706"/>
              <a:ext cx="929463" cy="28479"/>
            </a:xfrm>
            <a:custGeom>
              <a:avLst/>
              <a:gdLst/>
              <a:ahLst/>
              <a:cxnLst/>
              <a:rect l="l" t="t" r="r" b="b"/>
              <a:pathLst>
                <a:path w="9628" h="295" extrusionOk="0">
                  <a:moveTo>
                    <a:pt x="141" y="1"/>
                  </a:moveTo>
                  <a:cubicBezTo>
                    <a:pt x="59" y="1"/>
                    <a:pt x="1" y="60"/>
                    <a:pt x="1" y="141"/>
                  </a:cubicBezTo>
                  <a:cubicBezTo>
                    <a:pt x="1" y="225"/>
                    <a:pt x="59" y="295"/>
                    <a:pt x="141" y="295"/>
                  </a:cubicBezTo>
                  <a:lnTo>
                    <a:pt x="9477" y="295"/>
                  </a:lnTo>
                  <a:cubicBezTo>
                    <a:pt x="9558" y="295"/>
                    <a:pt x="9628" y="225"/>
                    <a:pt x="9628" y="141"/>
                  </a:cubicBezTo>
                  <a:cubicBezTo>
                    <a:pt x="9628" y="60"/>
                    <a:pt x="9558" y="1"/>
                    <a:pt x="9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2"/>
            <p:cNvSpPr/>
            <p:nvPr/>
          </p:nvSpPr>
          <p:spPr>
            <a:xfrm>
              <a:off x="5717594" y="1218706"/>
              <a:ext cx="789773" cy="28189"/>
            </a:xfrm>
            <a:custGeom>
              <a:avLst/>
              <a:gdLst/>
              <a:ahLst/>
              <a:cxnLst/>
              <a:rect l="l" t="t" r="r" b="b"/>
              <a:pathLst>
                <a:path w="8181" h="292" extrusionOk="0">
                  <a:moveTo>
                    <a:pt x="141" y="1"/>
                  </a:moveTo>
                  <a:cubicBezTo>
                    <a:pt x="59" y="1"/>
                    <a:pt x="1" y="71"/>
                    <a:pt x="1" y="152"/>
                  </a:cubicBezTo>
                  <a:cubicBezTo>
                    <a:pt x="1" y="236"/>
                    <a:pt x="59" y="292"/>
                    <a:pt x="141" y="292"/>
                  </a:cubicBezTo>
                  <a:lnTo>
                    <a:pt x="8029" y="292"/>
                  </a:lnTo>
                  <a:cubicBezTo>
                    <a:pt x="8110" y="292"/>
                    <a:pt x="8180" y="236"/>
                    <a:pt x="8180" y="152"/>
                  </a:cubicBezTo>
                  <a:cubicBezTo>
                    <a:pt x="8180" y="71"/>
                    <a:pt x="8110" y="1"/>
                    <a:pt x="8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92"/>
            <p:cNvSpPr/>
            <p:nvPr/>
          </p:nvSpPr>
          <p:spPr>
            <a:xfrm>
              <a:off x="5525095" y="1137614"/>
              <a:ext cx="137469" cy="137662"/>
            </a:xfrm>
            <a:custGeom>
              <a:avLst/>
              <a:gdLst/>
              <a:ahLst/>
              <a:cxnLst/>
              <a:rect l="l" t="t" r="r" b="b"/>
              <a:pathLst>
                <a:path w="1424" h="1426" extrusionOk="0">
                  <a:moveTo>
                    <a:pt x="211" y="1"/>
                  </a:moveTo>
                  <a:cubicBezTo>
                    <a:pt x="93" y="1"/>
                    <a:pt x="1" y="96"/>
                    <a:pt x="1" y="199"/>
                  </a:cubicBezTo>
                  <a:lnTo>
                    <a:pt x="1" y="1227"/>
                  </a:lnTo>
                  <a:cubicBezTo>
                    <a:pt x="1" y="1331"/>
                    <a:pt x="93" y="1426"/>
                    <a:pt x="211" y="1426"/>
                  </a:cubicBezTo>
                  <a:lnTo>
                    <a:pt x="1224" y="1426"/>
                  </a:lnTo>
                  <a:cubicBezTo>
                    <a:pt x="1342" y="1426"/>
                    <a:pt x="1423" y="1331"/>
                    <a:pt x="1423" y="1227"/>
                  </a:cubicBezTo>
                  <a:lnTo>
                    <a:pt x="1423" y="199"/>
                  </a:lnTo>
                  <a:cubicBezTo>
                    <a:pt x="1423" y="96"/>
                    <a:pt x="1342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92"/>
            <p:cNvSpPr/>
            <p:nvPr/>
          </p:nvSpPr>
          <p:spPr>
            <a:xfrm>
              <a:off x="5717594" y="1365251"/>
              <a:ext cx="929463" cy="29251"/>
            </a:xfrm>
            <a:custGeom>
              <a:avLst/>
              <a:gdLst/>
              <a:ahLst/>
              <a:cxnLst/>
              <a:rect l="l" t="t" r="r" b="b"/>
              <a:pathLst>
                <a:path w="9628" h="303" extrusionOk="0">
                  <a:moveTo>
                    <a:pt x="71" y="0"/>
                  </a:moveTo>
                  <a:cubicBezTo>
                    <a:pt x="37" y="0"/>
                    <a:pt x="1" y="34"/>
                    <a:pt x="1" y="82"/>
                  </a:cubicBezTo>
                  <a:lnTo>
                    <a:pt x="1" y="222"/>
                  </a:lnTo>
                  <a:cubicBezTo>
                    <a:pt x="1" y="269"/>
                    <a:pt x="37" y="303"/>
                    <a:pt x="71" y="303"/>
                  </a:cubicBezTo>
                  <a:lnTo>
                    <a:pt x="9547" y="303"/>
                  </a:lnTo>
                  <a:cubicBezTo>
                    <a:pt x="9591" y="303"/>
                    <a:pt x="9628" y="269"/>
                    <a:pt x="9628" y="222"/>
                  </a:cubicBezTo>
                  <a:lnTo>
                    <a:pt x="9628" y="82"/>
                  </a:lnTo>
                  <a:cubicBezTo>
                    <a:pt x="9628" y="34"/>
                    <a:pt x="9591" y="0"/>
                    <a:pt x="9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92"/>
            <p:cNvSpPr/>
            <p:nvPr/>
          </p:nvSpPr>
          <p:spPr>
            <a:xfrm>
              <a:off x="5717594" y="1419313"/>
              <a:ext cx="789773" cy="28189"/>
            </a:xfrm>
            <a:custGeom>
              <a:avLst/>
              <a:gdLst/>
              <a:ahLst/>
              <a:cxnLst/>
              <a:rect l="l" t="t" r="r" b="b"/>
              <a:pathLst>
                <a:path w="8181" h="292" extrusionOk="0">
                  <a:moveTo>
                    <a:pt x="141" y="0"/>
                  </a:moveTo>
                  <a:cubicBezTo>
                    <a:pt x="59" y="0"/>
                    <a:pt x="1" y="59"/>
                    <a:pt x="1" y="140"/>
                  </a:cubicBezTo>
                  <a:cubicBezTo>
                    <a:pt x="1" y="222"/>
                    <a:pt x="59" y="292"/>
                    <a:pt x="141" y="292"/>
                  </a:cubicBezTo>
                  <a:lnTo>
                    <a:pt x="8029" y="292"/>
                  </a:lnTo>
                  <a:cubicBezTo>
                    <a:pt x="8110" y="292"/>
                    <a:pt x="8180" y="222"/>
                    <a:pt x="8180" y="140"/>
                  </a:cubicBezTo>
                  <a:cubicBezTo>
                    <a:pt x="8180" y="59"/>
                    <a:pt x="8110" y="0"/>
                    <a:pt x="8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2"/>
            <p:cNvSpPr/>
            <p:nvPr/>
          </p:nvSpPr>
          <p:spPr>
            <a:xfrm>
              <a:off x="5525095" y="1338220"/>
              <a:ext cx="137469" cy="137373"/>
            </a:xfrm>
            <a:custGeom>
              <a:avLst/>
              <a:gdLst/>
              <a:ahLst/>
              <a:cxnLst/>
              <a:rect l="l" t="t" r="r" b="b"/>
              <a:pathLst>
                <a:path w="1424" h="1423" extrusionOk="0">
                  <a:moveTo>
                    <a:pt x="211" y="0"/>
                  </a:moveTo>
                  <a:cubicBezTo>
                    <a:pt x="93" y="0"/>
                    <a:pt x="1" y="93"/>
                    <a:pt x="1" y="199"/>
                  </a:cubicBezTo>
                  <a:lnTo>
                    <a:pt x="1" y="1213"/>
                  </a:lnTo>
                  <a:cubicBezTo>
                    <a:pt x="1" y="1330"/>
                    <a:pt x="93" y="1423"/>
                    <a:pt x="211" y="1423"/>
                  </a:cubicBezTo>
                  <a:lnTo>
                    <a:pt x="1224" y="1423"/>
                  </a:lnTo>
                  <a:cubicBezTo>
                    <a:pt x="1342" y="1423"/>
                    <a:pt x="1423" y="1330"/>
                    <a:pt x="1423" y="1213"/>
                  </a:cubicBezTo>
                  <a:lnTo>
                    <a:pt x="1423" y="199"/>
                  </a:lnTo>
                  <a:cubicBezTo>
                    <a:pt x="1423" y="93"/>
                    <a:pt x="1342" y="0"/>
                    <a:pt x="1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92"/>
            <p:cNvSpPr/>
            <p:nvPr/>
          </p:nvSpPr>
          <p:spPr>
            <a:xfrm>
              <a:off x="7240689" y="721051"/>
              <a:ext cx="1391202" cy="350142"/>
            </a:xfrm>
            <a:custGeom>
              <a:avLst/>
              <a:gdLst/>
              <a:ahLst/>
              <a:cxnLst/>
              <a:rect l="l" t="t" r="r" b="b"/>
              <a:pathLst>
                <a:path w="14411" h="3627" extrusionOk="0">
                  <a:moveTo>
                    <a:pt x="863" y="0"/>
                  </a:moveTo>
                  <a:cubicBezTo>
                    <a:pt x="384" y="0"/>
                    <a:pt x="0" y="395"/>
                    <a:pt x="0" y="874"/>
                  </a:cubicBezTo>
                  <a:lnTo>
                    <a:pt x="0" y="2764"/>
                  </a:lnTo>
                  <a:cubicBezTo>
                    <a:pt x="0" y="3243"/>
                    <a:pt x="384" y="3627"/>
                    <a:pt x="863" y="3627"/>
                  </a:cubicBezTo>
                  <a:lnTo>
                    <a:pt x="13545" y="3627"/>
                  </a:lnTo>
                  <a:cubicBezTo>
                    <a:pt x="14024" y="3627"/>
                    <a:pt x="14410" y="3243"/>
                    <a:pt x="14410" y="2764"/>
                  </a:cubicBezTo>
                  <a:lnTo>
                    <a:pt x="14410" y="874"/>
                  </a:lnTo>
                  <a:cubicBezTo>
                    <a:pt x="14410" y="395"/>
                    <a:pt x="14024" y="0"/>
                    <a:pt x="13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92"/>
            <p:cNvSpPr/>
            <p:nvPr/>
          </p:nvSpPr>
          <p:spPr>
            <a:xfrm>
              <a:off x="5876600" y="1205201"/>
              <a:ext cx="2176148" cy="1451986"/>
            </a:xfrm>
            <a:custGeom>
              <a:avLst/>
              <a:gdLst/>
              <a:ahLst/>
              <a:cxnLst/>
              <a:rect l="l" t="t" r="r" b="b"/>
              <a:pathLst>
                <a:path w="22542" h="15870" extrusionOk="0">
                  <a:moveTo>
                    <a:pt x="863" y="1"/>
                  </a:moveTo>
                  <a:cubicBezTo>
                    <a:pt x="384" y="1"/>
                    <a:pt x="0" y="387"/>
                    <a:pt x="0" y="855"/>
                  </a:cubicBezTo>
                  <a:lnTo>
                    <a:pt x="0" y="15018"/>
                  </a:lnTo>
                  <a:cubicBezTo>
                    <a:pt x="0" y="15486"/>
                    <a:pt x="384" y="15870"/>
                    <a:pt x="863" y="15870"/>
                  </a:cubicBezTo>
                  <a:lnTo>
                    <a:pt x="21679" y="15870"/>
                  </a:lnTo>
                  <a:cubicBezTo>
                    <a:pt x="22156" y="15870"/>
                    <a:pt x="22542" y="15486"/>
                    <a:pt x="22542" y="15018"/>
                  </a:cubicBezTo>
                  <a:lnTo>
                    <a:pt x="22542" y="855"/>
                  </a:lnTo>
                  <a:cubicBezTo>
                    <a:pt x="22542" y="387"/>
                    <a:pt x="22156" y="1"/>
                    <a:pt x="21679" y="1"/>
                  </a:cubicBezTo>
                  <a:close/>
                </a:path>
              </a:pathLst>
            </a:custGeom>
            <a:gradFill>
              <a:gsLst>
                <a:gs pos="0">
                  <a:srgbClr val="4DE0A7"/>
                </a:gs>
                <a:gs pos="100000">
                  <a:srgbClr val="208A61"/>
                </a:gs>
              </a:gsLst>
              <a:lin ang="5400012" scaled="0"/>
            </a:gra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92"/>
            <p:cNvSpPr/>
            <p:nvPr/>
          </p:nvSpPr>
          <p:spPr>
            <a:xfrm>
              <a:off x="5876593" y="1125160"/>
              <a:ext cx="2176148" cy="204177"/>
            </a:xfrm>
            <a:custGeom>
              <a:avLst/>
              <a:gdLst/>
              <a:ahLst/>
              <a:cxnLst/>
              <a:rect l="l" t="t" r="r" b="b"/>
              <a:pathLst>
                <a:path w="22542" h="2115" extrusionOk="0">
                  <a:moveTo>
                    <a:pt x="1680" y="1"/>
                  </a:moveTo>
                  <a:cubicBezTo>
                    <a:pt x="759" y="1"/>
                    <a:pt x="0" y="748"/>
                    <a:pt x="0" y="1681"/>
                  </a:cubicBezTo>
                  <a:lnTo>
                    <a:pt x="0" y="2115"/>
                  </a:lnTo>
                  <a:lnTo>
                    <a:pt x="22542" y="2115"/>
                  </a:lnTo>
                  <a:lnTo>
                    <a:pt x="22542" y="1681"/>
                  </a:lnTo>
                  <a:cubicBezTo>
                    <a:pt x="22542" y="748"/>
                    <a:pt x="21783" y="1"/>
                    <a:pt x="20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92"/>
            <p:cNvSpPr/>
            <p:nvPr/>
          </p:nvSpPr>
          <p:spPr>
            <a:xfrm>
              <a:off x="6011748" y="1205191"/>
              <a:ext cx="48462" cy="48462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8" y="1"/>
                  </a:moveTo>
                  <a:cubicBezTo>
                    <a:pt x="118" y="1"/>
                    <a:pt x="0" y="107"/>
                    <a:pt x="0" y="247"/>
                  </a:cubicBezTo>
                  <a:cubicBezTo>
                    <a:pt x="0" y="387"/>
                    <a:pt x="118" y="502"/>
                    <a:pt x="258" y="502"/>
                  </a:cubicBezTo>
                  <a:cubicBezTo>
                    <a:pt x="398" y="502"/>
                    <a:pt x="501" y="387"/>
                    <a:pt x="501" y="247"/>
                  </a:cubicBezTo>
                  <a:cubicBezTo>
                    <a:pt x="501" y="107"/>
                    <a:pt x="398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92"/>
            <p:cNvSpPr/>
            <p:nvPr/>
          </p:nvSpPr>
          <p:spPr>
            <a:xfrm>
              <a:off x="6121995" y="1205191"/>
              <a:ext cx="48462" cy="48462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8" y="1"/>
                  </a:moveTo>
                  <a:cubicBezTo>
                    <a:pt x="118" y="1"/>
                    <a:pt x="1" y="107"/>
                    <a:pt x="1" y="247"/>
                  </a:cubicBezTo>
                  <a:cubicBezTo>
                    <a:pt x="1" y="387"/>
                    <a:pt x="118" y="502"/>
                    <a:pt x="258" y="502"/>
                  </a:cubicBezTo>
                  <a:cubicBezTo>
                    <a:pt x="387" y="502"/>
                    <a:pt x="502" y="387"/>
                    <a:pt x="502" y="247"/>
                  </a:cubicBezTo>
                  <a:cubicBezTo>
                    <a:pt x="502" y="107"/>
                    <a:pt x="387" y="1"/>
                    <a:pt x="2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2"/>
            <p:cNvSpPr/>
            <p:nvPr/>
          </p:nvSpPr>
          <p:spPr>
            <a:xfrm>
              <a:off x="6232533" y="1205191"/>
              <a:ext cx="48558" cy="48462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45" y="1"/>
                  </a:moveTo>
                  <a:cubicBezTo>
                    <a:pt x="105" y="1"/>
                    <a:pt x="1" y="107"/>
                    <a:pt x="1" y="247"/>
                  </a:cubicBezTo>
                  <a:cubicBezTo>
                    <a:pt x="1" y="387"/>
                    <a:pt x="105" y="502"/>
                    <a:pt x="245" y="502"/>
                  </a:cubicBezTo>
                  <a:cubicBezTo>
                    <a:pt x="385" y="502"/>
                    <a:pt x="502" y="387"/>
                    <a:pt x="502" y="247"/>
                  </a:cubicBezTo>
                  <a:cubicBezTo>
                    <a:pt x="502" y="107"/>
                    <a:pt x="385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2"/>
            <p:cNvSpPr/>
            <p:nvPr/>
          </p:nvSpPr>
          <p:spPr>
            <a:xfrm>
              <a:off x="7868095" y="1205191"/>
              <a:ext cx="48462" cy="48462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5" y="1"/>
                  </a:moveTo>
                  <a:cubicBezTo>
                    <a:pt x="115" y="1"/>
                    <a:pt x="0" y="107"/>
                    <a:pt x="0" y="247"/>
                  </a:cubicBezTo>
                  <a:cubicBezTo>
                    <a:pt x="0" y="387"/>
                    <a:pt x="115" y="502"/>
                    <a:pt x="255" y="502"/>
                  </a:cubicBezTo>
                  <a:cubicBezTo>
                    <a:pt x="395" y="502"/>
                    <a:pt x="502" y="387"/>
                    <a:pt x="502" y="247"/>
                  </a:cubicBezTo>
                  <a:cubicBezTo>
                    <a:pt x="502" y="107"/>
                    <a:pt x="395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92"/>
            <p:cNvSpPr/>
            <p:nvPr/>
          </p:nvSpPr>
          <p:spPr>
            <a:xfrm>
              <a:off x="6377727" y="1187331"/>
              <a:ext cx="1393422" cy="84470"/>
            </a:xfrm>
            <a:custGeom>
              <a:avLst/>
              <a:gdLst/>
              <a:ahLst/>
              <a:cxnLst/>
              <a:rect l="l" t="t" r="r" b="b"/>
              <a:pathLst>
                <a:path w="14434" h="875" extrusionOk="0">
                  <a:moveTo>
                    <a:pt x="432" y="1"/>
                  </a:moveTo>
                  <a:cubicBezTo>
                    <a:pt x="200" y="1"/>
                    <a:pt x="1" y="197"/>
                    <a:pt x="1" y="432"/>
                  </a:cubicBezTo>
                  <a:cubicBezTo>
                    <a:pt x="1" y="676"/>
                    <a:pt x="200" y="875"/>
                    <a:pt x="432" y="875"/>
                  </a:cubicBezTo>
                  <a:lnTo>
                    <a:pt x="14002" y="875"/>
                  </a:lnTo>
                  <a:cubicBezTo>
                    <a:pt x="14234" y="875"/>
                    <a:pt x="14433" y="676"/>
                    <a:pt x="14433" y="432"/>
                  </a:cubicBezTo>
                  <a:cubicBezTo>
                    <a:pt x="14433" y="197"/>
                    <a:pt x="14234" y="1"/>
                    <a:pt x="14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92"/>
            <p:cNvSpPr/>
            <p:nvPr/>
          </p:nvSpPr>
          <p:spPr>
            <a:xfrm>
              <a:off x="5489944" y="2351362"/>
              <a:ext cx="991447" cy="817764"/>
            </a:xfrm>
            <a:custGeom>
              <a:avLst/>
              <a:gdLst/>
              <a:ahLst/>
              <a:cxnLst/>
              <a:rect l="l" t="t" r="r" b="b"/>
              <a:pathLst>
                <a:path w="11995" h="9894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lnTo>
                    <a:pt x="1" y="9031"/>
                  </a:lnTo>
                  <a:cubicBezTo>
                    <a:pt x="1" y="9510"/>
                    <a:pt x="387" y="9894"/>
                    <a:pt x="863" y="9894"/>
                  </a:cubicBezTo>
                  <a:lnTo>
                    <a:pt x="11132" y="9894"/>
                  </a:lnTo>
                  <a:cubicBezTo>
                    <a:pt x="11611" y="9894"/>
                    <a:pt x="11994" y="9510"/>
                    <a:pt x="11994" y="9031"/>
                  </a:cubicBezTo>
                  <a:lnTo>
                    <a:pt x="11994" y="863"/>
                  </a:lnTo>
                  <a:cubicBezTo>
                    <a:pt x="11994" y="387"/>
                    <a:pt x="11611" y="0"/>
                    <a:pt x="1113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2"/>
            <p:cNvSpPr/>
            <p:nvPr/>
          </p:nvSpPr>
          <p:spPr>
            <a:xfrm>
              <a:off x="5548796" y="2536507"/>
              <a:ext cx="873746" cy="573856"/>
            </a:xfrm>
            <a:custGeom>
              <a:avLst/>
              <a:gdLst/>
              <a:ahLst/>
              <a:cxnLst/>
              <a:rect l="l" t="t" r="r" b="b"/>
              <a:pathLst>
                <a:path w="10571" h="6943" extrusionOk="0">
                  <a:moveTo>
                    <a:pt x="457" y="1"/>
                  </a:moveTo>
                  <a:cubicBezTo>
                    <a:pt x="210" y="1"/>
                    <a:pt x="0" y="199"/>
                    <a:pt x="0" y="457"/>
                  </a:cubicBezTo>
                  <a:lnTo>
                    <a:pt x="0" y="6489"/>
                  </a:lnTo>
                  <a:cubicBezTo>
                    <a:pt x="0" y="6732"/>
                    <a:pt x="210" y="6942"/>
                    <a:pt x="457" y="6942"/>
                  </a:cubicBezTo>
                  <a:lnTo>
                    <a:pt x="10117" y="6942"/>
                  </a:lnTo>
                  <a:cubicBezTo>
                    <a:pt x="10361" y="6942"/>
                    <a:pt x="10571" y="6732"/>
                    <a:pt x="10571" y="6489"/>
                  </a:cubicBezTo>
                  <a:lnTo>
                    <a:pt x="10571" y="457"/>
                  </a:lnTo>
                  <a:cubicBezTo>
                    <a:pt x="10571" y="199"/>
                    <a:pt x="10361" y="1"/>
                    <a:pt x="10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2"/>
            <p:cNvSpPr/>
            <p:nvPr/>
          </p:nvSpPr>
          <p:spPr>
            <a:xfrm>
              <a:off x="5843881" y="2648421"/>
              <a:ext cx="305824" cy="336478"/>
            </a:xfrm>
            <a:custGeom>
              <a:avLst/>
              <a:gdLst/>
              <a:ahLst/>
              <a:cxnLst/>
              <a:rect l="l" t="t" r="r" b="b"/>
              <a:pathLst>
                <a:path w="3700" h="4071" extrusionOk="0">
                  <a:moveTo>
                    <a:pt x="414" y="0"/>
                  </a:moveTo>
                  <a:cubicBezTo>
                    <a:pt x="200" y="0"/>
                    <a:pt x="0" y="174"/>
                    <a:pt x="0" y="419"/>
                  </a:cubicBezTo>
                  <a:lnTo>
                    <a:pt x="0" y="3653"/>
                  </a:lnTo>
                  <a:cubicBezTo>
                    <a:pt x="0" y="3892"/>
                    <a:pt x="203" y="4071"/>
                    <a:pt x="419" y="4071"/>
                  </a:cubicBezTo>
                  <a:cubicBezTo>
                    <a:pt x="486" y="4071"/>
                    <a:pt x="555" y="4053"/>
                    <a:pt x="619" y="4015"/>
                  </a:cubicBezTo>
                  <a:lnTo>
                    <a:pt x="3431" y="2393"/>
                  </a:lnTo>
                  <a:cubicBezTo>
                    <a:pt x="3699" y="2228"/>
                    <a:pt x="3699" y="1833"/>
                    <a:pt x="3431" y="1668"/>
                  </a:cubicBezTo>
                  <a:lnTo>
                    <a:pt x="619" y="58"/>
                  </a:lnTo>
                  <a:cubicBezTo>
                    <a:pt x="554" y="18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92"/>
            <p:cNvSpPr/>
            <p:nvPr/>
          </p:nvSpPr>
          <p:spPr>
            <a:xfrm>
              <a:off x="7044625" y="2635800"/>
              <a:ext cx="1587270" cy="955133"/>
            </a:xfrm>
            <a:custGeom>
              <a:avLst/>
              <a:gdLst/>
              <a:ahLst/>
              <a:cxnLst/>
              <a:rect l="l" t="t" r="r" b="b"/>
              <a:pathLst>
                <a:path w="16442" h="11272" extrusionOk="0">
                  <a:moveTo>
                    <a:pt x="852" y="1"/>
                  </a:moveTo>
                  <a:cubicBezTo>
                    <a:pt x="385" y="1"/>
                    <a:pt x="1" y="387"/>
                    <a:pt x="1" y="866"/>
                  </a:cubicBezTo>
                  <a:lnTo>
                    <a:pt x="1" y="10409"/>
                  </a:lnTo>
                  <a:cubicBezTo>
                    <a:pt x="1" y="10888"/>
                    <a:pt x="385" y="11272"/>
                    <a:pt x="852" y="11272"/>
                  </a:cubicBezTo>
                  <a:lnTo>
                    <a:pt x="15587" y="11272"/>
                  </a:lnTo>
                  <a:cubicBezTo>
                    <a:pt x="16055" y="11272"/>
                    <a:pt x="16441" y="10888"/>
                    <a:pt x="16441" y="10409"/>
                  </a:cubicBezTo>
                  <a:lnTo>
                    <a:pt x="16441" y="866"/>
                  </a:lnTo>
                  <a:cubicBezTo>
                    <a:pt x="16441" y="387"/>
                    <a:pt x="16055" y="1"/>
                    <a:pt x="15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92"/>
            <p:cNvSpPr/>
            <p:nvPr/>
          </p:nvSpPr>
          <p:spPr>
            <a:xfrm>
              <a:off x="7044618" y="2502763"/>
              <a:ext cx="1587270" cy="203984"/>
            </a:xfrm>
            <a:custGeom>
              <a:avLst/>
              <a:gdLst/>
              <a:ahLst/>
              <a:cxnLst/>
              <a:rect l="l" t="t" r="r" b="b"/>
              <a:pathLst>
                <a:path w="16442" h="2113" extrusionOk="0">
                  <a:moveTo>
                    <a:pt x="1681" y="1"/>
                  </a:moveTo>
                  <a:cubicBezTo>
                    <a:pt x="746" y="1"/>
                    <a:pt x="1" y="760"/>
                    <a:pt x="1" y="1681"/>
                  </a:cubicBezTo>
                  <a:lnTo>
                    <a:pt x="1" y="2112"/>
                  </a:lnTo>
                  <a:lnTo>
                    <a:pt x="16441" y="2112"/>
                  </a:lnTo>
                  <a:lnTo>
                    <a:pt x="16441" y="1681"/>
                  </a:lnTo>
                  <a:cubicBezTo>
                    <a:pt x="16441" y="760"/>
                    <a:pt x="15693" y="1"/>
                    <a:pt x="14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2"/>
            <p:cNvSpPr/>
            <p:nvPr/>
          </p:nvSpPr>
          <p:spPr>
            <a:xfrm>
              <a:off x="7179869" y="2582793"/>
              <a:ext cx="48462" cy="48462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44" y="1"/>
                  </a:moveTo>
                  <a:cubicBezTo>
                    <a:pt x="115" y="1"/>
                    <a:pt x="0" y="118"/>
                    <a:pt x="0" y="258"/>
                  </a:cubicBezTo>
                  <a:cubicBezTo>
                    <a:pt x="0" y="387"/>
                    <a:pt x="115" y="502"/>
                    <a:pt x="244" y="502"/>
                  </a:cubicBezTo>
                  <a:cubicBezTo>
                    <a:pt x="384" y="502"/>
                    <a:pt x="501" y="387"/>
                    <a:pt x="501" y="258"/>
                  </a:cubicBezTo>
                  <a:cubicBezTo>
                    <a:pt x="501" y="118"/>
                    <a:pt x="38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2"/>
            <p:cNvSpPr/>
            <p:nvPr/>
          </p:nvSpPr>
          <p:spPr>
            <a:xfrm>
              <a:off x="7290116" y="2582793"/>
              <a:ext cx="48462" cy="48462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47" y="1"/>
                  </a:moveTo>
                  <a:cubicBezTo>
                    <a:pt x="107" y="1"/>
                    <a:pt x="0" y="118"/>
                    <a:pt x="0" y="258"/>
                  </a:cubicBezTo>
                  <a:cubicBezTo>
                    <a:pt x="0" y="387"/>
                    <a:pt x="107" y="502"/>
                    <a:pt x="247" y="502"/>
                  </a:cubicBezTo>
                  <a:cubicBezTo>
                    <a:pt x="387" y="502"/>
                    <a:pt x="502" y="387"/>
                    <a:pt x="502" y="258"/>
                  </a:cubicBezTo>
                  <a:cubicBezTo>
                    <a:pt x="502" y="118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92"/>
            <p:cNvSpPr/>
            <p:nvPr/>
          </p:nvSpPr>
          <p:spPr>
            <a:xfrm>
              <a:off x="7399302" y="2582793"/>
              <a:ext cx="48558" cy="48462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8" y="1"/>
                  </a:moveTo>
                  <a:cubicBezTo>
                    <a:pt x="118" y="1"/>
                    <a:pt x="1" y="118"/>
                    <a:pt x="1" y="258"/>
                  </a:cubicBezTo>
                  <a:cubicBezTo>
                    <a:pt x="1" y="387"/>
                    <a:pt x="118" y="502"/>
                    <a:pt x="258" y="502"/>
                  </a:cubicBezTo>
                  <a:cubicBezTo>
                    <a:pt x="398" y="502"/>
                    <a:pt x="502" y="387"/>
                    <a:pt x="502" y="258"/>
                  </a:cubicBezTo>
                  <a:cubicBezTo>
                    <a:pt x="502" y="118"/>
                    <a:pt x="398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92"/>
            <p:cNvSpPr/>
            <p:nvPr/>
          </p:nvSpPr>
          <p:spPr>
            <a:xfrm>
              <a:off x="8447908" y="2582793"/>
              <a:ext cx="48751" cy="48462"/>
            </a:xfrm>
            <a:custGeom>
              <a:avLst/>
              <a:gdLst/>
              <a:ahLst/>
              <a:cxnLst/>
              <a:rect l="l" t="t" r="r" b="b"/>
              <a:pathLst>
                <a:path w="505" h="502" extrusionOk="0">
                  <a:moveTo>
                    <a:pt x="247" y="1"/>
                  </a:moveTo>
                  <a:cubicBezTo>
                    <a:pt x="118" y="1"/>
                    <a:pt x="1" y="118"/>
                    <a:pt x="1" y="258"/>
                  </a:cubicBezTo>
                  <a:cubicBezTo>
                    <a:pt x="1" y="387"/>
                    <a:pt x="118" y="502"/>
                    <a:pt x="247" y="502"/>
                  </a:cubicBezTo>
                  <a:cubicBezTo>
                    <a:pt x="387" y="502"/>
                    <a:pt x="505" y="387"/>
                    <a:pt x="505" y="258"/>
                  </a:cubicBezTo>
                  <a:cubicBezTo>
                    <a:pt x="505" y="118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92"/>
            <p:cNvSpPr/>
            <p:nvPr/>
          </p:nvSpPr>
          <p:spPr>
            <a:xfrm>
              <a:off x="7545848" y="2564741"/>
              <a:ext cx="805412" cy="84663"/>
            </a:xfrm>
            <a:custGeom>
              <a:avLst/>
              <a:gdLst/>
              <a:ahLst/>
              <a:cxnLst/>
              <a:rect l="l" t="t" r="r" b="b"/>
              <a:pathLst>
                <a:path w="8343" h="877" extrusionOk="0">
                  <a:moveTo>
                    <a:pt x="222" y="0"/>
                  </a:moveTo>
                  <a:cubicBezTo>
                    <a:pt x="93" y="0"/>
                    <a:pt x="1" y="106"/>
                    <a:pt x="1" y="224"/>
                  </a:cubicBezTo>
                  <a:lnTo>
                    <a:pt x="1" y="655"/>
                  </a:lnTo>
                  <a:cubicBezTo>
                    <a:pt x="1" y="770"/>
                    <a:pt x="93" y="877"/>
                    <a:pt x="222" y="877"/>
                  </a:cubicBezTo>
                  <a:lnTo>
                    <a:pt x="8121" y="877"/>
                  </a:lnTo>
                  <a:cubicBezTo>
                    <a:pt x="8239" y="877"/>
                    <a:pt x="8342" y="770"/>
                    <a:pt x="8342" y="655"/>
                  </a:cubicBezTo>
                  <a:lnTo>
                    <a:pt x="8342" y="224"/>
                  </a:lnTo>
                  <a:cubicBezTo>
                    <a:pt x="8342" y="106"/>
                    <a:pt x="8239" y="0"/>
                    <a:pt x="8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92"/>
            <p:cNvSpPr/>
            <p:nvPr/>
          </p:nvSpPr>
          <p:spPr>
            <a:xfrm>
              <a:off x="7394958" y="3195619"/>
              <a:ext cx="885442" cy="225319"/>
            </a:xfrm>
            <a:custGeom>
              <a:avLst/>
              <a:gdLst/>
              <a:ahLst/>
              <a:cxnLst/>
              <a:rect l="l" t="t" r="r" b="b"/>
              <a:pathLst>
                <a:path w="9172" h="2334" extrusionOk="0">
                  <a:moveTo>
                    <a:pt x="1177" y="1"/>
                  </a:moveTo>
                  <a:cubicBezTo>
                    <a:pt x="525" y="1"/>
                    <a:pt x="1" y="524"/>
                    <a:pt x="1" y="1166"/>
                  </a:cubicBezTo>
                  <a:cubicBezTo>
                    <a:pt x="1" y="1810"/>
                    <a:pt x="525" y="2333"/>
                    <a:pt x="1177" y="2333"/>
                  </a:cubicBezTo>
                  <a:lnTo>
                    <a:pt x="8004" y="2333"/>
                  </a:lnTo>
                  <a:cubicBezTo>
                    <a:pt x="8657" y="2333"/>
                    <a:pt x="9172" y="1810"/>
                    <a:pt x="9172" y="1166"/>
                  </a:cubicBezTo>
                  <a:cubicBezTo>
                    <a:pt x="9172" y="524"/>
                    <a:pt x="8657" y="1"/>
                    <a:pt x="8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92"/>
            <p:cNvSpPr/>
            <p:nvPr/>
          </p:nvSpPr>
          <p:spPr>
            <a:xfrm>
              <a:off x="7203328" y="2968078"/>
              <a:ext cx="1268503" cy="153302"/>
            </a:xfrm>
            <a:custGeom>
              <a:avLst/>
              <a:gdLst/>
              <a:ahLst/>
              <a:cxnLst/>
              <a:rect l="l" t="t" r="r" b="b"/>
              <a:pathLst>
                <a:path w="13140" h="1588" extrusionOk="0">
                  <a:moveTo>
                    <a:pt x="409" y="0"/>
                  </a:moveTo>
                  <a:cubicBezTo>
                    <a:pt x="188" y="0"/>
                    <a:pt x="1" y="188"/>
                    <a:pt x="1" y="409"/>
                  </a:cubicBezTo>
                  <a:lnTo>
                    <a:pt x="1" y="1179"/>
                  </a:lnTo>
                  <a:cubicBezTo>
                    <a:pt x="1" y="1400"/>
                    <a:pt x="188" y="1588"/>
                    <a:pt x="409" y="1588"/>
                  </a:cubicBezTo>
                  <a:lnTo>
                    <a:pt x="12742" y="1588"/>
                  </a:lnTo>
                  <a:cubicBezTo>
                    <a:pt x="12963" y="1588"/>
                    <a:pt x="13139" y="1400"/>
                    <a:pt x="13139" y="1179"/>
                  </a:cubicBezTo>
                  <a:lnTo>
                    <a:pt x="13139" y="409"/>
                  </a:lnTo>
                  <a:cubicBezTo>
                    <a:pt x="13139" y="188"/>
                    <a:pt x="12963" y="0"/>
                    <a:pt x="1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3" name="Google Shape;2303;p92"/>
            <p:cNvGrpSpPr/>
            <p:nvPr/>
          </p:nvGrpSpPr>
          <p:grpSpPr>
            <a:xfrm>
              <a:off x="6020122" y="1526449"/>
              <a:ext cx="1889172" cy="573126"/>
              <a:chOff x="5215435" y="916756"/>
              <a:chExt cx="902184" cy="261046"/>
            </a:xfrm>
          </p:grpSpPr>
          <p:sp>
            <p:nvSpPr>
              <p:cNvPr id="2304" name="Google Shape;2304;p92"/>
              <p:cNvSpPr/>
              <p:nvPr/>
            </p:nvSpPr>
            <p:spPr>
              <a:xfrm flipH="1">
                <a:off x="5222534" y="926496"/>
                <a:ext cx="886668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2053" extrusionOk="0">
                    <a:moveTo>
                      <a:pt x="7326" y="0"/>
                    </a:moveTo>
                    <a:lnTo>
                      <a:pt x="5495" y="1412"/>
                    </a:lnTo>
                    <a:lnTo>
                      <a:pt x="3674" y="1647"/>
                    </a:lnTo>
                    <a:lnTo>
                      <a:pt x="1866" y="1143"/>
                    </a:lnTo>
                    <a:lnTo>
                      <a:pt x="1854" y="1132"/>
                    </a:lnTo>
                    <a:lnTo>
                      <a:pt x="1" y="1983"/>
                    </a:lnTo>
                    <a:lnTo>
                      <a:pt x="23" y="2053"/>
                    </a:lnTo>
                    <a:lnTo>
                      <a:pt x="1866" y="1213"/>
                    </a:lnTo>
                    <a:lnTo>
                      <a:pt x="3663" y="1717"/>
                    </a:lnTo>
                    <a:lnTo>
                      <a:pt x="3674" y="1717"/>
                    </a:lnTo>
                    <a:lnTo>
                      <a:pt x="5520" y="1482"/>
                    </a:lnTo>
                    <a:lnTo>
                      <a:pt x="5531" y="1482"/>
                    </a:lnTo>
                    <a:lnTo>
                      <a:pt x="7374" y="59"/>
                    </a:lnTo>
                    <a:lnTo>
                      <a:pt x="7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92"/>
              <p:cNvSpPr/>
              <p:nvPr/>
            </p:nvSpPr>
            <p:spPr>
              <a:xfrm flipH="1">
                <a:off x="5215435" y="916756"/>
                <a:ext cx="22726" cy="2260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93"/>
                    </a:cubicBezTo>
                    <a:cubicBezTo>
                      <a:pt x="1" y="151"/>
                      <a:pt x="48" y="188"/>
                      <a:pt x="96" y="188"/>
                    </a:cubicBezTo>
                    <a:cubicBezTo>
                      <a:pt x="152" y="188"/>
                      <a:pt x="188" y="151"/>
                      <a:pt x="188" y="93"/>
                    </a:cubicBezTo>
                    <a:cubicBezTo>
                      <a:pt x="188" y="48"/>
                      <a:pt x="152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92"/>
              <p:cNvSpPr/>
              <p:nvPr/>
            </p:nvSpPr>
            <p:spPr>
              <a:xfrm flipH="1">
                <a:off x="5435600" y="1087741"/>
                <a:ext cx="22726" cy="227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9" extrusionOk="0">
                    <a:moveTo>
                      <a:pt x="93" y="1"/>
                    </a:moveTo>
                    <a:cubicBezTo>
                      <a:pt x="48" y="1"/>
                      <a:pt x="0" y="37"/>
                      <a:pt x="0" y="96"/>
                    </a:cubicBezTo>
                    <a:cubicBezTo>
                      <a:pt x="0" y="141"/>
                      <a:pt x="48" y="188"/>
                      <a:pt x="93" y="188"/>
                    </a:cubicBezTo>
                    <a:cubicBezTo>
                      <a:pt x="140" y="188"/>
                      <a:pt x="188" y="141"/>
                      <a:pt x="188" y="96"/>
                    </a:cubicBezTo>
                    <a:cubicBezTo>
                      <a:pt x="188" y="37"/>
                      <a:pt x="140" y="1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92"/>
              <p:cNvSpPr/>
              <p:nvPr/>
            </p:nvSpPr>
            <p:spPr>
              <a:xfrm flipH="1">
                <a:off x="5655886" y="1115998"/>
                <a:ext cx="22606" cy="2236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6" extrusionOk="0">
                    <a:moveTo>
                      <a:pt x="92" y="1"/>
                    </a:moveTo>
                    <a:cubicBezTo>
                      <a:pt x="34" y="1"/>
                      <a:pt x="0" y="46"/>
                      <a:pt x="0" y="93"/>
                    </a:cubicBezTo>
                    <a:cubicBezTo>
                      <a:pt x="0" y="152"/>
                      <a:pt x="34" y="186"/>
                      <a:pt x="92" y="186"/>
                    </a:cubicBezTo>
                    <a:cubicBezTo>
                      <a:pt x="140" y="186"/>
                      <a:pt x="188" y="152"/>
                      <a:pt x="188" y="93"/>
                    </a:cubicBezTo>
                    <a:cubicBezTo>
                      <a:pt x="188" y="46"/>
                      <a:pt x="140" y="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92"/>
              <p:cNvSpPr/>
              <p:nvPr/>
            </p:nvSpPr>
            <p:spPr>
              <a:xfrm flipH="1">
                <a:off x="5874728" y="1054073"/>
                <a:ext cx="22726" cy="227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9" extrusionOk="0">
                    <a:moveTo>
                      <a:pt x="93" y="1"/>
                    </a:moveTo>
                    <a:cubicBezTo>
                      <a:pt x="49" y="1"/>
                      <a:pt x="1" y="48"/>
                      <a:pt x="1" y="96"/>
                    </a:cubicBezTo>
                    <a:cubicBezTo>
                      <a:pt x="1" y="152"/>
                      <a:pt x="49" y="188"/>
                      <a:pt x="93" y="188"/>
                    </a:cubicBezTo>
                    <a:cubicBezTo>
                      <a:pt x="152" y="188"/>
                      <a:pt x="189" y="152"/>
                      <a:pt x="189" y="96"/>
                    </a:cubicBezTo>
                    <a:cubicBezTo>
                      <a:pt x="189" y="48"/>
                      <a:pt x="152" y="1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92"/>
              <p:cNvSpPr/>
              <p:nvPr/>
            </p:nvSpPr>
            <p:spPr>
              <a:xfrm flipH="1">
                <a:off x="6095254" y="1155077"/>
                <a:ext cx="22365" cy="227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9" extrusionOk="0">
                    <a:moveTo>
                      <a:pt x="93" y="1"/>
                    </a:moveTo>
                    <a:cubicBezTo>
                      <a:pt x="45" y="1"/>
                      <a:pt x="1" y="48"/>
                      <a:pt x="1" y="96"/>
                    </a:cubicBezTo>
                    <a:cubicBezTo>
                      <a:pt x="1" y="152"/>
                      <a:pt x="45" y="188"/>
                      <a:pt x="93" y="188"/>
                    </a:cubicBezTo>
                    <a:cubicBezTo>
                      <a:pt x="141" y="188"/>
                      <a:pt x="185" y="152"/>
                      <a:pt x="185" y="96"/>
                    </a:cubicBezTo>
                    <a:cubicBezTo>
                      <a:pt x="185" y="48"/>
                      <a:pt x="141" y="1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0" name="Google Shape;2310;p92"/>
            <p:cNvSpPr/>
            <p:nvPr/>
          </p:nvSpPr>
          <p:spPr>
            <a:xfrm>
              <a:off x="7483819" y="845689"/>
              <a:ext cx="929463" cy="28285"/>
            </a:xfrm>
            <a:custGeom>
              <a:avLst/>
              <a:gdLst/>
              <a:ahLst/>
              <a:cxnLst/>
              <a:rect l="l" t="t" r="r" b="b"/>
              <a:pathLst>
                <a:path w="9628" h="293" extrusionOk="0">
                  <a:moveTo>
                    <a:pt x="141" y="1"/>
                  </a:moveTo>
                  <a:cubicBezTo>
                    <a:pt x="59" y="1"/>
                    <a:pt x="1" y="60"/>
                    <a:pt x="1" y="152"/>
                  </a:cubicBezTo>
                  <a:cubicBezTo>
                    <a:pt x="1" y="233"/>
                    <a:pt x="59" y="292"/>
                    <a:pt x="141" y="292"/>
                  </a:cubicBezTo>
                  <a:lnTo>
                    <a:pt x="9477" y="292"/>
                  </a:lnTo>
                  <a:cubicBezTo>
                    <a:pt x="9558" y="292"/>
                    <a:pt x="9628" y="233"/>
                    <a:pt x="9628" y="152"/>
                  </a:cubicBezTo>
                  <a:cubicBezTo>
                    <a:pt x="9628" y="60"/>
                    <a:pt x="9558" y="1"/>
                    <a:pt x="9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92"/>
            <p:cNvSpPr/>
            <p:nvPr/>
          </p:nvSpPr>
          <p:spPr>
            <a:xfrm>
              <a:off x="7553664" y="898689"/>
              <a:ext cx="789773" cy="29347"/>
            </a:xfrm>
            <a:custGeom>
              <a:avLst/>
              <a:gdLst/>
              <a:ahLst/>
              <a:cxnLst/>
              <a:rect l="l" t="t" r="r" b="b"/>
              <a:pathLst>
                <a:path w="8181" h="304" extrusionOk="0">
                  <a:moveTo>
                    <a:pt x="141" y="1"/>
                  </a:moveTo>
                  <a:cubicBezTo>
                    <a:pt x="59" y="1"/>
                    <a:pt x="1" y="71"/>
                    <a:pt x="1" y="152"/>
                  </a:cubicBezTo>
                  <a:cubicBezTo>
                    <a:pt x="1" y="233"/>
                    <a:pt x="59" y="303"/>
                    <a:pt x="141" y="303"/>
                  </a:cubicBezTo>
                  <a:lnTo>
                    <a:pt x="8029" y="303"/>
                  </a:lnTo>
                  <a:cubicBezTo>
                    <a:pt x="8110" y="303"/>
                    <a:pt x="8180" y="233"/>
                    <a:pt x="8180" y="152"/>
                  </a:cubicBezTo>
                  <a:cubicBezTo>
                    <a:pt x="8180" y="71"/>
                    <a:pt x="8110" y="1"/>
                    <a:pt x="8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92"/>
            <p:cNvSpPr/>
            <p:nvPr/>
          </p:nvSpPr>
          <p:spPr>
            <a:xfrm>
              <a:off x="6481389" y="3420924"/>
              <a:ext cx="706461" cy="644484"/>
            </a:xfrm>
            <a:custGeom>
              <a:avLst/>
              <a:gdLst/>
              <a:ahLst/>
              <a:cxnLst/>
              <a:rect l="l" t="t" r="r" b="b"/>
              <a:pathLst>
                <a:path w="7318" h="6676" extrusionOk="0">
                  <a:moveTo>
                    <a:pt x="877" y="0"/>
                  </a:moveTo>
                  <a:cubicBezTo>
                    <a:pt x="398" y="0"/>
                    <a:pt x="0" y="398"/>
                    <a:pt x="0" y="877"/>
                  </a:cubicBezTo>
                  <a:lnTo>
                    <a:pt x="0" y="5811"/>
                  </a:lnTo>
                  <a:cubicBezTo>
                    <a:pt x="0" y="6290"/>
                    <a:pt x="398" y="6676"/>
                    <a:pt x="877" y="6676"/>
                  </a:cubicBezTo>
                  <a:lnTo>
                    <a:pt x="6452" y="6676"/>
                  </a:lnTo>
                  <a:cubicBezTo>
                    <a:pt x="6931" y="6676"/>
                    <a:pt x="7317" y="6290"/>
                    <a:pt x="7317" y="5811"/>
                  </a:cubicBezTo>
                  <a:lnTo>
                    <a:pt x="7317" y="877"/>
                  </a:lnTo>
                  <a:cubicBezTo>
                    <a:pt x="7317" y="398"/>
                    <a:pt x="6931" y="0"/>
                    <a:pt x="6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92"/>
            <p:cNvSpPr/>
            <p:nvPr/>
          </p:nvSpPr>
          <p:spPr>
            <a:xfrm>
              <a:off x="6710090" y="3529047"/>
              <a:ext cx="250129" cy="273877"/>
            </a:xfrm>
            <a:custGeom>
              <a:avLst/>
              <a:gdLst/>
              <a:ahLst/>
              <a:cxnLst/>
              <a:rect l="l" t="t" r="r" b="b"/>
              <a:pathLst>
                <a:path w="2591" h="2837" extrusionOk="0">
                  <a:moveTo>
                    <a:pt x="1294" y="0"/>
                  </a:moveTo>
                  <a:cubicBezTo>
                    <a:pt x="1098" y="0"/>
                    <a:pt x="944" y="154"/>
                    <a:pt x="944" y="350"/>
                  </a:cubicBezTo>
                  <a:lnTo>
                    <a:pt x="944" y="1647"/>
                  </a:lnTo>
                  <a:lnTo>
                    <a:pt x="630" y="1330"/>
                  </a:lnTo>
                  <a:cubicBezTo>
                    <a:pt x="571" y="1260"/>
                    <a:pt x="479" y="1227"/>
                    <a:pt x="384" y="1227"/>
                  </a:cubicBezTo>
                  <a:cubicBezTo>
                    <a:pt x="291" y="1227"/>
                    <a:pt x="199" y="1260"/>
                    <a:pt x="140" y="1330"/>
                  </a:cubicBezTo>
                  <a:cubicBezTo>
                    <a:pt x="0" y="1470"/>
                    <a:pt x="0" y="1694"/>
                    <a:pt x="140" y="1834"/>
                  </a:cubicBezTo>
                  <a:lnTo>
                    <a:pt x="1050" y="2731"/>
                  </a:lnTo>
                  <a:cubicBezTo>
                    <a:pt x="1109" y="2801"/>
                    <a:pt x="1201" y="2837"/>
                    <a:pt x="1294" y="2837"/>
                  </a:cubicBezTo>
                  <a:cubicBezTo>
                    <a:pt x="1389" y="2837"/>
                    <a:pt x="1470" y="2801"/>
                    <a:pt x="1540" y="2731"/>
                  </a:cubicBezTo>
                  <a:lnTo>
                    <a:pt x="2450" y="1834"/>
                  </a:lnTo>
                  <a:cubicBezTo>
                    <a:pt x="2590" y="1694"/>
                    <a:pt x="2590" y="1470"/>
                    <a:pt x="2450" y="1330"/>
                  </a:cubicBezTo>
                  <a:cubicBezTo>
                    <a:pt x="2380" y="1260"/>
                    <a:pt x="2299" y="1227"/>
                    <a:pt x="2204" y="1227"/>
                  </a:cubicBezTo>
                  <a:cubicBezTo>
                    <a:pt x="2111" y="1227"/>
                    <a:pt x="2019" y="1260"/>
                    <a:pt x="1960" y="1330"/>
                  </a:cubicBezTo>
                  <a:lnTo>
                    <a:pt x="1644" y="1647"/>
                  </a:lnTo>
                  <a:lnTo>
                    <a:pt x="1644" y="350"/>
                  </a:lnTo>
                  <a:cubicBezTo>
                    <a:pt x="1644" y="154"/>
                    <a:pt x="1481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92"/>
            <p:cNvSpPr/>
            <p:nvPr/>
          </p:nvSpPr>
          <p:spPr>
            <a:xfrm>
              <a:off x="6620019" y="3699340"/>
              <a:ext cx="430171" cy="219623"/>
            </a:xfrm>
            <a:custGeom>
              <a:avLst/>
              <a:gdLst/>
              <a:ahLst/>
              <a:cxnLst/>
              <a:rect l="l" t="t" r="r" b="b"/>
              <a:pathLst>
                <a:path w="4456" h="2275" extrusionOk="0">
                  <a:moveTo>
                    <a:pt x="351" y="0"/>
                  </a:moveTo>
                  <a:cubicBezTo>
                    <a:pt x="163" y="0"/>
                    <a:pt x="1" y="163"/>
                    <a:pt x="1" y="362"/>
                  </a:cubicBezTo>
                  <a:lnTo>
                    <a:pt x="1" y="1795"/>
                  </a:lnTo>
                  <a:cubicBezTo>
                    <a:pt x="1" y="2053"/>
                    <a:pt x="222" y="2274"/>
                    <a:pt x="491" y="2274"/>
                  </a:cubicBezTo>
                  <a:lnTo>
                    <a:pt x="3966" y="2274"/>
                  </a:lnTo>
                  <a:cubicBezTo>
                    <a:pt x="4235" y="2274"/>
                    <a:pt x="4456" y="2053"/>
                    <a:pt x="4456" y="1795"/>
                  </a:cubicBezTo>
                  <a:lnTo>
                    <a:pt x="4456" y="362"/>
                  </a:lnTo>
                  <a:cubicBezTo>
                    <a:pt x="4456" y="163"/>
                    <a:pt x="4293" y="0"/>
                    <a:pt x="4094" y="0"/>
                  </a:cubicBezTo>
                  <a:cubicBezTo>
                    <a:pt x="3907" y="0"/>
                    <a:pt x="3744" y="163"/>
                    <a:pt x="3744" y="362"/>
                  </a:cubicBezTo>
                  <a:lnTo>
                    <a:pt x="3744" y="1574"/>
                  </a:lnTo>
                  <a:lnTo>
                    <a:pt x="701" y="1574"/>
                  </a:lnTo>
                  <a:lnTo>
                    <a:pt x="701" y="362"/>
                  </a:lnTo>
                  <a:cubicBezTo>
                    <a:pt x="701" y="163"/>
                    <a:pt x="547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92"/>
          <p:cNvSpPr/>
          <p:nvPr/>
        </p:nvSpPr>
        <p:spPr>
          <a:xfrm>
            <a:off x="8277222" y="1734800"/>
            <a:ext cx="334609" cy="334609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6" name="Google Shape;2316;p92"/>
          <p:cNvGrpSpPr/>
          <p:nvPr/>
        </p:nvGrpSpPr>
        <p:grpSpPr>
          <a:xfrm>
            <a:off x="825500" y="553337"/>
            <a:ext cx="591600" cy="419498"/>
            <a:chOff x="825500" y="553337"/>
            <a:chExt cx="591600" cy="419498"/>
          </a:xfrm>
        </p:grpSpPr>
        <p:grpSp>
          <p:nvGrpSpPr>
            <p:cNvPr id="2317" name="Google Shape;2317;p92"/>
            <p:cNvGrpSpPr/>
            <p:nvPr/>
          </p:nvGrpSpPr>
          <p:grpSpPr>
            <a:xfrm>
              <a:off x="1156390" y="712124"/>
              <a:ext cx="260710" cy="260710"/>
              <a:chOff x="1594650" y="976150"/>
              <a:chExt cx="411150" cy="411150"/>
            </a:xfrm>
          </p:grpSpPr>
          <p:sp>
            <p:nvSpPr>
              <p:cNvPr id="2318" name="Google Shape;2318;p92"/>
              <p:cNvSpPr/>
              <p:nvPr/>
            </p:nvSpPr>
            <p:spPr>
              <a:xfrm>
                <a:off x="1594650" y="976150"/>
                <a:ext cx="4111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16446" extrusionOk="0">
                    <a:moveTo>
                      <a:pt x="8206" y="1201"/>
                    </a:moveTo>
                    <a:cubicBezTo>
                      <a:pt x="12109" y="1201"/>
                      <a:pt x="15211" y="4337"/>
                      <a:pt x="15211" y="8206"/>
                    </a:cubicBezTo>
                    <a:cubicBezTo>
                      <a:pt x="15211" y="12109"/>
                      <a:pt x="12109" y="15211"/>
                      <a:pt x="8206" y="15211"/>
                    </a:cubicBezTo>
                    <a:cubicBezTo>
                      <a:pt x="4337" y="15211"/>
                      <a:pt x="1201" y="12109"/>
                      <a:pt x="1201" y="8206"/>
                    </a:cubicBezTo>
                    <a:cubicBezTo>
                      <a:pt x="1201" y="4337"/>
                      <a:pt x="4337" y="1201"/>
                      <a:pt x="8206" y="1201"/>
                    </a:cubicBezTo>
                    <a:close/>
                    <a:moveTo>
                      <a:pt x="8206" y="0"/>
                    </a:moveTo>
                    <a:cubicBezTo>
                      <a:pt x="3670" y="0"/>
                      <a:pt x="0" y="3669"/>
                      <a:pt x="0" y="8206"/>
                    </a:cubicBezTo>
                    <a:cubicBezTo>
                      <a:pt x="0" y="12776"/>
                      <a:pt x="3670" y="16445"/>
                      <a:pt x="8206" y="16445"/>
                    </a:cubicBezTo>
                    <a:cubicBezTo>
                      <a:pt x="12776" y="16445"/>
                      <a:pt x="16445" y="12776"/>
                      <a:pt x="16445" y="8206"/>
                    </a:cubicBezTo>
                    <a:cubicBezTo>
                      <a:pt x="16445" y="3669"/>
                      <a:pt x="12776" y="0"/>
                      <a:pt x="8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92"/>
              <p:cNvSpPr/>
              <p:nvPr/>
            </p:nvSpPr>
            <p:spPr>
              <a:xfrm>
                <a:off x="1735575" y="1056200"/>
                <a:ext cx="12927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71" extrusionOk="0">
                    <a:moveTo>
                      <a:pt x="2569" y="0"/>
                    </a:move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4003"/>
                      <a:pt x="1168" y="5171"/>
                      <a:pt x="2569" y="5171"/>
                    </a:cubicBezTo>
                    <a:cubicBezTo>
                      <a:pt x="4003" y="5171"/>
                      <a:pt x="5171" y="4003"/>
                      <a:pt x="5171" y="2602"/>
                    </a:cubicBezTo>
                    <a:cubicBezTo>
                      <a:pt x="5171" y="1135"/>
                      <a:pt x="4003" y="0"/>
                      <a:pt x="25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92"/>
              <p:cNvSpPr/>
              <p:nvPr/>
            </p:nvSpPr>
            <p:spPr>
              <a:xfrm>
                <a:off x="1689700" y="1196300"/>
                <a:ext cx="2210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4037" extrusionOk="0">
                    <a:moveTo>
                      <a:pt x="2670" y="0"/>
                    </a:moveTo>
                    <a:cubicBezTo>
                      <a:pt x="1202" y="0"/>
                      <a:pt x="1" y="1201"/>
                      <a:pt x="1" y="2669"/>
                    </a:cubicBezTo>
                    <a:lnTo>
                      <a:pt x="1" y="4037"/>
                    </a:lnTo>
                    <a:lnTo>
                      <a:pt x="8841" y="4037"/>
                    </a:lnTo>
                    <a:lnTo>
                      <a:pt x="8841" y="2669"/>
                    </a:lnTo>
                    <a:cubicBezTo>
                      <a:pt x="8841" y="1201"/>
                      <a:pt x="7606" y="0"/>
                      <a:pt x="61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" name="Google Shape;2321;p92"/>
            <p:cNvGrpSpPr/>
            <p:nvPr/>
          </p:nvGrpSpPr>
          <p:grpSpPr>
            <a:xfrm>
              <a:off x="825500" y="553337"/>
              <a:ext cx="436632" cy="284986"/>
              <a:chOff x="4842900" y="2922987"/>
              <a:chExt cx="436632" cy="284986"/>
            </a:xfrm>
          </p:grpSpPr>
          <p:sp>
            <p:nvSpPr>
              <p:cNvPr id="2322" name="Google Shape;2322;p92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E1E1"/>
                  </a:gs>
                  <a:gs pos="100000">
                    <a:srgbClr val="F66767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92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4" name="Google Shape;2324;p92"/>
          <p:cNvSpPr/>
          <p:nvPr/>
        </p:nvSpPr>
        <p:spPr>
          <a:xfrm>
            <a:off x="5505449" y="3655525"/>
            <a:ext cx="247640" cy="247640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 descr="Apa Itu REST API">
            <a:extLst>
              <a:ext uri="{FF2B5EF4-FFF2-40B4-BE49-F238E27FC236}">
                <a16:creationId xmlns:a16="http://schemas.microsoft.com/office/drawing/2014/main" id="{9E5EA7E2-4ACC-3BDE-A2DF-03359A43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98" y="3276880"/>
            <a:ext cx="2322131" cy="84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2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81"/>
          <p:cNvSpPr txBox="1">
            <a:spLocks noGrp="1"/>
          </p:cNvSpPr>
          <p:nvPr>
            <p:ph type="title"/>
          </p:nvPr>
        </p:nvSpPr>
        <p:spPr>
          <a:xfrm>
            <a:off x="1755449" y="1674196"/>
            <a:ext cx="4036791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REST API</a:t>
            </a:r>
            <a:endParaRPr/>
          </a:p>
        </p:txBody>
      </p:sp>
      <p:sp>
        <p:nvSpPr>
          <p:cNvPr id="1764" name="Google Shape;1764;p81"/>
          <p:cNvSpPr txBox="1">
            <a:spLocks noGrp="1"/>
          </p:cNvSpPr>
          <p:nvPr>
            <p:ph type="subTitle" idx="1"/>
          </p:nvPr>
        </p:nvSpPr>
        <p:spPr>
          <a:xfrm>
            <a:off x="902825" y="2879420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>
                <a:solidFill>
                  <a:srgbClr val="36344D"/>
                </a:solidFill>
                <a:effectLst/>
                <a:latin typeface="Muli"/>
              </a:rPr>
              <a:t>REST adalah singkatan dari </a:t>
            </a:r>
            <a:r>
              <a:rPr lang="en-US" b="1" i="0">
                <a:solidFill>
                  <a:srgbClr val="36344D"/>
                </a:solidFill>
                <a:effectLst/>
                <a:latin typeface="Muli"/>
              </a:rPr>
              <a:t>Representational State Transfer</a:t>
            </a:r>
            <a:r>
              <a:rPr lang="en-US" b="0" i="0">
                <a:solidFill>
                  <a:srgbClr val="36344D"/>
                </a:solidFill>
                <a:effectLst/>
                <a:latin typeface="Muli"/>
              </a:rPr>
              <a:t> dan merupakan salah satu tipe arsitektur software. REST mewakili serangkaian batasan yang harus diikuti saat Anda mengembangkan aplikasi di internet.</a:t>
            </a:r>
            <a:endParaRPr/>
          </a:p>
        </p:txBody>
      </p:sp>
      <p:grpSp>
        <p:nvGrpSpPr>
          <p:cNvPr id="1765" name="Google Shape;1765;p81"/>
          <p:cNvGrpSpPr/>
          <p:nvPr/>
        </p:nvGrpSpPr>
        <p:grpSpPr>
          <a:xfrm>
            <a:off x="5204264" y="3224569"/>
            <a:ext cx="934369" cy="686218"/>
            <a:chOff x="2277700" y="3137375"/>
            <a:chExt cx="1001575" cy="735575"/>
          </a:xfrm>
        </p:grpSpPr>
        <p:sp>
          <p:nvSpPr>
            <p:cNvPr id="1766" name="Google Shape;1766;p81"/>
            <p:cNvSpPr/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1"/>
            <p:cNvSpPr/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1"/>
            <p:cNvSpPr/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1"/>
            <p:cNvSpPr/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1"/>
            <p:cNvSpPr/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1"/>
            <p:cNvSpPr/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81"/>
          <p:cNvGrpSpPr/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773" name="Google Shape;1773;p81"/>
            <p:cNvGrpSpPr/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774" name="Google Shape;1774;p81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1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1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81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81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1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1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1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1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3" name="Google Shape;1783;p81"/>
            <p:cNvSpPr/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84" name="Google Shape;1784;p81"/>
            <p:cNvSpPr/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785" name="Google Shape;1785;p81"/>
          <p:cNvGrpSpPr/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786" name="Google Shape;1786;p81"/>
            <p:cNvSpPr/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1"/>
            <p:cNvSpPr/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1"/>
            <p:cNvSpPr/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1"/>
            <p:cNvSpPr/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81"/>
          <p:cNvSpPr/>
          <p:nvPr/>
        </p:nvSpPr>
        <p:spPr>
          <a:xfrm>
            <a:off x="902825" y="15214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81"/>
          <p:cNvSpPr/>
          <p:nvPr/>
        </p:nvSpPr>
        <p:spPr>
          <a:xfrm>
            <a:off x="1259250" y="19948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pa Itu REST API">
            <a:extLst>
              <a:ext uri="{FF2B5EF4-FFF2-40B4-BE49-F238E27FC236}">
                <a16:creationId xmlns:a16="http://schemas.microsoft.com/office/drawing/2014/main" id="{76B4F5BE-3729-4563-E1ED-9460835E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1" y="942123"/>
            <a:ext cx="2322131" cy="84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69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1302" name="Google Shape;1302;p69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9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4" name="Google Shape;1304;p69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1305" name="Google Shape;1305;p69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69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69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8" name="Google Shape;1308;p69"/>
          <p:cNvSpPr txBox="1">
            <a:spLocks noGrp="1"/>
          </p:cNvSpPr>
          <p:nvPr>
            <p:ph type="title" idx="5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09" name="Google Shape;1309;p69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endParaRPr/>
          </a:p>
        </p:txBody>
      </p:sp>
      <p:sp>
        <p:nvSpPr>
          <p:cNvPr id="1310" name="Google Shape;1310;p69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Framework web app yang dikembangkan menggunakan node.js</a:t>
            </a:r>
            <a:endParaRPr/>
          </a:p>
        </p:txBody>
      </p:sp>
      <p:sp>
        <p:nvSpPr>
          <p:cNvPr id="1311" name="Google Shape;1311;p69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457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1312" name="Google Shape;1312;p69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Ekspress.JS</a:t>
            </a:r>
            <a:endParaRPr/>
          </a:p>
        </p:txBody>
      </p:sp>
      <p:sp>
        <p:nvSpPr>
          <p:cNvPr id="1313" name="Google Shape;1313;p69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1314" name="Google Shape;1314;p69"/>
          <p:cNvSpPr txBox="1">
            <a:spLocks noGrp="1"/>
          </p:cNvSpPr>
          <p:nvPr>
            <p:ph type="subTitle" idx="1"/>
          </p:nvPr>
        </p:nvSpPr>
        <p:spPr>
          <a:xfrm>
            <a:off x="4884654" y="1149739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Platform atau runtime environtment untuk javascript yang bersifat open-source</a:t>
            </a:r>
            <a:endParaRPr/>
          </a:p>
        </p:txBody>
      </p:sp>
      <p:sp>
        <p:nvSpPr>
          <p:cNvPr id="1315" name="Google Shape;1315;p69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</a:t>
            </a:r>
            <a:r>
              <a:rPr lang="en"/>
              <a:t>istem manajemen basis data relasional open-source</a:t>
            </a:r>
            <a:endParaRPr/>
          </a:p>
        </p:txBody>
      </p:sp>
      <p:sp>
        <p:nvSpPr>
          <p:cNvPr id="1316" name="Google Shape;1316;p69"/>
          <p:cNvSpPr txBox="1">
            <a:spLocks noGrp="1"/>
          </p:cNvSpPr>
          <p:nvPr>
            <p:ph type="title" idx="8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17" name="Google Shape;1317;p69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W</a:t>
            </a:r>
            <a:r>
              <a:rPr lang="en"/>
              <a:t>eb service yang bersifat stateless</a:t>
            </a:r>
            <a:endParaRPr/>
          </a:p>
        </p:txBody>
      </p:sp>
      <p:sp>
        <p:nvSpPr>
          <p:cNvPr id="1318" name="Google Shape;1318;p69"/>
          <p:cNvSpPr txBox="1">
            <a:spLocks noGrp="1"/>
          </p:cNvSpPr>
          <p:nvPr>
            <p:ph type="title" idx="13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19" name="Google Shape;1319;p69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20" name="Google Shape;1320;p69"/>
          <p:cNvGrpSpPr/>
          <p:nvPr/>
        </p:nvGrpSpPr>
        <p:grpSpPr>
          <a:xfrm>
            <a:off x="1964262" y="3133859"/>
            <a:ext cx="1422619" cy="908118"/>
            <a:chOff x="1964262" y="3133859"/>
            <a:chExt cx="1422619" cy="908118"/>
          </a:xfrm>
        </p:grpSpPr>
        <p:grpSp>
          <p:nvGrpSpPr>
            <p:cNvPr id="1321" name="Google Shape;1321;p69"/>
            <p:cNvGrpSpPr/>
            <p:nvPr/>
          </p:nvGrpSpPr>
          <p:grpSpPr>
            <a:xfrm>
              <a:off x="2627043" y="3133859"/>
              <a:ext cx="759839" cy="908118"/>
              <a:chOff x="7948975" y="1691400"/>
              <a:chExt cx="623125" cy="744725"/>
            </a:xfrm>
          </p:grpSpPr>
          <p:sp>
            <p:nvSpPr>
              <p:cNvPr id="1322" name="Google Shape;1322;p69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6628" extrusionOk="0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69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3132" extrusionOk="0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9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9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69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69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9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9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69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69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69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69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69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69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69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69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69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69"/>
            <p:cNvGrpSpPr/>
            <p:nvPr/>
          </p:nvGrpSpPr>
          <p:grpSpPr>
            <a:xfrm>
              <a:off x="1964262" y="3226627"/>
              <a:ext cx="758924" cy="321556"/>
              <a:chOff x="5021875" y="2898100"/>
              <a:chExt cx="622375" cy="263700"/>
            </a:xfrm>
          </p:grpSpPr>
          <p:sp>
            <p:nvSpPr>
              <p:cNvPr id="1340" name="Google Shape;1340;p69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7417" extrusionOk="0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69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101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69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04" extrusionOk="0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69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69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69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69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69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69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69"/>
          <p:cNvSpPr/>
          <p:nvPr/>
        </p:nvSpPr>
        <p:spPr>
          <a:xfrm>
            <a:off x="1104750" y="34555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69"/>
          <p:cNvSpPr/>
          <p:nvPr/>
        </p:nvSpPr>
        <p:spPr>
          <a:xfrm>
            <a:off x="2029150" y="3811138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69"/>
          <p:cNvSpPr txBox="1">
            <a:spLocks noGrp="1"/>
          </p:cNvSpPr>
          <p:nvPr>
            <p:ph type="title" idx="2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6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76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76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endParaRPr/>
          </a:p>
        </p:txBody>
      </p:sp>
      <p:sp>
        <p:nvSpPr>
          <p:cNvPr id="1592" name="Google Shape;1592;p76"/>
          <p:cNvSpPr txBox="1">
            <a:spLocks noGrp="1"/>
          </p:cNvSpPr>
          <p:nvPr>
            <p:ph type="subTitle" idx="1"/>
          </p:nvPr>
        </p:nvSpPr>
        <p:spPr>
          <a:xfrm>
            <a:off x="3036486" y="3268771"/>
            <a:ext cx="3268543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Platform atau runtime environtment untuk javascript yang bersifat open-source</a:t>
            </a:r>
          </a:p>
        </p:txBody>
      </p:sp>
      <p:grpSp>
        <p:nvGrpSpPr>
          <p:cNvPr id="1593" name="Google Shape;1593;p76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4" name="Google Shape;1594;p76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6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6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6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6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6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76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1" name="Google Shape;1601;p76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FEE1E1"/>
                </a:gs>
                <a:gs pos="100000">
                  <a:srgbClr val="F66767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6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76"/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76"/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76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026" name="Picture 2" descr="Apa itu NodeJs? Yuk Pengenalan NodeJs Lengkap - Caraguna">
            <a:extLst>
              <a:ext uri="{FF2B5EF4-FFF2-40B4-BE49-F238E27FC236}">
                <a16:creationId xmlns:a16="http://schemas.microsoft.com/office/drawing/2014/main" id="{C71C5BD0-251A-0904-1D0F-8E7B879D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99" y="1016127"/>
            <a:ext cx="1615516" cy="84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81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Node.JS</a:t>
            </a:r>
            <a:endParaRPr/>
          </a:p>
        </p:txBody>
      </p:sp>
      <p:sp>
        <p:nvSpPr>
          <p:cNvPr id="1764" name="Google Shape;1764;p81"/>
          <p:cNvSpPr txBox="1">
            <a:spLocks noGrp="1"/>
          </p:cNvSpPr>
          <p:nvPr>
            <p:ph type="subTitle" idx="1"/>
          </p:nvPr>
        </p:nvSpPr>
        <p:spPr>
          <a:xfrm>
            <a:off x="924162" y="2751105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Nodejs adalah platform buatan Ryan Dahl untuk menjalankan aplikasi web berbasis JavaScript yang dikenalkan pada tahun 2009. Dengan platform ini, Anda dapat mengeksekusi kode JavaScript dari sisi server.</a:t>
            </a:r>
            <a:endParaRPr/>
          </a:p>
        </p:txBody>
      </p:sp>
      <p:grpSp>
        <p:nvGrpSpPr>
          <p:cNvPr id="1765" name="Google Shape;1765;p81"/>
          <p:cNvGrpSpPr/>
          <p:nvPr/>
        </p:nvGrpSpPr>
        <p:grpSpPr>
          <a:xfrm>
            <a:off x="5204264" y="3224569"/>
            <a:ext cx="934369" cy="686218"/>
            <a:chOff x="2277700" y="3137375"/>
            <a:chExt cx="1001575" cy="735575"/>
          </a:xfrm>
        </p:grpSpPr>
        <p:sp>
          <p:nvSpPr>
            <p:cNvPr id="1766" name="Google Shape;1766;p81"/>
            <p:cNvSpPr/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1"/>
            <p:cNvSpPr/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1"/>
            <p:cNvSpPr/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1"/>
            <p:cNvSpPr/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1"/>
            <p:cNvSpPr/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1"/>
            <p:cNvSpPr/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81"/>
          <p:cNvGrpSpPr/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773" name="Google Shape;1773;p81"/>
            <p:cNvGrpSpPr/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774" name="Google Shape;1774;p81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1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1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81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81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1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1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1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1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3" name="Google Shape;1783;p81"/>
            <p:cNvSpPr/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84" name="Google Shape;1784;p81"/>
            <p:cNvSpPr/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785" name="Google Shape;1785;p81"/>
          <p:cNvGrpSpPr/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786" name="Google Shape;1786;p81"/>
            <p:cNvSpPr/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1"/>
            <p:cNvSpPr/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1"/>
            <p:cNvSpPr/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1"/>
            <p:cNvSpPr/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81"/>
          <p:cNvSpPr/>
          <p:nvPr/>
        </p:nvSpPr>
        <p:spPr>
          <a:xfrm>
            <a:off x="902825" y="15214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81"/>
          <p:cNvSpPr/>
          <p:nvPr/>
        </p:nvSpPr>
        <p:spPr>
          <a:xfrm>
            <a:off x="1259250" y="19948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NodeJs Development Company in Chennai | MEAN Stack Development">
            <a:extLst>
              <a:ext uri="{FF2B5EF4-FFF2-40B4-BE49-F238E27FC236}">
                <a16:creationId xmlns:a16="http://schemas.microsoft.com/office/drawing/2014/main" id="{DADDBDC2-53C6-2A73-4603-D69AD961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42" y="625716"/>
            <a:ext cx="1252181" cy="12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oogle Shape;1796;p82"/>
          <p:cNvGrpSpPr/>
          <p:nvPr/>
        </p:nvGrpSpPr>
        <p:grpSpPr>
          <a:xfrm>
            <a:off x="1766399" y="1424875"/>
            <a:ext cx="2299225" cy="3108284"/>
            <a:chOff x="486919" y="1114962"/>
            <a:chExt cx="2619901" cy="3541800"/>
          </a:xfrm>
        </p:grpSpPr>
        <p:sp>
          <p:nvSpPr>
            <p:cNvPr id="1797" name="Google Shape;1797;p8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9" name="Google Shape;1799;p8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800" name="Google Shape;1800;p8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8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3" name="Google Shape;1803;p82"/>
          <p:cNvGrpSpPr/>
          <p:nvPr/>
        </p:nvGrpSpPr>
        <p:grpSpPr>
          <a:xfrm>
            <a:off x="5076623" y="1424875"/>
            <a:ext cx="2299252" cy="3108284"/>
            <a:chOff x="91807" y="1114962"/>
            <a:chExt cx="2619932" cy="3541800"/>
          </a:xfrm>
        </p:grpSpPr>
        <p:sp>
          <p:nvSpPr>
            <p:cNvPr id="1804" name="Google Shape;1804;p8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6" name="Google Shape;1806;p8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807" name="Google Shape;1807;p8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8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8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0" name="Google Shape;1810;p82"/>
          <p:cNvSpPr/>
          <p:nvPr/>
        </p:nvSpPr>
        <p:spPr>
          <a:xfrm>
            <a:off x="1939812" y="3059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82"/>
          <p:cNvSpPr/>
          <p:nvPr/>
        </p:nvSpPr>
        <p:spPr>
          <a:xfrm>
            <a:off x="5250050" y="3059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82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VS. JavaScript</a:t>
            </a:r>
            <a:endParaRPr/>
          </a:p>
        </p:txBody>
      </p:sp>
      <p:sp>
        <p:nvSpPr>
          <p:cNvPr id="1813" name="Google Shape;1813;p82"/>
          <p:cNvSpPr txBox="1">
            <a:spLocks noGrp="1"/>
          </p:cNvSpPr>
          <p:nvPr>
            <p:ph type="subTitle" idx="3"/>
          </p:nvPr>
        </p:nvSpPr>
        <p:spPr>
          <a:xfrm>
            <a:off x="1994827" y="316134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Node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4" name="Google Shape;1814;p82"/>
          <p:cNvSpPr txBox="1">
            <a:spLocks noGrp="1"/>
          </p:cNvSpPr>
          <p:nvPr>
            <p:ph type="subTitle" idx="4"/>
          </p:nvPr>
        </p:nvSpPr>
        <p:spPr>
          <a:xfrm>
            <a:off x="5334325" y="3154030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Js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5" name="Google Shape;1815;p82"/>
          <p:cNvSpPr txBox="1">
            <a:spLocks noGrp="1"/>
          </p:cNvSpPr>
          <p:nvPr>
            <p:ph type="subTitle" idx="1"/>
          </p:nvPr>
        </p:nvSpPr>
        <p:spPr>
          <a:xfrm>
            <a:off x="1766372" y="3527976"/>
            <a:ext cx="2299224" cy="854100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platform untuk menjalankan kode JavaScript pada sisi server yang bersifat open source</a:t>
            </a:r>
            <a:endParaRPr/>
          </a:p>
        </p:txBody>
      </p:sp>
      <p:sp>
        <p:nvSpPr>
          <p:cNvPr id="1816" name="Google Shape;1816;p82"/>
          <p:cNvSpPr txBox="1">
            <a:spLocks noGrp="1"/>
          </p:cNvSpPr>
          <p:nvPr>
            <p:ph type="subTitle" idx="2"/>
          </p:nvPr>
        </p:nvSpPr>
        <p:spPr>
          <a:xfrm>
            <a:off x="5061236" y="3625600"/>
            <a:ext cx="2403177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bahasa pemrograman HTML dan CSS untuk menciptakan halaman website yang bersifat interaktif</a:t>
            </a:r>
            <a:endParaRPr/>
          </a:p>
        </p:txBody>
      </p:sp>
      <p:grpSp>
        <p:nvGrpSpPr>
          <p:cNvPr id="1824" name="Google Shape;1824;p82"/>
          <p:cNvGrpSpPr/>
          <p:nvPr/>
        </p:nvGrpSpPr>
        <p:grpSpPr>
          <a:xfrm>
            <a:off x="6030737" y="2120181"/>
            <a:ext cx="507188" cy="500449"/>
            <a:chOff x="-1951475" y="3597450"/>
            <a:chExt cx="295375" cy="291450"/>
          </a:xfrm>
        </p:grpSpPr>
        <p:sp>
          <p:nvSpPr>
            <p:cNvPr id="1825" name="Google Shape;1825;p82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2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2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2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82"/>
          <p:cNvGrpSpPr/>
          <p:nvPr/>
        </p:nvGrpSpPr>
        <p:grpSpPr>
          <a:xfrm>
            <a:off x="902825" y="1521400"/>
            <a:ext cx="7411200" cy="2782025"/>
            <a:chOff x="2856400" y="1669525"/>
            <a:chExt cx="7411200" cy="2782025"/>
          </a:xfrm>
        </p:grpSpPr>
        <p:sp>
          <p:nvSpPr>
            <p:cNvPr id="1830" name="Google Shape;1830;p82"/>
            <p:cNvSpPr/>
            <p:nvPr/>
          </p:nvSpPr>
          <p:spPr>
            <a:xfrm>
              <a:off x="2856400" y="16695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2"/>
            <p:cNvSpPr/>
            <p:nvPr/>
          </p:nvSpPr>
          <p:spPr>
            <a:xfrm>
              <a:off x="10016825" y="4200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82"/>
          <p:cNvGrpSpPr/>
          <p:nvPr/>
        </p:nvGrpSpPr>
        <p:grpSpPr>
          <a:xfrm>
            <a:off x="1247624" y="2656750"/>
            <a:ext cx="577500" cy="402300"/>
            <a:chOff x="7526575" y="2029150"/>
            <a:chExt cx="577500" cy="402300"/>
          </a:xfrm>
        </p:grpSpPr>
        <p:sp>
          <p:nvSpPr>
            <p:cNvPr id="1833" name="Google Shape;1833;p82"/>
            <p:cNvSpPr/>
            <p:nvPr/>
          </p:nvSpPr>
          <p:spPr>
            <a:xfrm>
              <a:off x="7526575" y="2029150"/>
              <a:ext cx="577500" cy="4023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2"/>
            <p:cNvSpPr/>
            <p:nvPr/>
          </p:nvSpPr>
          <p:spPr>
            <a:xfrm>
              <a:off x="7702784" y="2142466"/>
              <a:ext cx="216050" cy="190761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5" name="Google Shape;1835;p82"/>
          <p:cNvGrpSpPr/>
          <p:nvPr/>
        </p:nvGrpSpPr>
        <p:grpSpPr>
          <a:xfrm flipH="1">
            <a:off x="7202445" y="1994883"/>
            <a:ext cx="814886" cy="531898"/>
            <a:chOff x="4842900" y="2922987"/>
            <a:chExt cx="436632" cy="284986"/>
          </a:xfrm>
        </p:grpSpPr>
        <p:sp>
          <p:nvSpPr>
            <p:cNvPr id="1836" name="Google Shape;1836;p82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2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NodeJs Development Company in Chennai | MEAN Stack Development">
            <a:extLst>
              <a:ext uri="{FF2B5EF4-FFF2-40B4-BE49-F238E27FC236}">
                <a16:creationId xmlns:a16="http://schemas.microsoft.com/office/drawing/2014/main" id="{5161C11D-5329-7138-5B69-E9AB5BD6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60" y="1896274"/>
            <a:ext cx="973501" cy="97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portance of JavaScript in Web Application Development | Quocent">
            <a:extLst>
              <a:ext uri="{FF2B5EF4-FFF2-40B4-BE49-F238E27FC236}">
                <a16:creationId xmlns:a16="http://schemas.microsoft.com/office/drawing/2014/main" id="{2406FCA7-AA4D-86C0-AFD1-BEF456FA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66" y="1887571"/>
            <a:ext cx="901582" cy="9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3"/>
          <p:cNvSpPr txBox="1">
            <a:spLocks noGrp="1"/>
          </p:cNvSpPr>
          <p:nvPr>
            <p:ph type="title"/>
          </p:nvPr>
        </p:nvSpPr>
        <p:spPr>
          <a:xfrm>
            <a:off x="4574849" y="1674196"/>
            <a:ext cx="3238049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PENGGUNAAN</a:t>
            </a:r>
            <a:endParaRPr/>
          </a:p>
        </p:txBody>
      </p:sp>
      <p:sp>
        <p:nvSpPr>
          <p:cNvPr id="1843" name="Google Shape;1843;p83"/>
          <p:cNvSpPr txBox="1">
            <a:spLocks noGrp="1"/>
          </p:cNvSpPr>
          <p:nvPr>
            <p:ph type="subTitle" idx="1"/>
          </p:nvPr>
        </p:nvSpPr>
        <p:spPr>
          <a:xfrm>
            <a:off x="4572000" y="2634907"/>
            <a:ext cx="3786499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Aplikasi yang menggunakan application program interface (API) </a:t>
            </a:r>
            <a:r>
              <a:rPr lang="en-US" b="0" i="0" u="none" strike="noStrike">
                <a:solidFill>
                  <a:srgbClr val="007AFF"/>
                </a:solidFill>
                <a:effectLst/>
                <a:latin typeface="PT Serif" panose="020A0603040505020204" pitchFamily="18" charset="0"/>
                <a:hlinkClick r:id="rId3"/>
              </a:rPr>
              <a:t>JavaScript Object Notation</a:t>
            </a: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(JSON)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Aplikasi single-page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Aplikasi yang melakukan streaming data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844" name="Google Shape;1844;p83"/>
          <p:cNvGrpSpPr/>
          <p:nvPr/>
        </p:nvGrpSpPr>
        <p:grpSpPr>
          <a:xfrm>
            <a:off x="1331101" y="1409959"/>
            <a:ext cx="1555447" cy="3146214"/>
            <a:chOff x="1336274" y="1409981"/>
            <a:chExt cx="1578653" cy="3193153"/>
          </a:xfrm>
        </p:grpSpPr>
        <p:grpSp>
          <p:nvGrpSpPr>
            <p:cNvPr id="1845" name="Google Shape;1845;p83"/>
            <p:cNvGrpSpPr/>
            <p:nvPr/>
          </p:nvGrpSpPr>
          <p:grpSpPr>
            <a:xfrm>
              <a:off x="1336274" y="1409981"/>
              <a:ext cx="1578653" cy="3193153"/>
              <a:chOff x="2135600" y="1562875"/>
              <a:chExt cx="1268300" cy="2565400"/>
            </a:xfrm>
          </p:grpSpPr>
          <p:sp>
            <p:nvSpPr>
              <p:cNvPr id="1846" name="Google Shape;1846;p83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3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3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3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83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83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83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83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83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5" name="Google Shape;1855;p83"/>
            <p:cNvSpPr/>
            <p:nvPr/>
          </p:nvSpPr>
          <p:spPr>
            <a:xfrm>
              <a:off x="1469112" y="336251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USERNAME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56" name="Google Shape;1856;p83"/>
            <p:cNvSpPr/>
            <p:nvPr/>
          </p:nvSpPr>
          <p:spPr>
            <a:xfrm>
              <a:off x="1469112" y="368240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PASSWORD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57" name="Google Shape;1857;p83"/>
            <p:cNvSpPr/>
            <p:nvPr/>
          </p:nvSpPr>
          <p:spPr>
            <a:xfrm>
              <a:off x="1469112" y="4050312"/>
              <a:ext cx="1312800" cy="222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858" name="Google Shape;1858;p83"/>
          <p:cNvGrpSpPr/>
          <p:nvPr/>
        </p:nvGrpSpPr>
        <p:grpSpPr>
          <a:xfrm>
            <a:off x="985929" y="1613692"/>
            <a:ext cx="588878" cy="410243"/>
            <a:chOff x="7718626" y="1238667"/>
            <a:chExt cx="627000" cy="436800"/>
          </a:xfrm>
        </p:grpSpPr>
        <p:sp>
          <p:nvSpPr>
            <p:cNvPr id="1859" name="Google Shape;1859;p83"/>
            <p:cNvSpPr/>
            <p:nvPr/>
          </p:nvSpPr>
          <p:spPr>
            <a:xfrm>
              <a:off x="7718626" y="1238667"/>
              <a:ext cx="627000" cy="436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3"/>
            <p:cNvSpPr/>
            <p:nvPr/>
          </p:nvSpPr>
          <p:spPr>
            <a:xfrm>
              <a:off x="7973613" y="1296725"/>
              <a:ext cx="212025" cy="294850"/>
            </a:xfrm>
            <a:custGeom>
              <a:avLst/>
              <a:gdLst/>
              <a:ahLst/>
              <a:cxnLst/>
              <a:rect l="l" t="t" r="r" b="b"/>
              <a:pathLst>
                <a:path w="8481" h="11794" extrusionOk="0">
                  <a:moveTo>
                    <a:pt x="3496" y="0"/>
                  </a:moveTo>
                  <a:cubicBezTo>
                    <a:pt x="3161" y="0"/>
                    <a:pt x="2888" y="274"/>
                    <a:pt x="2888" y="608"/>
                  </a:cubicBezTo>
                  <a:lnTo>
                    <a:pt x="2888" y="1733"/>
                  </a:lnTo>
                  <a:lnTo>
                    <a:pt x="91" y="5411"/>
                  </a:lnTo>
                  <a:cubicBezTo>
                    <a:pt x="31" y="5471"/>
                    <a:pt x="0" y="5563"/>
                    <a:pt x="0" y="5623"/>
                  </a:cubicBezTo>
                  <a:lnTo>
                    <a:pt x="0" y="11399"/>
                  </a:lnTo>
                  <a:cubicBezTo>
                    <a:pt x="0" y="11642"/>
                    <a:pt x="152" y="11794"/>
                    <a:pt x="395" y="11794"/>
                  </a:cubicBezTo>
                  <a:lnTo>
                    <a:pt x="6870" y="11794"/>
                  </a:lnTo>
                  <a:cubicBezTo>
                    <a:pt x="7325" y="11794"/>
                    <a:pt x="7721" y="11399"/>
                    <a:pt x="7721" y="10943"/>
                  </a:cubicBezTo>
                  <a:cubicBezTo>
                    <a:pt x="7721" y="10487"/>
                    <a:pt x="7325" y="10122"/>
                    <a:pt x="6870" y="10122"/>
                  </a:cubicBezTo>
                  <a:lnTo>
                    <a:pt x="7173" y="10122"/>
                  </a:lnTo>
                  <a:cubicBezTo>
                    <a:pt x="7690" y="10122"/>
                    <a:pt x="8085" y="9696"/>
                    <a:pt x="8085" y="9210"/>
                  </a:cubicBezTo>
                  <a:cubicBezTo>
                    <a:pt x="8085" y="8724"/>
                    <a:pt x="7690" y="8298"/>
                    <a:pt x="7173" y="8298"/>
                  </a:cubicBezTo>
                  <a:lnTo>
                    <a:pt x="7325" y="8298"/>
                  </a:lnTo>
                  <a:cubicBezTo>
                    <a:pt x="7873" y="8298"/>
                    <a:pt x="8298" y="7873"/>
                    <a:pt x="8298" y="7356"/>
                  </a:cubicBezTo>
                  <a:cubicBezTo>
                    <a:pt x="8298" y="6809"/>
                    <a:pt x="7873" y="6383"/>
                    <a:pt x="7325" y="6383"/>
                  </a:cubicBezTo>
                  <a:lnTo>
                    <a:pt x="7477" y="6383"/>
                  </a:lnTo>
                  <a:cubicBezTo>
                    <a:pt x="7541" y="6397"/>
                    <a:pt x="7604" y="6403"/>
                    <a:pt x="7663" y="6403"/>
                  </a:cubicBezTo>
                  <a:cubicBezTo>
                    <a:pt x="8144" y="6403"/>
                    <a:pt x="8481" y="5992"/>
                    <a:pt x="8481" y="5532"/>
                  </a:cubicBezTo>
                  <a:cubicBezTo>
                    <a:pt x="8481" y="4985"/>
                    <a:pt x="8025" y="4529"/>
                    <a:pt x="7477" y="4529"/>
                  </a:cubicBezTo>
                  <a:lnTo>
                    <a:pt x="3982" y="4529"/>
                  </a:lnTo>
                  <a:cubicBezTo>
                    <a:pt x="4529" y="3739"/>
                    <a:pt x="4803" y="2797"/>
                    <a:pt x="4803" y="1794"/>
                  </a:cubicBezTo>
                  <a:lnTo>
                    <a:pt x="4803" y="1307"/>
                  </a:lnTo>
                  <a:cubicBezTo>
                    <a:pt x="4803" y="578"/>
                    <a:pt x="4225" y="0"/>
                    <a:pt x="34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3"/>
            <p:cNvSpPr/>
            <p:nvPr/>
          </p:nvSpPr>
          <p:spPr>
            <a:xfrm>
              <a:off x="7878613" y="1426650"/>
              <a:ext cx="80575" cy="190775"/>
            </a:xfrm>
            <a:custGeom>
              <a:avLst/>
              <a:gdLst/>
              <a:ahLst/>
              <a:cxnLst/>
              <a:rect l="l" t="t" r="r" b="b"/>
              <a:pathLst>
                <a:path w="3223" h="7631" extrusionOk="0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lnTo>
                    <a:pt x="1" y="7113"/>
                  </a:lnTo>
                  <a:cubicBezTo>
                    <a:pt x="1" y="7387"/>
                    <a:pt x="244" y="7630"/>
                    <a:pt x="487" y="7630"/>
                  </a:cubicBezTo>
                  <a:lnTo>
                    <a:pt x="2706" y="7630"/>
                  </a:lnTo>
                  <a:cubicBezTo>
                    <a:pt x="3010" y="7630"/>
                    <a:pt x="3223" y="7387"/>
                    <a:pt x="3192" y="7113"/>
                  </a:cubicBezTo>
                  <a:lnTo>
                    <a:pt x="3192" y="518"/>
                  </a:lnTo>
                  <a:cubicBezTo>
                    <a:pt x="3192" y="244"/>
                    <a:pt x="2979" y="1"/>
                    <a:pt x="270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83"/>
          <p:cNvGrpSpPr/>
          <p:nvPr/>
        </p:nvGrpSpPr>
        <p:grpSpPr>
          <a:xfrm>
            <a:off x="2612434" y="2353140"/>
            <a:ext cx="1010747" cy="784263"/>
            <a:chOff x="1150100" y="2672675"/>
            <a:chExt cx="1076178" cy="835033"/>
          </a:xfrm>
        </p:grpSpPr>
        <p:sp>
          <p:nvSpPr>
            <p:cNvPr id="1863" name="Google Shape;1863;p83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83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865" name="Google Shape;1865;p83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83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83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83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83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0" name="Google Shape;1870;p83"/>
          <p:cNvGrpSpPr/>
          <p:nvPr/>
        </p:nvGrpSpPr>
        <p:grpSpPr>
          <a:xfrm>
            <a:off x="3042546" y="3069061"/>
            <a:ext cx="712744" cy="301989"/>
            <a:chOff x="5021875" y="2898100"/>
            <a:chExt cx="622375" cy="263700"/>
          </a:xfrm>
        </p:grpSpPr>
        <p:sp>
          <p:nvSpPr>
            <p:cNvPr id="1871" name="Google Shape;1871;p83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3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3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3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3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3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3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3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3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83"/>
          <p:cNvSpPr/>
          <p:nvPr/>
        </p:nvSpPr>
        <p:spPr>
          <a:xfrm>
            <a:off x="3253050" y="1354263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83"/>
          <p:cNvSpPr/>
          <p:nvPr/>
        </p:nvSpPr>
        <p:spPr>
          <a:xfrm>
            <a:off x="922750" y="3969013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NodeJs Development Company in Chennai | MEAN Stack Development">
            <a:extLst>
              <a:ext uri="{FF2B5EF4-FFF2-40B4-BE49-F238E27FC236}">
                <a16:creationId xmlns:a16="http://schemas.microsoft.com/office/drawing/2014/main" id="{D8CBC264-412E-B13C-9764-EEE30940B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60" y="906333"/>
            <a:ext cx="973501" cy="97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8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8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85"/>
          <p:cNvSpPr/>
          <p:nvPr/>
        </p:nvSpPr>
        <p:spPr>
          <a:xfrm>
            <a:off x="2204416" y="30044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85"/>
          <p:cNvSpPr txBox="1">
            <a:spLocks noGrp="1"/>
          </p:cNvSpPr>
          <p:nvPr>
            <p:ph type="title"/>
          </p:nvPr>
        </p:nvSpPr>
        <p:spPr>
          <a:xfrm>
            <a:off x="1981080" y="1489171"/>
            <a:ext cx="4239099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EKSPRESS.JS</a:t>
            </a:r>
            <a:endParaRPr/>
          </a:p>
        </p:txBody>
      </p:sp>
      <p:sp>
        <p:nvSpPr>
          <p:cNvPr id="1912" name="Google Shape;1912;p85"/>
          <p:cNvSpPr txBox="1">
            <a:spLocks noGrp="1"/>
          </p:cNvSpPr>
          <p:nvPr>
            <p:ph type="subTitle" idx="1"/>
          </p:nvPr>
        </p:nvSpPr>
        <p:spPr>
          <a:xfrm>
            <a:off x="2260898" y="3117706"/>
            <a:ext cx="3189701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Framework web app yang dikembangkan menggunakan node.js</a:t>
            </a:r>
          </a:p>
        </p:txBody>
      </p:sp>
      <p:sp>
        <p:nvSpPr>
          <p:cNvPr id="1913" name="Google Shape;1913;p85"/>
          <p:cNvSpPr/>
          <p:nvPr/>
        </p:nvSpPr>
        <p:spPr>
          <a:xfrm>
            <a:off x="883861" y="1680703"/>
            <a:ext cx="1065983" cy="903596"/>
          </a:xfrm>
          <a:custGeom>
            <a:avLst/>
            <a:gdLst/>
            <a:ahLst/>
            <a:cxnLst/>
            <a:rect l="l" t="t" r="r" b="b"/>
            <a:pathLst>
              <a:path w="37831" h="32068" extrusionOk="0">
                <a:moveTo>
                  <a:pt x="4445" y="0"/>
                </a:moveTo>
                <a:cubicBezTo>
                  <a:pt x="1995" y="0"/>
                  <a:pt x="0" y="1995"/>
                  <a:pt x="0" y="4446"/>
                </a:cubicBezTo>
                <a:lnTo>
                  <a:pt x="0" y="23868"/>
                </a:lnTo>
                <a:cubicBezTo>
                  <a:pt x="0" y="26320"/>
                  <a:pt x="1995" y="28314"/>
                  <a:pt x="4445" y="28314"/>
                </a:cubicBezTo>
                <a:lnTo>
                  <a:pt x="15162" y="28314"/>
                </a:lnTo>
                <a:lnTo>
                  <a:pt x="18915" y="32067"/>
                </a:lnTo>
                <a:lnTo>
                  <a:pt x="22667" y="28314"/>
                </a:lnTo>
                <a:lnTo>
                  <a:pt x="33384" y="28314"/>
                </a:lnTo>
                <a:cubicBezTo>
                  <a:pt x="35836" y="28314"/>
                  <a:pt x="37831" y="26320"/>
                  <a:pt x="37831" y="23868"/>
                </a:cubicBezTo>
                <a:lnTo>
                  <a:pt x="37831" y="4446"/>
                </a:lnTo>
                <a:cubicBezTo>
                  <a:pt x="37831" y="1995"/>
                  <a:pt x="35836" y="0"/>
                  <a:pt x="333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85"/>
          <p:cNvSpPr txBox="1">
            <a:spLocks noGrp="1"/>
          </p:cNvSpPr>
          <p:nvPr>
            <p:ph type="title" idx="2"/>
          </p:nvPr>
        </p:nvSpPr>
        <p:spPr>
          <a:xfrm>
            <a:off x="932353" y="17355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915" name="Google Shape;1915;p85"/>
          <p:cNvGrpSpPr/>
          <p:nvPr/>
        </p:nvGrpSpPr>
        <p:grpSpPr>
          <a:xfrm>
            <a:off x="5865108" y="1421749"/>
            <a:ext cx="2167804" cy="2740674"/>
            <a:chOff x="6183319" y="1488475"/>
            <a:chExt cx="2520409" cy="3186460"/>
          </a:xfrm>
        </p:grpSpPr>
        <p:sp>
          <p:nvSpPr>
            <p:cNvPr id="1916" name="Google Shape;1916;p85"/>
            <p:cNvSpPr/>
            <p:nvPr/>
          </p:nvSpPr>
          <p:spPr>
            <a:xfrm>
              <a:off x="6411651" y="1488475"/>
              <a:ext cx="1852393" cy="3186460"/>
            </a:xfrm>
            <a:custGeom>
              <a:avLst/>
              <a:gdLst/>
              <a:ahLst/>
              <a:cxnLst/>
              <a:rect l="l" t="t" r="r" b="b"/>
              <a:pathLst>
                <a:path w="14842" h="25531" extrusionOk="0">
                  <a:moveTo>
                    <a:pt x="1401" y="0"/>
                  </a:moveTo>
                  <a:cubicBezTo>
                    <a:pt x="782" y="0"/>
                    <a:pt x="281" y="502"/>
                    <a:pt x="281" y="1120"/>
                  </a:cubicBezTo>
                  <a:lnTo>
                    <a:pt x="281" y="2697"/>
                  </a:lnTo>
                  <a:cubicBezTo>
                    <a:pt x="118" y="2742"/>
                    <a:pt x="1" y="2896"/>
                    <a:pt x="1" y="3069"/>
                  </a:cubicBezTo>
                  <a:lnTo>
                    <a:pt x="1" y="5567"/>
                  </a:lnTo>
                  <a:cubicBezTo>
                    <a:pt x="1" y="5741"/>
                    <a:pt x="118" y="5892"/>
                    <a:pt x="281" y="5940"/>
                  </a:cubicBezTo>
                  <a:lnTo>
                    <a:pt x="281" y="24410"/>
                  </a:lnTo>
                  <a:cubicBezTo>
                    <a:pt x="281" y="25029"/>
                    <a:pt x="782" y="25530"/>
                    <a:pt x="1401" y="25530"/>
                  </a:cubicBezTo>
                  <a:lnTo>
                    <a:pt x="13442" y="25530"/>
                  </a:lnTo>
                  <a:cubicBezTo>
                    <a:pt x="14060" y="25530"/>
                    <a:pt x="14562" y="25029"/>
                    <a:pt x="14562" y="24410"/>
                  </a:cubicBezTo>
                  <a:lnTo>
                    <a:pt x="14562" y="5940"/>
                  </a:lnTo>
                  <a:cubicBezTo>
                    <a:pt x="14724" y="5892"/>
                    <a:pt x="14842" y="5741"/>
                    <a:pt x="14842" y="5567"/>
                  </a:cubicBezTo>
                  <a:lnTo>
                    <a:pt x="14842" y="3069"/>
                  </a:lnTo>
                  <a:cubicBezTo>
                    <a:pt x="14842" y="2896"/>
                    <a:pt x="14724" y="2742"/>
                    <a:pt x="14562" y="2697"/>
                  </a:cubicBezTo>
                  <a:lnTo>
                    <a:pt x="14562" y="1120"/>
                  </a:lnTo>
                  <a:cubicBezTo>
                    <a:pt x="14562" y="502"/>
                    <a:pt x="14060" y="0"/>
                    <a:pt x="13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5"/>
            <p:cNvSpPr/>
            <p:nvPr/>
          </p:nvSpPr>
          <p:spPr>
            <a:xfrm>
              <a:off x="6542698" y="1581706"/>
              <a:ext cx="1590297" cy="2609850"/>
            </a:xfrm>
            <a:custGeom>
              <a:avLst/>
              <a:gdLst/>
              <a:ahLst/>
              <a:cxnLst/>
              <a:rect l="l" t="t" r="r" b="b"/>
              <a:pathLst>
                <a:path w="12742" h="20911" extrusionOk="0">
                  <a:moveTo>
                    <a:pt x="1003" y="1"/>
                  </a:moveTo>
                  <a:cubicBezTo>
                    <a:pt x="457" y="1"/>
                    <a:pt x="1" y="443"/>
                    <a:pt x="1" y="1003"/>
                  </a:cubicBezTo>
                  <a:lnTo>
                    <a:pt x="1" y="20910"/>
                  </a:lnTo>
                  <a:lnTo>
                    <a:pt x="12742" y="20910"/>
                  </a:lnTo>
                  <a:lnTo>
                    <a:pt x="12742" y="1003"/>
                  </a:lnTo>
                  <a:cubicBezTo>
                    <a:pt x="12742" y="443"/>
                    <a:pt x="12288" y="1"/>
                    <a:pt x="11739" y="1"/>
                  </a:cubicBezTo>
                  <a:lnTo>
                    <a:pt x="9334" y="1"/>
                  </a:lnTo>
                  <a:lnTo>
                    <a:pt x="9334" y="315"/>
                  </a:lnTo>
                  <a:cubicBezTo>
                    <a:pt x="9334" y="609"/>
                    <a:pt x="9101" y="841"/>
                    <a:pt x="8810" y="841"/>
                  </a:cubicBezTo>
                  <a:lnTo>
                    <a:pt x="3932" y="841"/>
                  </a:lnTo>
                  <a:cubicBezTo>
                    <a:pt x="3641" y="841"/>
                    <a:pt x="3408" y="609"/>
                    <a:pt x="3408" y="315"/>
                  </a:cubicBezTo>
                  <a:lnTo>
                    <a:pt x="340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108014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5"/>
            <p:cNvSpPr/>
            <p:nvPr/>
          </p:nvSpPr>
          <p:spPr>
            <a:xfrm>
              <a:off x="7199429" y="4294498"/>
              <a:ext cx="276948" cy="276948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501" y="0"/>
                    <a:pt x="0" y="504"/>
                    <a:pt x="0" y="1109"/>
                  </a:cubicBezTo>
                  <a:cubicBezTo>
                    <a:pt x="0" y="1728"/>
                    <a:pt x="501" y="2218"/>
                    <a:pt x="1109" y="2218"/>
                  </a:cubicBezTo>
                  <a:cubicBezTo>
                    <a:pt x="1728" y="2218"/>
                    <a:pt x="2218" y="1728"/>
                    <a:pt x="2218" y="1109"/>
                  </a:cubicBezTo>
                  <a:cubicBezTo>
                    <a:pt x="2218" y="504"/>
                    <a:pt x="1728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5"/>
            <p:cNvSpPr/>
            <p:nvPr/>
          </p:nvSpPr>
          <p:spPr>
            <a:xfrm>
              <a:off x="6683854" y="1771162"/>
              <a:ext cx="555144" cy="55339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306" y="1"/>
                  </a:moveTo>
                  <a:cubicBezTo>
                    <a:pt x="141" y="1"/>
                    <a:pt x="1" y="141"/>
                    <a:pt x="1" y="303"/>
                  </a:cubicBezTo>
                  <a:lnTo>
                    <a:pt x="1" y="4142"/>
                  </a:lnTo>
                  <a:cubicBezTo>
                    <a:pt x="1" y="4305"/>
                    <a:pt x="141" y="4433"/>
                    <a:pt x="306" y="4433"/>
                  </a:cubicBezTo>
                  <a:lnTo>
                    <a:pt x="4142" y="4433"/>
                  </a:lnTo>
                  <a:cubicBezTo>
                    <a:pt x="4308" y="4433"/>
                    <a:pt x="4448" y="4305"/>
                    <a:pt x="4448" y="4142"/>
                  </a:cubicBezTo>
                  <a:lnTo>
                    <a:pt x="4448" y="303"/>
                  </a:lnTo>
                  <a:cubicBezTo>
                    <a:pt x="4448" y="141"/>
                    <a:pt x="4308" y="1"/>
                    <a:pt x="4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5"/>
            <p:cNvSpPr/>
            <p:nvPr/>
          </p:nvSpPr>
          <p:spPr>
            <a:xfrm>
              <a:off x="7334969" y="1890352"/>
              <a:ext cx="656862" cy="38191"/>
            </a:xfrm>
            <a:custGeom>
              <a:avLst/>
              <a:gdLst/>
              <a:ahLst/>
              <a:cxnLst/>
              <a:rect l="l" t="t" r="r" b="b"/>
              <a:pathLst>
                <a:path w="5263" h="306" extrusionOk="0">
                  <a:moveTo>
                    <a:pt x="141" y="1"/>
                  </a:moveTo>
                  <a:cubicBezTo>
                    <a:pt x="60" y="1"/>
                    <a:pt x="1" y="71"/>
                    <a:pt x="1" y="152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2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5"/>
            <p:cNvSpPr/>
            <p:nvPr/>
          </p:nvSpPr>
          <p:spPr>
            <a:xfrm>
              <a:off x="7334969" y="1983707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0"/>
                  </a:moveTo>
                  <a:cubicBezTo>
                    <a:pt x="60" y="0"/>
                    <a:pt x="1" y="59"/>
                    <a:pt x="1" y="140"/>
                  </a:cubicBezTo>
                  <a:cubicBezTo>
                    <a:pt x="1" y="221"/>
                    <a:pt x="60" y="291"/>
                    <a:pt x="141" y="291"/>
                  </a:cubicBezTo>
                  <a:lnTo>
                    <a:pt x="5111" y="291"/>
                  </a:lnTo>
                  <a:cubicBezTo>
                    <a:pt x="5192" y="291"/>
                    <a:pt x="5262" y="221"/>
                    <a:pt x="5262" y="140"/>
                  </a:cubicBezTo>
                  <a:cubicBezTo>
                    <a:pt x="5262" y="59"/>
                    <a:pt x="5192" y="0"/>
                    <a:pt x="5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5"/>
            <p:cNvSpPr/>
            <p:nvPr/>
          </p:nvSpPr>
          <p:spPr>
            <a:xfrm>
              <a:off x="7334969" y="2075190"/>
              <a:ext cx="656862" cy="38316"/>
            </a:xfrm>
            <a:custGeom>
              <a:avLst/>
              <a:gdLst/>
              <a:ahLst/>
              <a:cxnLst/>
              <a:rect l="l" t="t" r="r" b="b"/>
              <a:pathLst>
                <a:path w="5263" h="307" extrusionOk="0">
                  <a:moveTo>
                    <a:pt x="141" y="1"/>
                  </a:moveTo>
                  <a:cubicBezTo>
                    <a:pt x="60" y="1"/>
                    <a:pt x="1" y="71"/>
                    <a:pt x="1" y="155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5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5"/>
            <p:cNvSpPr/>
            <p:nvPr/>
          </p:nvSpPr>
          <p:spPr>
            <a:xfrm>
              <a:off x="7334969" y="2168545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1"/>
                  </a:moveTo>
                  <a:cubicBezTo>
                    <a:pt x="60" y="1"/>
                    <a:pt x="1" y="59"/>
                    <a:pt x="1" y="141"/>
                  </a:cubicBezTo>
                  <a:cubicBezTo>
                    <a:pt x="1" y="222"/>
                    <a:pt x="60" y="292"/>
                    <a:pt x="141" y="292"/>
                  </a:cubicBezTo>
                  <a:lnTo>
                    <a:pt x="5111" y="292"/>
                  </a:lnTo>
                  <a:cubicBezTo>
                    <a:pt x="5192" y="292"/>
                    <a:pt x="5262" y="222"/>
                    <a:pt x="5262" y="141"/>
                  </a:cubicBezTo>
                  <a:cubicBezTo>
                    <a:pt x="5262" y="59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5"/>
            <p:cNvSpPr/>
            <p:nvPr/>
          </p:nvSpPr>
          <p:spPr>
            <a:xfrm>
              <a:off x="6829628" y="1870133"/>
              <a:ext cx="257727" cy="355452"/>
            </a:xfrm>
            <a:custGeom>
              <a:avLst/>
              <a:gdLst/>
              <a:ahLst/>
              <a:cxnLst/>
              <a:rect l="l" t="t" r="r" b="b"/>
              <a:pathLst>
                <a:path w="2065" h="2848" extrusionOk="0">
                  <a:moveTo>
                    <a:pt x="1039" y="0"/>
                  </a:moveTo>
                  <a:cubicBezTo>
                    <a:pt x="689" y="0"/>
                    <a:pt x="421" y="280"/>
                    <a:pt x="421" y="619"/>
                  </a:cubicBezTo>
                  <a:cubicBezTo>
                    <a:pt x="421" y="910"/>
                    <a:pt x="619" y="1143"/>
                    <a:pt x="888" y="1213"/>
                  </a:cubicBezTo>
                  <a:cubicBezTo>
                    <a:pt x="384" y="1330"/>
                    <a:pt x="1" y="1983"/>
                    <a:pt x="1" y="2789"/>
                  </a:cubicBezTo>
                  <a:lnTo>
                    <a:pt x="1" y="2848"/>
                  </a:lnTo>
                  <a:lnTo>
                    <a:pt x="2064" y="2848"/>
                  </a:lnTo>
                  <a:lnTo>
                    <a:pt x="2064" y="2789"/>
                  </a:lnTo>
                  <a:cubicBezTo>
                    <a:pt x="2064" y="1983"/>
                    <a:pt x="1681" y="1330"/>
                    <a:pt x="1180" y="1213"/>
                  </a:cubicBezTo>
                  <a:cubicBezTo>
                    <a:pt x="1448" y="1143"/>
                    <a:pt x="1644" y="910"/>
                    <a:pt x="1644" y="619"/>
                  </a:cubicBezTo>
                  <a:cubicBezTo>
                    <a:pt x="1644" y="280"/>
                    <a:pt x="1378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5"/>
            <p:cNvSpPr/>
            <p:nvPr/>
          </p:nvSpPr>
          <p:spPr>
            <a:xfrm>
              <a:off x="6235425" y="3399826"/>
              <a:ext cx="1003452" cy="636518"/>
            </a:xfrm>
            <a:custGeom>
              <a:avLst/>
              <a:gdLst/>
              <a:ahLst/>
              <a:cxnLst/>
              <a:rect l="l" t="t" r="r" b="b"/>
              <a:pathLst>
                <a:path w="8040" h="5100" extrusionOk="0">
                  <a:moveTo>
                    <a:pt x="468" y="1"/>
                  </a:moveTo>
                  <a:cubicBezTo>
                    <a:pt x="210" y="1"/>
                    <a:pt x="0" y="211"/>
                    <a:pt x="0" y="480"/>
                  </a:cubicBezTo>
                  <a:lnTo>
                    <a:pt x="0" y="4635"/>
                  </a:lnTo>
                  <a:cubicBezTo>
                    <a:pt x="0" y="4890"/>
                    <a:pt x="210" y="5100"/>
                    <a:pt x="468" y="5100"/>
                  </a:cubicBezTo>
                  <a:lnTo>
                    <a:pt x="7572" y="5100"/>
                  </a:lnTo>
                  <a:cubicBezTo>
                    <a:pt x="7830" y="5100"/>
                    <a:pt x="8040" y="4890"/>
                    <a:pt x="8040" y="4635"/>
                  </a:cubicBezTo>
                  <a:lnTo>
                    <a:pt x="8040" y="480"/>
                  </a:lnTo>
                  <a:cubicBezTo>
                    <a:pt x="8040" y="211"/>
                    <a:pt x="7830" y="1"/>
                    <a:pt x="7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5"/>
            <p:cNvSpPr/>
            <p:nvPr/>
          </p:nvSpPr>
          <p:spPr>
            <a:xfrm>
              <a:off x="6516364" y="3497674"/>
              <a:ext cx="441569" cy="441195"/>
            </a:xfrm>
            <a:custGeom>
              <a:avLst/>
              <a:gdLst/>
              <a:ahLst/>
              <a:cxnLst/>
              <a:rect l="l" t="t" r="r" b="b"/>
              <a:pathLst>
                <a:path w="3538" h="3535" extrusionOk="0">
                  <a:moveTo>
                    <a:pt x="1762" y="1"/>
                  </a:moveTo>
                  <a:cubicBezTo>
                    <a:pt x="796" y="1"/>
                    <a:pt x="1" y="793"/>
                    <a:pt x="1" y="1773"/>
                  </a:cubicBezTo>
                  <a:cubicBezTo>
                    <a:pt x="1" y="2742"/>
                    <a:pt x="796" y="3535"/>
                    <a:pt x="1762" y="3535"/>
                  </a:cubicBezTo>
                  <a:cubicBezTo>
                    <a:pt x="2742" y="3535"/>
                    <a:pt x="3537" y="2742"/>
                    <a:pt x="3537" y="1773"/>
                  </a:cubicBezTo>
                  <a:cubicBezTo>
                    <a:pt x="3537" y="793"/>
                    <a:pt x="2742" y="1"/>
                    <a:pt x="1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5"/>
            <p:cNvSpPr/>
            <p:nvPr/>
          </p:nvSpPr>
          <p:spPr>
            <a:xfrm>
              <a:off x="6638675" y="3605382"/>
              <a:ext cx="196946" cy="225902"/>
            </a:xfrm>
            <a:custGeom>
              <a:avLst/>
              <a:gdLst/>
              <a:ahLst/>
              <a:cxnLst/>
              <a:rect l="l" t="t" r="r" b="b"/>
              <a:pathLst>
                <a:path w="1578" h="1810" extrusionOk="0">
                  <a:moveTo>
                    <a:pt x="1" y="0"/>
                  </a:moveTo>
                  <a:lnTo>
                    <a:pt x="1" y="1809"/>
                  </a:lnTo>
                  <a:lnTo>
                    <a:pt x="1577" y="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5"/>
            <p:cNvSpPr/>
            <p:nvPr/>
          </p:nvSpPr>
          <p:spPr>
            <a:xfrm>
              <a:off x="7476250" y="2817913"/>
              <a:ext cx="589715" cy="590090"/>
            </a:xfrm>
            <a:custGeom>
              <a:avLst/>
              <a:gdLst/>
              <a:ahLst/>
              <a:cxnLst/>
              <a:rect l="l" t="t" r="r" b="b"/>
              <a:pathLst>
                <a:path w="4725" h="4728" extrusionOk="0">
                  <a:moveTo>
                    <a:pt x="2358" y="0"/>
                  </a:moveTo>
                  <a:cubicBezTo>
                    <a:pt x="1050" y="0"/>
                    <a:pt x="0" y="1064"/>
                    <a:pt x="0" y="2358"/>
                  </a:cubicBezTo>
                  <a:cubicBezTo>
                    <a:pt x="0" y="3666"/>
                    <a:pt x="1050" y="4727"/>
                    <a:pt x="2358" y="4727"/>
                  </a:cubicBezTo>
                  <a:cubicBezTo>
                    <a:pt x="3663" y="4727"/>
                    <a:pt x="4724" y="3666"/>
                    <a:pt x="4724" y="2358"/>
                  </a:cubicBezTo>
                  <a:cubicBezTo>
                    <a:pt x="4724" y="1064"/>
                    <a:pt x="3663" y="0"/>
                    <a:pt x="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5"/>
            <p:cNvSpPr/>
            <p:nvPr/>
          </p:nvSpPr>
          <p:spPr>
            <a:xfrm>
              <a:off x="7387388" y="2729176"/>
              <a:ext cx="765944" cy="766193"/>
            </a:xfrm>
            <a:custGeom>
              <a:avLst/>
              <a:gdLst/>
              <a:ahLst/>
              <a:cxnLst/>
              <a:rect l="l" t="t" r="r" b="b"/>
              <a:pathLst>
                <a:path w="6137" h="6139" extrusionOk="0">
                  <a:moveTo>
                    <a:pt x="3070" y="851"/>
                  </a:moveTo>
                  <a:cubicBezTo>
                    <a:pt x="4294" y="851"/>
                    <a:pt x="5285" y="1845"/>
                    <a:pt x="5285" y="3069"/>
                  </a:cubicBezTo>
                  <a:cubicBezTo>
                    <a:pt x="5285" y="4296"/>
                    <a:pt x="4294" y="5298"/>
                    <a:pt x="3070" y="5298"/>
                  </a:cubicBezTo>
                  <a:cubicBezTo>
                    <a:pt x="2580" y="5298"/>
                    <a:pt x="2123" y="5136"/>
                    <a:pt x="1751" y="4856"/>
                  </a:cubicBezTo>
                  <a:cubicBezTo>
                    <a:pt x="1202" y="4458"/>
                    <a:pt x="852" y="3806"/>
                    <a:pt x="852" y="3069"/>
                  </a:cubicBezTo>
                  <a:cubicBezTo>
                    <a:pt x="852" y="2347"/>
                    <a:pt x="1202" y="1691"/>
                    <a:pt x="1751" y="1285"/>
                  </a:cubicBezTo>
                  <a:cubicBezTo>
                    <a:pt x="2123" y="1017"/>
                    <a:pt x="2580" y="851"/>
                    <a:pt x="3070" y="851"/>
                  </a:cubicBezTo>
                  <a:close/>
                  <a:moveTo>
                    <a:pt x="3070" y="0"/>
                  </a:moveTo>
                  <a:cubicBezTo>
                    <a:pt x="2345" y="0"/>
                    <a:pt x="1670" y="258"/>
                    <a:pt x="1143" y="689"/>
                  </a:cubicBezTo>
                  <a:cubicBezTo>
                    <a:pt x="443" y="1249"/>
                    <a:pt x="1" y="2111"/>
                    <a:pt x="1" y="3069"/>
                  </a:cubicBezTo>
                  <a:cubicBezTo>
                    <a:pt x="1" y="4038"/>
                    <a:pt x="443" y="4901"/>
                    <a:pt x="1143" y="5461"/>
                  </a:cubicBezTo>
                  <a:cubicBezTo>
                    <a:pt x="1670" y="5892"/>
                    <a:pt x="2345" y="6138"/>
                    <a:pt x="3070" y="6138"/>
                  </a:cubicBezTo>
                  <a:cubicBezTo>
                    <a:pt x="4761" y="6138"/>
                    <a:pt x="6136" y="4772"/>
                    <a:pt x="6136" y="3069"/>
                  </a:cubicBezTo>
                  <a:cubicBezTo>
                    <a:pt x="6136" y="1378"/>
                    <a:pt x="4761" y="0"/>
                    <a:pt x="3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5"/>
            <p:cNvSpPr/>
            <p:nvPr/>
          </p:nvSpPr>
          <p:spPr>
            <a:xfrm>
              <a:off x="7946645" y="3600075"/>
              <a:ext cx="757082" cy="237384"/>
            </a:xfrm>
            <a:custGeom>
              <a:avLst/>
              <a:gdLst/>
              <a:ahLst/>
              <a:cxnLst/>
              <a:rect l="l" t="t" r="r" b="b"/>
              <a:pathLst>
                <a:path w="6066" h="1902" extrusionOk="0">
                  <a:moveTo>
                    <a:pt x="944" y="0"/>
                  </a:moveTo>
                  <a:cubicBezTo>
                    <a:pt x="420" y="0"/>
                    <a:pt x="0" y="420"/>
                    <a:pt x="0" y="944"/>
                  </a:cubicBezTo>
                  <a:cubicBezTo>
                    <a:pt x="0" y="1470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70"/>
                    <a:pt x="6065" y="944"/>
                  </a:cubicBezTo>
                  <a:cubicBezTo>
                    <a:pt x="6065" y="420"/>
                    <a:pt x="5645" y="0"/>
                    <a:pt x="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5"/>
            <p:cNvSpPr/>
            <p:nvPr/>
          </p:nvSpPr>
          <p:spPr>
            <a:xfrm>
              <a:off x="8023776" y="3635021"/>
              <a:ext cx="166244" cy="166119"/>
            </a:xfrm>
            <a:custGeom>
              <a:avLst/>
              <a:gdLst/>
              <a:ahLst/>
              <a:cxnLst/>
              <a:rect l="l" t="t" r="r" b="b"/>
              <a:pathLst>
                <a:path w="1332" h="1331" extrusionOk="0">
                  <a:moveTo>
                    <a:pt x="665" y="0"/>
                  </a:moveTo>
                  <a:cubicBezTo>
                    <a:pt x="292" y="0"/>
                    <a:pt x="1" y="303"/>
                    <a:pt x="1" y="664"/>
                  </a:cubicBezTo>
                  <a:cubicBezTo>
                    <a:pt x="1" y="1039"/>
                    <a:pt x="292" y="1330"/>
                    <a:pt x="665" y="1330"/>
                  </a:cubicBezTo>
                  <a:cubicBezTo>
                    <a:pt x="1026" y="1330"/>
                    <a:pt x="1331" y="1039"/>
                    <a:pt x="1331" y="664"/>
                  </a:cubicBezTo>
                  <a:cubicBezTo>
                    <a:pt x="1331" y="303"/>
                    <a:pt x="1026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5"/>
            <p:cNvSpPr/>
            <p:nvPr/>
          </p:nvSpPr>
          <p:spPr>
            <a:xfrm>
              <a:off x="7946645" y="3889751"/>
              <a:ext cx="757082" cy="237509"/>
            </a:xfrm>
            <a:custGeom>
              <a:avLst/>
              <a:gdLst/>
              <a:ahLst/>
              <a:cxnLst/>
              <a:rect l="l" t="t" r="r" b="b"/>
              <a:pathLst>
                <a:path w="6066" h="1903" extrusionOk="0">
                  <a:moveTo>
                    <a:pt x="944" y="1"/>
                  </a:moveTo>
                  <a:cubicBezTo>
                    <a:pt x="420" y="1"/>
                    <a:pt x="0" y="432"/>
                    <a:pt x="0" y="958"/>
                  </a:cubicBezTo>
                  <a:cubicBezTo>
                    <a:pt x="0" y="1482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82"/>
                    <a:pt x="6065" y="958"/>
                  </a:cubicBezTo>
                  <a:cubicBezTo>
                    <a:pt x="6065" y="432"/>
                    <a:pt x="5645" y="1"/>
                    <a:pt x="5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5"/>
            <p:cNvSpPr/>
            <p:nvPr/>
          </p:nvSpPr>
          <p:spPr>
            <a:xfrm>
              <a:off x="8462096" y="3926069"/>
              <a:ext cx="166119" cy="166244"/>
            </a:xfrm>
            <a:custGeom>
              <a:avLst/>
              <a:gdLst/>
              <a:ahLst/>
              <a:cxnLst/>
              <a:rect l="l" t="t" r="r" b="b"/>
              <a:pathLst>
                <a:path w="1331" h="1332" extrusionOk="0">
                  <a:moveTo>
                    <a:pt x="664" y="1"/>
                  </a:moveTo>
                  <a:cubicBezTo>
                    <a:pt x="292" y="1"/>
                    <a:pt x="0" y="292"/>
                    <a:pt x="0" y="667"/>
                  </a:cubicBezTo>
                  <a:cubicBezTo>
                    <a:pt x="0" y="1029"/>
                    <a:pt x="292" y="1331"/>
                    <a:pt x="664" y="1331"/>
                  </a:cubicBezTo>
                  <a:cubicBezTo>
                    <a:pt x="1025" y="1331"/>
                    <a:pt x="1331" y="1029"/>
                    <a:pt x="1331" y="667"/>
                  </a:cubicBezTo>
                  <a:cubicBezTo>
                    <a:pt x="1331" y="292"/>
                    <a:pt x="1025" y="1"/>
                    <a:pt x="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5"/>
            <p:cNvSpPr/>
            <p:nvPr/>
          </p:nvSpPr>
          <p:spPr>
            <a:xfrm>
              <a:off x="7642243" y="2983906"/>
              <a:ext cx="257603" cy="258102"/>
            </a:xfrm>
            <a:custGeom>
              <a:avLst/>
              <a:gdLst/>
              <a:ahLst/>
              <a:cxnLst/>
              <a:rect l="l" t="t" r="r" b="b"/>
              <a:pathLst>
                <a:path w="2064" h="2068" extrusionOk="0">
                  <a:moveTo>
                    <a:pt x="1028" y="737"/>
                  </a:moveTo>
                  <a:cubicBezTo>
                    <a:pt x="1190" y="737"/>
                    <a:pt x="1330" y="866"/>
                    <a:pt x="1330" y="1039"/>
                  </a:cubicBezTo>
                  <a:cubicBezTo>
                    <a:pt x="1330" y="1205"/>
                    <a:pt x="1190" y="1345"/>
                    <a:pt x="1028" y="1345"/>
                  </a:cubicBezTo>
                  <a:cubicBezTo>
                    <a:pt x="863" y="1345"/>
                    <a:pt x="723" y="1205"/>
                    <a:pt x="723" y="1039"/>
                  </a:cubicBezTo>
                  <a:cubicBezTo>
                    <a:pt x="723" y="866"/>
                    <a:pt x="863" y="737"/>
                    <a:pt x="1028" y="737"/>
                  </a:cubicBezTo>
                  <a:close/>
                  <a:moveTo>
                    <a:pt x="899" y="0"/>
                  </a:moveTo>
                  <a:cubicBezTo>
                    <a:pt x="874" y="0"/>
                    <a:pt x="851" y="26"/>
                    <a:pt x="840" y="48"/>
                  </a:cubicBezTo>
                  <a:lnTo>
                    <a:pt x="781" y="281"/>
                  </a:lnTo>
                  <a:cubicBezTo>
                    <a:pt x="748" y="306"/>
                    <a:pt x="700" y="317"/>
                    <a:pt x="664" y="339"/>
                  </a:cubicBezTo>
                  <a:lnTo>
                    <a:pt x="454" y="211"/>
                  </a:lnTo>
                  <a:cubicBezTo>
                    <a:pt x="445" y="206"/>
                    <a:pt x="436" y="203"/>
                    <a:pt x="427" y="203"/>
                  </a:cubicBezTo>
                  <a:cubicBezTo>
                    <a:pt x="413" y="203"/>
                    <a:pt x="399" y="209"/>
                    <a:pt x="384" y="225"/>
                  </a:cubicBezTo>
                  <a:lnTo>
                    <a:pt x="210" y="398"/>
                  </a:lnTo>
                  <a:cubicBezTo>
                    <a:pt x="188" y="409"/>
                    <a:pt x="188" y="446"/>
                    <a:pt x="199" y="468"/>
                  </a:cubicBezTo>
                  <a:lnTo>
                    <a:pt x="328" y="678"/>
                  </a:lnTo>
                  <a:cubicBezTo>
                    <a:pt x="303" y="715"/>
                    <a:pt x="291" y="759"/>
                    <a:pt x="280" y="796"/>
                  </a:cubicBezTo>
                  <a:lnTo>
                    <a:pt x="48" y="855"/>
                  </a:lnTo>
                  <a:cubicBezTo>
                    <a:pt x="11" y="866"/>
                    <a:pt x="0" y="888"/>
                    <a:pt x="0" y="911"/>
                  </a:cubicBezTo>
                  <a:lnTo>
                    <a:pt x="0" y="1157"/>
                  </a:lnTo>
                  <a:cubicBezTo>
                    <a:pt x="0" y="1179"/>
                    <a:pt x="11" y="1216"/>
                    <a:pt x="48" y="1216"/>
                  </a:cubicBezTo>
                  <a:lnTo>
                    <a:pt x="280" y="1275"/>
                  </a:lnTo>
                  <a:cubicBezTo>
                    <a:pt x="291" y="1319"/>
                    <a:pt x="303" y="1356"/>
                    <a:pt x="328" y="1401"/>
                  </a:cubicBezTo>
                  <a:lnTo>
                    <a:pt x="199" y="1599"/>
                  </a:lnTo>
                  <a:cubicBezTo>
                    <a:pt x="188" y="1625"/>
                    <a:pt x="188" y="1658"/>
                    <a:pt x="210" y="1681"/>
                  </a:cubicBezTo>
                  <a:lnTo>
                    <a:pt x="384" y="1846"/>
                  </a:lnTo>
                  <a:cubicBezTo>
                    <a:pt x="399" y="1859"/>
                    <a:pt x="412" y="1864"/>
                    <a:pt x="426" y="1864"/>
                  </a:cubicBezTo>
                  <a:cubicBezTo>
                    <a:pt x="435" y="1864"/>
                    <a:pt x="445" y="1862"/>
                    <a:pt x="454" y="1857"/>
                  </a:cubicBezTo>
                  <a:lnTo>
                    <a:pt x="664" y="1739"/>
                  </a:lnTo>
                  <a:cubicBezTo>
                    <a:pt x="700" y="1751"/>
                    <a:pt x="748" y="1776"/>
                    <a:pt x="781" y="1787"/>
                  </a:cubicBezTo>
                  <a:lnTo>
                    <a:pt x="840" y="2019"/>
                  </a:lnTo>
                  <a:cubicBezTo>
                    <a:pt x="851" y="2045"/>
                    <a:pt x="874" y="2067"/>
                    <a:pt x="899" y="2067"/>
                  </a:cubicBezTo>
                  <a:lnTo>
                    <a:pt x="1143" y="2067"/>
                  </a:lnTo>
                  <a:cubicBezTo>
                    <a:pt x="1179" y="2067"/>
                    <a:pt x="1201" y="2045"/>
                    <a:pt x="1201" y="2019"/>
                  </a:cubicBezTo>
                  <a:lnTo>
                    <a:pt x="1260" y="1787"/>
                  </a:lnTo>
                  <a:cubicBezTo>
                    <a:pt x="1308" y="1776"/>
                    <a:pt x="1341" y="1751"/>
                    <a:pt x="1389" y="1739"/>
                  </a:cubicBezTo>
                  <a:lnTo>
                    <a:pt x="1588" y="1857"/>
                  </a:lnTo>
                  <a:cubicBezTo>
                    <a:pt x="1602" y="1862"/>
                    <a:pt x="1614" y="1864"/>
                    <a:pt x="1625" y="1864"/>
                  </a:cubicBezTo>
                  <a:cubicBezTo>
                    <a:pt x="1641" y="1864"/>
                    <a:pt x="1654" y="1859"/>
                    <a:pt x="1669" y="1846"/>
                  </a:cubicBezTo>
                  <a:lnTo>
                    <a:pt x="1843" y="1681"/>
                  </a:lnTo>
                  <a:cubicBezTo>
                    <a:pt x="1854" y="1658"/>
                    <a:pt x="1868" y="1625"/>
                    <a:pt x="1843" y="1599"/>
                  </a:cubicBezTo>
                  <a:lnTo>
                    <a:pt x="1728" y="1401"/>
                  </a:lnTo>
                  <a:cubicBezTo>
                    <a:pt x="1739" y="1356"/>
                    <a:pt x="1761" y="1319"/>
                    <a:pt x="1773" y="1275"/>
                  </a:cubicBezTo>
                  <a:lnTo>
                    <a:pt x="2019" y="1216"/>
                  </a:lnTo>
                  <a:cubicBezTo>
                    <a:pt x="2042" y="1216"/>
                    <a:pt x="2064" y="1179"/>
                    <a:pt x="2064" y="1157"/>
                  </a:cubicBezTo>
                  <a:lnTo>
                    <a:pt x="2064" y="911"/>
                  </a:lnTo>
                  <a:cubicBezTo>
                    <a:pt x="2064" y="888"/>
                    <a:pt x="2042" y="866"/>
                    <a:pt x="2019" y="855"/>
                  </a:cubicBezTo>
                  <a:lnTo>
                    <a:pt x="1773" y="796"/>
                  </a:lnTo>
                  <a:cubicBezTo>
                    <a:pt x="1761" y="759"/>
                    <a:pt x="1739" y="715"/>
                    <a:pt x="1728" y="678"/>
                  </a:cubicBezTo>
                  <a:lnTo>
                    <a:pt x="1843" y="468"/>
                  </a:lnTo>
                  <a:cubicBezTo>
                    <a:pt x="1868" y="446"/>
                    <a:pt x="1854" y="409"/>
                    <a:pt x="1843" y="398"/>
                  </a:cubicBezTo>
                  <a:lnTo>
                    <a:pt x="1669" y="225"/>
                  </a:lnTo>
                  <a:cubicBezTo>
                    <a:pt x="1654" y="209"/>
                    <a:pt x="1640" y="203"/>
                    <a:pt x="1624" y="203"/>
                  </a:cubicBezTo>
                  <a:cubicBezTo>
                    <a:pt x="1613" y="203"/>
                    <a:pt x="1601" y="206"/>
                    <a:pt x="1588" y="211"/>
                  </a:cubicBezTo>
                  <a:lnTo>
                    <a:pt x="1389" y="339"/>
                  </a:lnTo>
                  <a:cubicBezTo>
                    <a:pt x="1341" y="317"/>
                    <a:pt x="1308" y="306"/>
                    <a:pt x="1260" y="281"/>
                  </a:cubicBezTo>
                  <a:lnTo>
                    <a:pt x="1201" y="48"/>
                  </a:lnTo>
                  <a:cubicBezTo>
                    <a:pt x="1201" y="26"/>
                    <a:pt x="1179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5"/>
            <p:cNvSpPr/>
            <p:nvPr/>
          </p:nvSpPr>
          <p:spPr>
            <a:xfrm>
              <a:off x="6183319" y="2362120"/>
              <a:ext cx="632025" cy="630652"/>
            </a:xfrm>
            <a:custGeom>
              <a:avLst/>
              <a:gdLst/>
              <a:ahLst/>
              <a:cxnLst/>
              <a:rect l="l" t="t" r="r" b="b"/>
              <a:pathLst>
                <a:path w="5064" h="5053" extrusionOk="0">
                  <a:moveTo>
                    <a:pt x="2532" y="1"/>
                  </a:moveTo>
                  <a:cubicBezTo>
                    <a:pt x="1132" y="1"/>
                    <a:pt x="1" y="1132"/>
                    <a:pt x="1" y="2521"/>
                  </a:cubicBezTo>
                  <a:cubicBezTo>
                    <a:pt x="1" y="3921"/>
                    <a:pt x="1132" y="5052"/>
                    <a:pt x="2532" y="5052"/>
                  </a:cubicBezTo>
                  <a:cubicBezTo>
                    <a:pt x="3932" y="5052"/>
                    <a:pt x="5063" y="3921"/>
                    <a:pt x="5063" y="2521"/>
                  </a:cubicBezTo>
                  <a:cubicBezTo>
                    <a:pt x="5063" y="1132"/>
                    <a:pt x="3932" y="1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5"/>
            <p:cNvSpPr/>
            <p:nvPr/>
          </p:nvSpPr>
          <p:spPr>
            <a:xfrm>
              <a:off x="6302509" y="2481685"/>
              <a:ext cx="393268" cy="391896"/>
            </a:xfrm>
            <a:custGeom>
              <a:avLst/>
              <a:gdLst/>
              <a:ahLst/>
              <a:cxnLst/>
              <a:rect l="l" t="t" r="r" b="b"/>
              <a:pathLst>
                <a:path w="3151" h="3140" extrusionOk="0">
                  <a:moveTo>
                    <a:pt x="1577" y="1"/>
                  </a:moveTo>
                  <a:cubicBezTo>
                    <a:pt x="701" y="1"/>
                    <a:pt x="1" y="701"/>
                    <a:pt x="1" y="1563"/>
                  </a:cubicBezTo>
                  <a:cubicBezTo>
                    <a:pt x="1" y="2440"/>
                    <a:pt x="701" y="3140"/>
                    <a:pt x="1577" y="3140"/>
                  </a:cubicBezTo>
                  <a:cubicBezTo>
                    <a:pt x="2440" y="3140"/>
                    <a:pt x="3151" y="2440"/>
                    <a:pt x="3151" y="1563"/>
                  </a:cubicBezTo>
                  <a:cubicBezTo>
                    <a:pt x="3151" y="701"/>
                    <a:pt x="2440" y="1"/>
                    <a:pt x="1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5"/>
            <p:cNvSpPr/>
            <p:nvPr/>
          </p:nvSpPr>
          <p:spPr>
            <a:xfrm>
              <a:off x="6471622" y="2769987"/>
              <a:ext cx="55415" cy="26334"/>
            </a:xfrm>
            <a:custGeom>
              <a:avLst/>
              <a:gdLst/>
              <a:ahLst/>
              <a:cxnLst/>
              <a:rect l="l" t="t" r="r" b="b"/>
              <a:pathLst>
                <a:path w="444" h="21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18"/>
                    <a:pt x="104" y="211"/>
                    <a:pt x="222" y="211"/>
                  </a:cubicBezTo>
                  <a:cubicBezTo>
                    <a:pt x="337" y="211"/>
                    <a:pt x="432" y="118"/>
                    <a:pt x="443" y="1"/>
                  </a:cubicBezTo>
                  <a:lnTo>
                    <a:pt x="443" y="1"/>
                  </a:lnTo>
                  <a:cubicBezTo>
                    <a:pt x="351" y="12"/>
                    <a:pt x="267" y="12"/>
                    <a:pt x="222" y="12"/>
                  </a:cubicBezTo>
                  <a:cubicBezTo>
                    <a:pt x="174" y="12"/>
                    <a:pt x="93" y="1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5"/>
            <p:cNvSpPr/>
            <p:nvPr/>
          </p:nvSpPr>
          <p:spPr>
            <a:xfrm>
              <a:off x="6427940" y="2558940"/>
              <a:ext cx="141407" cy="141282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303" y="0"/>
                    <a:pt x="93" y="210"/>
                    <a:pt x="93" y="479"/>
                  </a:cubicBezTo>
                  <a:cubicBezTo>
                    <a:pt x="93" y="675"/>
                    <a:pt x="71" y="874"/>
                    <a:pt x="1" y="1062"/>
                  </a:cubicBezTo>
                  <a:cubicBezTo>
                    <a:pt x="152" y="1095"/>
                    <a:pt x="337" y="1132"/>
                    <a:pt x="572" y="1132"/>
                  </a:cubicBezTo>
                  <a:cubicBezTo>
                    <a:pt x="804" y="1132"/>
                    <a:pt x="992" y="1095"/>
                    <a:pt x="1132" y="1062"/>
                  </a:cubicBezTo>
                  <a:cubicBezTo>
                    <a:pt x="1073" y="874"/>
                    <a:pt x="1037" y="675"/>
                    <a:pt x="1037" y="479"/>
                  </a:cubicBezTo>
                  <a:cubicBezTo>
                    <a:pt x="1037" y="210"/>
                    <a:pt x="82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5"/>
            <p:cNvSpPr/>
            <p:nvPr/>
          </p:nvSpPr>
          <p:spPr>
            <a:xfrm>
              <a:off x="6410467" y="2706087"/>
              <a:ext cx="177726" cy="49424"/>
            </a:xfrm>
            <a:custGeom>
              <a:avLst/>
              <a:gdLst/>
              <a:ahLst/>
              <a:cxnLst/>
              <a:rect l="l" t="t" r="r" b="b"/>
              <a:pathLst>
                <a:path w="1424" h="396" extrusionOk="0">
                  <a:moveTo>
                    <a:pt x="104" y="0"/>
                  </a:moveTo>
                  <a:cubicBezTo>
                    <a:pt x="71" y="56"/>
                    <a:pt x="46" y="126"/>
                    <a:pt x="12" y="185"/>
                  </a:cubicBezTo>
                  <a:cubicBezTo>
                    <a:pt x="1" y="210"/>
                    <a:pt x="1" y="222"/>
                    <a:pt x="1" y="222"/>
                  </a:cubicBezTo>
                  <a:cubicBezTo>
                    <a:pt x="1" y="314"/>
                    <a:pt x="314" y="395"/>
                    <a:pt x="712" y="395"/>
                  </a:cubicBezTo>
                  <a:cubicBezTo>
                    <a:pt x="1107" y="395"/>
                    <a:pt x="1423" y="314"/>
                    <a:pt x="1423" y="222"/>
                  </a:cubicBezTo>
                  <a:cubicBezTo>
                    <a:pt x="1423" y="222"/>
                    <a:pt x="1412" y="210"/>
                    <a:pt x="1401" y="185"/>
                  </a:cubicBezTo>
                  <a:cubicBezTo>
                    <a:pt x="1376" y="126"/>
                    <a:pt x="1342" y="56"/>
                    <a:pt x="1317" y="0"/>
                  </a:cubicBezTo>
                  <a:cubicBezTo>
                    <a:pt x="1143" y="45"/>
                    <a:pt x="933" y="82"/>
                    <a:pt x="712" y="82"/>
                  </a:cubicBezTo>
                  <a:cubicBezTo>
                    <a:pt x="491" y="82"/>
                    <a:pt x="281" y="45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5"/>
            <p:cNvSpPr/>
            <p:nvPr/>
          </p:nvSpPr>
          <p:spPr>
            <a:xfrm>
              <a:off x="7519932" y="2282132"/>
              <a:ext cx="1182426" cy="369929"/>
            </a:xfrm>
            <a:custGeom>
              <a:avLst/>
              <a:gdLst/>
              <a:ahLst/>
              <a:cxnLst/>
              <a:rect l="l" t="t" r="r" b="b"/>
              <a:pathLst>
                <a:path w="9474" h="2964" extrusionOk="0">
                  <a:moveTo>
                    <a:pt x="339" y="1"/>
                  </a:moveTo>
                  <a:cubicBezTo>
                    <a:pt x="151" y="1"/>
                    <a:pt x="0" y="152"/>
                    <a:pt x="0" y="351"/>
                  </a:cubicBezTo>
                  <a:lnTo>
                    <a:pt x="0" y="2625"/>
                  </a:lnTo>
                  <a:cubicBezTo>
                    <a:pt x="0" y="2812"/>
                    <a:pt x="151" y="2964"/>
                    <a:pt x="339" y="2964"/>
                  </a:cubicBezTo>
                  <a:lnTo>
                    <a:pt x="9134" y="2964"/>
                  </a:lnTo>
                  <a:cubicBezTo>
                    <a:pt x="9322" y="2964"/>
                    <a:pt x="9473" y="2812"/>
                    <a:pt x="9473" y="2625"/>
                  </a:cubicBezTo>
                  <a:lnTo>
                    <a:pt x="9473" y="351"/>
                  </a:lnTo>
                  <a:cubicBezTo>
                    <a:pt x="9473" y="152"/>
                    <a:pt x="9322" y="1"/>
                    <a:pt x="913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5"/>
            <p:cNvSpPr/>
            <p:nvPr/>
          </p:nvSpPr>
          <p:spPr>
            <a:xfrm>
              <a:off x="7768671" y="2367874"/>
              <a:ext cx="684819" cy="64401"/>
            </a:xfrm>
            <a:custGeom>
              <a:avLst/>
              <a:gdLst/>
              <a:ahLst/>
              <a:cxnLst/>
              <a:rect l="l" t="t" r="r" b="b"/>
              <a:pathLst>
                <a:path w="5487" h="516" extrusionOk="0">
                  <a:moveTo>
                    <a:pt x="258" y="0"/>
                  </a:moveTo>
                  <a:cubicBezTo>
                    <a:pt x="118" y="0"/>
                    <a:pt x="1" y="118"/>
                    <a:pt x="1" y="258"/>
                  </a:cubicBezTo>
                  <a:cubicBezTo>
                    <a:pt x="1" y="398"/>
                    <a:pt x="118" y="515"/>
                    <a:pt x="258" y="515"/>
                  </a:cubicBezTo>
                  <a:lnTo>
                    <a:pt x="5229" y="515"/>
                  </a:lnTo>
                  <a:cubicBezTo>
                    <a:pt x="5369" y="515"/>
                    <a:pt x="5486" y="398"/>
                    <a:pt x="5486" y="258"/>
                  </a:cubicBezTo>
                  <a:cubicBezTo>
                    <a:pt x="5486" y="118"/>
                    <a:pt x="5369" y="0"/>
                    <a:pt x="5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5"/>
            <p:cNvSpPr/>
            <p:nvPr/>
          </p:nvSpPr>
          <p:spPr>
            <a:xfrm>
              <a:off x="7933291" y="2506160"/>
              <a:ext cx="355577" cy="64525"/>
            </a:xfrm>
            <a:custGeom>
              <a:avLst/>
              <a:gdLst/>
              <a:ahLst/>
              <a:cxnLst/>
              <a:rect l="l" t="t" r="r" b="b"/>
              <a:pathLst>
                <a:path w="2849" h="517" extrusionOk="0">
                  <a:moveTo>
                    <a:pt x="258" y="1"/>
                  </a:moveTo>
                  <a:cubicBezTo>
                    <a:pt x="118" y="1"/>
                    <a:pt x="1" y="119"/>
                    <a:pt x="1" y="259"/>
                  </a:cubicBezTo>
                  <a:cubicBezTo>
                    <a:pt x="1" y="399"/>
                    <a:pt x="118" y="516"/>
                    <a:pt x="258" y="516"/>
                  </a:cubicBezTo>
                  <a:lnTo>
                    <a:pt x="2591" y="516"/>
                  </a:lnTo>
                  <a:cubicBezTo>
                    <a:pt x="2731" y="516"/>
                    <a:pt x="2849" y="399"/>
                    <a:pt x="2849" y="259"/>
                  </a:cubicBezTo>
                  <a:cubicBezTo>
                    <a:pt x="2849" y="119"/>
                    <a:pt x="2731" y="1"/>
                    <a:pt x="2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5"/>
            <p:cNvSpPr/>
            <p:nvPr/>
          </p:nvSpPr>
          <p:spPr>
            <a:xfrm>
              <a:off x="7387388" y="2815043"/>
              <a:ext cx="218538" cy="595706"/>
            </a:xfrm>
            <a:custGeom>
              <a:avLst/>
              <a:gdLst/>
              <a:ahLst/>
              <a:cxnLst/>
              <a:rect l="l" t="t" r="r" b="b"/>
              <a:pathLst>
                <a:path w="1751" h="4773" extrusionOk="0">
                  <a:moveTo>
                    <a:pt x="1143" y="1"/>
                  </a:moveTo>
                  <a:cubicBezTo>
                    <a:pt x="443" y="561"/>
                    <a:pt x="1" y="1423"/>
                    <a:pt x="1" y="2381"/>
                  </a:cubicBezTo>
                  <a:cubicBezTo>
                    <a:pt x="1" y="3350"/>
                    <a:pt x="443" y="4213"/>
                    <a:pt x="1143" y="4773"/>
                  </a:cubicBezTo>
                  <a:cubicBezTo>
                    <a:pt x="1353" y="4574"/>
                    <a:pt x="1552" y="4378"/>
                    <a:pt x="1751" y="4168"/>
                  </a:cubicBezTo>
                  <a:cubicBezTo>
                    <a:pt x="1202" y="3770"/>
                    <a:pt x="852" y="3118"/>
                    <a:pt x="852" y="2381"/>
                  </a:cubicBezTo>
                  <a:cubicBezTo>
                    <a:pt x="852" y="1659"/>
                    <a:pt x="1202" y="1003"/>
                    <a:pt x="1751" y="597"/>
                  </a:cubicBezTo>
                  <a:cubicBezTo>
                    <a:pt x="1552" y="399"/>
                    <a:pt x="1353" y="200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85"/>
          <p:cNvGrpSpPr/>
          <p:nvPr/>
        </p:nvGrpSpPr>
        <p:grpSpPr>
          <a:xfrm>
            <a:off x="5054450" y="1018150"/>
            <a:ext cx="396150" cy="360700"/>
            <a:chOff x="1615925" y="2456425"/>
            <a:chExt cx="396150" cy="360700"/>
          </a:xfrm>
        </p:grpSpPr>
        <p:sp>
          <p:nvSpPr>
            <p:cNvPr id="1945" name="Google Shape;1945;p85"/>
            <p:cNvSpPr/>
            <p:nvPr/>
          </p:nvSpPr>
          <p:spPr>
            <a:xfrm>
              <a:off x="1615925" y="2456425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5"/>
            <p:cNvSpPr/>
            <p:nvPr/>
          </p:nvSpPr>
          <p:spPr>
            <a:xfrm>
              <a:off x="1658475" y="2554575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85"/>
          <p:cNvSpPr/>
          <p:nvPr/>
        </p:nvSpPr>
        <p:spPr>
          <a:xfrm>
            <a:off x="1650573" y="3863150"/>
            <a:ext cx="299275" cy="2992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3 Express.js features you need to know | by Louis Petrik | JavaScript ...">
            <a:extLst>
              <a:ext uri="{FF2B5EF4-FFF2-40B4-BE49-F238E27FC236}">
                <a16:creationId xmlns:a16="http://schemas.microsoft.com/office/drawing/2014/main" id="{6E54B850-D135-5D12-C7A6-A8690074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58" y="1301416"/>
            <a:ext cx="1426232" cy="62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86"/>
          <p:cNvSpPr txBox="1">
            <a:spLocks noGrp="1"/>
          </p:cNvSpPr>
          <p:nvPr>
            <p:ph type="subTitle" idx="1"/>
          </p:nvPr>
        </p:nvSpPr>
        <p:spPr>
          <a:xfrm>
            <a:off x="2511299" y="2639941"/>
            <a:ext cx="4121400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/>
              <a:t>Express.js adalah framework back end. Artinya, ia bertanggung jawab untuk mengatur fungsionalitas website, seperti pengelolaan routing dan session, permintaan HTTP, penanganan error, serta pertukaran data di server. </a:t>
            </a:r>
            <a:endParaRPr/>
          </a:p>
        </p:txBody>
      </p:sp>
      <p:sp>
        <p:nvSpPr>
          <p:cNvPr id="1953" name="Google Shape;1953;p86"/>
          <p:cNvSpPr txBox="1">
            <a:spLocks noGrp="1"/>
          </p:cNvSpPr>
          <p:nvPr>
            <p:ph type="title"/>
          </p:nvPr>
        </p:nvSpPr>
        <p:spPr>
          <a:xfrm>
            <a:off x="2511300" y="1897539"/>
            <a:ext cx="412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EKSPRESS.JS</a:t>
            </a:r>
            <a:endParaRPr/>
          </a:p>
        </p:txBody>
      </p:sp>
      <p:grpSp>
        <p:nvGrpSpPr>
          <p:cNvPr id="1954" name="Google Shape;1954;p86"/>
          <p:cNvGrpSpPr/>
          <p:nvPr/>
        </p:nvGrpSpPr>
        <p:grpSpPr>
          <a:xfrm>
            <a:off x="5560950" y="3771900"/>
            <a:ext cx="2404169" cy="632322"/>
            <a:chOff x="5560950" y="3771900"/>
            <a:chExt cx="2404169" cy="632322"/>
          </a:xfrm>
        </p:grpSpPr>
        <p:sp>
          <p:nvSpPr>
            <p:cNvPr id="1955" name="Google Shape;1955;p86"/>
            <p:cNvSpPr/>
            <p:nvPr/>
          </p:nvSpPr>
          <p:spPr>
            <a:xfrm>
              <a:off x="5730357" y="3771900"/>
              <a:ext cx="2234762" cy="629690"/>
            </a:xfrm>
            <a:custGeom>
              <a:avLst/>
              <a:gdLst/>
              <a:ahLst/>
              <a:cxnLst/>
              <a:rect l="l" t="t" r="r" b="b"/>
              <a:pathLst>
                <a:path w="14714" h="4330" extrusionOk="0">
                  <a:moveTo>
                    <a:pt x="236" y="0"/>
                  </a:moveTo>
                  <a:cubicBezTo>
                    <a:pt x="107" y="0"/>
                    <a:pt x="1" y="104"/>
                    <a:pt x="1" y="233"/>
                  </a:cubicBezTo>
                  <a:lnTo>
                    <a:pt x="1" y="4094"/>
                  </a:lnTo>
                  <a:cubicBezTo>
                    <a:pt x="1" y="4223"/>
                    <a:pt x="107" y="4329"/>
                    <a:pt x="236" y="4329"/>
                  </a:cubicBezTo>
                  <a:lnTo>
                    <a:pt x="14481" y="4329"/>
                  </a:lnTo>
                  <a:cubicBezTo>
                    <a:pt x="14610" y="4329"/>
                    <a:pt x="14713" y="4223"/>
                    <a:pt x="14713" y="4094"/>
                  </a:cubicBezTo>
                  <a:lnTo>
                    <a:pt x="14713" y="233"/>
                  </a:lnTo>
                  <a:cubicBezTo>
                    <a:pt x="14713" y="104"/>
                    <a:pt x="14610" y="0"/>
                    <a:pt x="14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86"/>
            <p:cNvSpPr/>
            <p:nvPr/>
          </p:nvSpPr>
          <p:spPr>
            <a:xfrm>
              <a:off x="5730357" y="3771900"/>
              <a:ext cx="2234762" cy="629690"/>
            </a:xfrm>
            <a:custGeom>
              <a:avLst/>
              <a:gdLst/>
              <a:ahLst/>
              <a:cxnLst/>
              <a:rect l="l" t="t" r="r" b="b"/>
              <a:pathLst>
                <a:path w="14714" h="4330" extrusionOk="0">
                  <a:moveTo>
                    <a:pt x="236" y="0"/>
                  </a:moveTo>
                  <a:cubicBezTo>
                    <a:pt x="107" y="0"/>
                    <a:pt x="1" y="104"/>
                    <a:pt x="1" y="233"/>
                  </a:cubicBezTo>
                  <a:lnTo>
                    <a:pt x="1" y="4094"/>
                  </a:lnTo>
                  <a:cubicBezTo>
                    <a:pt x="1" y="4223"/>
                    <a:pt x="107" y="4329"/>
                    <a:pt x="236" y="4329"/>
                  </a:cubicBezTo>
                  <a:lnTo>
                    <a:pt x="14481" y="4329"/>
                  </a:lnTo>
                  <a:cubicBezTo>
                    <a:pt x="14610" y="4329"/>
                    <a:pt x="14713" y="4223"/>
                    <a:pt x="14713" y="4094"/>
                  </a:cubicBezTo>
                  <a:lnTo>
                    <a:pt x="14713" y="233"/>
                  </a:lnTo>
                  <a:cubicBezTo>
                    <a:pt x="14713" y="104"/>
                    <a:pt x="14610" y="0"/>
                    <a:pt x="14481" y="0"/>
                  </a:cubicBezTo>
                  <a:close/>
                </a:path>
              </a:pathLst>
            </a:custGeom>
            <a:gradFill>
              <a:gsLst>
                <a:gs pos="0">
                  <a:srgbClr val="4DE0A7"/>
                </a:gs>
                <a:gs pos="100000">
                  <a:srgbClr val="208A61"/>
                </a:gs>
              </a:gsLst>
              <a:lin ang="5400012" scaled="0"/>
            </a:gra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86"/>
            <p:cNvSpPr/>
            <p:nvPr/>
          </p:nvSpPr>
          <p:spPr>
            <a:xfrm>
              <a:off x="5560950" y="3774532"/>
              <a:ext cx="554138" cy="629690"/>
            </a:xfrm>
            <a:custGeom>
              <a:avLst/>
              <a:gdLst/>
              <a:ahLst/>
              <a:cxnLst/>
              <a:rect l="l" t="t" r="r" b="b"/>
              <a:pathLst>
                <a:path w="3501" h="4330" extrusionOk="0">
                  <a:moveTo>
                    <a:pt x="829" y="0"/>
                  </a:moveTo>
                  <a:cubicBezTo>
                    <a:pt x="373" y="0"/>
                    <a:pt x="1" y="373"/>
                    <a:pt x="1" y="829"/>
                  </a:cubicBezTo>
                  <a:lnTo>
                    <a:pt x="1" y="3501"/>
                  </a:lnTo>
                  <a:cubicBezTo>
                    <a:pt x="1" y="3954"/>
                    <a:pt x="373" y="4329"/>
                    <a:pt x="829" y="4329"/>
                  </a:cubicBezTo>
                  <a:lnTo>
                    <a:pt x="3501" y="4329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86"/>
            <p:cNvSpPr/>
            <p:nvPr/>
          </p:nvSpPr>
          <p:spPr>
            <a:xfrm>
              <a:off x="6255500" y="3992767"/>
              <a:ext cx="1287271" cy="30526"/>
            </a:xfrm>
            <a:custGeom>
              <a:avLst/>
              <a:gdLst/>
              <a:ahLst/>
              <a:cxnLst/>
              <a:rect l="l" t="t" r="r" b="b"/>
              <a:pathLst>
                <a:path w="8133" h="606" extrusionOk="0">
                  <a:moveTo>
                    <a:pt x="1" y="0"/>
                  </a:moveTo>
                  <a:lnTo>
                    <a:pt x="1" y="605"/>
                  </a:lnTo>
                  <a:lnTo>
                    <a:pt x="8132" y="605"/>
                  </a:lnTo>
                  <a:lnTo>
                    <a:pt x="8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86"/>
            <p:cNvSpPr/>
            <p:nvPr/>
          </p:nvSpPr>
          <p:spPr>
            <a:xfrm>
              <a:off x="7672125" y="3964318"/>
              <a:ext cx="141977" cy="220755"/>
            </a:xfrm>
            <a:custGeom>
              <a:avLst/>
              <a:gdLst/>
              <a:ahLst/>
              <a:cxnLst/>
              <a:rect l="l" t="t" r="r" b="b"/>
              <a:pathLst>
                <a:path w="897" h="1518" extrusionOk="0">
                  <a:moveTo>
                    <a:pt x="116" y="1"/>
                  </a:moveTo>
                  <a:cubicBezTo>
                    <a:pt x="87" y="1"/>
                    <a:pt x="58" y="13"/>
                    <a:pt x="34" y="37"/>
                  </a:cubicBezTo>
                  <a:cubicBezTo>
                    <a:pt x="11" y="59"/>
                    <a:pt x="11" y="84"/>
                    <a:pt x="11" y="118"/>
                  </a:cubicBezTo>
                  <a:cubicBezTo>
                    <a:pt x="11" y="140"/>
                    <a:pt x="11" y="177"/>
                    <a:pt x="34" y="199"/>
                  </a:cubicBezTo>
                  <a:lnTo>
                    <a:pt x="605" y="759"/>
                  </a:lnTo>
                  <a:lnTo>
                    <a:pt x="34" y="1330"/>
                  </a:lnTo>
                  <a:cubicBezTo>
                    <a:pt x="0" y="1367"/>
                    <a:pt x="0" y="1448"/>
                    <a:pt x="34" y="1484"/>
                  </a:cubicBezTo>
                  <a:cubicBezTo>
                    <a:pt x="58" y="1507"/>
                    <a:pt x="87" y="1518"/>
                    <a:pt x="116" y="1518"/>
                  </a:cubicBezTo>
                  <a:cubicBezTo>
                    <a:pt x="145" y="1518"/>
                    <a:pt x="174" y="1507"/>
                    <a:pt x="196" y="1484"/>
                  </a:cubicBezTo>
                  <a:lnTo>
                    <a:pt x="851" y="840"/>
                  </a:lnTo>
                  <a:cubicBezTo>
                    <a:pt x="896" y="795"/>
                    <a:pt x="896" y="725"/>
                    <a:pt x="851" y="678"/>
                  </a:cubicBezTo>
                  <a:lnTo>
                    <a:pt x="196" y="37"/>
                  </a:lnTo>
                  <a:cubicBezTo>
                    <a:pt x="174" y="13"/>
                    <a:pt x="14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86"/>
            <p:cNvSpPr/>
            <p:nvPr/>
          </p:nvSpPr>
          <p:spPr>
            <a:xfrm>
              <a:off x="5671748" y="3905274"/>
              <a:ext cx="319726" cy="317317"/>
            </a:xfrm>
            <a:custGeom>
              <a:avLst/>
              <a:gdLst/>
              <a:ahLst/>
              <a:cxnLst/>
              <a:rect l="l" t="t" r="r" b="b"/>
              <a:pathLst>
                <a:path w="2020" h="2182" extrusionOk="0">
                  <a:moveTo>
                    <a:pt x="432" y="0"/>
                  </a:moveTo>
                  <a:cubicBezTo>
                    <a:pt x="188" y="0"/>
                    <a:pt x="1" y="196"/>
                    <a:pt x="1" y="431"/>
                  </a:cubicBezTo>
                  <a:lnTo>
                    <a:pt x="1" y="1750"/>
                  </a:lnTo>
                  <a:cubicBezTo>
                    <a:pt x="1" y="1983"/>
                    <a:pt x="188" y="2181"/>
                    <a:pt x="432" y="2181"/>
                  </a:cubicBezTo>
                  <a:lnTo>
                    <a:pt x="1588" y="2181"/>
                  </a:lnTo>
                  <a:cubicBezTo>
                    <a:pt x="1821" y="2181"/>
                    <a:pt x="2020" y="1983"/>
                    <a:pt x="2020" y="1750"/>
                  </a:cubicBezTo>
                  <a:lnTo>
                    <a:pt x="2020" y="431"/>
                  </a:lnTo>
                  <a:cubicBezTo>
                    <a:pt x="2020" y="196"/>
                    <a:pt x="1821" y="0"/>
                    <a:pt x="1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86"/>
            <p:cNvSpPr/>
            <p:nvPr/>
          </p:nvSpPr>
          <p:spPr>
            <a:xfrm>
              <a:off x="5671748" y="4042414"/>
              <a:ext cx="319726" cy="180182"/>
            </a:xfrm>
            <a:custGeom>
              <a:avLst/>
              <a:gdLst/>
              <a:ahLst/>
              <a:cxnLst/>
              <a:rect l="l" t="t" r="r" b="b"/>
              <a:pathLst>
                <a:path w="2020" h="1239" extrusionOk="0">
                  <a:moveTo>
                    <a:pt x="1448" y="1"/>
                  </a:moveTo>
                  <a:cubicBezTo>
                    <a:pt x="1401" y="1"/>
                    <a:pt x="1353" y="23"/>
                    <a:pt x="1331" y="60"/>
                  </a:cubicBezTo>
                  <a:lnTo>
                    <a:pt x="782" y="771"/>
                  </a:lnTo>
                  <a:lnTo>
                    <a:pt x="491" y="457"/>
                  </a:lnTo>
                  <a:cubicBezTo>
                    <a:pt x="457" y="421"/>
                    <a:pt x="421" y="410"/>
                    <a:pt x="387" y="410"/>
                  </a:cubicBezTo>
                  <a:cubicBezTo>
                    <a:pt x="351" y="410"/>
                    <a:pt x="317" y="421"/>
                    <a:pt x="281" y="457"/>
                  </a:cubicBezTo>
                  <a:lnTo>
                    <a:pt x="1" y="737"/>
                  </a:lnTo>
                  <a:lnTo>
                    <a:pt x="1" y="807"/>
                  </a:lnTo>
                  <a:cubicBezTo>
                    <a:pt x="1" y="1040"/>
                    <a:pt x="188" y="1238"/>
                    <a:pt x="432" y="1238"/>
                  </a:cubicBezTo>
                  <a:lnTo>
                    <a:pt x="1588" y="1238"/>
                  </a:lnTo>
                  <a:cubicBezTo>
                    <a:pt x="1821" y="1238"/>
                    <a:pt x="2020" y="1040"/>
                    <a:pt x="2020" y="807"/>
                  </a:cubicBezTo>
                  <a:lnTo>
                    <a:pt x="2020" y="561"/>
                  </a:lnTo>
                  <a:lnTo>
                    <a:pt x="1552" y="48"/>
                  </a:lnTo>
                  <a:cubicBezTo>
                    <a:pt x="1530" y="12"/>
                    <a:pt x="1482" y="1"/>
                    <a:pt x="1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86"/>
            <p:cNvSpPr/>
            <p:nvPr/>
          </p:nvSpPr>
          <p:spPr>
            <a:xfrm>
              <a:off x="5703246" y="3957774"/>
              <a:ext cx="75974" cy="67768"/>
            </a:xfrm>
            <a:custGeom>
              <a:avLst/>
              <a:gdLst/>
              <a:ahLst/>
              <a:cxnLst/>
              <a:rect l="l" t="t" r="r" b="b"/>
              <a:pathLst>
                <a:path w="480" h="466" extrusionOk="0">
                  <a:moveTo>
                    <a:pt x="244" y="0"/>
                  </a:moveTo>
                  <a:cubicBezTo>
                    <a:pt x="104" y="0"/>
                    <a:pt x="0" y="104"/>
                    <a:pt x="0" y="233"/>
                  </a:cubicBezTo>
                  <a:cubicBezTo>
                    <a:pt x="0" y="362"/>
                    <a:pt x="104" y="465"/>
                    <a:pt x="244" y="465"/>
                  </a:cubicBezTo>
                  <a:cubicBezTo>
                    <a:pt x="373" y="465"/>
                    <a:pt x="479" y="362"/>
                    <a:pt x="479" y="233"/>
                  </a:cubicBezTo>
                  <a:cubicBezTo>
                    <a:pt x="479" y="104"/>
                    <a:pt x="373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86"/>
            <p:cNvSpPr/>
            <p:nvPr/>
          </p:nvSpPr>
          <p:spPr>
            <a:xfrm>
              <a:off x="6255500" y="4126117"/>
              <a:ext cx="1287271" cy="30526"/>
            </a:xfrm>
            <a:custGeom>
              <a:avLst/>
              <a:gdLst/>
              <a:ahLst/>
              <a:cxnLst/>
              <a:rect l="l" t="t" r="r" b="b"/>
              <a:pathLst>
                <a:path w="8133" h="606" extrusionOk="0">
                  <a:moveTo>
                    <a:pt x="1" y="0"/>
                  </a:moveTo>
                  <a:lnTo>
                    <a:pt x="1" y="605"/>
                  </a:lnTo>
                  <a:lnTo>
                    <a:pt x="8132" y="605"/>
                  </a:lnTo>
                  <a:lnTo>
                    <a:pt x="8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86"/>
          <p:cNvSpPr/>
          <p:nvPr/>
        </p:nvSpPr>
        <p:spPr>
          <a:xfrm>
            <a:off x="904200" y="2040227"/>
            <a:ext cx="360880" cy="36006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86"/>
          <p:cNvSpPr/>
          <p:nvPr/>
        </p:nvSpPr>
        <p:spPr>
          <a:xfrm rot="10800000">
            <a:off x="7818811" y="1146764"/>
            <a:ext cx="320089" cy="320089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86"/>
          <p:cNvSpPr/>
          <p:nvPr/>
        </p:nvSpPr>
        <p:spPr>
          <a:xfrm>
            <a:off x="1154973" y="3693025"/>
            <a:ext cx="216619" cy="216619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3 Express.js features you need to know | by Louis Petrik | JavaScript ...">
            <a:extLst>
              <a:ext uri="{FF2B5EF4-FFF2-40B4-BE49-F238E27FC236}">
                <a16:creationId xmlns:a16="http://schemas.microsoft.com/office/drawing/2014/main" id="{113000EF-2413-1C08-A866-CC2DA96F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09" y="1583402"/>
            <a:ext cx="1433779" cy="6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8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87"/>
          <p:cNvSpPr txBox="1">
            <a:spLocks noGrp="1"/>
          </p:cNvSpPr>
          <p:nvPr>
            <p:ph type="title"/>
          </p:nvPr>
        </p:nvSpPr>
        <p:spPr>
          <a:xfrm>
            <a:off x="974400" y="918000"/>
            <a:ext cx="350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MANFAAT</a:t>
            </a:r>
            <a:endParaRPr/>
          </a:p>
        </p:txBody>
      </p:sp>
      <p:grpSp>
        <p:nvGrpSpPr>
          <p:cNvPr id="1973" name="Google Shape;1973;p87"/>
          <p:cNvGrpSpPr/>
          <p:nvPr/>
        </p:nvGrpSpPr>
        <p:grpSpPr>
          <a:xfrm>
            <a:off x="4826400" y="1099800"/>
            <a:ext cx="3343202" cy="3192300"/>
            <a:chOff x="4826400" y="1099800"/>
            <a:chExt cx="3343202" cy="3192300"/>
          </a:xfrm>
        </p:grpSpPr>
        <p:sp>
          <p:nvSpPr>
            <p:cNvPr id="1974" name="Google Shape;1974;p87"/>
            <p:cNvSpPr/>
            <p:nvPr/>
          </p:nvSpPr>
          <p:spPr>
            <a:xfrm>
              <a:off x="4826402" y="1099800"/>
              <a:ext cx="3343200" cy="3192300"/>
            </a:xfrm>
            <a:prstGeom prst="roundRect">
              <a:avLst>
                <a:gd name="adj" fmla="val 5756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87"/>
            <p:cNvSpPr/>
            <p:nvPr/>
          </p:nvSpPr>
          <p:spPr>
            <a:xfrm>
              <a:off x="4826400" y="1099826"/>
              <a:ext cx="3343200" cy="320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6" name="Google Shape;1976;p87"/>
            <p:cNvGrpSpPr/>
            <p:nvPr/>
          </p:nvGrpSpPr>
          <p:grpSpPr>
            <a:xfrm rot="10800000" flipH="1">
              <a:off x="4944224" y="1213945"/>
              <a:ext cx="376790" cy="82489"/>
              <a:chOff x="5578333" y="744468"/>
              <a:chExt cx="431653" cy="94500"/>
            </a:xfrm>
          </p:grpSpPr>
          <p:sp>
            <p:nvSpPr>
              <p:cNvPr id="1977" name="Google Shape;1977;p87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87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87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0" name="Google Shape;1980;p87"/>
          <p:cNvGrpSpPr/>
          <p:nvPr/>
        </p:nvGrpSpPr>
        <p:grpSpPr>
          <a:xfrm>
            <a:off x="698567" y="1721425"/>
            <a:ext cx="349450" cy="349500"/>
            <a:chOff x="1001113" y="1462075"/>
            <a:chExt cx="349450" cy="349500"/>
          </a:xfrm>
        </p:grpSpPr>
        <p:sp>
          <p:nvSpPr>
            <p:cNvPr id="1981" name="Google Shape;1981;p87"/>
            <p:cNvSpPr/>
            <p:nvPr/>
          </p:nvSpPr>
          <p:spPr>
            <a:xfrm>
              <a:off x="1137338" y="1770450"/>
              <a:ext cx="213225" cy="20575"/>
            </a:xfrm>
            <a:custGeom>
              <a:avLst/>
              <a:gdLst/>
              <a:ahLst/>
              <a:cxnLst/>
              <a:rect l="l" t="t" r="r" b="b"/>
              <a:pathLst>
                <a:path w="8529" h="823" extrusionOk="0">
                  <a:moveTo>
                    <a:pt x="0" y="1"/>
                  </a:moveTo>
                  <a:cubicBezTo>
                    <a:pt x="25" y="139"/>
                    <a:pt x="36" y="267"/>
                    <a:pt x="36" y="417"/>
                  </a:cubicBezTo>
                  <a:cubicBezTo>
                    <a:pt x="36" y="556"/>
                    <a:pt x="25" y="695"/>
                    <a:pt x="0" y="822"/>
                  </a:cubicBezTo>
                  <a:lnTo>
                    <a:pt x="8112" y="822"/>
                  </a:lnTo>
                  <a:cubicBezTo>
                    <a:pt x="8345" y="822"/>
                    <a:pt x="8529" y="636"/>
                    <a:pt x="8529" y="417"/>
                  </a:cubicBezTo>
                  <a:cubicBezTo>
                    <a:pt x="8529" y="187"/>
                    <a:pt x="8345" y="1"/>
                    <a:pt x="8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7"/>
            <p:cNvSpPr/>
            <p:nvPr/>
          </p:nvSpPr>
          <p:spPr>
            <a:xfrm>
              <a:off x="1001113" y="1770450"/>
              <a:ext cx="35925" cy="20575"/>
            </a:xfrm>
            <a:custGeom>
              <a:avLst/>
              <a:gdLst/>
              <a:ahLst/>
              <a:cxnLst/>
              <a:rect l="l" t="t" r="r" b="b"/>
              <a:pathLst>
                <a:path w="1437" h="823" extrusionOk="0">
                  <a:moveTo>
                    <a:pt x="406" y="1"/>
                  </a:moveTo>
                  <a:cubicBezTo>
                    <a:pt x="187" y="1"/>
                    <a:pt x="1" y="187"/>
                    <a:pt x="1" y="417"/>
                  </a:cubicBezTo>
                  <a:cubicBezTo>
                    <a:pt x="1" y="636"/>
                    <a:pt x="187" y="822"/>
                    <a:pt x="406" y="822"/>
                  </a:cubicBezTo>
                  <a:lnTo>
                    <a:pt x="1437" y="822"/>
                  </a:lnTo>
                  <a:cubicBezTo>
                    <a:pt x="1412" y="695"/>
                    <a:pt x="1389" y="556"/>
                    <a:pt x="1389" y="417"/>
                  </a:cubicBezTo>
                  <a:cubicBezTo>
                    <a:pt x="1389" y="267"/>
                    <a:pt x="1412" y="139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7"/>
            <p:cNvSpPr/>
            <p:nvPr/>
          </p:nvSpPr>
          <p:spPr>
            <a:xfrm>
              <a:off x="1056388" y="1749900"/>
              <a:ext cx="61325" cy="61675"/>
            </a:xfrm>
            <a:custGeom>
              <a:avLst/>
              <a:gdLst/>
              <a:ahLst/>
              <a:cxnLst/>
              <a:rect l="l" t="t" r="r" b="b"/>
              <a:pathLst>
                <a:path w="2453" h="2467" extrusionOk="0">
                  <a:moveTo>
                    <a:pt x="1225" y="1"/>
                  </a:moveTo>
                  <a:cubicBezTo>
                    <a:pt x="556" y="1"/>
                    <a:pt x="0" y="556"/>
                    <a:pt x="0" y="1239"/>
                  </a:cubicBezTo>
                  <a:cubicBezTo>
                    <a:pt x="0" y="1911"/>
                    <a:pt x="556" y="2466"/>
                    <a:pt x="1225" y="2466"/>
                  </a:cubicBezTo>
                  <a:cubicBezTo>
                    <a:pt x="1908" y="2466"/>
                    <a:pt x="2452" y="1911"/>
                    <a:pt x="2452" y="1239"/>
                  </a:cubicBezTo>
                  <a:cubicBezTo>
                    <a:pt x="2452" y="903"/>
                    <a:pt x="2325" y="592"/>
                    <a:pt x="2094" y="370"/>
                  </a:cubicBezTo>
                  <a:cubicBezTo>
                    <a:pt x="1864" y="139"/>
                    <a:pt x="1550" y="1"/>
                    <a:pt x="1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7"/>
            <p:cNvSpPr/>
            <p:nvPr/>
          </p:nvSpPr>
          <p:spPr>
            <a:xfrm>
              <a:off x="1076938" y="1591675"/>
              <a:ext cx="47725" cy="47725"/>
            </a:xfrm>
            <a:custGeom>
              <a:avLst/>
              <a:gdLst/>
              <a:ahLst/>
              <a:cxnLst/>
              <a:rect l="l" t="t" r="r" b="b"/>
              <a:pathLst>
                <a:path w="1909" h="1909" extrusionOk="0">
                  <a:moveTo>
                    <a:pt x="947" y="1"/>
                  </a:moveTo>
                  <a:cubicBezTo>
                    <a:pt x="428" y="1"/>
                    <a:pt x="0" y="428"/>
                    <a:pt x="0" y="962"/>
                  </a:cubicBezTo>
                  <a:cubicBezTo>
                    <a:pt x="0" y="1481"/>
                    <a:pt x="428" y="1909"/>
                    <a:pt x="947" y="1909"/>
                  </a:cubicBezTo>
                  <a:cubicBezTo>
                    <a:pt x="1481" y="1909"/>
                    <a:pt x="1908" y="1481"/>
                    <a:pt x="1908" y="962"/>
                  </a:cubicBezTo>
                  <a:cubicBezTo>
                    <a:pt x="1908" y="428"/>
                    <a:pt x="1481" y="1"/>
                    <a:pt x="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7"/>
            <p:cNvSpPr/>
            <p:nvPr/>
          </p:nvSpPr>
          <p:spPr>
            <a:xfrm>
              <a:off x="1185938" y="1523425"/>
              <a:ext cx="102425" cy="107300"/>
            </a:xfrm>
            <a:custGeom>
              <a:avLst/>
              <a:gdLst/>
              <a:ahLst/>
              <a:cxnLst/>
              <a:rect l="l" t="t" r="r" b="b"/>
              <a:pathLst>
                <a:path w="4097" h="4292" extrusionOk="0">
                  <a:moveTo>
                    <a:pt x="3011" y="637"/>
                  </a:moveTo>
                  <a:cubicBezTo>
                    <a:pt x="3230" y="637"/>
                    <a:pt x="3416" y="820"/>
                    <a:pt x="3416" y="1053"/>
                  </a:cubicBezTo>
                  <a:cubicBezTo>
                    <a:pt x="3416" y="1273"/>
                    <a:pt x="3230" y="1459"/>
                    <a:pt x="3011" y="1459"/>
                  </a:cubicBezTo>
                  <a:lnTo>
                    <a:pt x="1100" y="1459"/>
                  </a:lnTo>
                  <a:cubicBezTo>
                    <a:pt x="869" y="1459"/>
                    <a:pt x="683" y="1273"/>
                    <a:pt x="683" y="1053"/>
                  </a:cubicBezTo>
                  <a:cubicBezTo>
                    <a:pt x="683" y="820"/>
                    <a:pt x="869" y="637"/>
                    <a:pt x="1100" y="637"/>
                  </a:cubicBezTo>
                  <a:close/>
                  <a:moveTo>
                    <a:pt x="3011" y="2095"/>
                  </a:moveTo>
                  <a:cubicBezTo>
                    <a:pt x="3230" y="2095"/>
                    <a:pt x="3416" y="2278"/>
                    <a:pt x="3416" y="2511"/>
                  </a:cubicBezTo>
                  <a:cubicBezTo>
                    <a:pt x="3416" y="2731"/>
                    <a:pt x="3230" y="2917"/>
                    <a:pt x="3011" y="2917"/>
                  </a:cubicBezTo>
                  <a:lnTo>
                    <a:pt x="1100" y="2917"/>
                  </a:lnTo>
                  <a:cubicBezTo>
                    <a:pt x="869" y="2917"/>
                    <a:pt x="683" y="2731"/>
                    <a:pt x="683" y="2511"/>
                  </a:cubicBezTo>
                  <a:cubicBezTo>
                    <a:pt x="683" y="2278"/>
                    <a:pt x="869" y="2095"/>
                    <a:pt x="1100" y="2095"/>
                  </a:cubicBezTo>
                  <a:close/>
                  <a:moveTo>
                    <a:pt x="0" y="1"/>
                  </a:moveTo>
                  <a:lnTo>
                    <a:pt x="0" y="4291"/>
                  </a:lnTo>
                  <a:lnTo>
                    <a:pt x="1008" y="3622"/>
                  </a:lnTo>
                  <a:cubicBezTo>
                    <a:pt x="1078" y="3575"/>
                    <a:pt x="1147" y="3553"/>
                    <a:pt x="1228" y="3553"/>
                  </a:cubicBezTo>
                  <a:lnTo>
                    <a:pt x="4096" y="3553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87"/>
            <p:cNvSpPr/>
            <p:nvPr/>
          </p:nvSpPr>
          <p:spPr>
            <a:xfrm>
              <a:off x="1056388" y="1659925"/>
              <a:ext cx="88825" cy="68350"/>
            </a:xfrm>
            <a:custGeom>
              <a:avLst/>
              <a:gdLst/>
              <a:ahLst/>
              <a:cxnLst/>
              <a:rect l="l" t="t" r="r" b="b"/>
              <a:pathLst>
                <a:path w="3553" h="2734" extrusionOk="0">
                  <a:moveTo>
                    <a:pt x="1769" y="1"/>
                  </a:moveTo>
                  <a:cubicBezTo>
                    <a:pt x="797" y="1"/>
                    <a:pt x="0" y="800"/>
                    <a:pt x="0" y="1772"/>
                  </a:cubicBezTo>
                  <a:lnTo>
                    <a:pt x="0" y="2733"/>
                  </a:lnTo>
                  <a:lnTo>
                    <a:pt x="3552" y="2733"/>
                  </a:lnTo>
                  <a:lnTo>
                    <a:pt x="3552" y="1772"/>
                  </a:lnTo>
                  <a:cubicBezTo>
                    <a:pt x="3552" y="800"/>
                    <a:pt x="2752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87"/>
            <p:cNvSpPr/>
            <p:nvPr/>
          </p:nvSpPr>
          <p:spPr>
            <a:xfrm>
              <a:off x="1001113" y="1462075"/>
              <a:ext cx="349450" cy="266200"/>
            </a:xfrm>
            <a:custGeom>
              <a:avLst/>
              <a:gdLst/>
              <a:ahLst/>
              <a:cxnLst/>
              <a:rect l="l" t="t" r="r" b="b"/>
              <a:pathLst>
                <a:path w="13978" h="10648" extrusionOk="0">
                  <a:moveTo>
                    <a:pt x="11906" y="1644"/>
                  </a:moveTo>
                  <a:cubicBezTo>
                    <a:pt x="12128" y="1644"/>
                    <a:pt x="12311" y="1816"/>
                    <a:pt x="12311" y="2050"/>
                  </a:cubicBezTo>
                  <a:lnTo>
                    <a:pt x="12311" y="6412"/>
                  </a:lnTo>
                  <a:cubicBezTo>
                    <a:pt x="12311" y="6643"/>
                    <a:pt x="12128" y="6829"/>
                    <a:pt x="11906" y="6829"/>
                  </a:cubicBezTo>
                  <a:lnTo>
                    <a:pt x="8748" y="6829"/>
                  </a:lnTo>
                  <a:lnTo>
                    <a:pt x="7221" y="7845"/>
                  </a:lnTo>
                  <a:cubicBezTo>
                    <a:pt x="7152" y="7892"/>
                    <a:pt x="7071" y="7915"/>
                    <a:pt x="6991" y="7915"/>
                  </a:cubicBezTo>
                  <a:cubicBezTo>
                    <a:pt x="6921" y="7915"/>
                    <a:pt x="6852" y="7903"/>
                    <a:pt x="6793" y="7870"/>
                  </a:cubicBezTo>
                  <a:cubicBezTo>
                    <a:pt x="6666" y="7801"/>
                    <a:pt x="6585" y="7662"/>
                    <a:pt x="6585" y="7509"/>
                  </a:cubicBezTo>
                  <a:lnTo>
                    <a:pt x="6585" y="2050"/>
                  </a:lnTo>
                  <a:cubicBezTo>
                    <a:pt x="6585" y="1816"/>
                    <a:pt x="6757" y="1644"/>
                    <a:pt x="6991" y="1644"/>
                  </a:cubicBezTo>
                  <a:close/>
                  <a:moveTo>
                    <a:pt x="1228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10242"/>
                  </a:lnTo>
                  <a:cubicBezTo>
                    <a:pt x="1" y="10461"/>
                    <a:pt x="187" y="10647"/>
                    <a:pt x="406" y="10647"/>
                  </a:cubicBezTo>
                  <a:lnTo>
                    <a:pt x="1389" y="10647"/>
                  </a:lnTo>
                  <a:lnTo>
                    <a:pt x="1389" y="9686"/>
                  </a:lnTo>
                  <a:cubicBezTo>
                    <a:pt x="1389" y="8714"/>
                    <a:pt x="1945" y="7856"/>
                    <a:pt x="2756" y="7417"/>
                  </a:cubicBezTo>
                  <a:cubicBezTo>
                    <a:pt x="2420" y="7093"/>
                    <a:pt x="2211" y="6643"/>
                    <a:pt x="2211" y="6146"/>
                  </a:cubicBezTo>
                  <a:cubicBezTo>
                    <a:pt x="2211" y="5163"/>
                    <a:pt x="3008" y="4363"/>
                    <a:pt x="3980" y="4363"/>
                  </a:cubicBezTo>
                  <a:cubicBezTo>
                    <a:pt x="4963" y="4363"/>
                    <a:pt x="5763" y="5163"/>
                    <a:pt x="5763" y="6146"/>
                  </a:cubicBezTo>
                  <a:cubicBezTo>
                    <a:pt x="5763" y="6643"/>
                    <a:pt x="5555" y="7093"/>
                    <a:pt x="5219" y="7417"/>
                  </a:cubicBezTo>
                  <a:cubicBezTo>
                    <a:pt x="6030" y="7856"/>
                    <a:pt x="6585" y="8714"/>
                    <a:pt x="6585" y="9686"/>
                  </a:cubicBezTo>
                  <a:lnTo>
                    <a:pt x="6585" y="10647"/>
                  </a:lnTo>
                  <a:lnTo>
                    <a:pt x="13561" y="10647"/>
                  </a:lnTo>
                  <a:cubicBezTo>
                    <a:pt x="13794" y="10647"/>
                    <a:pt x="13978" y="10461"/>
                    <a:pt x="13978" y="10242"/>
                  </a:cubicBezTo>
                  <a:lnTo>
                    <a:pt x="13978" y="1228"/>
                  </a:lnTo>
                  <a:cubicBezTo>
                    <a:pt x="13978" y="556"/>
                    <a:pt x="13422" y="0"/>
                    <a:pt x="1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87"/>
          <p:cNvGrpSpPr/>
          <p:nvPr/>
        </p:nvGrpSpPr>
        <p:grpSpPr>
          <a:xfrm>
            <a:off x="733417" y="2277063"/>
            <a:ext cx="279750" cy="349500"/>
            <a:chOff x="1797213" y="1462075"/>
            <a:chExt cx="279750" cy="349500"/>
          </a:xfrm>
        </p:grpSpPr>
        <p:sp>
          <p:nvSpPr>
            <p:cNvPr id="2007" name="Google Shape;2007;p87"/>
            <p:cNvSpPr/>
            <p:nvPr/>
          </p:nvSpPr>
          <p:spPr>
            <a:xfrm>
              <a:off x="1834788" y="1567950"/>
              <a:ext cx="20275" cy="40825"/>
            </a:xfrm>
            <a:custGeom>
              <a:avLst/>
              <a:gdLst/>
              <a:ahLst/>
              <a:cxnLst/>
              <a:rect l="l" t="t" r="r" b="b"/>
              <a:pathLst>
                <a:path w="811" h="1633" extrusionOk="0">
                  <a:moveTo>
                    <a:pt x="811" y="0"/>
                  </a:moveTo>
                  <a:cubicBezTo>
                    <a:pt x="358" y="0"/>
                    <a:pt x="0" y="358"/>
                    <a:pt x="0" y="811"/>
                  </a:cubicBezTo>
                  <a:cubicBezTo>
                    <a:pt x="0" y="1261"/>
                    <a:pt x="358" y="1633"/>
                    <a:pt x="811" y="163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7"/>
            <p:cNvSpPr/>
            <p:nvPr/>
          </p:nvSpPr>
          <p:spPr>
            <a:xfrm>
              <a:off x="1982938" y="1564475"/>
              <a:ext cx="63325" cy="88525"/>
            </a:xfrm>
            <a:custGeom>
              <a:avLst/>
              <a:gdLst/>
              <a:ahLst/>
              <a:cxnLst/>
              <a:rect l="l" t="t" r="r" b="b"/>
              <a:pathLst>
                <a:path w="2533" h="3541" extrusionOk="0">
                  <a:moveTo>
                    <a:pt x="1433" y="0"/>
                  </a:moveTo>
                  <a:lnTo>
                    <a:pt x="1433" y="2050"/>
                  </a:lnTo>
                  <a:lnTo>
                    <a:pt x="1711" y="2050"/>
                  </a:lnTo>
                  <a:lnTo>
                    <a:pt x="1711" y="2594"/>
                  </a:lnTo>
                  <a:cubicBezTo>
                    <a:pt x="1711" y="2663"/>
                    <a:pt x="1652" y="2733"/>
                    <a:pt x="1572" y="2733"/>
                  </a:cubicBezTo>
                  <a:lnTo>
                    <a:pt x="486" y="2733"/>
                  </a:lnTo>
                  <a:cubicBezTo>
                    <a:pt x="369" y="3033"/>
                    <a:pt x="208" y="3310"/>
                    <a:pt x="0" y="3541"/>
                  </a:cubicBezTo>
                  <a:lnTo>
                    <a:pt x="1572" y="3541"/>
                  </a:lnTo>
                  <a:cubicBezTo>
                    <a:pt x="2105" y="3541"/>
                    <a:pt x="2533" y="3113"/>
                    <a:pt x="2533" y="2594"/>
                  </a:cubicBezTo>
                  <a:lnTo>
                    <a:pt x="2533" y="950"/>
                  </a:lnTo>
                  <a:cubicBezTo>
                    <a:pt x="2533" y="428"/>
                    <a:pt x="2105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7"/>
            <p:cNvSpPr/>
            <p:nvPr/>
          </p:nvSpPr>
          <p:spPr>
            <a:xfrm>
              <a:off x="1906213" y="1687975"/>
              <a:ext cx="61675" cy="40300"/>
            </a:xfrm>
            <a:custGeom>
              <a:avLst/>
              <a:gdLst/>
              <a:ahLst/>
              <a:cxnLst/>
              <a:rect l="l" t="t" r="r" b="b"/>
              <a:pathLst>
                <a:path w="2467" h="1612" extrusionOk="0">
                  <a:moveTo>
                    <a:pt x="1" y="0"/>
                  </a:moveTo>
                  <a:lnTo>
                    <a:pt x="1" y="384"/>
                  </a:lnTo>
                  <a:cubicBezTo>
                    <a:pt x="1" y="1056"/>
                    <a:pt x="556" y="1611"/>
                    <a:pt x="1228" y="1611"/>
                  </a:cubicBezTo>
                  <a:cubicBezTo>
                    <a:pt x="1911" y="1611"/>
                    <a:pt x="2467" y="1056"/>
                    <a:pt x="2467" y="384"/>
                  </a:cubicBezTo>
                  <a:lnTo>
                    <a:pt x="2467" y="0"/>
                  </a:lnTo>
                  <a:cubicBezTo>
                    <a:pt x="2083" y="164"/>
                    <a:pt x="1667" y="245"/>
                    <a:pt x="1228" y="245"/>
                  </a:cubicBezTo>
                  <a:cubicBezTo>
                    <a:pt x="800" y="245"/>
                    <a:pt x="384" y="16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7"/>
            <p:cNvSpPr/>
            <p:nvPr/>
          </p:nvSpPr>
          <p:spPr>
            <a:xfrm>
              <a:off x="1875588" y="1537150"/>
              <a:ext cx="122975" cy="136425"/>
            </a:xfrm>
            <a:custGeom>
              <a:avLst/>
              <a:gdLst/>
              <a:ahLst/>
              <a:cxnLst/>
              <a:rect l="l" t="t" r="r" b="b"/>
              <a:pathLst>
                <a:path w="4919" h="5457" extrusionOk="0">
                  <a:moveTo>
                    <a:pt x="2998" y="1"/>
                  </a:moveTo>
                  <a:cubicBezTo>
                    <a:pt x="2894" y="1"/>
                    <a:pt x="2795" y="46"/>
                    <a:pt x="2720" y="121"/>
                  </a:cubicBezTo>
                  <a:cubicBezTo>
                    <a:pt x="2092" y="739"/>
                    <a:pt x="1258" y="1093"/>
                    <a:pt x="378" y="1093"/>
                  </a:cubicBezTo>
                  <a:cubicBezTo>
                    <a:pt x="253" y="1093"/>
                    <a:pt x="127" y="1085"/>
                    <a:pt x="1" y="1071"/>
                  </a:cubicBezTo>
                  <a:lnTo>
                    <a:pt x="1" y="2968"/>
                  </a:lnTo>
                  <a:cubicBezTo>
                    <a:pt x="1" y="4323"/>
                    <a:pt x="1076" y="5445"/>
                    <a:pt x="2431" y="5456"/>
                  </a:cubicBezTo>
                  <a:cubicBezTo>
                    <a:pt x="2443" y="5456"/>
                    <a:pt x="2455" y="5456"/>
                    <a:pt x="2468" y="5456"/>
                  </a:cubicBezTo>
                  <a:cubicBezTo>
                    <a:pt x="3192" y="5456"/>
                    <a:pt x="3838" y="5136"/>
                    <a:pt x="4294" y="4634"/>
                  </a:cubicBezTo>
                  <a:lnTo>
                    <a:pt x="3008" y="4634"/>
                  </a:lnTo>
                  <a:cubicBezTo>
                    <a:pt x="2767" y="4634"/>
                    <a:pt x="2581" y="4451"/>
                    <a:pt x="2592" y="4206"/>
                  </a:cubicBezTo>
                  <a:cubicBezTo>
                    <a:pt x="2603" y="3987"/>
                    <a:pt x="2800" y="3826"/>
                    <a:pt x="3020" y="3826"/>
                  </a:cubicBezTo>
                  <a:lnTo>
                    <a:pt x="4780" y="3826"/>
                  </a:lnTo>
                  <a:cubicBezTo>
                    <a:pt x="4861" y="3570"/>
                    <a:pt x="4919" y="3293"/>
                    <a:pt x="4919" y="3004"/>
                  </a:cubicBezTo>
                  <a:lnTo>
                    <a:pt x="4919" y="1093"/>
                  </a:lnTo>
                  <a:lnTo>
                    <a:pt x="4502" y="1093"/>
                  </a:lnTo>
                  <a:cubicBezTo>
                    <a:pt x="3991" y="1093"/>
                    <a:pt x="3553" y="757"/>
                    <a:pt x="3392" y="271"/>
                  </a:cubicBezTo>
                  <a:cubicBezTo>
                    <a:pt x="3344" y="132"/>
                    <a:pt x="3217" y="30"/>
                    <a:pt x="3067" y="7"/>
                  </a:cubicBezTo>
                  <a:cubicBezTo>
                    <a:pt x="3044" y="3"/>
                    <a:pt x="3021" y="1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7"/>
            <p:cNvSpPr/>
            <p:nvPr/>
          </p:nvSpPr>
          <p:spPr>
            <a:xfrm>
              <a:off x="1797213" y="1680475"/>
              <a:ext cx="98950" cy="131100"/>
            </a:xfrm>
            <a:custGeom>
              <a:avLst/>
              <a:gdLst/>
              <a:ahLst/>
              <a:cxnLst/>
              <a:rect l="l" t="t" r="r" b="b"/>
              <a:pathLst>
                <a:path w="3958" h="5244" extrusionOk="0">
                  <a:moveTo>
                    <a:pt x="3136" y="1"/>
                  </a:moveTo>
                  <a:cubicBezTo>
                    <a:pt x="1411" y="1"/>
                    <a:pt x="1" y="1411"/>
                    <a:pt x="1" y="3136"/>
                  </a:cubicBezTo>
                  <a:lnTo>
                    <a:pt x="1" y="4827"/>
                  </a:lnTo>
                  <a:cubicBezTo>
                    <a:pt x="1" y="5057"/>
                    <a:pt x="184" y="5243"/>
                    <a:pt x="403" y="5243"/>
                  </a:cubicBezTo>
                  <a:lnTo>
                    <a:pt x="2314" y="5243"/>
                  </a:lnTo>
                  <a:lnTo>
                    <a:pt x="2314" y="2314"/>
                  </a:lnTo>
                  <a:cubicBezTo>
                    <a:pt x="2314" y="2094"/>
                    <a:pt x="2500" y="1911"/>
                    <a:pt x="2730" y="1911"/>
                  </a:cubicBezTo>
                  <a:lnTo>
                    <a:pt x="3958" y="1911"/>
                  </a:lnTo>
                  <a:cubicBezTo>
                    <a:pt x="3702" y="1564"/>
                    <a:pt x="3541" y="1147"/>
                    <a:pt x="3541" y="684"/>
                  </a:cubicBezTo>
                  <a:lnTo>
                    <a:pt x="3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7"/>
            <p:cNvSpPr/>
            <p:nvPr/>
          </p:nvSpPr>
          <p:spPr>
            <a:xfrm>
              <a:off x="1875588" y="1748725"/>
              <a:ext cx="122975" cy="62850"/>
            </a:xfrm>
            <a:custGeom>
              <a:avLst/>
              <a:gdLst/>
              <a:ahLst/>
              <a:cxnLst/>
              <a:rect l="l" t="t" r="r" b="b"/>
              <a:pathLst>
                <a:path w="4919" h="2514" extrusionOk="0">
                  <a:moveTo>
                    <a:pt x="1" y="0"/>
                  </a:moveTo>
                  <a:lnTo>
                    <a:pt x="1" y="2513"/>
                  </a:lnTo>
                  <a:lnTo>
                    <a:pt x="4919" y="2513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7"/>
            <p:cNvSpPr/>
            <p:nvPr/>
          </p:nvSpPr>
          <p:spPr>
            <a:xfrm>
              <a:off x="1977988" y="1680475"/>
              <a:ext cx="98975" cy="131100"/>
            </a:xfrm>
            <a:custGeom>
              <a:avLst/>
              <a:gdLst/>
              <a:ahLst/>
              <a:cxnLst/>
              <a:rect l="l" t="t" r="r" b="b"/>
              <a:pathLst>
                <a:path w="3959" h="5244" extrusionOk="0">
                  <a:moveTo>
                    <a:pt x="406" y="1"/>
                  </a:moveTo>
                  <a:lnTo>
                    <a:pt x="406" y="684"/>
                  </a:lnTo>
                  <a:cubicBezTo>
                    <a:pt x="406" y="1147"/>
                    <a:pt x="254" y="1564"/>
                    <a:pt x="1" y="1911"/>
                  </a:cubicBezTo>
                  <a:lnTo>
                    <a:pt x="1226" y="1911"/>
                  </a:lnTo>
                  <a:cubicBezTo>
                    <a:pt x="1459" y="1911"/>
                    <a:pt x="1631" y="2094"/>
                    <a:pt x="1631" y="2314"/>
                  </a:cubicBezTo>
                  <a:lnTo>
                    <a:pt x="1631" y="5243"/>
                  </a:lnTo>
                  <a:lnTo>
                    <a:pt x="3553" y="5243"/>
                  </a:lnTo>
                  <a:cubicBezTo>
                    <a:pt x="3772" y="5243"/>
                    <a:pt x="3958" y="5057"/>
                    <a:pt x="3958" y="4827"/>
                  </a:cubicBezTo>
                  <a:lnTo>
                    <a:pt x="3958" y="3136"/>
                  </a:lnTo>
                  <a:cubicBezTo>
                    <a:pt x="3958" y="1411"/>
                    <a:pt x="2545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7"/>
            <p:cNvSpPr/>
            <p:nvPr/>
          </p:nvSpPr>
          <p:spPr>
            <a:xfrm>
              <a:off x="1855038" y="1462075"/>
              <a:ext cx="163750" cy="81875"/>
            </a:xfrm>
            <a:custGeom>
              <a:avLst/>
              <a:gdLst/>
              <a:ahLst/>
              <a:cxnLst/>
              <a:rect l="l" t="t" r="r" b="b"/>
              <a:pathLst>
                <a:path w="6550" h="3275" extrusionOk="0">
                  <a:moveTo>
                    <a:pt x="3275" y="0"/>
                  </a:moveTo>
                  <a:cubicBezTo>
                    <a:pt x="1470" y="0"/>
                    <a:pt x="1" y="1469"/>
                    <a:pt x="1" y="3274"/>
                  </a:cubicBezTo>
                  <a:lnTo>
                    <a:pt x="1192" y="3274"/>
                  </a:lnTo>
                  <a:cubicBezTo>
                    <a:pt x="1853" y="3274"/>
                    <a:pt x="2489" y="3021"/>
                    <a:pt x="2964" y="2547"/>
                  </a:cubicBezTo>
                  <a:cubicBezTo>
                    <a:pt x="3194" y="2316"/>
                    <a:pt x="3494" y="2188"/>
                    <a:pt x="3830" y="2188"/>
                  </a:cubicBezTo>
                  <a:cubicBezTo>
                    <a:pt x="3889" y="2188"/>
                    <a:pt x="3958" y="2188"/>
                    <a:pt x="4028" y="2199"/>
                  </a:cubicBezTo>
                  <a:cubicBezTo>
                    <a:pt x="4466" y="2269"/>
                    <a:pt x="4838" y="2580"/>
                    <a:pt x="4988" y="3010"/>
                  </a:cubicBezTo>
                  <a:cubicBezTo>
                    <a:pt x="5047" y="3171"/>
                    <a:pt x="5172" y="3274"/>
                    <a:pt x="5324" y="3274"/>
                  </a:cubicBezTo>
                  <a:lnTo>
                    <a:pt x="6549" y="3274"/>
                  </a:lnTo>
                  <a:cubicBezTo>
                    <a:pt x="6549" y="1469"/>
                    <a:pt x="5091" y="0"/>
                    <a:pt x="3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5" name="Google Shape;2015;p87"/>
          <p:cNvSpPr txBox="1">
            <a:spLocks noGrp="1"/>
          </p:cNvSpPr>
          <p:nvPr>
            <p:ph type="subTitle" idx="4294967295"/>
          </p:nvPr>
        </p:nvSpPr>
        <p:spPr>
          <a:xfrm>
            <a:off x="1139817" y="1913863"/>
            <a:ext cx="3307296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b="1" i="0">
                <a:solidFill>
                  <a:srgbClr val="4D4D4D"/>
                </a:solidFill>
                <a:effectLst/>
                <a:latin typeface="PT Sans" panose="020B0503020203020204" pitchFamily="34" charset="0"/>
              </a:rPr>
              <a:t>Memperbaiki Error Lebih Cepat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16" name="Google Shape;2016;p87"/>
          <p:cNvSpPr txBox="1">
            <a:spLocks noGrp="1"/>
          </p:cNvSpPr>
          <p:nvPr>
            <p:ph type="subTitle" idx="4294967295"/>
          </p:nvPr>
        </p:nvSpPr>
        <p:spPr>
          <a:xfrm>
            <a:off x="995400" y="2237281"/>
            <a:ext cx="3830998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buNone/>
            </a:pPr>
            <a:r>
              <a:rPr lang="en-US" sz="1600" b="1" i="0">
                <a:solidFill>
                  <a:srgbClr val="4D4D4D"/>
                </a:solidFill>
                <a:effectLst/>
                <a:latin typeface="PT Sans" panose="020B0503020203020204" pitchFamily="34" charset="0"/>
              </a:rPr>
              <a:t>Mempersingkat Proses Pengembangan</a:t>
            </a:r>
          </a:p>
        </p:txBody>
      </p:sp>
      <p:sp>
        <p:nvSpPr>
          <p:cNvPr id="2019" name="Google Shape;2019;p87"/>
          <p:cNvSpPr txBox="1">
            <a:spLocks noGrp="1"/>
          </p:cNvSpPr>
          <p:nvPr>
            <p:ph type="subTitle" idx="4294967295"/>
          </p:nvPr>
        </p:nvSpPr>
        <p:spPr>
          <a:xfrm>
            <a:off x="1149216" y="3074068"/>
            <a:ext cx="3444773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b="1" i="0">
                <a:solidFill>
                  <a:srgbClr val="4D4D4D"/>
                </a:solidFill>
                <a:effectLst/>
                <a:latin typeface="PT Sans" panose="020B0503020203020204" pitchFamily="34" charset="0"/>
              </a:rPr>
              <a:t>Menekan Biaya Pengembangan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2021" name="Google Shape;2021;p87"/>
          <p:cNvGrpSpPr/>
          <p:nvPr/>
        </p:nvGrpSpPr>
        <p:grpSpPr>
          <a:xfrm>
            <a:off x="698529" y="2854956"/>
            <a:ext cx="349525" cy="349425"/>
            <a:chOff x="3271863" y="2015175"/>
            <a:chExt cx="349525" cy="349425"/>
          </a:xfrm>
        </p:grpSpPr>
        <p:sp>
          <p:nvSpPr>
            <p:cNvPr id="2022" name="Google Shape;2022;p87"/>
            <p:cNvSpPr/>
            <p:nvPr/>
          </p:nvSpPr>
          <p:spPr>
            <a:xfrm>
              <a:off x="3422863" y="2180325"/>
              <a:ext cx="129650" cy="129650"/>
            </a:xfrm>
            <a:custGeom>
              <a:avLst/>
              <a:gdLst/>
              <a:ahLst/>
              <a:cxnLst/>
              <a:rect l="l" t="t" r="r" b="b"/>
              <a:pathLst>
                <a:path w="5186" h="5186" extrusionOk="0">
                  <a:moveTo>
                    <a:pt x="2595" y="823"/>
                  </a:moveTo>
                  <a:cubicBezTo>
                    <a:pt x="3566" y="823"/>
                    <a:pt x="4363" y="1620"/>
                    <a:pt x="4363" y="2592"/>
                  </a:cubicBezTo>
                  <a:cubicBezTo>
                    <a:pt x="4363" y="3578"/>
                    <a:pt x="3566" y="4375"/>
                    <a:pt x="2595" y="4375"/>
                  </a:cubicBezTo>
                  <a:cubicBezTo>
                    <a:pt x="1609" y="4375"/>
                    <a:pt x="823" y="3578"/>
                    <a:pt x="823" y="2592"/>
                  </a:cubicBezTo>
                  <a:cubicBezTo>
                    <a:pt x="823" y="1620"/>
                    <a:pt x="1609" y="823"/>
                    <a:pt x="2595" y="823"/>
                  </a:cubicBezTo>
                  <a:close/>
                  <a:moveTo>
                    <a:pt x="2595" y="1"/>
                  </a:moveTo>
                  <a:cubicBezTo>
                    <a:pt x="1159" y="1"/>
                    <a:pt x="1" y="1170"/>
                    <a:pt x="1" y="2592"/>
                  </a:cubicBezTo>
                  <a:cubicBezTo>
                    <a:pt x="1" y="4027"/>
                    <a:pt x="1159" y="5185"/>
                    <a:pt x="2595" y="5185"/>
                  </a:cubicBezTo>
                  <a:cubicBezTo>
                    <a:pt x="4016" y="5185"/>
                    <a:pt x="5185" y="4027"/>
                    <a:pt x="5185" y="2592"/>
                  </a:cubicBezTo>
                  <a:cubicBezTo>
                    <a:pt x="5185" y="1170"/>
                    <a:pt x="4016" y="1"/>
                    <a:pt x="25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87"/>
            <p:cNvSpPr/>
            <p:nvPr/>
          </p:nvSpPr>
          <p:spPr>
            <a:xfrm>
              <a:off x="3463688" y="2221425"/>
              <a:ext cx="47725" cy="47725"/>
            </a:xfrm>
            <a:custGeom>
              <a:avLst/>
              <a:gdLst/>
              <a:ahLst/>
              <a:cxnLst/>
              <a:rect l="l" t="t" r="r" b="b"/>
              <a:pathLst>
                <a:path w="1909" h="1909" extrusionOk="0">
                  <a:moveTo>
                    <a:pt x="962" y="1"/>
                  </a:moveTo>
                  <a:cubicBezTo>
                    <a:pt x="428" y="1"/>
                    <a:pt x="1" y="428"/>
                    <a:pt x="1" y="948"/>
                  </a:cubicBezTo>
                  <a:cubicBezTo>
                    <a:pt x="1" y="1481"/>
                    <a:pt x="428" y="1909"/>
                    <a:pt x="962" y="1909"/>
                  </a:cubicBezTo>
                  <a:cubicBezTo>
                    <a:pt x="1481" y="1909"/>
                    <a:pt x="1908" y="1481"/>
                    <a:pt x="1908" y="948"/>
                  </a:cubicBezTo>
                  <a:cubicBezTo>
                    <a:pt x="1908" y="428"/>
                    <a:pt x="1481" y="1"/>
                    <a:pt x="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87"/>
            <p:cNvSpPr/>
            <p:nvPr/>
          </p:nvSpPr>
          <p:spPr>
            <a:xfrm>
              <a:off x="3306038" y="2084875"/>
              <a:ext cx="54650" cy="20575"/>
            </a:xfrm>
            <a:custGeom>
              <a:avLst/>
              <a:gdLst/>
              <a:ahLst/>
              <a:cxnLst/>
              <a:rect l="l" t="t" r="r" b="b"/>
              <a:pathLst>
                <a:path w="2186" h="823" extrusionOk="0">
                  <a:moveTo>
                    <a:pt x="683" y="0"/>
                  </a:moveTo>
                  <a:cubicBezTo>
                    <a:pt x="311" y="0"/>
                    <a:pt x="0" y="300"/>
                    <a:pt x="0" y="684"/>
                  </a:cubicBezTo>
                  <a:lnTo>
                    <a:pt x="0" y="822"/>
                  </a:lnTo>
                  <a:lnTo>
                    <a:pt x="2186" y="822"/>
                  </a:lnTo>
                  <a:lnTo>
                    <a:pt x="2186" y="684"/>
                  </a:lnTo>
                  <a:cubicBezTo>
                    <a:pt x="2186" y="300"/>
                    <a:pt x="1886" y="0"/>
                    <a:pt x="1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87"/>
            <p:cNvSpPr/>
            <p:nvPr/>
          </p:nvSpPr>
          <p:spPr>
            <a:xfrm>
              <a:off x="3271863" y="2125700"/>
              <a:ext cx="82225" cy="238900"/>
            </a:xfrm>
            <a:custGeom>
              <a:avLst/>
              <a:gdLst/>
              <a:ahLst/>
              <a:cxnLst/>
              <a:rect l="l" t="t" r="r" b="b"/>
              <a:pathLst>
                <a:path w="3289" h="9556" extrusionOk="0">
                  <a:moveTo>
                    <a:pt x="1506" y="0"/>
                  </a:moveTo>
                  <a:cubicBezTo>
                    <a:pt x="684" y="0"/>
                    <a:pt x="1" y="681"/>
                    <a:pt x="1" y="1503"/>
                  </a:cubicBezTo>
                  <a:lnTo>
                    <a:pt x="1" y="8054"/>
                  </a:lnTo>
                  <a:cubicBezTo>
                    <a:pt x="1" y="8887"/>
                    <a:pt x="684" y="9556"/>
                    <a:pt x="1506" y="9556"/>
                  </a:cubicBezTo>
                  <a:lnTo>
                    <a:pt x="3289" y="9556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87"/>
            <p:cNvSpPr/>
            <p:nvPr/>
          </p:nvSpPr>
          <p:spPr>
            <a:xfrm>
              <a:off x="3374263" y="2103975"/>
              <a:ext cx="247125" cy="260625"/>
            </a:xfrm>
            <a:custGeom>
              <a:avLst/>
              <a:gdLst/>
              <a:ahLst/>
              <a:cxnLst/>
              <a:rect l="l" t="t" r="r" b="b"/>
              <a:pathLst>
                <a:path w="9885" h="10425" extrusionOk="0">
                  <a:moveTo>
                    <a:pt x="7951" y="2372"/>
                  </a:moveTo>
                  <a:cubicBezTo>
                    <a:pt x="8171" y="2372"/>
                    <a:pt x="8357" y="2558"/>
                    <a:pt x="8357" y="2788"/>
                  </a:cubicBezTo>
                  <a:cubicBezTo>
                    <a:pt x="8357" y="3008"/>
                    <a:pt x="8171" y="3194"/>
                    <a:pt x="7951" y="3194"/>
                  </a:cubicBezTo>
                  <a:cubicBezTo>
                    <a:pt x="7718" y="3194"/>
                    <a:pt x="7535" y="3008"/>
                    <a:pt x="7535" y="2788"/>
                  </a:cubicBezTo>
                  <a:cubicBezTo>
                    <a:pt x="7535" y="2558"/>
                    <a:pt x="7718" y="2372"/>
                    <a:pt x="7951" y="2372"/>
                  </a:cubicBezTo>
                  <a:close/>
                  <a:moveTo>
                    <a:pt x="4539" y="2233"/>
                  </a:moveTo>
                  <a:cubicBezTo>
                    <a:pt x="6413" y="2233"/>
                    <a:pt x="7951" y="3771"/>
                    <a:pt x="7951" y="5646"/>
                  </a:cubicBezTo>
                  <a:cubicBezTo>
                    <a:pt x="7951" y="7534"/>
                    <a:pt x="6413" y="9061"/>
                    <a:pt x="4539" y="9061"/>
                  </a:cubicBezTo>
                  <a:cubicBezTo>
                    <a:pt x="2650" y="9061"/>
                    <a:pt x="1123" y="7534"/>
                    <a:pt x="1123" y="5646"/>
                  </a:cubicBezTo>
                  <a:cubicBezTo>
                    <a:pt x="1123" y="3771"/>
                    <a:pt x="2650" y="2233"/>
                    <a:pt x="4539" y="2233"/>
                  </a:cubicBezTo>
                  <a:close/>
                  <a:moveTo>
                    <a:pt x="2895" y="0"/>
                  </a:moveTo>
                  <a:lnTo>
                    <a:pt x="2895" y="869"/>
                  </a:lnTo>
                  <a:lnTo>
                    <a:pt x="1" y="869"/>
                  </a:lnTo>
                  <a:lnTo>
                    <a:pt x="1" y="10425"/>
                  </a:lnTo>
                  <a:lnTo>
                    <a:pt x="8379" y="10425"/>
                  </a:lnTo>
                  <a:cubicBezTo>
                    <a:pt x="9212" y="10425"/>
                    <a:pt x="9884" y="9756"/>
                    <a:pt x="9884" y="8923"/>
                  </a:cubicBezTo>
                  <a:lnTo>
                    <a:pt x="9884" y="2372"/>
                  </a:lnTo>
                  <a:cubicBezTo>
                    <a:pt x="9884" y="1550"/>
                    <a:pt x="9212" y="869"/>
                    <a:pt x="8379" y="869"/>
                  </a:cubicBezTo>
                  <a:lnTo>
                    <a:pt x="6169" y="869"/>
                  </a:lnTo>
                  <a:lnTo>
                    <a:pt x="61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87"/>
            <p:cNvSpPr/>
            <p:nvPr/>
          </p:nvSpPr>
          <p:spPr>
            <a:xfrm>
              <a:off x="3409263" y="2015175"/>
              <a:ext cx="156850" cy="68275"/>
            </a:xfrm>
            <a:custGeom>
              <a:avLst/>
              <a:gdLst/>
              <a:ahLst/>
              <a:cxnLst/>
              <a:rect l="l" t="t" r="r" b="b"/>
              <a:pathLst>
                <a:path w="6274" h="2731" extrusionOk="0">
                  <a:moveTo>
                    <a:pt x="950" y="0"/>
                  </a:moveTo>
                  <a:cubicBezTo>
                    <a:pt x="431" y="0"/>
                    <a:pt x="1" y="428"/>
                    <a:pt x="1" y="961"/>
                  </a:cubicBezTo>
                  <a:lnTo>
                    <a:pt x="1" y="1783"/>
                  </a:lnTo>
                  <a:cubicBezTo>
                    <a:pt x="1" y="2303"/>
                    <a:pt x="431" y="2730"/>
                    <a:pt x="950" y="2730"/>
                  </a:cubicBezTo>
                  <a:lnTo>
                    <a:pt x="5324" y="2730"/>
                  </a:lnTo>
                  <a:cubicBezTo>
                    <a:pt x="5846" y="2730"/>
                    <a:pt x="6274" y="2303"/>
                    <a:pt x="6274" y="1783"/>
                  </a:cubicBezTo>
                  <a:lnTo>
                    <a:pt x="6274" y="961"/>
                  </a:lnTo>
                  <a:cubicBezTo>
                    <a:pt x="6274" y="428"/>
                    <a:pt x="5846" y="0"/>
                    <a:pt x="5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7" name="Google Shape;2037;p87"/>
          <p:cNvGrpSpPr/>
          <p:nvPr/>
        </p:nvGrpSpPr>
        <p:grpSpPr>
          <a:xfrm>
            <a:off x="7523950" y="4165000"/>
            <a:ext cx="396150" cy="360700"/>
            <a:chOff x="1615925" y="2456425"/>
            <a:chExt cx="396150" cy="360700"/>
          </a:xfrm>
        </p:grpSpPr>
        <p:sp>
          <p:nvSpPr>
            <p:cNvPr id="2038" name="Google Shape;2038;p87"/>
            <p:cNvSpPr/>
            <p:nvPr/>
          </p:nvSpPr>
          <p:spPr>
            <a:xfrm>
              <a:off x="1615925" y="2456425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87"/>
            <p:cNvSpPr/>
            <p:nvPr/>
          </p:nvSpPr>
          <p:spPr>
            <a:xfrm>
              <a:off x="1658475" y="2554575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0" name="Google Shape;2040;p87"/>
          <p:cNvGrpSpPr/>
          <p:nvPr/>
        </p:nvGrpSpPr>
        <p:grpSpPr>
          <a:xfrm>
            <a:off x="7419625" y="1239704"/>
            <a:ext cx="338134" cy="338134"/>
            <a:chOff x="5227225" y="2298750"/>
            <a:chExt cx="750575" cy="750575"/>
          </a:xfrm>
        </p:grpSpPr>
        <p:sp>
          <p:nvSpPr>
            <p:cNvPr id="2041" name="Google Shape;2041;p87"/>
            <p:cNvSpPr/>
            <p:nvPr/>
          </p:nvSpPr>
          <p:spPr>
            <a:xfrm>
              <a:off x="5227225" y="2298750"/>
              <a:ext cx="750575" cy="750575"/>
            </a:xfrm>
            <a:custGeom>
              <a:avLst/>
              <a:gdLst/>
              <a:ahLst/>
              <a:cxnLst/>
              <a:rect l="l" t="t" r="r" b="b"/>
              <a:pathLst>
                <a:path w="30023" h="30023" extrusionOk="0">
                  <a:moveTo>
                    <a:pt x="15012" y="1"/>
                  </a:moveTo>
                  <a:cubicBezTo>
                    <a:pt x="6739" y="1"/>
                    <a:pt x="1" y="6739"/>
                    <a:pt x="1" y="15011"/>
                  </a:cubicBezTo>
                  <a:cubicBezTo>
                    <a:pt x="1" y="23317"/>
                    <a:pt x="6739" y="30022"/>
                    <a:pt x="15012" y="30022"/>
                  </a:cubicBezTo>
                  <a:cubicBezTo>
                    <a:pt x="23318" y="30022"/>
                    <a:pt x="30022" y="23317"/>
                    <a:pt x="30022" y="15011"/>
                  </a:cubicBezTo>
                  <a:cubicBezTo>
                    <a:pt x="30022" y="6739"/>
                    <a:pt x="23318" y="1"/>
                    <a:pt x="15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87"/>
            <p:cNvSpPr/>
            <p:nvPr/>
          </p:nvSpPr>
          <p:spPr>
            <a:xfrm>
              <a:off x="5350650" y="2500575"/>
              <a:ext cx="475375" cy="446175"/>
            </a:xfrm>
            <a:custGeom>
              <a:avLst/>
              <a:gdLst/>
              <a:ahLst/>
              <a:cxnLst/>
              <a:rect l="l" t="t" r="r" b="b"/>
              <a:pathLst>
                <a:path w="19015" h="17847" fill="none" extrusionOk="0">
                  <a:moveTo>
                    <a:pt x="1" y="5070"/>
                  </a:moveTo>
                  <a:cubicBezTo>
                    <a:pt x="6339" y="3369"/>
                    <a:pt x="12677" y="1701"/>
                    <a:pt x="19014" y="0"/>
                  </a:cubicBezTo>
                  <a:cubicBezTo>
                    <a:pt x="16246" y="5938"/>
                    <a:pt x="13477" y="11875"/>
                    <a:pt x="10708" y="17846"/>
                  </a:cubicBezTo>
                  <a:lnTo>
                    <a:pt x="8474" y="887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87"/>
            <p:cNvSpPr/>
            <p:nvPr/>
          </p:nvSpPr>
          <p:spPr>
            <a:xfrm>
              <a:off x="5561650" y="2500575"/>
              <a:ext cx="264375" cy="220175"/>
            </a:xfrm>
            <a:custGeom>
              <a:avLst/>
              <a:gdLst/>
              <a:ahLst/>
              <a:cxnLst/>
              <a:rect l="l" t="t" r="r" b="b"/>
              <a:pathLst>
                <a:path w="10575" h="8807" fill="none" extrusionOk="0">
                  <a:moveTo>
                    <a:pt x="10574" y="0"/>
                  </a:moveTo>
                  <a:lnTo>
                    <a:pt x="0" y="880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3 Express.js features you need to know | by Louis Petrik | JavaScript ...">
            <a:extLst>
              <a:ext uri="{FF2B5EF4-FFF2-40B4-BE49-F238E27FC236}">
                <a16:creationId xmlns:a16="http://schemas.microsoft.com/office/drawing/2014/main" id="{6B2BE007-616F-39B7-1CAF-834AAB1B8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55" y="2093125"/>
            <a:ext cx="2678290" cy="11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6B2517"/>
      </a:dk1>
      <a:lt1>
        <a:srgbClr val="F9F8FF"/>
      </a:lt1>
      <a:dk2>
        <a:srgbClr val="FF7D7D"/>
      </a:dk2>
      <a:lt2>
        <a:srgbClr val="FF6363"/>
      </a:lt2>
      <a:accent1>
        <a:srgbClr val="6BD0FD"/>
      </a:accent1>
      <a:accent2>
        <a:srgbClr val="A3DA8D"/>
      </a:accent2>
      <a:accent3>
        <a:srgbClr val="31BB31"/>
      </a:accent3>
      <a:accent4>
        <a:srgbClr val="F34D4D"/>
      </a:accent4>
      <a:accent5>
        <a:srgbClr val="FCA1A1"/>
      </a:accent5>
      <a:accent6>
        <a:srgbClr val="23C787"/>
      </a:accent6>
      <a:hlink>
        <a:srgbClr val="6B2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Orbitron</vt:lpstr>
      <vt:lpstr>Denk One</vt:lpstr>
      <vt:lpstr>Muli</vt:lpstr>
      <vt:lpstr>Arial</vt:lpstr>
      <vt:lpstr>PT Sans</vt:lpstr>
      <vt:lpstr>Fira Sans Extra Condensed</vt:lpstr>
      <vt:lpstr>Quicksand</vt:lpstr>
      <vt:lpstr>PT Serif</vt:lpstr>
      <vt:lpstr> Online News App by Slidesgo</vt:lpstr>
      <vt:lpstr>ATIO WAHYUDI SAPUTRA</vt:lpstr>
      <vt:lpstr>02</vt:lpstr>
      <vt:lpstr>Node.JS</vt:lpstr>
      <vt:lpstr>APA ITU Node.JS</vt:lpstr>
      <vt:lpstr>Node.JS VS. JavaScript</vt:lpstr>
      <vt:lpstr>PENGGUNAAN</vt:lpstr>
      <vt:lpstr>EKSPRESS.JS</vt:lpstr>
      <vt:lpstr>APA ITU EKSPRESS.JS</vt:lpstr>
      <vt:lpstr>MANFAAT</vt:lpstr>
      <vt:lpstr>POSTGRESQL</vt:lpstr>
      <vt:lpstr>APA ITU POSTGRESQL</vt:lpstr>
      <vt:lpstr>REST API</vt:lpstr>
      <vt:lpstr>APA ITU 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ATIO WAHYUDI SAPUTRA</dc:title>
  <dc:creator>ATIO WAHYUDI SAPUTRA</dc:creator>
  <cp:lastModifiedBy>atio saputra</cp:lastModifiedBy>
  <cp:revision>1</cp:revision>
  <dcterms:modified xsi:type="dcterms:W3CDTF">2023-07-20T10:34:01Z</dcterms:modified>
</cp:coreProperties>
</file>