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311" r:id="rId5"/>
    <p:sldId id="261" r:id="rId6"/>
    <p:sldId id="308" r:id="rId7"/>
    <p:sldId id="276" r:id="rId8"/>
    <p:sldId id="309" r:id="rId9"/>
    <p:sldId id="310" r:id="rId10"/>
    <p:sldId id="275" r:id="rId11"/>
    <p:sldId id="285" r:id="rId12"/>
  </p:sldIdLst>
  <p:sldSz cx="9144000" cy="5143500" type="screen16x9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Fredoka" panose="020B0604020202020204" charset="-79"/>
      <p:regular r:id="rId16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erif" panose="020A06030405050202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4911E-353D-4580-9DC7-11659D1B1C02}">
  <a:tblStyle styleId="{2B24911E-353D-4580-9DC7-11659D1B1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d1bf8d60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d1bf8d60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118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32" name="Google Shape;32;p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699724" y="160452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1699724" y="2397742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1699724" y="3190958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1699724" y="398417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789424" y="14209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 hasCustomPrompt="1"/>
          </p:nvPr>
        </p:nvSpPr>
        <p:spPr>
          <a:xfrm>
            <a:off x="789424" y="30073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89425" y="22141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8005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1699725" y="13451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1699725" y="2138342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1699725" y="2931508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1699725" y="37246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4823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489200" y="1443425"/>
            <a:ext cx="4941600" cy="21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279025" y="37643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1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flipH="1">
            <a:off x="8281264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>
            <a:off x="179960" y="186552"/>
            <a:ext cx="328529" cy="831174"/>
            <a:chOff x="8631995" y="186552"/>
            <a:chExt cx="328529" cy="831174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248985" y="195052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8397132" y="186552"/>
            <a:ext cx="328529" cy="831174"/>
            <a:chOff x="8631995" y="186552"/>
            <a:chExt cx="328529" cy="831174"/>
          </a:xfrm>
        </p:grpSpPr>
        <p:sp>
          <p:nvSpPr>
            <p:cNvPr id="188" name="Google Shape;188;p2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694738" y="1486401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Atio Wahyudi Saputra</a:t>
            </a:r>
            <a:endParaRPr b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 &amp; Moblie Developer</a:t>
            </a:r>
            <a:endParaRPr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5229124" y="1331822"/>
            <a:ext cx="3102256" cy="2734530"/>
            <a:chOff x="5229124" y="1331822"/>
            <a:chExt cx="3102256" cy="2734530"/>
          </a:xfrm>
        </p:grpSpPr>
        <p:sp>
          <p:nvSpPr>
            <p:cNvPr id="205" name="Google Shape;205;p29"/>
            <p:cNvSpPr/>
            <p:nvPr/>
          </p:nvSpPr>
          <p:spPr>
            <a:xfrm>
              <a:off x="5229124" y="2784151"/>
              <a:ext cx="592406" cy="585724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474546">
              <a:off x="7201291" y="1378722"/>
              <a:ext cx="716026" cy="497036"/>
            </a:xfrm>
            <a:custGeom>
              <a:avLst/>
              <a:gdLst/>
              <a:ahLst/>
              <a:cxnLst/>
              <a:rect l="l" t="t" r="r" b="b"/>
              <a:pathLst>
                <a:path w="6919" h="4803" extrusionOk="0">
                  <a:moveTo>
                    <a:pt x="5303" y="1"/>
                  </a:moveTo>
                  <a:cubicBezTo>
                    <a:pt x="5185" y="10"/>
                    <a:pt x="5124" y="81"/>
                    <a:pt x="5077" y="186"/>
                  </a:cubicBezTo>
                  <a:cubicBezTo>
                    <a:pt x="5028" y="304"/>
                    <a:pt x="5074" y="412"/>
                    <a:pt x="5201" y="452"/>
                  </a:cubicBezTo>
                  <a:cubicBezTo>
                    <a:pt x="5250" y="468"/>
                    <a:pt x="5297" y="493"/>
                    <a:pt x="5343" y="514"/>
                  </a:cubicBezTo>
                  <a:cubicBezTo>
                    <a:pt x="5415" y="548"/>
                    <a:pt x="5486" y="592"/>
                    <a:pt x="5560" y="616"/>
                  </a:cubicBezTo>
                  <a:cubicBezTo>
                    <a:pt x="5637" y="641"/>
                    <a:pt x="5724" y="651"/>
                    <a:pt x="5817" y="666"/>
                  </a:cubicBezTo>
                  <a:cubicBezTo>
                    <a:pt x="5758" y="745"/>
                    <a:pt x="5700" y="766"/>
                    <a:pt x="5639" y="766"/>
                  </a:cubicBezTo>
                  <a:cubicBezTo>
                    <a:pt x="5609" y="766"/>
                    <a:pt x="5579" y="761"/>
                    <a:pt x="5548" y="756"/>
                  </a:cubicBezTo>
                  <a:cubicBezTo>
                    <a:pt x="5496" y="748"/>
                    <a:pt x="5439" y="738"/>
                    <a:pt x="5385" y="738"/>
                  </a:cubicBezTo>
                  <a:cubicBezTo>
                    <a:pt x="5351" y="738"/>
                    <a:pt x="5319" y="742"/>
                    <a:pt x="5291" y="753"/>
                  </a:cubicBezTo>
                  <a:cubicBezTo>
                    <a:pt x="5059" y="839"/>
                    <a:pt x="4802" y="846"/>
                    <a:pt x="4591" y="994"/>
                  </a:cubicBezTo>
                  <a:cubicBezTo>
                    <a:pt x="4563" y="1013"/>
                    <a:pt x="4520" y="1003"/>
                    <a:pt x="4486" y="1013"/>
                  </a:cubicBezTo>
                  <a:cubicBezTo>
                    <a:pt x="4427" y="1034"/>
                    <a:pt x="4371" y="1062"/>
                    <a:pt x="4316" y="1087"/>
                  </a:cubicBezTo>
                  <a:cubicBezTo>
                    <a:pt x="4291" y="1099"/>
                    <a:pt x="4269" y="1124"/>
                    <a:pt x="4244" y="1133"/>
                  </a:cubicBezTo>
                  <a:cubicBezTo>
                    <a:pt x="4034" y="1226"/>
                    <a:pt x="3820" y="1310"/>
                    <a:pt x="3613" y="1406"/>
                  </a:cubicBezTo>
                  <a:cubicBezTo>
                    <a:pt x="3461" y="1477"/>
                    <a:pt x="3313" y="1557"/>
                    <a:pt x="3173" y="1647"/>
                  </a:cubicBezTo>
                  <a:cubicBezTo>
                    <a:pt x="3031" y="1737"/>
                    <a:pt x="2858" y="1749"/>
                    <a:pt x="2728" y="1867"/>
                  </a:cubicBezTo>
                  <a:cubicBezTo>
                    <a:pt x="2650" y="1932"/>
                    <a:pt x="2551" y="1972"/>
                    <a:pt x="2465" y="2034"/>
                  </a:cubicBezTo>
                  <a:cubicBezTo>
                    <a:pt x="2378" y="2093"/>
                    <a:pt x="2304" y="2192"/>
                    <a:pt x="2208" y="2220"/>
                  </a:cubicBezTo>
                  <a:cubicBezTo>
                    <a:pt x="2000" y="2285"/>
                    <a:pt x="1942" y="2539"/>
                    <a:pt x="1716" y="2570"/>
                  </a:cubicBezTo>
                  <a:cubicBezTo>
                    <a:pt x="1706" y="2573"/>
                    <a:pt x="1703" y="2597"/>
                    <a:pt x="1691" y="2610"/>
                  </a:cubicBezTo>
                  <a:cubicBezTo>
                    <a:pt x="1654" y="2644"/>
                    <a:pt x="1617" y="2672"/>
                    <a:pt x="1582" y="2706"/>
                  </a:cubicBezTo>
                  <a:cubicBezTo>
                    <a:pt x="1542" y="2746"/>
                    <a:pt x="1505" y="2789"/>
                    <a:pt x="1468" y="2833"/>
                  </a:cubicBezTo>
                  <a:cubicBezTo>
                    <a:pt x="1446" y="2858"/>
                    <a:pt x="1434" y="2910"/>
                    <a:pt x="1406" y="2916"/>
                  </a:cubicBezTo>
                  <a:cubicBezTo>
                    <a:pt x="1180" y="2972"/>
                    <a:pt x="1121" y="3198"/>
                    <a:pt x="979" y="3337"/>
                  </a:cubicBezTo>
                  <a:cubicBezTo>
                    <a:pt x="759" y="3551"/>
                    <a:pt x="567" y="3792"/>
                    <a:pt x="372" y="4031"/>
                  </a:cubicBezTo>
                  <a:cubicBezTo>
                    <a:pt x="304" y="4108"/>
                    <a:pt x="233" y="4204"/>
                    <a:pt x="214" y="4300"/>
                  </a:cubicBezTo>
                  <a:cubicBezTo>
                    <a:pt x="199" y="4402"/>
                    <a:pt x="162" y="4461"/>
                    <a:pt x="81" y="4514"/>
                  </a:cubicBezTo>
                  <a:cubicBezTo>
                    <a:pt x="1" y="4566"/>
                    <a:pt x="19" y="4653"/>
                    <a:pt x="63" y="4709"/>
                  </a:cubicBezTo>
                  <a:cubicBezTo>
                    <a:pt x="113" y="4772"/>
                    <a:pt x="183" y="4803"/>
                    <a:pt x="254" y="4803"/>
                  </a:cubicBezTo>
                  <a:cubicBezTo>
                    <a:pt x="341" y="4803"/>
                    <a:pt x="428" y="4757"/>
                    <a:pt x="477" y="4671"/>
                  </a:cubicBezTo>
                  <a:cubicBezTo>
                    <a:pt x="490" y="4650"/>
                    <a:pt x="505" y="4631"/>
                    <a:pt x="518" y="4613"/>
                  </a:cubicBezTo>
                  <a:cubicBezTo>
                    <a:pt x="604" y="4498"/>
                    <a:pt x="707" y="4393"/>
                    <a:pt x="768" y="4266"/>
                  </a:cubicBezTo>
                  <a:cubicBezTo>
                    <a:pt x="843" y="4117"/>
                    <a:pt x="895" y="3966"/>
                    <a:pt x="1056" y="3885"/>
                  </a:cubicBezTo>
                  <a:cubicBezTo>
                    <a:pt x="1078" y="3876"/>
                    <a:pt x="1090" y="3848"/>
                    <a:pt x="1103" y="3829"/>
                  </a:cubicBezTo>
                  <a:cubicBezTo>
                    <a:pt x="1177" y="3730"/>
                    <a:pt x="1248" y="3631"/>
                    <a:pt x="1322" y="3532"/>
                  </a:cubicBezTo>
                  <a:cubicBezTo>
                    <a:pt x="1338" y="3514"/>
                    <a:pt x="1369" y="3504"/>
                    <a:pt x="1391" y="3489"/>
                  </a:cubicBezTo>
                  <a:cubicBezTo>
                    <a:pt x="1462" y="3439"/>
                    <a:pt x="1539" y="3399"/>
                    <a:pt x="1595" y="3337"/>
                  </a:cubicBezTo>
                  <a:cubicBezTo>
                    <a:pt x="1700" y="3229"/>
                    <a:pt x="1784" y="3099"/>
                    <a:pt x="1895" y="2997"/>
                  </a:cubicBezTo>
                  <a:cubicBezTo>
                    <a:pt x="2078" y="2830"/>
                    <a:pt x="2288" y="2700"/>
                    <a:pt x="2480" y="2539"/>
                  </a:cubicBezTo>
                  <a:cubicBezTo>
                    <a:pt x="2610" y="2430"/>
                    <a:pt x="2783" y="2372"/>
                    <a:pt x="2935" y="2291"/>
                  </a:cubicBezTo>
                  <a:cubicBezTo>
                    <a:pt x="2957" y="2279"/>
                    <a:pt x="2988" y="2263"/>
                    <a:pt x="2991" y="2245"/>
                  </a:cubicBezTo>
                  <a:cubicBezTo>
                    <a:pt x="3016" y="2124"/>
                    <a:pt x="3143" y="2099"/>
                    <a:pt x="3208" y="2090"/>
                  </a:cubicBezTo>
                  <a:cubicBezTo>
                    <a:pt x="3409" y="2053"/>
                    <a:pt x="3564" y="1926"/>
                    <a:pt x="3709" y="1827"/>
                  </a:cubicBezTo>
                  <a:cubicBezTo>
                    <a:pt x="3950" y="1660"/>
                    <a:pt x="4229" y="1598"/>
                    <a:pt x="4483" y="1468"/>
                  </a:cubicBezTo>
                  <a:cubicBezTo>
                    <a:pt x="4647" y="1378"/>
                    <a:pt x="4842" y="1344"/>
                    <a:pt x="5025" y="1285"/>
                  </a:cubicBezTo>
                  <a:cubicBezTo>
                    <a:pt x="5185" y="1234"/>
                    <a:pt x="5343" y="1181"/>
                    <a:pt x="5512" y="1181"/>
                  </a:cubicBezTo>
                  <a:cubicBezTo>
                    <a:pt x="5529" y="1181"/>
                    <a:pt x="5546" y="1182"/>
                    <a:pt x="5563" y="1183"/>
                  </a:cubicBezTo>
                  <a:cubicBezTo>
                    <a:pt x="5567" y="1183"/>
                    <a:pt x="5572" y="1184"/>
                    <a:pt x="5576" y="1184"/>
                  </a:cubicBezTo>
                  <a:cubicBezTo>
                    <a:pt x="5624" y="1184"/>
                    <a:pt x="5673" y="1155"/>
                    <a:pt x="5721" y="1149"/>
                  </a:cubicBezTo>
                  <a:cubicBezTo>
                    <a:pt x="5820" y="1133"/>
                    <a:pt x="5922" y="1127"/>
                    <a:pt x="6027" y="1118"/>
                  </a:cubicBezTo>
                  <a:lnTo>
                    <a:pt x="6027" y="1118"/>
                  </a:lnTo>
                  <a:cubicBezTo>
                    <a:pt x="5947" y="1180"/>
                    <a:pt x="5879" y="1236"/>
                    <a:pt x="5811" y="1285"/>
                  </a:cubicBezTo>
                  <a:cubicBezTo>
                    <a:pt x="5774" y="1316"/>
                    <a:pt x="5727" y="1335"/>
                    <a:pt x="5687" y="1359"/>
                  </a:cubicBezTo>
                  <a:cubicBezTo>
                    <a:pt x="5619" y="1403"/>
                    <a:pt x="5545" y="1437"/>
                    <a:pt x="5489" y="1489"/>
                  </a:cubicBezTo>
                  <a:cubicBezTo>
                    <a:pt x="5396" y="1582"/>
                    <a:pt x="5309" y="1684"/>
                    <a:pt x="5229" y="1790"/>
                  </a:cubicBezTo>
                  <a:cubicBezTo>
                    <a:pt x="5173" y="1863"/>
                    <a:pt x="5231" y="1999"/>
                    <a:pt x="5310" y="1999"/>
                  </a:cubicBezTo>
                  <a:cubicBezTo>
                    <a:pt x="5315" y="1999"/>
                    <a:pt x="5320" y="1998"/>
                    <a:pt x="5325" y="1997"/>
                  </a:cubicBezTo>
                  <a:cubicBezTo>
                    <a:pt x="5492" y="1963"/>
                    <a:pt x="5681" y="1966"/>
                    <a:pt x="5783" y="1787"/>
                  </a:cubicBezTo>
                  <a:cubicBezTo>
                    <a:pt x="5789" y="1774"/>
                    <a:pt x="5805" y="1765"/>
                    <a:pt x="5820" y="1759"/>
                  </a:cubicBezTo>
                  <a:cubicBezTo>
                    <a:pt x="5922" y="1694"/>
                    <a:pt x="6027" y="1638"/>
                    <a:pt x="6126" y="1570"/>
                  </a:cubicBezTo>
                  <a:cubicBezTo>
                    <a:pt x="6260" y="1477"/>
                    <a:pt x="6377" y="1356"/>
                    <a:pt x="6523" y="1288"/>
                  </a:cubicBezTo>
                  <a:cubicBezTo>
                    <a:pt x="6625" y="1242"/>
                    <a:pt x="6684" y="1177"/>
                    <a:pt x="6739" y="1090"/>
                  </a:cubicBezTo>
                  <a:cubicBezTo>
                    <a:pt x="6755" y="1068"/>
                    <a:pt x="6773" y="1047"/>
                    <a:pt x="6798" y="1034"/>
                  </a:cubicBezTo>
                  <a:cubicBezTo>
                    <a:pt x="6903" y="966"/>
                    <a:pt x="6919" y="864"/>
                    <a:pt x="6835" y="771"/>
                  </a:cubicBezTo>
                  <a:cubicBezTo>
                    <a:pt x="6817" y="753"/>
                    <a:pt x="6801" y="728"/>
                    <a:pt x="6786" y="706"/>
                  </a:cubicBezTo>
                  <a:cubicBezTo>
                    <a:pt x="6683" y="588"/>
                    <a:pt x="6597" y="443"/>
                    <a:pt x="6408" y="443"/>
                  </a:cubicBezTo>
                  <a:cubicBezTo>
                    <a:pt x="6404" y="443"/>
                    <a:pt x="6400" y="443"/>
                    <a:pt x="6396" y="443"/>
                  </a:cubicBezTo>
                  <a:cubicBezTo>
                    <a:pt x="6328" y="443"/>
                    <a:pt x="6253" y="418"/>
                    <a:pt x="6188" y="397"/>
                  </a:cubicBezTo>
                  <a:cubicBezTo>
                    <a:pt x="6080" y="360"/>
                    <a:pt x="5975" y="313"/>
                    <a:pt x="5873" y="273"/>
                  </a:cubicBezTo>
                  <a:cubicBezTo>
                    <a:pt x="5702" y="202"/>
                    <a:pt x="5532" y="134"/>
                    <a:pt x="5365" y="62"/>
                  </a:cubicBezTo>
                  <a:cubicBezTo>
                    <a:pt x="5346" y="53"/>
                    <a:pt x="5340" y="22"/>
                    <a:pt x="5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065645" y="2115443"/>
              <a:ext cx="699755" cy="767235"/>
            </a:xfrm>
            <a:custGeom>
              <a:avLst/>
              <a:gdLst/>
              <a:ahLst/>
              <a:cxnLst/>
              <a:rect l="l" t="t" r="r" b="b"/>
              <a:pathLst>
                <a:path w="11386" h="12484" extrusionOk="0">
                  <a:moveTo>
                    <a:pt x="9285" y="0"/>
                  </a:moveTo>
                  <a:cubicBezTo>
                    <a:pt x="9220" y="0"/>
                    <a:pt x="9156" y="22"/>
                    <a:pt x="9092" y="53"/>
                  </a:cubicBezTo>
                  <a:cubicBezTo>
                    <a:pt x="9027" y="84"/>
                    <a:pt x="8956" y="103"/>
                    <a:pt x="8881" y="112"/>
                  </a:cubicBezTo>
                  <a:cubicBezTo>
                    <a:pt x="8742" y="128"/>
                    <a:pt x="8609" y="156"/>
                    <a:pt x="8488" y="233"/>
                  </a:cubicBezTo>
                  <a:cubicBezTo>
                    <a:pt x="8408" y="282"/>
                    <a:pt x="8302" y="289"/>
                    <a:pt x="8222" y="335"/>
                  </a:cubicBezTo>
                  <a:cubicBezTo>
                    <a:pt x="8132" y="391"/>
                    <a:pt x="8061" y="471"/>
                    <a:pt x="7980" y="539"/>
                  </a:cubicBezTo>
                  <a:cubicBezTo>
                    <a:pt x="7925" y="586"/>
                    <a:pt x="7863" y="663"/>
                    <a:pt x="7807" y="663"/>
                  </a:cubicBezTo>
                  <a:cubicBezTo>
                    <a:pt x="7711" y="663"/>
                    <a:pt x="7680" y="719"/>
                    <a:pt x="7634" y="775"/>
                  </a:cubicBezTo>
                  <a:cubicBezTo>
                    <a:pt x="7550" y="880"/>
                    <a:pt x="7467" y="991"/>
                    <a:pt x="7377" y="1097"/>
                  </a:cubicBezTo>
                  <a:cubicBezTo>
                    <a:pt x="7324" y="1162"/>
                    <a:pt x="7253" y="1214"/>
                    <a:pt x="7200" y="1282"/>
                  </a:cubicBezTo>
                  <a:cubicBezTo>
                    <a:pt x="7170" y="1323"/>
                    <a:pt x="7176" y="1391"/>
                    <a:pt x="7142" y="1428"/>
                  </a:cubicBezTo>
                  <a:cubicBezTo>
                    <a:pt x="6959" y="1632"/>
                    <a:pt x="6721" y="1762"/>
                    <a:pt x="6476" y="1880"/>
                  </a:cubicBezTo>
                  <a:cubicBezTo>
                    <a:pt x="6445" y="1895"/>
                    <a:pt x="6405" y="1904"/>
                    <a:pt x="6380" y="1929"/>
                  </a:cubicBezTo>
                  <a:cubicBezTo>
                    <a:pt x="6229" y="2087"/>
                    <a:pt x="6052" y="2199"/>
                    <a:pt x="5842" y="2276"/>
                  </a:cubicBezTo>
                  <a:cubicBezTo>
                    <a:pt x="5721" y="2319"/>
                    <a:pt x="5597" y="2394"/>
                    <a:pt x="5510" y="2486"/>
                  </a:cubicBezTo>
                  <a:cubicBezTo>
                    <a:pt x="5445" y="2554"/>
                    <a:pt x="5390" y="2604"/>
                    <a:pt x="5297" y="2616"/>
                  </a:cubicBezTo>
                  <a:cubicBezTo>
                    <a:pt x="5266" y="2619"/>
                    <a:pt x="5235" y="2638"/>
                    <a:pt x="5213" y="2657"/>
                  </a:cubicBezTo>
                  <a:cubicBezTo>
                    <a:pt x="5123" y="2731"/>
                    <a:pt x="5040" y="2821"/>
                    <a:pt x="4944" y="2886"/>
                  </a:cubicBezTo>
                  <a:cubicBezTo>
                    <a:pt x="4808" y="2982"/>
                    <a:pt x="4619" y="3000"/>
                    <a:pt x="4517" y="3158"/>
                  </a:cubicBezTo>
                  <a:cubicBezTo>
                    <a:pt x="4511" y="3167"/>
                    <a:pt x="4489" y="3170"/>
                    <a:pt x="4473" y="3174"/>
                  </a:cubicBezTo>
                  <a:cubicBezTo>
                    <a:pt x="4424" y="3192"/>
                    <a:pt x="4374" y="3201"/>
                    <a:pt x="4331" y="3226"/>
                  </a:cubicBezTo>
                  <a:cubicBezTo>
                    <a:pt x="4229" y="3285"/>
                    <a:pt x="4133" y="3347"/>
                    <a:pt x="4037" y="3409"/>
                  </a:cubicBezTo>
                  <a:cubicBezTo>
                    <a:pt x="3957" y="3458"/>
                    <a:pt x="3864" y="3495"/>
                    <a:pt x="3808" y="3567"/>
                  </a:cubicBezTo>
                  <a:cubicBezTo>
                    <a:pt x="3734" y="3656"/>
                    <a:pt x="3647" y="3715"/>
                    <a:pt x="3551" y="3768"/>
                  </a:cubicBezTo>
                  <a:cubicBezTo>
                    <a:pt x="3526" y="3780"/>
                    <a:pt x="3505" y="3796"/>
                    <a:pt x="3480" y="3808"/>
                  </a:cubicBezTo>
                  <a:cubicBezTo>
                    <a:pt x="3378" y="3864"/>
                    <a:pt x="3276" y="3913"/>
                    <a:pt x="3173" y="3972"/>
                  </a:cubicBezTo>
                  <a:cubicBezTo>
                    <a:pt x="3124" y="4000"/>
                    <a:pt x="3077" y="4043"/>
                    <a:pt x="3031" y="4077"/>
                  </a:cubicBezTo>
                  <a:cubicBezTo>
                    <a:pt x="2968" y="4126"/>
                    <a:pt x="2923" y="4196"/>
                    <a:pt x="2833" y="4196"/>
                  </a:cubicBezTo>
                  <a:cubicBezTo>
                    <a:pt x="2826" y="4196"/>
                    <a:pt x="2819" y="4196"/>
                    <a:pt x="2811" y="4195"/>
                  </a:cubicBezTo>
                  <a:cubicBezTo>
                    <a:pt x="2810" y="4195"/>
                    <a:pt x="2809" y="4195"/>
                    <a:pt x="2807" y="4195"/>
                  </a:cubicBezTo>
                  <a:cubicBezTo>
                    <a:pt x="2768" y="4195"/>
                    <a:pt x="2720" y="4239"/>
                    <a:pt x="2681" y="4269"/>
                  </a:cubicBezTo>
                  <a:cubicBezTo>
                    <a:pt x="2626" y="4313"/>
                    <a:pt x="2582" y="4371"/>
                    <a:pt x="2523" y="4405"/>
                  </a:cubicBezTo>
                  <a:cubicBezTo>
                    <a:pt x="2390" y="4483"/>
                    <a:pt x="2248" y="4542"/>
                    <a:pt x="2118" y="4619"/>
                  </a:cubicBezTo>
                  <a:cubicBezTo>
                    <a:pt x="2059" y="4650"/>
                    <a:pt x="2016" y="4706"/>
                    <a:pt x="1969" y="4749"/>
                  </a:cubicBezTo>
                  <a:cubicBezTo>
                    <a:pt x="1870" y="4845"/>
                    <a:pt x="1681" y="4808"/>
                    <a:pt x="1629" y="4978"/>
                  </a:cubicBezTo>
                  <a:cubicBezTo>
                    <a:pt x="1629" y="4980"/>
                    <a:pt x="1625" y="4980"/>
                    <a:pt x="1620" y="4980"/>
                  </a:cubicBezTo>
                  <a:cubicBezTo>
                    <a:pt x="1616" y="4980"/>
                    <a:pt x="1610" y="4980"/>
                    <a:pt x="1607" y="4981"/>
                  </a:cubicBezTo>
                  <a:cubicBezTo>
                    <a:pt x="1480" y="5015"/>
                    <a:pt x="1366" y="5065"/>
                    <a:pt x="1288" y="5185"/>
                  </a:cubicBezTo>
                  <a:cubicBezTo>
                    <a:pt x="1267" y="5220"/>
                    <a:pt x="1214" y="5238"/>
                    <a:pt x="1171" y="5260"/>
                  </a:cubicBezTo>
                  <a:cubicBezTo>
                    <a:pt x="1100" y="5300"/>
                    <a:pt x="1025" y="5334"/>
                    <a:pt x="954" y="5374"/>
                  </a:cubicBezTo>
                  <a:cubicBezTo>
                    <a:pt x="883" y="5418"/>
                    <a:pt x="812" y="5467"/>
                    <a:pt x="737" y="5507"/>
                  </a:cubicBezTo>
                  <a:cubicBezTo>
                    <a:pt x="694" y="5535"/>
                    <a:pt x="641" y="5551"/>
                    <a:pt x="598" y="5579"/>
                  </a:cubicBezTo>
                  <a:cubicBezTo>
                    <a:pt x="490" y="5647"/>
                    <a:pt x="385" y="5718"/>
                    <a:pt x="279" y="5792"/>
                  </a:cubicBezTo>
                  <a:cubicBezTo>
                    <a:pt x="236" y="5823"/>
                    <a:pt x="202" y="5873"/>
                    <a:pt x="152" y="5894"/>
                  </a:cubicBezTo>
                  <a:cubicBezTo>
                    <a:pt x="16" y="5959"/>
                    <a:pt x="1" y="6058"/>
                    <a:pt x="118" y="6161"/>
                  </a:cubicBezTo>
                  <a:cubicBezTo>
                    <a:pt x="35" y="6321"/>
                    <a:pt x="112" y="6356"/>
                    <a:pt x="220" y="6442"/>
                  </a:cubicBezTo>
                  <a:cubicBezTo>
                    <a:pt x="292" y="6498"/>
                    <a:pt x="366" y="6547"/>
                    <a:pt x="434" y="6603"/>
                  </a:cubicBezTo>
                  <a:cubicBezTo>
                    <a:pt x="527" y="6674"/>
                    <a:pt x="607" y="6798"/>
                    <a:pt x="706" y="6817"/>
                  </a:cubicBezTo>
                  <a:cubicBezTo>
                    <a:pt x="889" y="6848"/>
                    <a:pt x="994" y="6987"/>
                    <a:pt x="1146" y="7055"/>
                  </a:cubicBezTo>
                  <a:cubicBezTo>
                    <a:pt x="1291" y="7120"/>
                    <a:pt x="1415" y="7238"/>
                    <a:pt x="1551" y="7327"/>
                  </a:cubicBezTo>
                  <a:cubicBezTo>
                    <a:pt x="1607" y="7365"/>
                    <a:pt x="1694" y="7371"/>
                    <a:pt x="1731" y="7417"/>
                  </a:cubicBezTo>
                  <a:cubicBezTo>
                    <a:pt x="1852" y="7572"/>
                    <a:pt x="2013" y="7668"/>
                    <a:pt x="2186" y="7745"/>
                  </a:cubicBezTo>
                  <a:cubicBezTo>
                    <a:pt x="2260" y="7776"/>
                    <a:pt x="2322" y="7832"/>
                    <a:pt x="2387" y="7878"/>
                  </a:cubicBezTo>
                  <a:cubicBezTo>
                    <a:pt x="2530" y="7974"/>
                    <a:pt x="2663" y="8095"/>
                    <a:pt x="2821" y="8163"/>
                  </a:cubicBezTo>
                  <a:cubicBezTo>
                    <a:pt x="2915" y="8202"/>
                    <a:pt x="2958" y="8332"/>
                    <a:pt x="3072" y="8332"/>
                  </a:cubicBezTo>
                  <a:cubicBezTo>
                    <a:pt x="3084" y="8332"/>
                    <a:pt x="3097" y="8331"/>
                    <a:pt x="3112" y="8327"/>
                  </a:cubicBezTo>
                  <a:cubicBezTo>
                    <a:pt x="3192" y="8463"/>
                    <a:pt x="3356" y="8448"/>
                    <a:pt x="3464" y="8532"/>
                  </a:cubicBezTo>
                  <a:cubicBezTo>
                    <a:pt x="3576" y="8618"/>
                    <a:pt x="3690" y="8699"/>
                    <a:pt x="3799" y="8788"/>
                  </a:cubicBezTo>
                  <a:cubicBezTo>
                    <a:pt x="3919" y="8891"/>
                    <a:pt x="4034" y="9005"/>
                    <a:pt x="4207" y="9021"/>
                  </a:cubicBezTo>
                  <a:cubicBezTo>
                    <a:pt x="4244" y="9027"/>
                    <a:pt x="4278" y="9055"/>
                    <a:pt x="4312" y="9076"/>
                  </a:cubicBezTo>
                  <a:cubicBezTo>
                    <a:pt x="4347" y="9101"/>
                    <a:pt x="4378" y="9138"/>
                    <a:pt x="4415" y="9163"/>
                  </a:cubicBezTo>
                  <a:cubicBezTo>
                    <a:pt x="4538" y="9243"/>
                    <a:pt x="4662" y="9318"/>
                    <a:pt x="4786" y="9398"/>
                  </a:cubicBezTo>
                  <a:cubicBezTo>
                    <a:pt x="4808" y="9411"/>
                    <a:pt x="4817" y="9438"/>
                    <a:pt x="4836" y="9451"/>
                  </a:cubicBezTo>
                  <a:cubicBezTo>
                    <a:pt x="4944" y="9531"/>
                    <a:pt x="5052" y="9615"/>
                    <a:pt x="5167" y="9686"/>
                  </a:cubicBezTo>
                  <a:cubicBezTo>
                    <a:pt x="5247" y="9736"/>
                    <a:pt x="5356" y="9751"/>
                    <a:pt x="5427" y="9813"/>
                  </a:cubicBezTo>
                  <a:cubicBezTo>
                    <a:pt x="5643" y="9993"/>
                    <a:pt x="5885" y="10138"/>
                    <a:pt x="6102" y="10318"/>
                  </a:cubicBezTo>
                  <a:cubicBezTo>
                    <a:pt x="6232" y="10426"/>
                    <a:pt x="6414" y="10457"/>
                    <a:pt x="6538" y="10587"/>
                  </a:cubicBezTo>
                  <a:cubicBezTo>
                    <a:pt x="6603" y="10655"/>
                    <a:pt x="6736" y="10618"/>
                    <a:pt x="6789" y="10748"/>
                  </a:cubicBezTo>
                  <a:cubicBezTo>
                    <a:pt x="6823" y="10825"/>
                    <a:pt x="6953" y="10859"/>
                    <a:pt x="7036" y="10918"/>
                  </a:cubicBezTo>
                  <a:cubicBezTo>
                    <a:pt x="7142" y="10995"/>
                    <a:pt x="7300" y="10999"/>
                    <a:pt x="7368" y="11135"/>
                  </a:cubicBezTo>
                  <a:cubicBezTo>
                    <a:pt x="7374" y="11144"/>
                    <a:pt x="7399" y="11147"/>
                    <a:pt x="7414" y="11147"/>
                  </a:cubicBezTo>
                  <a:cubicBezTo>
                    <a:pt x="7501" y="11147"/>
                    <a:pt x="7556" y="11203"/>
                    <a:pt x="7612" y="11262"/>
                  </a:cubicBezTo>
                  <a:cubicBezTo>
                    <a:pt x="7640" y="11289"/>
                    <a:pt x="7680" y="11302"/>
                    <a:pt x="7717" y="11324"/>
                  </a:cubicBezTo>
                  <a:cubicBezTo>
                    <a:pt x="7776" y="11354"/>
                    <a:pt x="7844" y="11376"/>
                    <a:pt x="7897" y="11416"/>
                  </a:cubicBezTo>
                  <a:cubicBezTo>
                    <a:pt x="7984" y="11481"/>
                    <a:pt x="8055" y="11565"/>
                    <a:pt x="8145" y="11624"/>
                  </a:cubicBezTo>
                  <a:cubicBezTo>
                    <a:pt x="8244" y="11689"/>
                    <a:pt x="8358" y="11732"/>
                    <a:pt x="8460" y="11794"/>
                  </a:cubicBezTo>
                  <a:cubicBezTo>
                    <a:pt x="8522" y="11834"/>
                    <a:pt x="8569" y="11902"/>
                    <a:pt x="8631" y="11943"/>
                  </a:cubicBezTo>
                  <a:cubicBezTo>
                    <a:pt x="8733" y="12005"/>
                    <a:pt x="8847" y="12051"/>
                    <a:pt x="8949" y="12110"/>
                  </a:cubicBezTo>
                  <a:cubicBezTo>
                    <a:pt x="9070" y="12178"/>
                    <a:pt x="9181" y="12265"/>
                    <a:pt x="9308" y="12320"/>
                  </a:cubicBezTo>
                  <a:cubicBezTo>
                    <a:pt x="9363" y="12344"/>
                    <a:pt x="9412" y="12410"/>
                    <a:pt x="9479" y="12410"/>
                  </a:cubicBezTo>
                  <a:cubicBezTo>
                    <a:pt x="9500" y="12410"/>
                    <a:pt x="9522" y="12403"/>
                    <a:pt x="9547" y="12388"/>
                  </a:cubicBezTo>
                  <a:cubicBezTo>
                    <a:pt x="9547" y="12388"/>
                    <a:pt x="9548" y="12388"/>
                    <a:pt x="9548" y="12388"/>
                  </a:cubicBezTo>
                  <a:cubicBezTo>
                    <a:pt x="9557" y="12388"/>
                    <a:pt x="9579" y="12405"/>
                    <a:pt x="9590" y="12416"/>
                  </a:cubicBezTo>
                  <a:cubicBezTo>
                    <a:pt x="9626" y="12458"/>
                    <a:pt x="9667" y="12483"/>
                    <a:pt x="9713" y="12483"/>
                  </a:cubicBezTo>
                  <a:cubicBezTo>
                    <a:pt x="9735" y="12483"/>
                    <a:pt x="9758" y="12478"/>
                    <a:pt x="9782" y="12466"/>
                  </a:cubicBezTo>
                  <a:cubicBezTo>
                    <a:pt x="9884" y="12416"/>
                    <a:pt x="9977" y="12268"/>
                    <a:pt x="9958" y="12193"/>
                  </a:cubicBezTo>
                  <a:cubicBezTo>
                    <a:pt x="9952" y="12178"/>
                    <a:pt x="9943" y="12165"/>
                    <a:pt x="9937" y="12150"/>
                  </a:cubicBezTo>
                  <a:cubicBezTo>
                    <a:pt x="9927" y="12131"/>
                    <a:pt x="9918" y="12113"/>
                    <a:pt x="9918" y="12094"/>
                  </a:cubicBezTo>
                  <a:cubicBezTo>
                    <a:pt x="9940" y="11921"/>
                    <a:pt x="9962" y="11748"/>
                    <a:pt x="9986" y="11577"/>
                  </a:cubicBezTo>
                  <a:cubicBezTo>
                    <a:pt x="9992" y="11525"/>
                    <a:pt x="10023" y="11478"/>
                    <a:pt x="10030" y="11429"/>
                  </a:cubicBezTo>
                  <a:cubicBezTo>
                    <a:pt x="10045" y="11302"/>
                    <a:pt x="10045" y="11172"/>
                    <a:pt x="10064" y="11045"/>
                  </a:cubicBezTo>
                  <a:cubicBezTo>
                    <a:pt x="10076" y="10940"/>
                    <a:pt x="10150" y="10816"/>
                    <a:pt x="10113" y="10742"/>
                  </a:cubicBezTo>
                  <a:cubicBezTo>
                    <a:pt x="10054" y="10621"/>
                    <a:pt x="10095" y="10537"/>
                    <a:pt x="10132" y="10438"/>
                  </a:cubicBezTo>
                  <a:cubicBezTo>
                    <a:pt x="10144" y="10404"/>
                    <a:pt x="10126" y="10361"/>
                    <a:pt x="10116" y="10324"/>
                  </a:cubicBezTo>
                  <a:cubicBezTo>
                    <a:pt x="10113" y="10305"/>
                    <a:pt x="10092" y="10280"/>
                    <a:pt x="10098" y="10271"/>
                  </a:cubicBezTo>
                  <a:cubicBezTo>
                    <a:pt x="10163" y="10188"/>
                    <a:pt x="10160" y="10107"/>
                    <a:pt x="10116" y="10014"/>
                  </a:cubicBezTo>
                  <a:cubicBezTo>
                    <a:pt x="10104" y="9989"/>
                    <a:pt x="10122" y="9934"/>
                    <a:pt x="10147" y="9912"/>
                  </a:cubicBezTo>
                  <a:cubicBezTo>
                    <a:pt x="10256" y="9813"/>
                    <a:pt x="10225" y="9677"/>
                    <a:pt x="10228" y="9559"/>
                  </a:cubicBezTo>
                  <a:cubicBezTo>
                    <a:pt x="10231" y="9398"/>
                    <a:pt x="10184" y="9237"/>
                    <a:pt x="10274" y="9086"/>
                  </a:cubicBezTo>
                  <a:cubicBezTo>
                    <a:pt x="10283" y="9070"/>
                    <a:pt x="10280" y="9042"/>
                    <a:pt x="10274" y="9027"/>
                  </a:cubicBezTo>
                  <a:cubicBezTo>
                    <a:pt x="10222" y="8900"/>
                    <a:pt x="10280" y="8776"/>
                    <a:pt x="10290" y="8652"/>
                  </a:cubicBezTo>
                  <a:cubicBezTo>
                    <a:pt x="10299" y="8532"/>
                    <a:pt x="10336" y="8411"/>
                    <a:pt x="10358" y="8287"/>
                  </a:cubicBezTo>
                  <a:cubicBezTo>
                    <a:pt x="10364" y="8244"/>
                    <a:pt x="10364" y="8194"/>
                    <a:pt x="10364" y="8148"/>
                  </a:cubicBezTo>
                  <a:cubicBezTo>
                    <a:pt x="10367" y="8049"/>
                    <a:pt x="10364" y="7950"/>
                    <a:pt x="10373" y="7851"/>
                  </a:cubicBezTo>
                  <a:cubicBezTo>
                    <a:pt x="10376" y="7804"/>
                    <a:pt x="10423" y="7758"/>
                    <a:pt x="10423" y="7714"/>
                  </a:cubicBezTo>
                  <a:cubicBezTo>
                    <a:pt x="10413" y="7569"/>
                    <a:pt x="10370" y="7420"/>
                    <a:pt x="10478" y="7290"/>
                  </a:cubicBezTo>
                  <a:cubicBezTo>
                    <a:pt x="10482" y="7287"/>
                    <a:pt x="10478" y="7275"/>
                    <a:pt x="10478" y="7269"/>
                  </a:cubicBezTo>
                  <a:cubicBezTo>
                    <a:pt x="10472" y="7170"/>
                    <a:pt x="10454" y="7071"/>
                    <a:pt x="10457" y="6972"/>
                  </a:cubicBezTo>
                  <a:cubicBezTo>
                    <a:pt x="10460" y="6900"/>
                    <a:pt x="10491" y="6832"/>
                    <a:pt x="10503" y="6764"/>
                  </a:cubicBezTo>
                  <a:cubicBezTo>
                    <a:pt x="10516" y="6702"/>
                    <a:pt x="10540" y="6625"/>
                    <a:pt x="10519" y="6575"/>
                  </a:cubicBezTo>
                  <a:cubicBezTo>
                    <a:pt x="10460" y="6464"/>
                    <a:pt x="10512" y="6356"/>
                    <a:pt x="10531" y="6256"/>
                  </a:cubicBezTo>
                  <a:cubicBezTo>
                    <a:pt x="10556" y="6133"/>
                    <a:pt x="10593" y="6018"/>
                    <a:pt x="10568" y="5888"/>
                  </a:cubicBezTo>
                  <a:cubicBezTo>
                    <a:pt x="10565" y="5866"/>
                    <a:pt x="10581" y="5842"/>
                    <a:pt x="10587" y="5817"/>
                  </a:cubicBezTo>
                  <a:cubicBezTo>
                    <a:pt x="10599" y="5755"/>
                    <a:pt x="10612" y="5690"/>
                    <a:pt x="10618" y="5625"/>
                  </a:cubicBezTo>
                  <a:cubicBezTo>
                    <a:pt x="10621" y="5588"/>
                    <a:pt x="10602" y="5548"/>
                    <a:pt x="10605" y="5511"/>
                  </a:cubicBezTo>
                  <a:cubicBezTo>
                    <a:pt x="10624" y="5371"/>
                    <a:pt x="10655" y="5235"/>
                    <a:pt x="10670" y="5099"/>
                  </a:cubicBezTo>
                  <a:cubicBezTo>
                    <a:pt x="10686" y="4956"/>
                    <a:pt x="10680" y="4814"/>
                    <a:pt x="10698" y="4675"/>
                  </a:cubicBezTo>
                  <a:cubicBezTo>
                    <a:pt x="10714" y="4570"/>
                    <a:pt x="10779" y="4467"/>
                    <a:pt x="10769" y="4368"/>
                  </a:cubicBezTo>
                  <a:cubicBezTo>
                    <a:pt x="10757" y="4186"/>
                    <a:pt x="10729" y="4012"/>
                    <a:pt x="10822" y="3842"/>
                  </a:cubicBezTo>
                  <a:cubicBezTo>
                    <a:pt x="10841" y="3808"/>
                    <a:pt x="10794" y="3734"/>
                    <a:pt x="10816" y="3706"/>
                  </a:cubicBezTo>
                  <a:cubicBezTo>
                    <a:pt x="10958" y="3514"/>
                    <a:pt x="10974" y="3251"/>
                    <a:pt x="11159" y="3081"/>
                  </a:cubicBezTo>
                  <a:cubicBezTo>
                    <a:pt x="11175" y="3068"/>
                    <a:pt x="11169" y="3034"/>
                    <a:pt x="11175" y="3013"/>
                  </a:cubicBezTo>
                  <a:cubicBezTo>
                    <a:pt x="11215" y="2861"/>
                    <a:pt x="11262" y="2712"/>
                    <a:pt x="11299" y="2561"/>
                  </a:cubicBezTo>
                  <a:cubicBezTo>
                    <a:pt x="11327" y="2440"/>
                    <a:pt x="11385" y="2307"/>
                    <a:pt x="11361" y="2199"/>
                  </a:cubicBezTo>
                  <a:cubicBezTo>
                    <a:pt x="11320" y="2044"/>
                    <a:pt x="11354" y="1908"/>
                    <a:pt x="11358" y="1759"/>
                  </a:cubicBezTo>
                  <a:cubicBezTo>
                    <a:pt x="11361" y="1635"/>
                    <a:pt x="11302" y="1505"/>
                    <a:pt x="11293" y="1369"/>
                  </a:cubicBezTo>
                  <a:cubicBezTo>
                    <a:pt x="11286" y="1298"/>
                    <a:pt x="11249" y="1230"/>
                    <a:pt x="11221" y="1162"/>
                  </a:cubicBezTo>
                  <a:cubicBezTo>
                    <a:pt x="11212" y="1131"/>
                    <a:pt x="11200" y="1100"/>
                    <a:pt x="11181" y="1075"/>
                  </a:cubicBezTo>
                  <a:cubicBezTo>
                    <a:pt x="11091" y="970"/>
                    <a:pt x="10980" y="880"/>
                    <a:pt x="10967" y="722"/>
                  </a:cubicBezTo>
                  <a:cubicBezTo>
                    <a:pt x="10964" y="682"/>
                    <a:pt x="10906" y="623"/>
                    <a:pt x="10865" y="614"/>
                  </a:cubicBezTo>
                  <a:cubicBezTo>
                    <a:pt x="10697" y="575"/>
                    <a:pt x="10650" y="346"/>
                    <a:pt x="10461" y="346"/>
                  </a:cubicBezTo>
                  <a:cubicBezTo>
                    <a:pt x="10452" y="346"/>
                    <a:pt x="10442" y="346"/>
                    <a:pt x="10432" y="347"/>
                  </a:cubicBezTo>
                  <a:cubicBezTo>
                    <a:pt x="10423" y="347"/>
                    <a:pt x="10413" y="320"/>
                    <a:pt x="10401" y="313"/>
                  </a:cubicBezTo>
                  <a:cubicBezTo>
                    <a:pt x="10355" y="286"/>
                    <a:pt x="10308" y="258"/>
                    <a:pt x="10256" y="242"/>
                  </a:cubicBezTo>
                  <a:cubicBezTo>
                    <a:pt x="10147" y="202"/>
                    <a:pt x="10017" y="196"/>
                    <a:pt x="9927" y="131"/>
                  </a:cubicBezTo>
                  <a:cubicBezTo>
                    <a:pt x="9839" y="63"/>
                    <a:pt x="9753" y="22"/>
                    <a:pt x="9661" y="22"/>
                  </a:cubicBezTo>
                  <a:cubicBezTo>
                    <a:pt x="9611" y="22"/>
                    <a:pt x="9559" y="34"/>
                    <a:pt x="9503" y="60"/>
                  </a:cubicBezTo>
                  <a:cubicBezTo>
                    <a:pt x="9499" y="62"/>
                    <a:pt x="9494" y="63"/>
                    <a:pt x="9488" y="63"/>
                  </a:cubicBezTo>
                  <a:cubicBezTo>
                    <a:pt x="9470" y="63"/>
                    <a:pt x="9449" y="54"/>
                    <a:pt x="9435" y="44"/>
                  </a:cubicBezTo>
                  <a:cubicBezTo>
                    <a:pt x="9384" y="13"/>
                    <a:pt x="9334" y="0"/>
                    <a:pt x="9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6606873" y="3059851"/>
              <a:ext cx="444397" cy="248750"/>
            </a:xfrm>
            <a:custGeom>
              <a:avLst/>
              <a:gdLst/>
              <a:ahLst/>
              <a:cxnLst/>
              <a:rect l="l" t="t" r="r" b="b"/>
              <a:pathLst>
                <a:path w="5056" h="2830" extrusionOk="0">
                  <a:moveTo>
                    <a:pt x="3812" y="0"/>
                  </a:moveTo>
                  <a:cubicBezTo>
                    <a:pt x="3785" y="0"/>
                    <a:pt x="3757" y="2"/>
                    <a:pt x="3730" y="6"/>
                  </a:cubicBezTo>
                  <a:cubicBezTo>
                    <a:pt x="3637" y="18"/>
                    <a:pt x="3538" y="52"/>
                    <a:pt x="3455" y="102"/>
                  </a:cubicBezTo>
                  <a:cubicBezTo>
                    <a:pt x="3241" y="219"/>
                    <a:pt x="2990" y="294"/>
                    <a:pt x="2876" y="554"/>
                  </a:cubicBezTo>
                  <a:cubicBezTo>
                    <a:pt x="2839" y="637"/>
                    <a:pt x="2740" y="696"/>
                    <a:pt x="2703" y="783"/>
                  </a:cubicBezTo>
                  <a:cubicBezTo>
                    <a:pt x="2631" y="934"/>
                    <a:pt x="2585" y="1095"/>
                    <a:pt x="2526" y="1253"/>
                  </a:cubicBezTo>
                  <a:cubicBezTo>
                    <a:pt x="2501" y="1315"/>
                    <a:pt x="2467" y="1374"/>
                    <a:pt x="2433" y="1445"/>
                  </a:cubicBezTo>
                  <a:cubicBezTo>
                    <a:pt x="2402" y="1488"/>
                    <a:pt x="2359" y="1547"/>
                    <a:pt x="2319" y="1603"/>
                  </a:cubicBezTo>
                  <a:cubicBezTo>
                    <a:pt x="2306" y="1621"/>
                    <a:pt x="2294" y="1652"/>
                    <a:pt x="2278" y="1655"/>
                  </a:cubicBezTo>
                  <a:cubicBezTo>
                    <a:pt x="2189" y="1677"/>
                    <a:pt x="2094" y="1711"/>
                    <a:pt x="2005" y="1711"/>
                  </a:cubicBezTo>
                  <a:cubicBezTo>
                    <a:pt x="1990" y="1711"/>
                    <a:pt x="1975" y="1710"/>
                    <a:pt x="1960" y="1708"/>
                  </a:cubicBezTo>
                  <a:cubicBezTo>
                    <a:pt x="1805" y="1686"/>
                    <a:pt x="1635" y="1683"/>
                    <a:pt x="1505" y="1563"/>
                  </a:cubicBezTo>
                  <a:cubicBezTo>
                    <a:pt x="1483" y="1541"/>
                    <a:pt x="1437" y="1541"/>
                    <a:pt x="1399" y="1538"/>
                  </a:cubicBezTo>
                  <a:cubicBezTo>
                    <a:pt x="1344" y="1529"/>
                    <a:pt x="1285" y="1525"/>
                    <a:pt x="1229" y="1522"/>
                  </a:cubicBezTo>
                  <a:cubicBezTo>
                    <a:pt x="1167" y="1516"/>
                    <a:pt x="1102" y="1513"/>
                    <a:pt x="1040" y="1507"/>
                  </a:cubicBezTo>
                  <a:cubicBezTo>
                    <a:pt x="1034" y="1506"/>
                    <a:pt x="1027" y="1506"/>
                    <a:pt x="1020" y="1506"/>
                  </a:cubicBezTo>
                  <a:cubicBezTo>
                    <a:pt x="1010" y="1506"/>
                    <a:pt x="1000" y="1507"/>
                    <a:pt x="989" y="1507"/>
                  </a:cubicBezTo>
                  <a:cubicBezTo>
                    <a:pt x="968" y="1507"/>
                    <a:pt x="948" y="1505"/>
                    <a:pt x="932" y="1495"/>
                  </a:cubicBezTo>
                  <a:cubicBezTo>
                    <a:pt x="899" y="1470"/>
                    <a:pt x="866" y="1462"/>
                    <a:pt x="835" y="1462"/>
                  </a:cubicBezTo>
                  <a:cubicBezTo>
                    <a:pt x="761" y="1462"/>
                    <a:pt x="692" y="1509"/>
                    <a:pt x="622" y="1522"/>
                  </a:cubicBezTo>
                  <a:cubicBezTo>
                    <a:pt x="570" y="1535"/>
                    <a:pt x="520" y="1581"/>
                    <a:pt x="480" y="1625"/>
                  </a:cubicBezTo>
                  <a:cubicBezTo>
                    <a:pt x="397" y="1711"/>
                    <a:pt x="335" y="1823"/>
                    <a:pt x="239" y="1891"/>
                  </a:cubicBezTo>
                  <a:cubicBezTo>
                    <a:pt x="164" y="1946"/>
                    <a:pt x="137" y="2002"/>
                    <a:pt x="130" y="2086"/>
                  </a:cubicBezTo>
                  <a:cubicBezTo>
                    <a:pt x="127" y="2107"/>
                    <a:pt x="130" y="2138"/>
                    <a:pt x="118" y="2157"/>
                  </a:cubicBezTo>
                  <a:cubicBezTo>
                    <a:pt x="22" y="2296"/>
                    <a:pt x="0" y="2448"/>
                    <a:pt x="22" y="2612"/>
                  </a:cubicBezTo>
                  <a:cubicBezTo>
                    <a:pt x="39" y="2713"/>
                    <a:pt x="112" y="2829"/>
                    <a:pt x="181" y="2829"/>
                  </a:cubicBezTo>
                  <a:cubicBezTo>
                    <a:pt x="188" y="2829"/>
                    <a:pt x="195" y="2828"/>
                    <a:pt x="202" y="2826"/>
                  </a:cubicBezTo>
                  <a:cubicBezTo>
                    <a:pt x="297" y="2791"/>
                    <a:pt x="375" y="2708"/>
                    <a:pt x="458" y="2643"/>
                  </a:cubicBezTo>
                  <a:cubicBezTo>
                    <a:pt x="465" y="2640"/>
                    <a:pt x="449" y="2609"/>
                    <a:pt x="449" y="2590"/>
                  </a:cubicBezTo>
                  <a:cubicBezTo>
                    <a:pt x="446" y="2392"/>
                    <a:pt x="443" y="2197"/>
                    <a:pt x="666" y="2098"/>
                  </a:cubicBezTo>
                  <a:cubicBezTo>
                    <a:pt x="700" y="2080"/>
                    <a:pt x="718" y="2027"/>
                    <a:pt x="746" y="1993"/>
                  </a:cubicBezTo>
                  <a:cubicBezTo>
                    <a:pt x="768" y="1965"/>
                    <a:pt x="790" y="1915"/>
                    <a:pt x="814" y="1912"/>
                  </a:cubicBezTo>
                  <a:cubicBezTo>
                    <a:pt x="861" y="1907"/>
                    <a:pt x="907" y="1904"/>
                    <a:pt x="954" y="1904"/>
                  </a:cubicBezTo>
                  <a:cubicBezTo>
                    <a:pt x="994" y="1904"/>
                    <a:pt x="1034" y="1907"/>
                    <a:pt x="1074" y="1912"/>
                  </a:cubicBezTo>
                  <a:cubicBezTo>
                    <a:pt x="1145" y="1922"/>
                    <a:pt x="1206" y="1993"/>
                    <a:pt x="1268" y="1993"/>
                  </a:cubicBezTo>
                  <a:cubicBezTo>
                    <a:pt x="1285" y="1993"/>
                    <a:pt x="1302" y="1988"/>
                    <a:pt x="1319" y="1974"/>
                  </a:cubicBezTo>
                  <a:cubicBezTo>
                    <a:pt x="1474" y="2039"/>
                    <a:pt x="1607" y="2110"/>
                    <a:pt x="1749" y="2148"/>
                  </a:cubicBezTo>
                  <a:cubicBezTo>
                    <a:pt x="1768" y="2153"/>
                    <a:pt x="1788" y="2155"/>
                    <a:pt x="1809" y="2155"/>
                  </a:cubicBezTo>
                  <a:cubicBezTo>
                    <a:pt x="1874" y="2155"/>
                    <a:pt x="1946" y="2134"/>
                    <a:pt x="2012" y="2129"/>
                  </a:cubicBezTo>
                  <a:cubicBezTo>
                    <a:pt x="2229" y="2114"/>
                    <a:pt x="2430" y="2064"/>
                    <a:pt x="2582" y="1897"/>
                  </a:cubicBezTo>
                  <a:cubicBezTo>
                    <a:pt x="2641" y="1835"/>
                    <a:pt x="2681" y="1755"/>
                    <a:pt x="2740" y="1690"/>
                  </a:cubicBezTo>
                  <a:cubicBezTo>
                    <a:pt x="2839" y="1578"/>
                    <a:pt x="2950" y="1473"/>
                    <a:pt x="2953" y="1303"/>
                  </a:cubicBezTo>
                  <a:cubicBezTo>
                    <a:pt x="2956" y="1269"/>
                    <a:pt x="2981" y="1228"/>
                    <a:pt x="3003" y="1194"/>
                  </a:cubicBezTo>
                  <a:cubicBezTo>
                    <a:pt x="3080" y="1067"/>
                    <a:pt x="3173" y="947"/>
                    <a:pt x="3229" y="814"/>
                  </a:cubicBezTo>
                  <a:cubicBezTo>
                    <a:pt x="3269" y="724"/>
                    <a:pt x="3325" y="662"/>
                    <a:pt x="3390" y="597"/>
                  </a:cubicBezTo>
                  <a:cubicBezTo>
                    <a:pt x="3504" y="480"/>
                    <a:pt x="3638" y="443"/>
                    <a:pt x="3776" y="443"/>
                  </a:cubicBezTo>
                  <a:cubicBezTo>
                    <a:pt x="3836" y="443"/>
                    <a:pt x="3896" y="450"/>
                    <a:pt x="3956" y="461"/>
                  </a:cubicBezTo>
                  <a:cubicBezTo>
                    <a:pt x="4080" y="479"/>
                    <a:pt x="4195" y="563"/>
                    <a:pt x="4306" y="628"/>
                  </a:cubicBezTo>
                  <a:cubicBezTo>
                    <a:pt x="4359" y="656"/>
                    <a:pt x="4402" y="705"/>
                    <a:pt x="4451" y="745"/>
                  </a:cubicBezTo>
                  <a:cubicBezTo>
                    <a:pt x="4520" y="801"/>
                    <a:pt x="4594" y="857"/>
                    <a:pt x="4662" y="913"/>
                  </a:cubicBezTo>
                  <a:cubicBezTo>
                    <a:pt x="4721" y="962"/>
                    <a:pt x="4776" y="1018"/>
                    <a:pt x="4838" y="1058"/>
                  </a:cubicBezTo>
                  <a:cubicBezTo>
                    <a:pt x="4853" y="1068"/>
                    <a:pt x="4873" y="1073"/>
                    <a:pt x="4893" y="1073"/>
                  </a:cubicBezTo>
                  <a:cubicBezTo>
                    <a:pt x="4966" y="1073"/>
                    <a:pt x="5055" y="1018"/>
                    <a:pt x="5046" y="962"/>
                  </a:cubicBezTo>
                  <a:cubicBezTo>
                    <a:pt x="5021" y="807"/>
                    <a:pt x="5033" y="637"/>
                    <a:pt x="4906" y="513"/>
                  </a:cubicBezTo>
                  <a:cubicBezTo>
                    <a:pt x="4810" y="424"/>
                    <a:pt x="4711" y="334"/>
                    <a:pt x="4612" y="247"/>
                  </a:cubicBezTo>
                  <a:cubicBezTo>
                    <a:pt x="4600" y="238"/>
                    <a:pt x="4585" y="232"/>
                    <a:pt x="4569" y="225"/>
                  </a:cubicBezTo>
                  <a:cubicBezTo>
                    <a:pt x="4383" y="157"/>
                    <a:pt x="4198" y="86"/>
                    <a:pt x="4006" y="27"/>
                  </a:cubicBezTo>
                  <a:cubicBezTo>
                    <a:pt x="3945" y="10"/>
                    <a:pt x="3878" y="0"/>
                    <a:pt x="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651096" y="1861565"/>
              <a:ext cx="2680284" cy="2204788"/>
            </a:xfrm>
            <a:custGeom>
              <a:avLst/>
              <a:gdLst/>
              <a:ahLst/>
              <a:cxnLst/>
              <a:rect l="l" t="t" r="r" b="b"/>
              <a:pathLst>
                <a:path w="43612" h="35875" extrusionOk="0">
                  <a:moveTo>
                    <a:pt x="32259" y="5636"/>
                  </a:moveTo>
                  <a:cubicBezTo>
                    <a:pt x="32319" y="5636"/>
                    <a:pt x="32381" y="5649"/>
                    <a:pt x="32443" y="5683"/>
                  </a:cubicBezTo>
                  <a:cubicBezTo>
                    <a:pt x="32449" y="5686"/>
                    <a:pt x="32456" y="5687"/>
                    <a:pt x="32463" y="5687"/>
                  </a:cubicBezTo>
                  <a:cubicBezTo>
                    <a:pt x="32476" y="5687"/>
                    <a:pt x="32490" y="5683"/>
                    <a:pt x="32502" y="5679"/>
                  </a:cubicBezTo>
                  <a:cubicBezTo>
                    <a:pt x="32523" y="5674"/>
                    <a:pt x="32546" y="5671"/>
                    <a:pt x="32569" y="5671"/>
                  </a:cubicBezTo>
                  <a:cubicBezTo>
                    <a:pt x="32709" y="5671"/>
                    <a:pt x="32876" y="5768"/>
                    <a:pt x="32929" y="5887"/>
                  </a:cubicBezTo>
                  <a:cubicBezTo>
                    <a:pt x="32948" y="5924"/>
                    <a:pt x="32997" y="5949"/>
                    <a:pt x="33019" y="5989"/>
                  </a:cubicBezTo>
                  <a:cubicBezTo>
                    <a:pt x="33056" y="6051"/>
                    <a:pt x="33105" y="6119"/>
                    <a:pt x="33112" y="6187"/>
                  </a:cubicBezTo>
                  <a:cubicBezTo>
                    <a:pt x="33127" y="6330"/>
                    <a:pt x="33121" y="6475"/>
                    <a:pt x="33118" y="6620"/>
                  </a:cubicBezTo>
                  <a:cubicBezTo>
                    <a:pt x="33115" y="6710"/>
                    <a:pt x="33096" y="6800"/>
                    <a:pt x="33090" y="6890"/>
                  </a:cubicBezTo>
                  <a:cubicBezTo>
                    <a:pt x="33087" y="6918"/>
                    <a:pt x="33102" y="6949"/>
                    <a:pt x="33105" y="6976"/>
                  </a:cubicBezTo>
                  <a:cubicBezTo>
                    <a:pt x="33112" y="7017"/>
                    <a:pt x="33127" y="7072"/>
                    <a:pt x="33109" y="7088"/>
                  </a:cubicBezTo>
                  <a:cubicBezTo>
                    <a:pt x="32991" y="7196"/>
                    <a:pt x="32994" y="7332"/>
                    <a:pt x="32975" y="7472"/>
                  </a:cubicBezTo>
                  <a:cubicBezTo>
                    <a:pt x="32957" y="7589"/>
                    <a:pt x="32904" y="7707"/>
                    <a:pt x="32855" y="7815"/>
                  </a:cubicBezTo>
                  <a:cubicBezTo>
                    <a:pt x="32846" y="7833"/>
                    <a:pt x="32803" y="7846"/>
                    <a:pt x="32770" y="7846"/>
                  </a:cubicBezTo>
                  <a:cubicBezTo>
                    <a:pt x="32758" y="7846"/>
                    <a:pt x="32747" y="7844"/>
                    <a:pt x="32740" y="7840"/>
                  </a:cubicBezTo>
                  <a:cubicBezTo>
                    <a:pt x="32607" y="7760"/>
                    <a:pt x="32483" y="7660"/>
                    <a:pt x="32353" y="7574"/>
                  </a:cubicBezTo>
                  <a:cubicBezTo>
                    <a:pt x="32319" y="7552"/>
                    <a:pt x="32273" y="7552"/>
                    <a:pt x="32229" y="7537"/>
                  </a:cubicBezTo>
                  <a:cubicBezTo>
                    <a:pt x="32202" y="7527"/>
                    <a:pt x="32171" y="7515"/>
                    <a:pt x="32152" y="7496"/>
                  </a:cubicBezTo>
                  <a:cubicBezTo>
                    <a:pt x="32130" y="7475"/>
                    <a:pt x="32127" y="7425"/>
                    <a:pt x="32106" y="7413"/>
                  </a:cubicBezTo>
                  <a:cubicBezTo>
                    <a:pt x="31963" y="7335"/>
                    <a:pt x="31818" y="7261"/>
                    <a:pt x="31675" y="7190"/>
                  </a:cubicBezTo>
                  <a:cubicBezTo>
                    <a:pt x="31561" y="7131"/>
                    <a:pt x="31440" y="7088"/>
                    <a:pt x="31329" y="7023"/>
                  </a:cubicBezTo>
                  <a:cubicBezTo>
                    <a:pt x="31171" y="6927"/>
                    <a:pt x="31016" y="6819"/>
                    <a:pt x="30861" y="6716"/>
                  </a:cubicBezTo>
                  <a:cubicBezTo>
                    <a:pt x="30954" y="6608"/>
                    <a:pt x="31053" y="6528"/>
                    <a:pt x="31103" y="6425"/>
                  </a:cubicBezTo>
                  <a:cubicBezTo>
                    <a:pt x="31177" y="6277"/>
                    <a:pt x="31279" y="6165"/>
                    <a:pt x="31415" y="6079"/>
                  </a:cubicBezTo>
                  <a:cubicBezTo>
                    <a:pt x="31589" y="5970"/>
                    <a:pt x="31747" y="5834"/>
                    <a:pt x="31926" y="5741"/>
                  </a:cubicBezTo>
                  <a:cubicBezTo>
                    <a:pt x="32029" y="5688"/>
                    <a:pt x="32141" y="5636"/>
                    <a:pt x="32259" y="5636"/>
                  </a:cubicBezTo>
                  <a:close/>
                  <a:moveTo>
                    <a:pt x="26816" y="12734"/>
                  </a:moveTo>
                  <a:cubicBezTo>
                    <a:pt x="27001" y="12907"/>
                    <a:pt x="27224" y="12966"/>
                    <a:pt x="27351" y="13158"/>
                  </a:cubicBezTo>
                  <a:cubicBezTo>
                    <a:pt x="27357" y="13167"/>
                    <a:pt x="27360" y="13173"/>
                    <a:pt x="27367" y="13179"/>
                  </a:cubicBezTo>
                  <a:cubicBezTo>
                    <a:pt x="27475" y="13232"/>
                    <a:pt x="27586" y="13282"/>
                    <a:pt x="27695" y="13340"/>
                  </a:cubicBezTo>
                  <a:cubicBezTo>
                    <a:pt x="27754" y="13374"/>
                    <a:pt x="27828" y="13409"/>
                    <a:pt x="27856" y="13461"/>
                  </a:cubicBezTo>
                  <a:cubicBezTo>
                    <a:pt x="27890" y="13529"/>
                    <a:pt x="27942" y="13532"/>
                    <a:pt x="27995" y="13557"/>
                  </a:cubicBezTo>
                  <a:cubicBezTo>
                    <a:pt x="28045" y="13582"/>
                    <a:pt x="28091" y="13613"/>
                    <a:pt x="28140" y="13641"/>
                  </a:cubicBezTo>
                  <a:cubicBezTo>
                    <a:pt x="28295" y="13727"/>
                    <a:pt x="28404" y="13879"/>
                    <a:pt x="28599" y="13916"/>
                  </a:cubicBezTo>
                  <a:cubicBezTo>
                    <a:pt x="28695" y="13932"/>
                    <a:pt x="28791" y="14031"/>
                    <a:pt x="28856" y="14114"/>
                  </a:cubicBezTo>
                  <a:cubicBezTo>
                    <a:pt x="28927" y="14207"/>
                    <a:pt x="29032" y="14201"/>
                    <a:pt x="29116" y="14254"/>
                  </a:cubicBezTo>
                  <a:cubicBezTo>
                    <a:pt x="29230" y="14322"/>
                    <a:pt x="29351" y="14390"/>
                    <a:pt x="29462" y="14470"/>
                  </a:cubicBezTo>
                  <a:cubicBezTo>
                    <a:pt x="29475" y="14476"/>
                    <a:pt x="29459" y="14569"/>
                    <a:pt x="29437" y="14579"/>
                  </a:cubicBezTo>
                  <a:cubicBezTo>
                    <a:pt x="29351" y="14620"/>
                    <a:pt x="29271" y="14686"/>
                    <a:pt x="29171" y="14686"/>
                  </a:cubicBezTo>
                  <a:cubicBezTo>
                    <a:pt x="29146" y="14686"/>
                    <a:pt x="29119" y="14682"/>
                    <a:pt x="29091" y="14671"/>
                  </a:cubicBezTo>
                  <a:cubicBezTo>
                    <a:pt x="29087" y="14670"/>
                    <a:pt x="29084" y="14670"/>
                    <a:pt x="29080" y="14670"/>
                  </a:cubicBezTo>
                  <a:cubicBezTo>
                    <a:pt x="29059" y="14670"/>
                    <a:pt x="29031" y="14683"/>
                    <a:pt x="29010" y="14693"/>
                  </a:cubicBezTo>
                  <a:cubicBezTo>
                    <a:pt x="28961" y="14715"/>
                    <a:pt x="28911" y="14755"/>
                    <a:pt x="28859" y="14761"/>
                  </a:cubicBezTo>
                  <a:cubicBezTo>
                    <a:pt x="28735" y="14777"/>
                    <a:pt x="28610" y="14794"/>
                    <a:pt x="28486" y="14794"/>
                  </a:cubicBezTo>
                  <a:cubicBezTo>
                    <a:pt x="28462" y="14794"/>
                    <a:pt x="28437" y="14794"/>
                    <a:pt x="28413" y="14792"/>
                  </a:cubicBezTo>
                  <a:cubicBezTo>
                    <a:pt x="28286" y="14783"/>
                    <a:pt x="28162" y="14730"/>
                    <a:pt x="28038" y="14699"/>
                  </a:cubicBezTo>
                  <a:cubicBezTo>
                    <a:pt x="28017" y="14693"/>
                    <a:pt x="27992" y="14696"/>
                    <a:pt x="27970" y="14687"/>
                  </a:cubicBezTo>
                  <a:cubicBezTo>
                    <a:pt x="27915" y="14662"/>
                    <a:pt x="27856" y="14637"/>
                    <a:pt x="27800" y="14606"/>
                  </a:cubicBezTo>
                  <a:cubicBezTo>
                    <a:pt x="27760" y="14588"/>
                    <a:pt x="27726" y="14548"/>
                    <a:pt x="27685" y="14541"/>
                  </a:cubicBezTo>
                  <a:cubicBezTo>
                    <a:pt x="27531" y="14517"/>
                    <a:pt x="27407" y="14433"/>
                    <a:pt x="27317" y="14319"/>
                  </a:cubicBezTo>
                  <a:cubicBezTo>
                    <a:pt x="27159" y="14124"/>
                    <a:pt x="27008" y="13916"/>
                    <a:pt x="26878" y="13699"/>
                  </a:cubicBezTo>
                  <a:cubicBezTo>
                    <a:pt x="26825" y="13616"/>
                    <a:pt x="26837" y="13495"/>
                    <a:pt x="26813" y="13390"/>
                  </a:cubicBezTo>
                  <a:cubicBezTo>
                    <a:pt x="26794" y="13306"/>
                    <a:pt x="26748" y="13223"/>
                    <a:pt x="26751" y="13142"/>
                  </a:cubicBezTo>
                  <a:cubicBezTo>
                    <a:pt x="26754" y="13019"/>
                    <a:pt x="26788" y="12898"/>
                    <a:pt x="26816" y="12734"/>
                  </a:cubicBezTo>
                  <a:close/>
                  <a:moveTo>
                    <a:pt x="30568" y="7066"/>
                  </a:moveTo>
                  <a:cubicBezTo>
                    <a:pt x="30589" y="7066"/>
                    <a:pt x="30612" y="7070"/>
                    <a:pt x="30629" y="7075"/>
                  </a:cubicBezTo>
                  <a:cubicBezTo>
                    <a:pt x="30707" y="7103"/>
                    <a:pt x="30778" y="7137"/>
                    <a:pt x="30849" y="7175"/>
                  </a:cubicBezTo>
                  <a:cubicBezTo>
                    <a:pt x="30898" y="7202"/>
                    <a:pt x="30951" y="7230"/>
                    <a:pt x="30982" y="7270"/>
                  </a:cubicBezTo>
                  <a:cubicBezTo>
                    <a:pt x="31087" y="7413"/>
                    <a:pt x="31220" y="7493"/>
                    <a:pt x="31397" y="7509"/>
                  </a:cubicBezTo>
                  <a:cubicBezTo>
                    <a:pt x="31422" y="7512"/>
                    <a:pt x="31440" y="7540"/>
                    <a:pt x="31462" y="7555"/>
                  </a:cubicBezTo>
                  <a:cubicBezTo>
                    <a:pt x="31514" y="7597"/>
                    <a:pt x="31551" y="7669"/>
                    <a:pt x="31627" y="7669"/>
                  </a:cubicBezTo>
                  <a:cubicBezTo>
                    <a:pt x="31642" y="7669"/>
                    <a:pt x="31658" y="7666"/>
                    <a:pt x="31675" y="7660"/>
                  </a:cubicBezTo>
                  <a:cubicBezTo>
                    <a:pt x="31677" y="7660"/>
                    <a:pt x="31678" y="7660"/>
                    <a:pt x="31679" y="7660"/>
                  </a:cubicBezTo>
                  <a:cubicBezTo>
                    <a:pt x="31698" y="7660"/>
                    <a:pt x="31733" y="7702"/>
                    <a:pt x="31762" y="7719"/>
                  </a:cubicBezTo>
                  <a:cubicBezTo>
                    <a:pt x="31920" y="7818"/>
                    <a:pt x="32081" y="7908"/>
                    <a:pt x="32236" y="8010"/>
                  </a:cubicBezTo>
                  <a:cubicBezTo>
                    <a:pt x="32294" y="8047"/>
                    <a:pt x="32335" y="8112"/>
                    <a:pt x="32397" y="8150"/>
                  </a:cubicBezTo>
                  <a:cubicBezTo>
                    <a:pt x="32452" y="8184"/>
                    <a:pt x="32517" y="8205"/>
                    <a:pt x="32582" y="8221"/>
                  </a:cubicBezTo>
                  <a:cubicBezTo>
                    <a:pt x="32681" y="8242"/>
                    <a:pt x="32703" y="8298"/>
                    <a:pt x="32672" y="8388"/>
                  </a:cubicBezTo>
                  <a:cubicBezTo>
                    <a:pt x="32660" y="8416"/>
                    <a:pt x="32666" y="8450"/>
                    <a:pt x="32666" y="8481"/>
                  </a:cubicBezTo>
                  <a:cubicBezTo>
                    <a:pt x="32666" y="8632"/>
                    <a:pt x="32718" y="8806"/>
                    <a:pt x="32663" y="8933"/>
                  </a:cubicBezTo>
                  <a:cubicBezTo>
                    <a:pt x="32595" y="9087"/>
                    <a:pt x="32672" y="9227"/>
                    <a:pt x="32629" y="9369"/>
                  </a:cubicBezTo>
                  <a:cubicBezTo>
                    <a:pt x="32585" y="9512"/>
                    <a:pt x="32558" y="9663"/>
                    <a:pt x="32533" y="9815"/>
                  </a:cubicBezTo>
                  <a:cubicBezTo>
                    <a:pt x="32511" y="9951"/>
                    <a:pt x="32496" y="10093"/>
                    <a:pt x="32486" y="10233"/>
                  </a:cubicBezTo>
                  <a:cubicBezTo>
                    <a:pt x="32483" y="10267"/>
                    <a:pt x="32514" y="10307"/>
                    <a:pt x="32499" y="10341"/>
                  </a:cubicBezTo>
                  <a:cubicBezTo>
                    <a:pt x="32493" y="10409"/>
                    <a:pt x="32489" y="10474"/>
                    <a:pt x="32483" y="10539"/>
                  </a:cubicBezTo>
                  <a:cubicBezTo>
                    <a:pt x="32468" y="10654"/>
                    <a:pt x="32446" y="10768"/>
                    <a:pt x="32431" y="10883"/>
                  </a:cubicBezTo>
                  <a:cubicBezTo>
                    <a:pt x="32418" y="10957"/>
                    <a:pt x="32406" y="11034"/>
                    <a:pt x="32409" y="11112"/>
                  </a:cubicBezTo>
                  <a:cubicBezTo>
                    <a:pt x="32412" y="11233"/>
                    <a:pt x="32455" y="11359"/>
                    <a:pt x="32366" y="11471"/>
                  </a:cubicBezTo>
                  <a:cubicBezTo>
                    <a:pt x="32356" y="11483"/>
                    <a:pt x="32366" y="11511"/>
                    <a:pt x="32366" y="11533"/>
                  </a:cubicBezTo>
                  <a:cubicBezTo>
                    <a:pt x="32359" y="11734"/>
                    <a:pt x="32363" y="11938"/>
                    <a:pt x="32285" y="12133"/>
                  </a:cubicBezTo>
                  <a:cubicBezTo>
                    <a:pt x="32276" y="12158"/>
                    <a:pt x="32282" y="12186"/>
                    <a:pt x="32285" y="12214"/>
                  </a:cubicBezTo>
                  <a:cubicBezTo>
                    <a:pt x="32310" y="12418"/>
                    <a:pt x="32236" y="12610"/>
                    <a:pt x="32217" y="12808"/>
                  </a:cubicBezTo>
                  <a:cubicBezTo>
                    <a:pt x="32208" y="12889"/>
                    <a:pt x="32226" y="12969"/>
                    <a:pt x="32233" y="13053"/>
                  </a:cubicBezTo>
                  <a:cubicBezTo>
                    <a:pt x="32236" y="13102"/>
                    <a:pt x="32226" y="13145"/>
                    <a:pt x="32208" y="13198"/>
                  </a:cubicBezTo>
                  <a:cubicBezTo>
                    <a:pt x="32161" y="13331"/>
                    <a:pt x="32164" y="13483"/>
                    <a:pt x="32149" y="13628"/>
                  </a:cubicBezTo>
                  <a:cubicBezTo>
                    <a:pt x="32146" y="13678"/>
                    <a:pt x="32143" y="13727"/>
                    <a:pt x="32137" y="13777"/>
                  </a:cubicBezTo>
                  <a:cubicBezTo>
                    <a:pt x="32130" y="13820"/>
                    <a:pt x="32121" y="13864"/>
                    <a:pt x="32115" y="13907"/>
                  </a:cubicBezTo>
                  <a:cubicBezTo>
                    <a:pt x="32109" y="13947"/>
                    <a:pt x="32106" y="13990"/>
                    <a:pt x="32099" y="14031"/>
                  </a:cubicBezTo>
                  <a:cubicBezTo>
                    <a:pt x="32099" y="14046"/>
                    <a:pt x="32084" y="14065"/>
                    <a:pt x="32090" y="14074"/>
                  </a:cubicBezTo>
                  <a:cubicBezTo>
                    <a:pt x="32189" y="14266"/>
                    <a:pt x="32038" y="14430"/>
                    <a:pt x="32038" y="14610"/>
                  </a:cubicBezTo>
                  <a:cubicBezTo>
                    <a:pt x="32038" y="14736"/>
                    <a:pt x="32075" y="14873"/>
                    <a:pt x="32031" y="14981"/>
                  </a:cubicBezTo>
                  <a:cubicBezTo>
                    <a:pt x="31973" y="15133"/>
                    <a:pt x="32000" y="15266"/>
                    <a:pt x="32007" y="15411"/>
                  </a:cubicBezTo>
                  <a:cubicBezTo>
                    <a:pt x="32010" y="15467"/>
                    <a:pt x="31963" y="15526"/>
                    <a:pt x="31932" y="15597"/>
                  </a:cubicBezTo>
                  <a:cubicBezTo>
                    <a:pt x="31787" y="15504"/>
                    <a:pt x="31654" y="15424"/>
                    <a:pt x="31527" y="15334"/>
                  </a:cubicBezTo>
                  <a:cubicBezTo>
                    <a:pt x="31316" y="15191"/>
                    <a:pt x="31112" y="15040"/>
                    <a:pt x="30905" y="14894"/>
                  </a:cubicBezTo>
                  <a:cubicBezTo>
                    <a:pt x="30790" y="14814"/>
                    <a:pt x="30688" y="14690"/>
                    <a:pt x="30564" y="14665"/>
                  </a:cubicBezTo>
                  <a:cubicBezTo>
                    <a:pt x="30418" y="14638"/>
                    <a:pt x="30361" y="14470"/>
                    <a:pt x="30200" y="14470"/>
                  </a:cubicBezTo>
                  <a:cubicBezTo>
                    <a:pt x="30195" y="14470"/>
                    <a:pt x="30189" y="14470"/>
                    <a:pt x="30183" y="14470"/>
                  </a:cubicBezTo>
                  <a:cubicBezTo>
                    <a:pt x="30182" y="14470"/>
                    <a:pt x="30180" y="14470"/>
                    <a:pt x="30178" y="14470"/>
                  </a:cubicBezTo>
                  <a:cubicBezTo>
                    <a:pt x="30114" y="14470"/>
                    <a:pt x="30045" y="14366"/>
                    <a:pt x="29979" y="14309"/>
                  </a:cubicBezTo>
                  <a:cubicBezTo>
                    <a:pt x="29914" y="14250"/>
                    <a:pt x="29859" y="14174"/>
                    <a:pt x="29762" y="14174"/>
                  </a:cubicBezTo>
                  <a:cubicBezTo>
                    <a:pt x="29753" y="14174"/>
                    <a:pt x="29744" y="14175"/>
                    <a:pt x="29735" y="14176"/>
                  </a:cubicBezTo>
                  <a:cubicBezTo>
                    <a:pt x="29722" y="14176"/>
                    <a:pt x="29707" y="14167"/>
                    <a:pt x="29701" y="14161"/>
                  </a:cubicBezTo>
                  <a:cubicBezTo>
                    <a:pt x="29574" y="13978"/>
                    <a:pt x="29317" y="13969"/>
                    <a:pt x="29187" y="13802"/>
                  </a:cubicBezTo>
                  <a:cubicBezTo>
                    <a:pt x="29100" y="13687"/>
                    <a:pt x="28955" y="13706"/>
                    <a:pt x="28871" y="13610"/>
                  </a:cubicBezTo>
                  <a:cubicBezTo>
                    <a:pt x="28843" y="13579"/>
                    <a:pt x="28812" y="13557"/>
                    <a:pt x="28784" y="13529"/>
                  </a:cubicBezTo>
                  <a:cubicBezTo>
                    <a:pt x="28772" y="13517"/>
                    <a:pt x="28766" y="13489"/>
                    <a:pt x="28753" y="13489"/>
                  </a:cubicBezTo>
                  <a:cubicBezTo>
                    <a:pt x="28752" y="13489"/>
                    <a:pt x="28750" y="13489"/>
                    <a:pt x="28749" y="13489"/>
                  </a:cubicBezTo>
                  <a:cubicBezTo>
                    <a:pt x="28603" y="13489"/>
                    <a:pt x="28526" y="13346"/>
                    <a:pt x="28397" y="13303"/>
                  </a:cubicBezTo>
                  <a:cubicBezTo>
                    <a:pt x="28354" y="13288"/>
                    <a:pt x="28320" y="13238"/>
                    <a:pt x="28277" y="13210"/>
                  </a:cubicBezTo>
                  <a:cubicBezTo>
                    <a:pt x="28233" y="13183"/>
                    <a:pt x="28175" y="13167"/>
                    <a:pt x="28137" y="13133"/>
                  </a:cubicBezTo>
                  <a:cubicBezTo>
                    <a:pt x="28038" y="13040"/>
                    <a:pt x="27936" y="12975"/>
                    <a:pt x="27806" y="12926"/>
                  </a:cubicBezTo>
                  <a:cubicBezTo>
                    <a:pt x="27633" y="12858"/>
                    <a:pt x="27494" y="12703"/>
                    <a:pt x="27342" y="12585"/>
                  </a:cubicBezTo>
                  <a:cubicBezTo>
                    <a:pt x="27320" y="12570"/>
                    <a:pt x="27295" y="12557"/>
                    <a:pt x="27268" y="12545"/>
                  </a:cubicBezTo>
                  <a:cubicBezTo>
                    <a:pt x="27265" y="12543"/>
                    <a:pt x="27262" y="12543"/>
                    <a:pt x="27258" y="12543"/>
                  </a:cubicBezTo>
                  <a:cubicBezTo>
                    <a:pt x="27252" y="12543"/>
                    <a:pt x="27245" y="12544"/>
                    <a:pt x="27240" y="12544"/>
                  </a:cubicBezTo>
                  <a:cubicBezTo>
                    <a:pt x="27237" y="12544"/>
                    <a:pt x="27234" y="12544"/>
                    <a:pt x="27234" y="12542"/>
                  </a:cubicBezTo>
                  <a:cubicBezTo>
                    <a:pt x="27138" y="12406"/>
                    <a:pt x="26958" y="12390"/>
                    <a:pt x="26847" y="12285"/>
                  </a:cubicBezTo>
                  <a:cubicBezTo>
                    <a:pt x="26806" y="12247"/>
                    <a:pt x="26780" y="12200"/>
                    <a:pt x="26726" y="12200"/>
                  </a:cubicBezTo>
                  <a:cubicBezTo>
                    <a:pt x="26714" y="12200"/>
                    <a:pt x="26701" y="12203"/>
                    <a:pt x="26686" y="12208"/>
                  </a:cubicBezTo>
                  <a:cubicBezTo>
                    <a:pt x="26684" y="12208"/>
                    <a:pt x="26683" y="12208"/>
                    <a:pt x="26681" y="12208"/>
                  </a:cubicBezTo>
                  <a:cubicBezTo>
                    <a:pt x="26662" y="12208"/>
                    <a:pt x="26628" y="12172"/>
                    <a:pt x="26602" y="12152"/>
                  </a:cubicBezTo>
                  <a:cubicBezTo>
                    <a:pt x="26429" y="12016"/>
                    <a:pt x="26265" y="11873"/>
                    <a:pt x="26054" y="11796"/>
                  </a:cubicBezTo>
                  <a:cubicBezTo>
                    <a:pt x="26026" y="11783"/>
                    <a:pt x="26008" y="11740"/>
                    <a:pt x="25983" y="11715"/>
                  </a:cubicBezTo>
                  <a:cubicBezTo>
                    <a:pt x="25961" y="11691"/>
                    <a:pt x="25937" y="11660"/>
                    <a:pt x="25909" y="11650"/>
                  </a:cubicBezTo>
                  <a:cubicBezTo>
                    <a:pt x="25695" y="11592"/>
                    <a:pt x="25543" y="11424"/>
                    <a:pt x="25352" y="11328"/>
                  </a:cubicBezTo>
                  <a:cubicBezTo>
                    <a:pt x="25274" y="11291"/>
                    <a:pt x="25222" y="11211"/>
                    <a:pt x="25150" y="11152"/>
                  </a:cubicBezTo>
                  <a:cubicBezTo>
                    <a:pt x="25116" y="11124"/>
                    <a:pt x="25076" y="11099"/>
                    <a:pt x="25036" y="11087"/>
                  </a:cubicBezTo>
                  <a:cubicBezTo>
                    <a:pt x="24853" y="11034"/>
                    <a:pt x="24686" y="10938"/>
                    <a:pt x="24556" y="10808"/>
                  </a:cubicBezTo>
                  <a:cubicBezTo>
                    <a:pt x="24646" y="10675"/>
                    <a:pt x="24776" y="10613"/>
                    <a:pt x="24924" y="10555"/>
                  </a:cubicBezTo>
                  <a:cubicBezTo>
                    <a:pt x="25039" y="10511"/>
                    <a:pt x="25126" y="10400"/>
                    <a:pt x="25234" y="10329"/>
                  </a:cubicBezTo>
                  <a:cubicBezTo>
                    <a:pt x="25318" y="10273"/>
                    <a:pt x="25413" y="10239"/>
                    <a:pt x="25503" y="10192"/>
                  </a:cubicBezTo>
                  <a:cubicBezTo>
                    <a:pt x="25543" y="10174"/>
                    <a:pt x="25602" y="10168"/>
                    <a:pt x="25618" y="10137"/>
                  </a:cubicBezTo>
                  <a:cubicBezTo>
                    <a:pt x="25686" y="9988"/>
                    <a:pt x="25847" y="9960"/>
                    <a:pt x="25964" y="9877"/>
                  </a:cubicBezTo>
                  <a:cubicBezTo>
                    <a:pt x="26082" y="9793"/>
                    <a:pt x="26231" y="9753"/>
                    <a:pt x="26367" y="9688"/>
                  </a:cubicBezTo>
                  <a:cubicBezTo>
                    <a:pt x="26416" y="9663"/>
                    <a:pt x="26481" y="9638"/>
                    <a:pt x="26506" y="9595"/>
                  </a:cubicBezTo>
                  <a:cubicBezTo>
                    <a:pt x="26584" y="9450"/>
                    <a:pt x="26732" y="9406"/>
                    <a:pt x="26856" y="9332"/>
                  </a:cubicBezTo>
                  <a:cubicBezTo>
                    <a:pt x="27060" y="9217"/>
                    <a:pt x="27277" y="9121"/>
                    <a:pt x="27478" y="9004"/>
                  </a:cubicBezTo>
                  <a:cubicBezTo>
                    <a:pt x="27645" y="8902"/>
                    <a:pt x="27800" y="8775"/>
                    <a:pt x="27961" y="8663"/>
                  </a:cubicBezTo>
                  <a:cubicBezTo>
                    <a:pt x="28029" y="8617"/>
                    <a:pt x="28106" y="8586"/>
                    <a:pt x="28181" y="8546"/>
                  </a:cubicBezTo>
                  <a:cubicBezTo>
                    <a:pt x="28332" y="8465"/>
                    <a:pt x="28490" y="8391"/>
                    <a:pt x="28636" y="8301"/>
                  </a:cubicBezTo>
                  <a:cubicBezTo>
                    <a:pt x="28719" y="8252"/>
                    <a:pt x="28784" y="8171"/>
                    <a:pt x="28865" y="8116"/>
                  </a:cubicBezTo>
                  <a:cubicBezTo>
                    <a:pt x="29001" y="8026"/>
                    <a:pt x="29143" y="7939"/>
                    <a:pt x="29286" y="7859"/>
                  </a:cubicBezTo>
                  <a:cubicBezTo>
                    <a:pt x="29354" y="7821"/>
                    <a:pt x="29431" y="7806"/>
                    <a:pt x="29499" y="7772"/>
                  </a:cubicBezTo>
                  <a:cubicBezTo>
                    <a:pt x="29617" y="7710"/>
                    <a:pt x="29756" y="7664"/>
                    <a:pt x="29834" y="7571"/>
                  </a:cubicBezTo>
                  <a:cubicBezTo>
                    <a:pt x="29920" y="7469"/>
                    <a:pt x="30032" y="7465"/>
                    <a:pt x="30122" y="7407"/>
                  </a:cubicBezTo>
                  <a:cubicBezTo>
                    <a:pt x="30267" y="7314"/>
                    <a:pt x="30391" y="7184"/>
                    <a:pt x="30527" y="7075"/>
                  </a:cubicBezTo>
                  <a:cubicBezTo>
                    <a:pt x="30537" y="7069"/>
                    <a:pt x="30551" y="7066"/>
                    <a:pt x="30568" y="7066"/>
                  </a:cubicBezTo>
                  <a:close/>
                  <a:moveTo>
                    <a:pt x="13549" y="2519"/>
                  </a:moveTo>
                  <a:cubicBezTo>
                    <a:pt x="13626" y="2686"/>
                    <a:pt x="13667" y="2841"/>
                    <a:pt x="13763" y="2956"/>
                  </a:cubicBezTo>
                  <a:cubicBezTo>
                    <a:pt x="13831" y="3042"/>
                    <a:pt x="13840" y="3141"/>
                    <a:pt x="13899" y="3222"/>
                  </a:cubicBezTo>
                  <a:cubicBezTo>
                    <a:pt x="13985" y="3339"/>
                    <a:pt x="14041" y="3476"/>
                    <a:pt x="14115" y="3596"/>
                  </a:cubicBezTo>
                  <a:cubicBezTo>
                    <a:pt x="14190" y="3720"/>
                    <a:pt x="14221" y="3841"/>
                    <a:pt x="14255" y="3971"/>
                  </a:cubicBezTo>
                  <a:cubicBezTo>
                    <a:pt x="14273" y="4042"/>
                    <a:pt x="14345" y="4098"/>
                    <a:pt x="14366" y="4172"/>
                  </a:cubicBezTo>
                  <a:cubicBezTo>
                    <a:pt x="14416" y="4327"/>
                    <a:pt x="14450" y="4488"/>
                    <a:pt x="14490" y="4646"/>
                  </a:cubicBezTo>
                  <a:cubicBezTo>
                    <a:pt x="14505" y="4704"/>
                    <a:pt x="14518" y="4766"/>
                    <a:pt x="14540" y="4825"/>
                  </a:cubicBezTo>
                  <a:cubicBezTo>
                    <a:pt x="14580" y="4924"/>
                    <a:pt x="14632" y="5017"/>
                    <a:pt x="14570" y="5125"/>
                  </a:cubicBezTo>
                  <a:cubicBezTo>
                    <a:pt x="14558" y="5150"/>
                    <a:pt x="14574" y="5200"/>
                    <a:pt x="14589" y="5231"/>
                  </a:cubicBezTo>
                  <a:cubicBezTo>
                    <a:pt x="14719" y="5481"/>
                    <a:pt x="14762" y="5760"/>
                    <a:pt x="14744" y="6026"/>
                  </a:cubicBezTo>
                  <a:cubicBezTo>
                    <a:pt x="14735" y="6165"/>
                    <a:pt x="14824" y="6292"/>
                    <a:pt x="14762" y="6425"/>
                  </a:cubicBezTo>
                  <a:cubicBezTo>
                    <a:pt x="14759" y="6435"/>
                    <a:pt x="14759" y="6456"/>
                    <a:pt x="14765" y="6463"/>
                  </a:cubicBezTo>
                  <a:cubicBezTo>
                    <a:pt x="14886" y="6602"/>
                    <a:pt x="14753" y="6785"/>
                    <a:pt x="14827" y="6911"/>
                  </a:cubicBezTo>
                  <a:cubicBezTo>
                    <a:pt x="14911" y="7051"/>
                    <a:pt x="14784" y="7205"/>
                    <a:pt x="14902" y="7335"/>
                  </a:cubicBezTo>
                  <a:cubicBezTo>
                    <a:pt x="14942" y="7379"/>
                    <a:pt x="14892" y="7496"/>
                    <a:pt x="14889" y="7580"/>
                  </a:cubicBezTo>
                  <a:cubicBezTo>
                    <a:pt x="14883" y="7769"/>
                    <a:pt x="14865" y="7958"/>
                    <a:pt x="14942" y="8140"/>
                  </a:cubicBezTo>
                  <a:cubicBezTo>
                    <a:pt x="14964" y="8187"/>
                    <a:pt x="14948" y="8249"/>
                    <a:pt x="14948" y="8301"/>
                  </a:cubicBezTo>
                  <a:cubicBezTo>
                    <a:pt x="14939" y="8437"/>
                    <a:pt x="14933" y="8574"/>
                    <a:pt x="14923" y="8710"/>
                  </a:cubicBezTo>
                  <a:cubicBezTo>
                    <a:pt x="14923" y="8725"/>
                    <a:pt x="14911" y="8744"/>
                    <a:pt x="14914" y="8756"/>
                  </a:cubicBezTo>
                  <a:cubicBezTo>
                    <a:pt x="15001" y="8911"/>
                    <a:pt x="14945" y="9072"/>
                    <a:pt x="14936" y="9233"/>
                  </a:cubicBezTo>
                  <a:cubicBezTo>
                    <a:pt x="14936" y="9273"/>
                    <a:pt x="14970" y="9320"/>
                    <a:pt x="14964" y="9363"/>
                  </a:cubicBezTo>
                  <a:cubicBezTo>
                    <a:pt x="14938" y="9547"/>
                    <a:pt x="14822" y="9638"/>
                    <a:pt x="14639" y="9638"/>
                  </a:cubicBezTo>
                  <a:cubicBezTo>
                    <a:pt x="14622" y="9638"/>
                    <a:pt x="14604" y="9637"/>
                    <a:pt x="14586" y="9635"/>
                  </a:cubicBezTo>
                  <a:cubicBezTo>
                    <a:pt x="14574" y="9634"/>
                    <a:pt x="14562" y="9633"/>
                    <a:pt x="14551" y="9633"/>
                  </a:cubicBezTo>
                  <a:cubicBezTo>
                    <a:pt x="14489" y="9633"/>
                    <a:pt x="14424" y="9649"/>
                    <a:pt x="14361" y="9649"/>
                  </a:cubicBezTo>
                  <a:cubicBezTo>
                    <a:pt x="14352" y="9649"/>
                    <a:pt x="14344" y="9648"/>
                    <a:pt x="14335" y="9648"/>
                  </a:cubicBezTo>
                  <a:cubicBezTo>
                    <a:pt x="14208" y="9638"/>
                    <a:pt x="13998" y="9412"/>
                    <a:pt x="13939" y="9301"/>
                  </a:cubicBezTo>
                  <a:cubicBezTo>
                    <a:pt x="13896" y="9217"/>
                    <a:pt x="13797" y="9131"/>
                    <a:pt x="13707" y="9106"/>
                  </a:cubicBezTo>
                  <a:cubicBezTo>
                    <a:pt x="13694" y="9103"/>
                    <a:pt x="13681" y="9101"/>
                    <a:pt x="13669" y="9101"/>
                  </a:cubicBezTo>
                  <a:cubicBezTo>
                    <a:pt x="13557" y="9101"/>
                    <a:pt x="13488" y="9233"/>
                    <a:pt x="13524" y="9372"/>
                  </a:cubicBezTo>
                  <a:cubicBezTo>
                    <a:pt x="13543" y="9443"/>
                    <a:pt x="13571" y="9512"/>
                    <a:pt x="13595" y="9577"/>
                  </a:cubicBezTo>
                  <a:cubicBezTo>
                    <a:pt x="13608" y="9607"/>
                    <a:pt x="13626" y="9654"/>
                    <a:pt x="13648" y="9657"/>
                  </a:cubicBezTo>
                  <a:cubicBezTo>
                    <a:pt x="13794" y="9685"/>
                    <a:pt x="13831" y="9833"/>
                    <a:pt x="13936" y="9898"/>
                  </a:cubicBezTo>
                  <a:cubicBezTo>
                    <a:pt x="14070" y="9983"/>
                    <a:pt x="14206" y="10077"/>
                    <a:pt x="14374" y="10077"/>
                  </a:cubicBezTo>
                  <a:cubicBezTo>
                    <a:pt x="14396" y="10077"/>
                    <a:pt x="14420" y="10075"/>
                    <a:pt x="14444" y="10072"/>
                  </a:cubicBezTo>
                  <a:cubicBezTo>
                    <a:pt x="14595" y="10050"/>
                    <a:pt x="14747" y="10044"/>
                    <a:pt x="14930" y="10028"/>
                  </a:cubicBezTo>
                  <a:lnTo>
                    <a:pt x="14930" y="10028"/>
                  </a:lnTo>
                  <a:cubicBezTo>
                    <a:pt x="14849" y="10162"/>
                    <a:pt x="14948" y="10329"/>
                    <a:pt x="14818" y="10446"/>
                  </a:cubicBezTo>
                  <a:cubicBezTo>
                    <a:pt x="14800" y="10462"/>
                    <a:pt x="14790" y="10514"/>
                    <a:pt x="14800" y="10536"/>
                  </a:cubicBezTo>
                  <a:cubicBezTo>
                    <a:pt x="14855" y="10666"/>
                    <a:pt x="14772" y="10762"/>
                    <a:pt x="14741" y="10870"/>
                  </a:cubicBezTo>
                  <a:cubicBezTo>
                    <a:pt x="14697" y="11031"/>
                    <a:pt x="14685" y="11198"/>
                    <a:pt x="14651" y="11359"/>
                  </a:cubicBezTo>
                  <a:cubicBezTo>
                    <a:pt x="14639" y="11431"/>
                    <a:pt x="14623" y="11514"/>
                    <a:pt x="14580" y="11558"/>
                  </a:cubicBezTo>
                  <a:cubicBezTo>
                    <a:pt x="14431" y="11700"/>
                    <a:pt x="14481" y="11917"/>
                    <a:pt x="14366" y="12065"/>
                  </a:cubicBezTo>
                  <a:cubicBezTo>
                    <a:pt x="14307" y="12139"/>
                    <a:pt x="14245" y="12211"/>
                    <a:pt x="14187" y="12285"/>
                  </a:cubicBezTo>
                  <a:cubicBezTo>
                    <a:pt x="14094" y="12403"/>
                    <a:pt x="14013" y="12526"/>
                    <a:pt x="13911" y="12635"/>
                  </a:cubicBezTo>
                  <a:cubicBezTo>
                    <a:pt x="13837" y="12718"/>
                    <a:pt x="13738" y="12783"/>
                    <a:pt x="13654" y="12861"/>
                  </a:cubicBezTo>
                  <a:cubicBezTo>
                    <a:pt x="13543" y="12969"/>
                    <a:pt x="13416" y="13043"/>
                    <a:pt x="13270" y="13090"/>
                  </a:cubicBezTo>
                  <a:cubicBezTo>
                    <a:pt x="13196" y="13114"/>
                    <a:pt x="13137" y="13183"/>
                    <a:pt x="13069" y="13217"/>
                  </a:cubicBezTo>
                  <a:cubicBezTo>
                    <a:pt x="13017" y="13244"/>
                    <a:pt x="12952" y="13248"/>
                    <a:pt x="12893" y="13263"/>
                  </a:cubicBezTo>
                  <a:cubicBezTo>
                    <a:pt x="12868" y="13272"/>
                    <a:pt x="12840" y="13282"/>
                    <a:pt x="12815" y="13297"/>
                  </a:cubicBezTo>
                  <a:cubicBezTo>
                    <a:pt x="12698" y="13358"/>
                    <a:pt x="12579" y="13393"/>
                    <a:pt x="12453" y="13393"/>
                  </a:cubicBezTo>
                  <a:cubicBezTo>
                    <a:pt x="12406" y="13393"/>
                    <a:pt x="12357" y="13388"/>
                    <a:pt x="12308" y="13378"/>
                  </a:cubicBezTo>
                  <a:cubicBezTo>
                    <a:pt x="12298" y="13376"/>
                    <a:pt x="12288" y="13375"/>
                    <a:pt x="12278" y="13375"/>
                  </a:cubicBezTo>
                  <a:cubicBezTo>
                    <a:pt x="12220" y="13375"/>
                    <a:pt x="12158" y="13400"/>
                    <a:pt x="12100" y="13405"/>
                  </a:cubicBezTo>
                  <a:cubicBezTo>
                    <a:pt x="11964" y="13421"/>
                    <a:pt x="11831" y="13433"/>
                    <a:pt x="11698" y="13446"/>
                  </a:cubicBezTo>
                  <a:cubicBezTo>
                    <a:pt x="11690" y="13446"/>
                    <a:pt x="11682" y="13452"/>
                    <a:pt x="11678" y="13452"/>
                  </a:cubicBezTo>
                  <a:cubicBezTo>
                    <a:pt x="11677" y="13452"/>
                    <a:pt x="11677" y="13452"/>
                    <a:pt x="11676" y="13452"/>
                  </a:cubicBezTo>
                  <a:cubicBezTo>
                    <a:pt x="11645" y="13418"/>
                    <a:pt x="11612" y="13407"/>
                    <a:pt x="11578" y="13407"/>
                  </a:cubicBezTo>
                  <a:cubicBezTo>
                    <a:pt x="11527" y="13407"/>
                    <a:pt x="11473" y="13430"/>
                    <a:pt x="11421" y="13430"/>
                  </a:cubicBezTo>
                  <a:cubicBezTo>
                    <a:pt x="11410" y="13430"/>
                    <a:pt x="11399" y="13429"/>
                    <a:pt x="11388" y="13427"/>
                  </a:cubicBezTo>
                  <a:cubicBezTo>
                    <a:pt x="11325" y="13414"/>
                    <a:pt x="11259" y="13411"/>
                    <a:pt x="11192" y="13411"/>
                  </a:cubicBezTo>
                  <a:cubicBezTo>
                    <a:pt x="11151" y="13411"/>
                    <a:pt x="11110" y="13412"/>
                    <a:pt x="11070" y="13412"/>
                  </a:cubicBezTo>
                  <a:cubicBezTo>
                    <a:pt x="11054" y="13412"/>
                    <a:pt x="11039" y="13412"/>
                    <a:pt x="11023" y="13412"/>
                  </a:cubicBezTo>
                  <a:cubicBezTo>
                    <a:pt x="11014" y="13412"/>
                    <a:pt x="11002" y="13399"/>
                    <a:pt x="10992" y="13393"/>
                  </a:cubicBezTo>
                  <a:cubicBezTo>
                    <a:pt x="10884" y="13334"/>
                    <a:pt x="10677" y="13297"/>
                    <a:pt x="10543" y="13294"/>
                  </a:cubicBezTo>
                  <a:cubicBezTo>
                    <a:pt x="10482" y="13291"/>
                    <a:pt x="10423" y="13254"/>
                    <a:pt x="10361" y="13238"/>
                  </a:cubicBezTo>
                  <a:cubicBezTo>
                    <a:pt x="10129" y="13170"/>
                    <a:pt x="9897" y="13114"/>
                    <a:pt x="9667" y="13037"/>
                  </a:cubicBezTo>
                  <a:cubicBezTo>
                    <a:pt x="9575" y="13009"/>
                    <a:pt x="9494" y="12944"/>
                    <a:pt x="9407" y="12895"/>
                  </a:cubicBezTo>
                  <a:cubicBezTo>
                    <a:pt x="9369" y="12871"/>
                    <a:pt x="9330" y="12853"/>
                    <a:pt x="9292" y="12853"/>
                  </a:cubicBezTo>
                  <a:cubicBezTo>
                    <a:pt x="9260" y="12853"/>
                    <a:pt x="9229" y="12867"/>
                    <a:pt x="9200" y="12901"/>
                  </a:cubicBezTo>
                  <a:cubicBezTo>
                    <a:pt x="9082" y="13046"/>
                    <a:pt x="9067" y="13142"/>
                    <a:pt x="9132" y="13235"/>
                  </a:cubicBezTo>
                  <a:cubicBezTo>
                    <a:pt x="9191" y="13319"/>
                    <a:pt x="9250" y="13402"/>
                    <a:pt x="9290" y="13495"/>
                  </a:cubicBezTo>
                  <a:cubicBezTo>
                    <a:pt x="9321" y="13566"/>
                    <a:pt x="9364" y="13600"/>
                    <a:pt x="9435" y="13622"/>
                  </a:cubicBezTo>
                  <a:cubicBezTo>
                    <a:pt x="9544" y="13653"/>
                    <a:pt x="9649" y="13687"/>
                    <a:pt x="9695" y="13811"/>
                  </a:cubicBezTo>
                  <a:cubicBezTo>
                    <a:pt x="9708" y="13845"/>
                    <a:pt x="9767" y="13876"/>
                    <a:pt x="9804" y="13879"/>
                  </a:cubicBezTo>
                  <a:cubicBezTo>
                    <a:pt x="9915" y="13882"/>
                    <a:pt x="9980" y="13944"/>
                    <a:pt x="10045" y="14021"/>
                  </a:cubicBezTo>
                  <a:cubicBezTo>
                    <a:pt x="10057" y="14037"/>
                    <a:pt x="10082" y="14049"/>
                    <a:pt x="10104" y="14055"/>
                  </a:cubicBezTo>
                  <a:cubicBezTo>
                    <a:pt x="10172" y="14077"/>
                    <a:pt x="10240" y="14096"/>
                    <a:pt x="10327" y="14120"/>
                  </a:cubicBezTo>
                  <a:cubicBezTo>
                    <a:pt x="10246" y="14325"/>
                    <a:pt x="10110" y="14467"/>
                    <a:pt x="10036" y="14647"/>
                  </a:cubicBezTo>
                  <a:cubicBezTo>
                    <a:pt x="9962" y="14829"/>
                    <a:pt x="9887" y="15012"/>
                    <a:pt x="9797" y="15191"/>
                  </a:cubicBezTo>
                  <a:cubicBezTo>
                    <a:pt x="9714" y="15365"/>
                    <a:pt x="9615" y="15529"/>
                    <a:pt x="9500" y="15733"/>
                  </a:cubicBezTo>
                  <a:cubicBezTo>
                    <a:pt x="9409" y="15722"/>
                    <a:pt x="9293" y="15689"/>
                    <a:pt x="9179" y="15689"/>
                  </a:cubicBezTo>
                  <a:cubicBezTo>
                    <a:pt x="9169" y="15689"/>
                    <a:pt x="9160" y="15689"/>
                    <a:pt x="9151" y="15690"/>
                  </a:cubicBezTo>
                  <a:cubicBezTo>
                    <a:pt x="9144" y="15690"/>
                    <a:pt x="9138" y="15690"/>
                    <a:pt x="9131" y="15690"/>
                  </a:cubicBezTo>
                  <a:cubicBezTo>
                    <a:pt x="9052" y="15690"/>
                    <a:pt x="8977" y="15661"/>
                    <a:pt x="8910" y="15661"/>
                  </a:cubicBezTo>
                  <a:cubicBezTo>
                    <a:pt x="8903" y="15661"/>
                    <a:pt x="8895" y="15661"/>
                    <a:pt x="8887" y="15662"/>
                  </a:cubicBezTo>
                  <a:cubicBezTo>
                    <a:pt x="8873" y="15664"/>
                    <a:pt x="8859" y="15664"/>
                    <a:pt x="8846" y="15664"/>
                  </a:cubicBezTo>
                  <a:cubicBezTo>
                    <a:pt x="8705" y="15664"/>
                    <a:pt x="8591" y="15584"/>
                    <a:pt x="8466" y="15575"/>
                  </a:cubicBezTo>
                  <a:cubicBezTo>
                    <a:pt x="8312" y="15563"/>
                    <a:pt x="8175" y="15510"/>
                    <a:pt x="8036" y="15464"/>
                  </a:cubicBezTo>
                  <a:cubicBezTo>
                    <a:pt x="7984" y="15445"/>
                    <a:pt x="7940" y="15405"/>
                    <a:pt x="7894" y="15374"/>
                  </a:cubicBezTo>
                  <a:cubicBezTo>
                    <a:pt x="7826" y="15331"/>
                    <a:pt x="7761" y="15272"/>
                    <a:pt x="7686" y="15247"/>
                  </a:cubicBezTo>
                  <a:cubicBezTo>
                    <a:pt x="7544" y="15198"/>
                    <a:pt x="7436" y="15117"/>
                    <a:pt x="7334" y="15009"/>
                  </a:cubicBezTo>
                  <a:cubicBezTo>
                    <a:pt x="7250" y="14919"/>
                    <a:pt x="7129" y="14866"/>
                    <a:pt x="7024" y="14795"/>
                  </a:cubicBezTo>
                  <a:cubicBezTo>
                    <a:pt x="7002" y="14780"/>
                    <a:pt x="6965" y="14770"/>
                    <a:pt x="6959" y="14752"/>
                  </a:cubicBezTo>
                  <a:cubicBezTo>
                    <a:pt x="6934" y="14684"/>
                    <a:pt x="6900" y="14644"/>
                    <a:pt x="6823" y="14634"/>
                  </a:cubicBezTo>
                  <a:cubicBezTo>
                    <a:pt x="6792" y="14628"/>
                    <a:pt x="6773" y="14566"/>
                    <a:pt x="6745" y="14532"/>
                  </a:cubicBezTo>
                  <a:cubicBezTo>
                    <a:pt x="6708" y="14483"/>
                    <a:pt x="6680" y="14408"/>
                    <a:pt x="6631" y="14387"/>
                  </a:cubicBezTo>
                  <a:cubicBezTo>
                    <a:pt x="6529" y="14340"/>
                    <a:pt x="6495" y="14257"/>
                    <a:pt x="6442" y="14170"/>
                  </a:cubicBezTo>
                  <a:cubicBezTo>
                    <a:pt x="6396" y="14089"/>
                    <a:pt x="6315" y="14031"/>
                    <a:pt x="6250" y="13959"/>
                  </a:cubicBezTo>
                  <a:cubicBezTo>
                    <a:pt x="6194" y="13901"/>
                    <a:pt x="6136" y="13848"/>
                    <a:pt x="6136" y="13749"/>
                  </a:cubicBezTo>
                  <a:cubicBezTo>
                    <a:pt x="6133" y="13693"/>
                    <a:pt x="6102" y="13613"/>
                    <a:pt x="6055" y="13582"/>
                  </a:cubicBezTo>
                  <a:cubicBezTo>
                    <a:pt x="5904" y="13489"/>
                    <a:pt x="5894" y="13325"/>
                    <a:pt x="5829" y="13189"/>
                  </a:cubicBezTo>
                  <a:cubicBezTo>
                    <a:pt x="5826" y="13183"/>
                    <a:pt x="5826" y="13173"/>
                    <a:pt x="5820" y="13167"/>
                  </a:cubicBezTo>
                  <a:cubicBezTo>
                    <a:pt x="5736" y="13071"/>
                    <a:pt x="5668" y="12969"/>
                    <a:pt x="5687" y="12895"/>
                  </a:cubicBezTo>
                  <a:cubicBezTo>
                    <a:pt x="5879" y="12477"/>
                    <a:pt x="6049" y="12108"/>
                    <a:pt x="6222" y="11734"/>
                  </a:cubicBezTo>
                  <a:cubicBezTo>
                    <a:pt x="6323" y="11734"/>
                    <a:pt x="6427" y="11725"/>
                    <a:pt x="6528" y="11725"/>
                  </a:cubicBezTo>
                  <a:cubicBezTo>
                    <a:pt x="6591" y="11725"/>
                    <a:pt x="6654" y="11728"/>
                    <a:pt x="6714" y="11740"/>
                  </a:cubicBezTo>
                  <a:cubicBezTo>
                    <a:pt x="6749" y="11746"/>
                    <a:pt x="6781" y="11749"/>
                    <a:pt x="6812" y="11749"/>
                  </a:cubicBezTo>
                  <a:cubicBezTo>
                    <a:pt x="6962" y="11749"/>
                    <a:pt x="7075" y="11683"/>
                    <a:pt x="7204" y="11588"/>
                  </a:cubicBezTo>
                  <a:cubicBezTo>
                    <a:pt x="7365" y="11471"/>
                    <a:pt x="7420" y="11313"/>
                    <a:pt x="7488" y="11149"/>
                  </a:cubicBezTo>
                  <a:cubicBezTo>
                    <a:pt x="7507" y="11103"/>
                    <a:pt x="7522" y="11056"/>
                    <a:pt x="7535" y="11007"/>
                  </a:cubicBezTo>
                  <a:cubicBezTo>
                    <a:pt x="7566" y="10904"/>
                    <a:pt x="7587" y="10799"/>
                    <a:pt x="7621" y="10700"/>
                  </a:cubicBezTo>
                  <a:cubicBezTo>
                    <a:pt x="7680" y="10517"/>
                    <a:pt x="7748" y="10335"/>
                    <a:pt x="7813" y="10152"/>
                  </a:cubicBezTo>
                  <a:cubicBezTo>
                    <a:pt x="7823" y="10127"/>
                    <a:pt x="7835" y="10100"/>
                    <a:pt x="7832" y="10072"/>
                  </a:cubicBezTo>
                  <a:cubicBezTo>
                    <a:pt x="7807" y="9889"/>
                    <a:pt x="7897" y="9719"/>
                    <a:pt x="7912" y="9552"/>
                  </a:cubicBezTo>
                  <a:cubicBezTo>
                    <a:pt x="7934" y="9354"/>
                    <a:pt x="7999" y="9156"/>
                    <a:pt x="7974" y="8957"/>
                  </a:cubicBezTo>
                  <a:cubicBezTo>
                    <a:pt x="7953" y="8788"/>
                    <a:pt x="7837" y="8660"/>
                    <a:pt x="7647" y="8660"/>
                  </a:cubicBezTo>
                  <a:cubicBezTo>
                    <a:pt x="7643" y="8660"/>
                    <a:pt x="7638" y="8660"/>
                    <a:pt x="7634" y="8660"/>
                  </a:cubicBezTo>
                  <a:cubicBezTo>
                    <a:pt x="7498" y="8663"/>
                    <a:pt x="7361" y="8651"/>
                    <a:pt x="7228" y="8719"/>
                  </a:cubicBezTo>
                  <a:cubicBezTo>
                    <a:pt x="7205" y="8731"/>
                    <a:pt x="7176" y="8737"/>
                    <a:pt x="7144" y="8737"/>
                  </a:cubicBezTo>
                  <a:cubicBezTo>
                    <a:pt x="7081" y="8737"/>
                    <a:pt x="7009" y="8715"/>
                    <a:pt x="6959" y="8688"/>
                  </a:cubicBezTo>
                  <a:cubicBezTo>
                    <a:pt x="6844" y="8626"/>
                    <a:pt x="6733" y="8657"/>
                    <a:pt x="6622" y="8639"/>
                  </a:cubicBezTo>
                  <a:cubicBezTo>
                    <a:pt x="6588" y="8632"/>
                    <a:pt x="6544" y="8629"/>
                    <a:pt x="6523" y="8608"/>
                  </a:cubicBezTo>
                  <a:cubicBezTo>
                    <a:pt x="6430" y="8515"/>
                    <a:pt x="6318" y="8502"/>
                    <a:pt x="6194" y="8493"/>
                  </a:cubicBezTo>
                  <a:cubicBezTo>
                    <a:pt x="6126" y="8490"/>
                    <a:pt x="6052" y="8425"/>
                    <a:pt x="5999" y="8369"/>
                  </a:cubicBezTo>
                  <a:cubicBezTo>
                    <a:pt x="5879" y="8236"/>
                    <a:pt x="5755" y="8103"/>
                    <a:pt x="5653" y="7955"/>
                  </a:cubicBezTo>
                  <a:cubicBezTo>
                    <a:pt x="5578" y="7840"/>
                    <a:pt x="5526" y="7707"/>
                    <a:pt x="5486" y="7574"/>
                  </a:cubicBezTo>
                  <a:cubicBezTo>
                    <a:pt x="5461" y="7500"/>
                    <a:pt x="5517" y="7394"/>
                    <a:pt x="5483" y="7332"/>
                  </a:cubicBezTo>
                  <a:cubicBezTo>
                    <a:pt x="5436" y="7252"/>
                    <a:pt x="5445" y="7193"/>
                    <a:pt x="5470" y="7119"/>
                  </a:cubicBezTo>
                  <a:cubicBezTo>
                    <a:pt x="5526" y="6964"/>
                    <a:pt x="5578" y="6809"/>
                    <a:pt x="5631" y="6655"/>
                  </a:cubicBezTo>
                  <a:cubicBezTo>
                    <a:pt x="5634" y="6645"/>
                    <a:pt x="5637" y="6639"/>
                    <a:pt x="5643" y="6633"/>
                  </a:cubicBezTo>
                  <a:cubicBezTo>
                    <a:pt x="5777" y="6490"/>
                    <a:pt x="5907" y="6348"/>
                    <a:pt x="6046" y="6212"/>
                  </a:cubicBezTo>
                  <a:cubicBezTo>
                    <a:pt x="6077" y="6181"/>
                    <a:pt x="6139" y="6187"/>
                    <a:pt x="6179" y="6165"/>
                  </a:cubicBezTo>
                  <a:cubicBezTo>
                    <a:pt x="6278" y="6116"/>
                    <a:pt x="6371" y="6029"/>
                    <a:pt x="6473" y="6014"/>
                  </a:cubicBezTo>
                  <a:cubicBezTo>
                    <a:pt x="6595" y="5999"/>
                    <a:pt x="6716" y="5969"/>
                    <a:pt x="6838" y="5969"/>
                  </a:cubicBezTo>
                  <a:cubicBezTo>
                    <a:pt x="6918" y="5969"/>
                    <a:pt x="6999" y="5982"/>
                    <a:pt x="7080" y="6020"/>
                  </a:cubicBezTo>
                  <a:cubicBezTo>
                    <a:pt x="7102" y="6031"/>
                    <a:pt x="7127" y="6035"/>
                    <a:pt x="7154" y="6035"/>
                  </a:cubicBezTo>
                  <a:cubicBezTo>
                    <a:pt x="7202" y="6035"/>
                    <a:pt x="7255" y="6023"/>
                    <a:pt x="7304" y="6023"/>
                  </a:cubicBezTo>
                  <a:cubicBezTo>
                    <a:pt x="7327" y="6023"/>
                    <a:pt x="7348" y="6025"/>
                    <a:pt x="7368" y="6032"/>
                  </a:cubicBezTo>
                  <a:cubicBezTo>
                    <a:pt x="7525" y="6091"/>
                    <a:pt x="7671" y="6181"/>
                    <a:pt x="7820" y="6258"/>
                  </a:cubicBezTo>
                  <a:cubicBezTo>
                    <a:pt x="7897" y="6299"/>
                    <a:pt x="7971" y="6348"/>
                    <a:pt x="8055" y="6379"/>
                  </a:cubicBezTo>
                  <a:cubicBezTo>
                    <a:pt x="8067" y="6384"/>
                    <a:pt x="8080" y="6385"/>
                    <a:pt x="8093" y="6385"/>
                  </a:cubicBezTo>
                  <a:cubicBezTo>
                    <a:pt x="8127" y="6385"/>
                    <a:pt x="8164" y="6374"/>
                    <a:pt x="8197" y="6364"/>
                  </a:cubicBezTo>
                  <a:cubicBezTo>
                    <a:pt x="8327" y="6326"/>
                    <a:pt x="8457" y="6277"/>
                    <a:pt x="8587" y="6237"/>
                  </a:cubicBezTo>
                  <a:cubicBezTo>
                    <a:pt x="8711" y="6199"/>
                    <a:pt x="8826" y="6159"/>
                    <a:pt x="8934" y="6073"/>
                  </a:cubicBezTo>
                  <a:cubicBezTo>
                    <a:pt x="9058" y="5970"/>
                    <a:pt x="9206" y="5881"/>
                    <a:pt x="9383" y="5881"/>
                  </a:cubicBezTo>
                  <a:cubicBezTo>
                    <a:pt x="9401" y="5881"/>
                    <a:pt x="9423" y="5868"/>
                    <a:pt x="9438" y="5859"/>
                  </a:cubicBezTo>
                  <a:cubicBezTo>
                    <a:pt x="9612" y="5754"/>
                    <a:pt x="9785" y="5652"/>
                    <a:pt x="9955" y="5540"/>
                  </a:cubicBezTo>
                  <a:cubicBezTo>
                    <a:pt x="10036" y="5488"/>
                    <a:pt x="10104" y="5410"/>
                    <a:pt x="10187" y="5354"/>
                  </a:cubicBezTo>
                  <a:cubicBezTo>
                    <a:pt x="10432" y="5190"/>
                    <a:pt x="10683" y="5029"/>
                    <a:pt x="10933" y="4869"/>
                  </a:cubicBezTo>
                  <a:cubicBezTo>
                    <a:pt x="11029" y="4807"/>
                    <a:pt x="11156" y="4779"/>
                    <a:pt x="11231" y="4698"/>
                  </a:cubicBezTo>
                  <a:cubicBezTo>
                    <a:pt x="11354" y="4562"/>
                    <a:pt x="11531" y="4500"/>
                    <a:pt x="11648" y="4352"/>
                  </a:cubicBezTo>
                  <a:cubicBezTo>
                    <a:pt x="11741" y="4231"/>
                    <a:pt x="11862" y="4110"/>
                    <a:pt x="12026" y="4061"/>
                  </a:cubicBezTo>
                  <a:cubicBezTo>
                    <a:pt x="12076" y="4048"/>
                    <a:pt x="12128" y="4011"/>
                    <a:pt x="12159" y="3971"/>
                  </a:cubicBezTo>
                  <a:cubicBezTo>
                    <a:pt x="12240" y="3859"/>
                    <a:pt x="12391" y="3819"/>
                    <a:pt x="12429" y="3671"/>
                  </a:cubicBezTo>
                  <a:cubicBezTo>
                    <a:pt x="12438" y="3640"/>
                    <a:pt x="12478" y="3609"/>
                    <a:pt x="12509" y="3596"/>
                  </a:cubicBezTo>
                  <a:cubicBezTo>
                    <a:pt x="12713" y="3531"/>
                    <a:pt x="12812" y="3349"/>
                    <a:pt x="12958" y="3213"/>
                  </a:cubicBezTo>
                  <a:cubicBezTo>
                    <a:pt x="13072" y="3104"/>
                    <a:pt x="13100" y="2925"/>
                    <a:pt x="13270" y="2857"/>
                  </a:cubicBezTo>
                  <a:cubicBezTo>
                    <a:pt x="13335" y="2829"/>
                    <a:pt x="13363" y="2723"/>
                    <a:pt x="13416" y="2658"/>
                  </a:cubicBezTo>
                  <a:cubicBezTo>
                    <a:pt x="13450" y="2615"/>
                    <a:pt x="13490" y="2578"/>
                    <a:pt x="13549" y="2519"/>
                  </a:cubicBezTo>
                  <a:close/>
                  <a:moveTo>
                    <a:pt x="29617" y="32655"/>
                  </a:moveTo>
                  <a:cubicBezTo>
                    <a:pt x="29636" y="32655"/>
                    <a:pt x="29654" y="32655"/>
                    <a:pt x="29670" y="32661"/>
                  </a:cubicBezTo>
                  <a:cubicBezTo>
                    <a:pt x="29728" y="32675"/>
                    <a:pt x="29794" y="32711"/>
                    <a:pt x="29848" y="32711"/>
                  </a:cubicBezTo>
                  <a:cubicBezTo>
                    <a:pt x="29857" y="32711"/>
                    <a:pt x="29866" y="32710"/>
                    <a:pt x="29874" y="32708"/>
                  </a:cubicBezTo>
                  <a:cubicBezTo>
                    <a:pt x="29960" y="32686"/>
                    <a:pt x="30045" y="32674"/>
                    <a:pt x="30130" y="32674"/>
                  </a:cubicBezTo>
                  <a:cubicBezTo>
                    <a:pt x="30213" y="32674"/>
                    <a:pt x="30295" y="32685"/>
                    <a:pt x="30378" y="32708"/>
                  </a:cubicBezTo>
                  <a:cubicBezTo>
                    <a:pt x="30385" y="32709"/>
                    <a:pt x="30392" y="32710"/>
                    <a:pt x="30398" y="32710"/>
                  </a:cubicBezTo>
                  <a:cubicBezTo>
                    <a:pt x="30447" y="32710"/>
                    <a:pt x="30504" y="32676"/>
                    <a:pt x="30558" y="32668"/>
                  </a:cubicBezTo>
                  <a:cubicBezTo>
                    <a:pt x="30586" y="32663"/>
                    <a:pt x="30611" y="32659"/>
                    <a:pt x="30637" y="32659"/>
                  </a:cubicBezTo>
                  <a:cubicBezTo>
                    <a:pt x="30677" y="32659"/>
                    <a:pt x="30717" y="32668"/>
                    <a:pt x="30762" y="32692"/>
                  </a:cubicBezTo>
                  <a:cubicBezTo>
                    <a:pt x="30780" y="32701"/>
                    <a:pt x="30801" y="32705"/>
                    <a:pt x="30823" y="32705"/>
                  </a:cubicBezTo>
                  <a:cubicBezTo>
                    <a:pt x="30877" y="32705"/>
                    <a:pt x="30941" y="32684"/>
                    <a:pt x="30994" y="32680"/>
                  </a:cubicBezTo>
                  <a:lnTo>
                    <a:pt x="30994" y="33296"/>
                  </a:lnTo>
                  <a:cubicBezTo>
                    <a:pt x="30877" y="33284"/>
                    <a:pt x="30765" y="33268"/>
                    <a:pt x="30654" y="33256"/>
                  </a:cubicBezTo>
                  <a:cubicBezTo>
                    <a:pt x="30652" y="33256"/>
                    <a:pt x="30648" y="33254"/>
                    <a:pt x="30645" y="33254"/>
                  </a:cubicBezTo>
                  <a:cubicBezTo>
                    <a:pt x="30644" y="33254"/>
                    <a:pt x="30643" y="33255"/>
                    <a:pt x="30642" y="33256"/>
                  </a:cubicBezTo>
                  <a:cubicBezTo>
                    <a:pt x="30601" y="33277"/>
                    <a:pt x="30559" y="33283"/>
                    <a:pt x="30518" y="33283"/>
                  </a:cubicBezTo>
                  <a:cubicBezTo>
                    <a:pt x="30440" y="33283"/>
                    <a:pt x="30362" y="33261"/>
                    <a:pt x="30283" y="33261"/>
                  </a:cubicBezTo>
                  <a:cubicBezTo>
                    <a:pt x="30252" y="33261"/>
                    <a:pt x="30221" y="33264"/>
                    <a:pt x="30190" y="33274"/>
                  </a:cubicBezTo>
                  <a:cubicBezTo>
                    <a:pt x="30139" y="33291"/>
                    <a:pt x="30084" y="33294"/>
                    <a:pt x="30029" y="33294"/>
                  </a:cubicBezTo>
                  <a:cubicBezTo>
                    <a:pt x="29990" y="33294"/>
                    <a:pt x="29951" y="33292"/>
                    <a:pt x="29912" y="33292"/>
                  </a:cubicBezTo>
                  <a:cubicBezTo>
                    <a:pt x="29901" y="33292"/>
                    <a:pt x="29891" y="33293"/>
                    <a:pt x="29880" y="33293"/>
                  </a:cubicBezTo>
                  <a:cubicBezTo>
                    <a:pt x="29824" y="33293"/>
                    <a:pt x="29769" y="33287"/>
                    <a:pt x="29710" y="33284"/>
                  </a:cubicBezTo>
                  <a:cubicBezTo>
                    <a:pt x="29583" y="33271"/>
                    <a:pt x="29453" y="33262"/>
                    <a:pt x="29311" y="33250"/>
                  </a:cubicBezTo>
                  <a:cubicBezTo>
                    <a:pt x="29295" y="33042"/>
                    <a:pt x="29280" y="32847"/>
                    <a:pt x="29267" y="32655"/>
                  </a:cubicBezTo>
                  <a:close/>
                  <a:moveTo>
                    <a:pt x="26320" y="32668"/>
                  </a:moveTo>
                  <a:cubicBezTo>
                    <a:pt x="26320" y="32677"/>
                    <a:pt x="26320" y="32683"/>
                    <a:pt x="26320" y="32692"/>
                  </a:cubicBezTo>
                  <a:lnTo>
                    <a:pt x="26785" y="32692"/>
                  </a:lnTo>
                  <a:cubicBezTo>
                    <a:pt x="26806" y="32841"/>
                    <a:pt x="26819" y="32968"/>
                    <a:pt x="26837" y="33092"/>
                  </a:cubicBezTo>
                  <a:cubicBezTo>
                    <a:pt x="26856" y="33206"/>
                    <a:pt x="26760" y="33298"/>
                    <a:pt x="26643" y="33298"/>
                  </a:cubicBezTo>
                  <a:cubicBezTo>
                    <a:pt x="26624" y="33298"/>
                    <a:pt x="26604" y="33295"/>
                    <a:pt x="26584" y="33290"/>
                  </a:cubicBezTo>
                  <a:cubicBezTo>
                    <a:pt x="26494" y="33268"/>
                    <a:pt x="26404" y="33237"/>
                    <a:pt x="26314" y="33237"/>
                  </a:cubicBezTo>
                  <a:cubicBezTo>
                    <a:pt x="26209" y="33237"/>
                    <a:pt x="26104" y="33265"/>
                    <a:pt x="26002" y="33281"/>
                  </a:cubicBezTo>
                  <a:cubicBezTo>
                    <a:pt x="25995" y="33283"/>
                    <a:pt x="25988" y="33285"/>
                    <a:pt x="25983" y="33285"/>
                  </a:cubicBezTo>
                  <a:cubicBezTo>
                    <a:pt x="25981" y="33285"/>
                    <a:pt x="25979" y="33285"/>
                    <a:pt x="25977" y="33284"/>
                  </a:cubicBezTo>
                  <a:cubicBezTo>
                    <a:pt x="25856" y="33271"/>
                    <a:pt x="25738" y="33247"/>
                    <a:pt x="25621" y="33243"/>
                  </a:cubicBezTo>
                  <a:cubicBezTo>
                    <a:pt x="25540" y="33243"/>
                    <a:pt x="25457" y="33271"/>
                    <a:pt x="25376" y="33284"/>
                  </a:cubicBezTo>
                  <a:cubicBezTo>
                    <a:pt x="25373" y="33284"/>
                    <a:pt x="25369" y="33284"/>
                    <a:pt x="25366" y="33284"/>
                  </a:cubicBezTo>
                  <a:cubicBezTo>
                    <a:pt x="25349" y="33284"/>
                    <a:pt x="25329" y="33279"/>
                    <a:pt x="25299" y="33274"/>
                  </a:cubicBezTo>
                  <a:cubicBezTo>
                    <a:pt x="25299" y="33178"/>
                    <a:pt x="25299" y="33082"/>
                    <a:pt x="25299" y="32986"/>
                  </a:cubicBezTo>
                  <a:cubicBezTo>
                    <a:pt x="25299" y="32962"/>
                    <a:pt x="25302" y="32937"/>
                    <a:pt x="25296" y="32912"/>
                  </a:cubicBezTo>
                  <a:cubicBezTo>
                    <a:pt x="25256" y="32726"/>
                    <a:pt x="25253" y="32717"/>
                    <a:pt x="25435" y="32696"/>
                  </a:cubicBezTo>
                  <a:cubicBezTo>
                    <a:pt x="25499" y="32689"/>
                    <a:pt x="25560" y="32672"/>
                    <a:pt x="25627" y="32672"/>
                  </a:cubicBezTo>
                  <a:cubicBezTo>
                    <a:pt x="25661" y="32672"/>
                    <a:pt x="25697" y="32677"/>
                    <a:pt x="25735" y="32689"/>
                  </a:cubicBezTo>
                  <a:cubicBezTo>
                    <a:pt x="25806" y="32712"/>
                    <a:pt x="25882" y="32718"/>
                    <a:pt x="25960" y="32718"/>
                  </a:cubicBezTo>
                  <a:cubicBezTo>
                    <a:pt x="26043" y="32718"/>
                    <a:pt x="26129" y="32711"/>
                    <a:pt x="26212" y="32711"/>
                  </a:cubicBezTo>
                  <a:cubicBezTo>
                    <a:pt x="26249" y="32711"/>
                    <a:pt x="26283" y="32683"/>
                    <a:pt x="26320" y="32668"/>
                  </a:cubicBezTo>
                  <a:close/>
                  <a:moveTo>
                    <a:pt x="24835" y="32649"/>
                  </a:moveTo>
                  <a:cubicBezTo>
                    <a:pt x="24844" y="32761"/>
                    <a:pt x="24853" y="32863"/>
                    <a:pt x="24859" y="32965"/>
                  </a:cubicBezTo>
                  <a:cubicBezTo>
                    <a:pt x="24869" y="33067"/>
                    <a:pt x="24872" y="33169"/>
                    <a:pt x="24875" y="33271"/>
                  </a:cubicBezTo>
                  <a:cubicBezTo>
                    <a:pt x="24742" y="33284"/>
                    <a:pt x="24606" y="33296"/>
                    <a:pt x="24466" y="33305"/>
                  </a:cubicBezTo>
                  <a:cubicBezTo>
                    <a:pt x="24435" y="33305"/>
                    <a:pt x="24395" y="33302"/>
                    <a:pt x="24377" y="33284"/>
                  </a:cubicBezTo>
                  <a:cubicBezTo>
                    <a:pt x="24342" y="33252"/>
                    <a:pt x="24309" y="33237"/>
                    <a:pt x="24274" y="33237"/>
                  </a:cubicBezTo>
                  <a:cubicBezTo>
                    <a:pt x="24247" y="33237"/>
                    <a:pt x="24219" y="33246"/>
                    <a:pt x="24188" y="33265"/>
                  </a:cubicBezTo>
                  <a:cubicBezTo>
                    <a:pt x="24181" y="33270"/>
                    <a:pt x="24172" y="33271"/>
                    <a:pt x="24163" y="33271"/>
                  </a:cubicBezTo>
                  <a:cubicBezTo>
                    <a:pt x="24146" y="33271"/>
                    <a:pt x="24126" y="33266"/>
                    <a:pt x="24110" y="33262"/>
                  </a:cubicBezTo>
                  <a:cubicBezTo>
                    <a:pt x="24096" y="33262"/>
                    <a:pt x="24082" y="33249"/>
                    <a:pt x="24068" y="33249"/>
                  </a:cubicBezTo>
                  <a:cubicBezTo>
                    <a:pt x="24067" y="33249"/>
                    <a:pt x="24065" y="33249"/>
                    <a:pt x="24064" y="33250"/>
                  </a:cubicBezTo>
                  <a:cubicBezTo>
                    <a:pt x="23934" y="33259"/>
                    <a:pt x="23801" y="33271"/>
                    <a:pt x="23668" y="33281"/>
                  </a:cubicBezTo>
                  <a:cubicBezTo>
                    <a:pt x="23556" y="33287"/>
                    <a:pt x="23442" y="33287"/>
                    <a:pt x="23330" y="33293"/>
                  </a:cubicBezTo>
                  <a:cubicBezTo>
                    <a:pt x="23299" y="33293"/>
                    <a:pt x="23268" y="33296"/>
                    <a:pt x="23237" y="33296"/>
                  </a:cubicBezTo>
                  <a:cubicBezTo>
                    <a:pt x="23176" y="33151"/>
                    <a:pt x="23293" y="32983"/>
                    <a:pt x="23188" y="32832"/>
                  </a:cubicBezTo>
                  <a:cubicBezTo>
                    <a:pt x="23166" y="32801"/>
                    <a:pt x="23188" y="32720"/>
                    <a:pt x="23284" y="32699"/>
                  </a:cubicBezTo>
                  <a:cubicBezTo>
                    <a:pt x="23395" y="32676"/>
                    <a:pt x="23504" y="32665"/>
                    <a:pt x="23613" y="32665"/>
                  </a:cubicBezTo>
                  <a:cubicBezTo>
                    <a:pt x="23696" y="32665"/>
                    <a:pt x="23779" y="32671"/>
                    <a:pt x="23863" y="32683"/>
                  </a:cubicBezTo>
                  <a:cubicBezTo>
                    <a:pt x="23866" y="32684"/>
                    <a:pt x="23870" y="32684"/>
                    <a:pt x="23874" y="32684"/>
                  </a:cubicBezTo>
                  <a:cubicBezTo>
                    <a:pt x="23905" y="32684"/>
                    <a:pt x="23938" y="32665"/>
                    <a:pt x="23971" y="32665"/>
                  </a:cubicBezTo>
                  <a:cubicBezTo>
                    <a:pt x="23999" y="32663"/>
                    <a:pt x="24028" y="32661"/>
                    <a:pt x="24057" y="32661"/>
                  </a:cubicBezTo>
                  <a:cubicBezTo>
                    <a:pt x="24086" y="32661"/>
                    <a:pt x="24115" y="32663"/>
                    <a:pt x="24141" y="32671"/>
                  </a:cubicBezTo>
                  <a:cubicBezTo>
                    <a:pt x="24213" y="32695"/>
                    <a:pt x="24247" y="32708"/>
                    <a:pt x="24275" y="32708"/>
                  </a:cubicBezTo>
                  <a:cubicBezTo>
                    <a:pt x="24301" y="32708"/>
                    <a:pt x="24321" y="32698"/>
                    <a:pt x="24361" y="32677"/>
                  </a:cubicBezTo>
                  <a:cubicBezTo>
                    <a:pt x="24456" y="32688"/>
                    <a:pt x="24524" y="32705"/>
                    <a:pt x="24590" y="32705"/>
                  </a:cubicBezTo>
                  <a:cubicBezTo>
                    <a:pt x="24595" y="32705"/>
                    <a:pt x="24600" y="32705"/>
                    <a:pt x="24606" y="32705"/>
                  </a:cubicBezTo>
                  <a:cubicBezTo>
                    <a:pt x="24674" y="32702"/>
                    <a:pt x="24742" y="32674"/>
                    <a:pt x="24835" y="32649"/>
                  </a:cubicBezTo>
                  <a:close/>
                  <a:moveTo>
                    <a:pt x="27190" y="32652"/>
                  </a:moveTo>
                  <a:cubicBezTo>
                    <a:pt x="27252" y="32668"/>
                    <a:pt x="27311" y="32692"/>
                    <a:pt x="27370" y="32692"/>
                  </a:cubicBezTo>
                  <a:cubicBezTo>
                    <a:pt x="27506" y="32692"/>
                    <a:pt x="27642" y="32680"/>
                    <a:pt x="27778" y="32677"/>
                  </a:cubicBezTo>
                  <a:cubicBezTo>
                    <a:pt x="27828" y="32677"/>
                    <a:pt x="27880" y="32686"/>
                    <a:pt x="27930" y="32692"/>
                  </a:cubicBezTo>
                  <a:cubicBezTo>
                    <a:pt x="27935" y="32692"/>
                    <a:pt x="27943" y="32702"/>
                    <a:pt x="27949" y="32702"/>
                  </a:cubicBezTo>
                  <a:cubicBezTo>
                    <a:pt x="27950" y="32702"/>
                    <a:pt x="27951" y="32702"/>
                    <a:pt x="27952" y="32702"/>
                  </a:cubicBezTo>
                  <a:cubicBezTo>
                    <a:pt x="27988" y="32687"/>
                    <a:pt x="28025" y="32681"/>
                    <a:pt x="28062" y="32681"/>
                  </a:cubicBezTo>
                  <a:cubicBezTo>
                    <a:pt x="28166" y="32681"/>
                    <a:pt x="28269" y="32724"/>
                    <a:pt x="28366" y="32724"/>
                  </a:cubicBezTo>
                  <a:cubicBezTo>
                    <a:pt x="28403" y="32724"/>
                    <a:pt x="28438" y="32718"/>
                    <a:pt x="28472" y="32702"/>
                  </a:cubicBezTo>
                  <a:cubicBezTo>
                    <a:pt x="28519" y="32679"/>
                    <a:pt x="28560" y="32670"/>
                    <a:pt x="28599" y="32670"/>
                  </a:cubicBezTo>
                  <a:cubicBezTo>
                    <a:pt x="28665" y="32670"/>
                    <a:pt x="28724" y="32695"/>
                    <a:pt x="28791" y="32714"/>
                  </a:cubicBezTo>
                  <a:cubicBezTo>
                    <a:pt x="28812" y="32720"/>
                    <a:pt x="28840" y="32757"/>
                    <a:pt x="28840" y="32782"/>
                  </a:cubicBezTo>
                  <a:cubicBezTo>
                    <a:pt x="28852" y="32943"/>
                    <a:pt x="28862" y="33107"/>
                    <a:pt x="28868" y="33256"/>
                  </a:cubicBezTo>
                  <a:cubicBezTo>
                    <a:pt x="28654" y="33268"/>
                    <a:pt x="28444" y="33277"/>
                    <a:pt x="28236" y="33287"/>
                  </a:cubicBezTo>
                  <a:cubicBezTo>
                    <a:pt x="28233" y="33287"/>
                    <a:pt x="28227" y="33293"/>
                    <a:pt x="28224" y="33293"/>
                  </a:cubicBezTo>
                  <a:cubicBezTo>
                    <a:pt x="28112" y="33286"/>
                    <a:pt x="27994" y="33263"/>
                    <a:pt x="27881" y="33263"/>
                  </a:cubicBezTo>
                  <a:cubicBezTo>
                    <a:pt x="27845" y="33263"/>
                    <a:pt x="27810" y="33265"/>
                    <a:pt x="27775" y="33271"/>
                  </a:cubicBezTo>
                  <a:cubicBezTo>
                    <a:pt x="27755" y="33275"/>
                    <a:pt x="27735" y="33276"/>
                    <a:pt x="27715" y="33276"/>
                  </a:cubicBezTo>
                  <a:cubicBezTo>
                    <a:pt x="27636" y="33276"/>
                    <a:pt x="27563" y="33254"/>
                    <a:pt x="27489" y="33254"/>
                  </a:cubicBezTo>
                  <a:cubicBezTo>
                    <a:pt x="27466" y="33254"/>
                    <a:pt x="27443" y="33256"/>
                    <a:pt x="27419" y="33262"/>
                  </a:cubicBezTo>
                  <a:cubicBezTo>
                    <a:pt x="27367" y="33274"/>
                    <a:pt x="27311" y="33290"/>
                    <a:pt x="27237" y="33305"/>
                  </a:cubicBezTo>
                  <a:cubicBezTo>
                    <a:pt x="27221" y="33092"/>
                    <a:pt x="27209" y="32884"/>
                    <a:pt x="27190" y="32652"/>
                  </a:cubicBezTo>
                  <a:close/>
                  <a:moveTo>
                    <a:pt x="31543" y="32659"/>
                  </a:moveTo>
                  <a:cubicBezTo>
                    <a:pt x="31575" y="32659"/>
                    <a:pt x="31612" y="32668"/>
                    <a:pt x="31654" y="32686"/>
                  </a:cubicBezTo>
                  <a:cubicBezTo>
                    <a:pt x="31665" y="32691"/>
                    <a:pt x="31677" y="32693"/>
                    <a:pt x="31691" y="32693"/>
                  </a:cubicBezTo>
                  <a:cubicBezTo>
                    <a:pt x="31711" y="32693"/>
                    <a:pt x="31732" y="32689"/>
                    <a:pt x="31753" y="32689"/>
                  </a:cubicBezTo>
                  <a:cubicBezTo>
                    <a:pt x="31807" y="32687"/>
                    <a:pt x="31865" y="32676"/>
                    <a:pt x="31918" y="32676"/>
                  </a:cubicBezTo>
                  <a:cubicBezTo>
                    <a:pt x="31948" y="32676"/>
                    <a:pt x="31975" y="32680"/>
                    <a:pt x="32000" y="32689"/>
                  </a:cubicBezTo>
                  <a:cubicBezTo>
                    <a:pt x="32031" y="32702"/>
                    <a:pt x="32058" y="32706"/>
                    <a:pt x="32084" y="32706"/>
                  </a:cubicBezTo>
                  <a:cubicBezTo>
                    <a:pt x="32109" y="32706"/>
                    <a:pt x="32135" y="32702"/>
                    <a:pt x="32164" y="32696"/>
                  </a:cubicBezTo>
                  <a:cubicBezTo>
                    <a:pt x="32209" y="32688"/>
                    <a:pt x="32255" y="32686"/>
                    <a:pt x="32301" y="32686"/>
                  </a:cubicBezTo>
                  <a:cubicBezTo>
                    <a:pt x="32331" y="32686"/>
                    <a:pt x="32361" y="32687"/>
                    <a:pt x="32392" y="32687"/>
                  </a:cubicBezTo>
                  <a:cubicBezTo>
                    <a:pt x="32407" y="32687"/>
                    <a:pt x="32422" y="32687"/>
                    <a:pt x="32437" y="32686"/>
                  </a:cubicBezTo>
                  <a:cubicBezTo>
                    <a:pt x="32564" y="32683"/>
                    <a:pt x="32691" y="32677"/>
                    <a:pt x="32849" y="32671"/>
                  </a:cubicBezTo>
                  <a:lnTo>
                    <a:pt x="32849" y="32671"/>
                  </a:lnTo>
                  <a:cubicBezTo>
                    <a:pt x="32914" y="32757"/>
                    <a:pt x="32879" y="32891"/>
                    <a:pt x="32836" y="32990"/>
                  </a:cubicBezTo>
                  <a:cubicBezTo>
                    <a:pt x="32790" y="33098"/>
                    <a:pt x="32796" y="33175"/>
                    <a:pt x="32849" y="33259"/>
                  </a:cubicBezTo>
                  <a:cubicBezTo>
                    <a:pt x="32828" y="33263"/>
                    <a:pt x="32807" y="33264"/>
                    <a:pt x="32787" y="33264"/>
                  </a:cubicBezTo>
                  <a:cubicBezTo>
                    <a:pt x="32716" y="33264"/>
                    <a:pt x="32645" y="33246"/>
                    <a:pt x="32575" y="33246"/>
                  </a:cubicBezTo>
                  <a:cubicBezTo>
                    <a:pt x="32522" y="33246"/>
                    <a:pt x="32470" y="33256"/>
                    <a:pt x="32418" y="33293"/>
                  </a:cubicBezTo>
                  <a:cubicBezTo>
                    <a:pt x="32405" y="33303"/>
                    <a:pt x="32387" y="33305"/>
                    <a:pt x="32367" y="33305"/>
                  </a:cubicBezTo>
                  <a:cubicBezTo>
                    <a:pt x="32342" y="33305"/>
                    <a:pt x="32315" y="33301"/>
                    <a:pt x="32291" y="33299"/>
                  </a:cubicBezTo>
                  <a:cubicBezTo>
                    <a:pt x="32087" y="33293"/>
                    <a:pt x="31883" y="33287"/>
                    <a:pt x="31675" y="33281"/>
                  </a:cubicBezTo>
                  <a:lnTo>
                    <a:pt x="31663" y="33281"/>
                  </a:lnTo>
                  <a:cubicBezTo>
                    <a:pt x="31468" y="33271"/>
                    <a:pt x="31397" y="33188"/>
                    <a:pt x="31409" y="32986"/>
                  </a:cubicBezTo>
                  <a:cubicBezTo>
                    <a:pt x="31412" y="32934"/>
                    <a:pt x="31418" y="32881"/>
                    <a:pt x="31418" y="32829"/>
                  </a:cubicBezTo>
                  <a:cubicBezTo>
                    <a:pt x="31416" y="32717"/>
                    <a:pt x="31462" y="32659"/>
                    <a:pt x="31543" y="32659"/>
                  </a:cubicBezTo>
                  <a:close/>
                  <a:moveTo>
                    <a:pt x="20371" y="33503"/>
                  </a:moveTo>
                  <a:lnTo>
                    <a:pt x="20371" y="35252"/>
                  </a:lnTo>
                  <a:cubicBezTo>
                    <a:pt x="20315" y="35237"/>
                    <a:pt x="20275" y="35218"/>
                    <a:pt x="20238" y="35212"/>
                  </a:cubicBezTo>
                  <a:cubicBezTo>
                    <a:pt x="20230" y="35211"/>
                    <a:pt x="20222" y="35211"/>
                    <a:pt x="20214" y="35211"/>
                  </a:cubicBezTo>
                  <a:cubicBezTo>
                    <a:pt x="20178" y="35211"/>
                    <a:pt x="20140" y="35216"/>
                    <a:pt x="20105" y="35221"/>
                  </a:cubicBezTo>
                  <a:cubicBezTo>
                    <a:pt x="20099" y="35221"/>
                    <a:pt x="20091" y="35234"/>
                    <a:pt x="20087" y="35234"/>
                  </a:cubicBezTo>
                  <a:cubicBezTo>
                    <a:pt x="20087" y="35234"/>
                    <a:pt x="20087" y="35234"/>
                    <a:pt x="20086" y="35234"/>
                  </a:cubicBezTo>
                  <a:cubicBezTo>
                    <a:pt x="20041" y="35214"/>
                    <a:pt x="19995" y="35208"/>
                    <a:pt x="19950" y="35208"/>
                  </a:cubicBezTo>
                  <a:cubicBezTo>
                    <a:pt x="19861" y="35208"/>
                    <a:pt x="19771" y="35232"/>
                    <a:pt x="19683" y="35232"/>
                  </a:cubicBezTo>
                  <a:cubicBezTo>
                    <a:pt x="19671" y="35232"/>
                    <a:pt x="19659" y="35232"/>
                    <a:pt x="19647" y="35231"/>
                  </a:cubicBezTo>
                  <a:cubicBezTo>
                    <a:pt x="19579" y="35224"/>
                    <a:pt x="19511" y="35215"/>
                    <a:pt x="19443" y="35212"/>
                  </a:cubicBezTo>
                  <a:cubicBezTo>
                    <a:pt x="19254" y="35200"/>
                    <a:pt x="19065" y="35190"/>
                    <a:pt x="18879" y="35181"/>
                  </a:cubicBezTo>
                  <a:cubicBezTo>
                    <a:pt x="18864" y="35181"/>
                    <a:pt x="18845" y="35187"/>
                    <a:pt x="18830" y="35193"/>
                  </a:cubicBezTo>
                  <a:cubicBezTo>
                    <a:pt x="18723" y="35226"/>
                    <a:pt x="18618" y="35245"/>
                    <a:pt x="18512" y="35245"/>
                  </a:cubicBezTo>
                  <a:cubicBezTo>
                    <a:pt x="18409" y="35245"/>
                    <a:pt x="18305" y="35227"/>
                    <a:pt x="18201" y="35187"/>
                  </a:cubicBezTo>
                  <a:cubicBezTo>
                    <a:pt x="18193" y="35184"/>
                    <a:pt x="18183" y="35182"/>
                    <a:pt x="18174" y="35182"/>
                  </a:cubicBezTo>
                  <a:cubicBezTo>
                    <a:pt x="18159" y="35182"/>
                    <a:pt x="18143" y="35185"/>
                    <a:pt x="18130" y="35187"/>
                  </a:cubicBezTo>
                  <a:cubicBezTo>
                    <a:pt x="18003" y="35207"/>
                    <a:pt x="17875" y="35250"/>
                    <a:pt x="17750" y="35250"/>
                  </a:cubicBezTo>
                  <a:cubicBezTo>
                    <a:pt x="17738" y="35250"/>
                    <a:pt x="17727" y="35250"/>
                    <a:pt x="17715" y="35249"/>
                  </a:cubicBezTo>
                  <a:cubicBezTo>
                    <a:pt x="17676" y="35246"/>
                    <a:pt x="17637" y="35246"/>
                    <a:pt x="17597" y="35246"/>
                  </a:cubicBezTo>
                  <a:cubicBezTo>
                    <a:pt x="17533" y="35246"/>
                    <a:pt x="17468" y="35248"/>
                    <a:pt x="17403" y="35248"/>
                  </a:cubicBezTo>
                  <a:cubicBezTo>
                    <a:pt x="17374" y="35248"/>
                    <a:pt x="17345" y="35247"/>
                    <a:pt x="17316" y="35246"/>
                  </a:cubicBezTo>
                  <a:cubicBezTo>
                    <a:pt x="17267" y="35243"/>
                    <a:pt x="17217" y="35212"/>
                    <a:pt x="17158" y="35190"/>
                  </a:cubicBezTo>
                  <a:cubicBezTo>
                    <a:pt x="17325" y="35110"/>
                    <a:pt x="17471" y="35033"/>
                    <a:pt x="17626" y="34971"/>
                  </a:cubicBezTo>
                  <a:cubicBezTo>
                    <a:pt x="17746" y="34924"/>
                    <a:pt x="17876" y="34909"/>
                    <a:pt x="17994" y="34862"/>
                  </a:cubicBezTo>
                  <a:cubicBezTo>
                    <a:pt x="18105" y="34819"/>
                    <a:pt x="18211" y="34748"/>
                    <a:pt x="18316" y="34692"/>
                  </a:cubicBezTo>
                  <a:cubicBezTo>
                    <a:pt x="18350" y="34673"/>
                    <a:pt x="18384" y="34658"/>
                    <a:pt x="18418" y="34642"/>
                  </a:cubicBezTo>
                  <a:cubicBezTo>
                    <a:pt x="18489" y="34608"/>
                    <a:pt x="18573" y="34590"/>
                    <a:pt x="18628" y="34543"/>
                  </a:cubicBezTo>
                  <a:cubicBezTo>
                    <a:pt x="18721" y="34463"/>
                    <a:pt x="18811" y="34407"/>
                    <a:pt x="18935" y="34401"/>
                  </a:cubicBezTo>
                  <a:cubicBezTo>
                    <a:pt x="18969" y="34398"/>
                    <a:pt x="19000" y="34364"/>
                    <a:pt x="19034" y="34348"/>
                  </a:cubicBezTo>
                  <a:cubicBezTo>
                    <a:pt x="19139" y="34290"/>
                    <a:pt x="19244" y="34231"/>
                    <a:pt x="19353" y="34175"/>
                  </a:cubicBezTo>
                  <a:cubicBezTo>
                    <a:pt x="19374" y="34166"/>
                    <a:pt x="19402" y="34169"/>
                    <a:pt x="19421" y="34153"/>
                  </a:cubicBezTo>
                  <a:cubicBezTo>
                    <a:pt x="19529" y="34079"/>
                    <a:pt x="19625" y="33980"/>
                    <a:pt x="19740" y="33927"/>
                  </a:cubicBezTo>
                  <a:cubicBezTo>
                    <a:pt x="19875" y="33866"/>
                    <a:pt x="19964" y="33720"/>
                    <a:pt x="20131" y="33720"/>
                  </a:cubicBezTo>
                  <a:cubicBezTo>
                    <a:pt x="20132" y="33720"/>
                    <a:pt x="20134" y="33720"/>
                    <a:pt x="20136" y="33720"/>
                  </a:cubicBezTo>
                  <a:cubicBezTo>
                    <a:pt x="20161" y="33720"/>
                    <a:pt x="20189" y="33689"/>
                    <a:pt x="20210" y="33667"/>
                  </a:cubicBezTo>
                  <a:cubicBezTo>
                    <a:pt x="20257" y="33621"/>
                    <a:pt x="20303" y="33575"/>
                    <a:pt x="20371" y="33503"/>
                  </a:cubicBezTo>
                  <a:close/>
                  <a:moveTo>
                    <a:pt x="39996" y="33760"/>
                  </a:moveTo>
                  <a:cubicBezTo>
                    <a:pt x="40039" y="33897"/>
                    <a:pt x="40175" y="33881"/>
                    <a:pt x="40271" y="33927"/>
                  </a:cubicBezTo>
                  <a:cubicBezTo>
                    <a:pt x="40299" y="33940"/>
                    <a:pt x="40336" y="33940"/>
                    <a:pt x="40361" y="33955"/>
                  </a:cubicBezTo>
                  <a:cubicBezTo>
                    <a:pt x="40531" y="34051"/>
                    <a:pt x="40692" y="34175"/>
                    <a:pt x="40875" y="34243"/>
                  </a:cubicBezTo>
                  <a:cubicBezTo>
                    <a:pt x="41002" y="34293"/>
                    <a:pt x="41110" y="34398"/>
                    <a:pt x="41262" y="34401"/>
                  </a:cubicBezTo>
                  <a:cubicBezTo>
                    <a:pt x="41311" y="34401"/>
                    <a:pt x="41370" y="34451"/>
                    <a:pt x="41407" y="34494"/>
                  </a:cubicBezTo>
                  <a:cubicBezTo>
                    <a:pt x="41540" y="34646"/>
                    <a:pt x="41726" y="34683"/>
                    <a:pt x="41902" y="34751"/>
                  </a:cubicBezTo>
                  <a:cubicBezTo>
                    <a:pt x="42011" y="34794"/>
                    <a:pt x="42110" y="34868"/>
                    <a:pt x="42200" y="34946"/>
                  </a:cubicBezTo>
                  <a:cubicBezTo>
                    <a:pt x="42311" y="35042"/>
                    <a:pt x="42419" y="35128"/>
                    <a:pt x="42571" y="35141"/>
                  </a:cubicBezTo>
                  <a:cubicBezTo>
                    <a:pt x="42586" y="35144"/>
                    <a:pt x="42597" y="35188"/>
                    <a:pt x="42599" y="35190"/>
                  </a:cubicBezTo>
                  <a:lnTo>
                    <a:pt x="42599" y="35190"/>
                  </a:lnTo>
                  <a:cubicBezTo>
                    <a:pt x="42509" y="35206"/>
                    <a:pt x="42429" y="35221"/>
                    <a:pt x="42348" y="35228"/>
                  </a:cubicBezTo>
                  <a:cubicBezTo>
                    <a:pt x="42330" y="35229"/>
                    <a:pt x="42312" y="35230"/>
                    <a:pt x="42294" y="35230"/>
                  </a:cubicBezTo>
                  <a:cubicBezTo>
                    <a:pt x="42253" y="35230"/>
                    <a:pt x="42213" y="35227"/>
                    <a:pt x="42175" y="35224"/>
                  </a:cubicBezTo>
                  <a:cubicBezTo>
                    <a:pt x="42154" y="35224"/>
                    <a:pt x="42131" y="35214"/>
                    <a:pt x="42114" y="35214"/>
                  </a:cubicBezTo>
                  <a:cubicBezTo>
                    <a:pt x="42110" y="35214"/>
                    <a:pt x="42107" y="35214"/>
                    <a:pt x="42104" y="35215"/>
                  </a:cubicBezTo>
                  <a:cubicBezTo>
                    <a:pt x="42029" y="35235"/>
                    <a:pt x="41956" y="35243"/>
                    <a:pt x="41882" y="35243"/>
                  </a:cubicBezTo>
                  <a:cubicBezTo>
                    <a:pt x="41788" y="35243"/>
                    <a:pt x="41693" y="35230"/>
                    <a:pt x="41599" y="35218"/>
                  </a:cubicBezTo>
                  <a:cubicBezTo>
                    <a:pt x="41513" y="35206"/>
                    <a:pt x="41426" y="35202"/>
                    <a:pt x="41341" y="35202"/>
                  </a:cubicBezTo>
                  <a:cubicBezTo>
                    <a:pt x="41317" y="35202"/>
                    <a:pt x="41292" y="35202"/>
                    <a:pt x="41268" y="35203"/>
                  </a:cubicBezTo>
                  <a:cubicBezTo>
                    <a:pt x="41150" y="35206"/>
                    <a:pt x="41033" y="35215"/>
                    <a:pt x="40915" y="35231"/>
                  </a:cubicBezTo>
                  <a:cubicBezTo>
                    <a:pt x="40883" y="35235"/>
                    <a:pt x="40851" y="35242"/>
                    <a:pt x="40820" y="35242"/>
                  </a:cubicBezTo>
                  <a:cubicBezTo>
                    <a:pt x="40786" y="35242"/>
                    <a:pt x="40754" y="35234"/>
                    <a:pt x="40723" y="35203"/>
                  </a:cubicBezTo>
                  <a:cubicBezTo>
                    <a:pt x="40721" y="35201"/>
                    <a:pt x="40716" y="35198"/>
                    <a:pt x="40709" y="35198"/>
                  </a:cubicBezTo>
                  <a:cubicBezTo>
                    <a:pt x="40707" y="35198"/>
                    <a:pt x="40704" y="35199"/>
                    <a:pt x="40701" y="35200"/>
                  </a:cubicBezTo>
                  <a:cubicBezTo>
                    <a:pt x="40615" y="35217"/>
                    <a:pt x="40529" y="35252"/>
                    <a:pt x="40443" y="35252"/>
                  </a:cubicBezTo>
                  <a:cubicBezTo>
                    <a:pt x="40439" y="35252"/>
                    <a:pt x="40436" y="35252"/>
                    <a:pt x="40432" y="35252"/>
                  </a:cubicBezTo>
                  <a:cubicBezTo>
                    <a:pt x="40370" y="35250"/>
                    <a:pt x="40315" y="35197"/>
                    <a:pt x="40248" y="35197"/>
                  </a:cubicBezTo>
                  <a:cubicBezTo>
                    <a:pt x="40225" y="35197"/>
                    <a:pt x="40200" y="35204"/>
                    <a:pt x="40172" y="35221"/>
                  </a:cubicBezTo>
                  <a:cubicBezTo>
                    <a:pt x="40162" y="35228"/>
                    <a:pt x="40149" y="35231"/>
                    <a:pt x="40135" y="35231"/>
                  </a:cubicBezTo>
                  <a:cubicBezTo>
                    <a:pt x="40098" y="35231"/>
                    <a:pt x="40051" y="35213"/>
                    <a:pt x="40011" y="35209"/>
                  </a:cubicBezTo>
                  <a:cubicBezTo>
                    <a:pt x="39966" y="35206"/>
                    <a:pt x="39923" y="35199"/>
                    <a:pt x="39880" y="35199"/>
                  </a:cubicBezTo>
                  <a:cubicBezTo>
                    <a:pt x="39873" y="35199"/>
                    <a:pt x="39866" y="35199"/>
                    <a:pt x="39859" y="35200"/>
                  </a:cubicBezTo>
                  <a:cubicBezTo>
                    <a:pt x="39770" y="35206"/>
                    <a:pt x="39683" y="35234"/>
                    <a:pt x="39596" y="35234"/>
                  </a:cubicBezTo>
                  <a:cubicBezTo>
                    <a:pt x="39479" y="35234"/>
                    <a:pt x="39355" y="35203"/>
                    <a:pt x="39240" y="35203"/>
                  </a:cubicBezTo>
                  <a:cubicBezTo>
                    <a:pt x="39195" y="35203"/>
                    <a:pt x="39152" y="35208"/>
                    <a:pt x="39110" y="35221"/>
                  </a:cubicBezTo>
                  <a:cubicBezTo>
                    <a:pt x="39036" y="35246"/>
                    <a:pt x="38962" y="35255"/>
                    <a:pt x="38890" y="35255"/>
                  </a:cubicBezTo>
                  <a:cubicBezTo>
                    <a:pt x="38775" y="35255"/>
                    <a:pt x="38663" y="35233"/>
                    <a:pt x="38556" y="35221"/>
                  </a:cubicBezTo>
                  <a:cubicBezTo>
                    <a:pt x="38521" y="35217"/>
                    <a:pt x="38485" y="35215"/>
                    <a:pt x="38450" y="35215"/>
                  </a:cubicBezTo>
                  <a:cubicBezTo>
                    <a:pt x="38316" y="35215"/>
                    <a:pt x="38182" y="35240"/>
                    <a:pt x="38048" y="35240"/>
                  </a:cubicBezTo>
                  <a:cubicBezTo>
                    <a:pt x="37985" y="35240"/>
                    <a:pt x="37921" y="35234"/>
                    <a:pt x="37857" y="35218"/>
                  </a:cubicBezTo>
                  <a:cubicBezTo>
                    <a:pt x="37795" y="35204"/>
                    <a:pt x="37732" y="35200"/>
                    <a:pt x="37666" y="35200"/>
                  </a:cubicBezTo>
                  <a:cubicBezTo>
                    <a:pt x="37558" y="35200"/>
                    <a:pt x="37446" y="35212"/>
                    <a:pt x="37334" y="35212"/>
                  </a:cubicBezTo>
                  <a:cubicBezTo>
                    <a:pt x="37405" y="35159"/>
                    <a:pt x="37467" y="35082"/>
                    <a:pt x="37541" y="35070"/>
                  </a:cubicBezTo>
                  <a:cubicBezTo>
                    <a:pt x="37693" y="35045"/>
                    <a:pt x="37767" y="34881"/>
                    <a:pt x="37900" y="34872"/>
                  </a:cubicBezTo>
                  <a:cubicBezTo>
                    <a:pt x="38052" y="34859"/>
                    <a:pt x="38157" y="34773"/>
                    <a:pt x="38275" y="34711"/>
                  </a:cubicBezTo>
                  <a:cubicBezTo>
                    <a:pt x="38423" y="34636"/>
                    <a:pt x="38556" y="34525"/>
                    <a:pt x="38702" y="34444"/>
                  </a:cubicBezTo>
                  <a:cubicBezTo>
                    <a:pt x="38782" y="34398"/>
                    <a:pt x="38878" y="34379"/>
                    <a:pt x="38968" y="34345"/>
                  </a:cubicBezTo>
                  <a:cubicBezTo>
                    <a:pt x="39005" y="34330"/>
                    <a:pt x="39042" y="34311"/>
                    <a:pt x="39073" y="34290"/>
                  </a:cubicBezTo>
                  <a:cubicBezTo>
                    <a:pt x="39144" y="34243"/>
                    <a:pt x="39206" y="34169"/>
                    <a:pt x="39284" y="34144"/>
                  </a:cubicBezTo>
                  <a:cubicBezTo>
                    <a:pt x="39485" y="34073"/>
                    <a:pt x="39634" y="33921"/>
                    <a:pt x="39819" y="33832"/>
                  </a:cubicBezTo>
                  <a:cubicBezTo>
                    <a:pt x="39875" y="33801"/>
                    <a:pt x="39937" y="33782"/>
                    <a:pt x="39996" y="33760"/>
                  </a:cubicBezTo>
                  <a:close/>
                  <a:moveTo>
                    <a:pt x="25521" y="25726"/>
                  </a:moveTo>
                  <a:cubicBezTo>
                    <a:pt x="25616" y="25726"/>
                    <a:pt x="25711" y="25739"/>
                    <a:pt x="25800" y="25740"/>
                  </a:cubicBezTo>
                  <a:cubicBezTo>
                    <a:pt x="25912" y="25740"/>
                    <a:pt x="26023" y="25730"/>
                    <a:pt x="26133" y="25730"/>
                  </a:cubicBezTo>
                  <a:cubicBezTo>
                    <a:pt x="26170" y="25730"/>
                    <a:pt x="26207" y="25731"/>
                    <a:pt x="26243" y="25734"/>
                  </a:cubicBezTo>
                  <a:cubicBezTo>
                    <a:pt x="26367" y="25743"/>
                    <a:pt x="26491" y="25777"/>
                    <a:pt x="26618" y="25799"/>
                  </a:cubicBezTo>
                  <a:cubicBezTo>
                    <a:pt x="26649" y="25806"/>
                    <a:pt x="26684" y="25817"/>
                    <a:pt x="26718" y="25817"/>
                  </a:cubicBezTo>
                  <a:cubicBezTo>
                    <a:pt x="26727" y="25817"/>
                    <a:pt x="26736" y="25817"/>
                    <a:pt x="26744" y="25815"/>
                  </a:cubicBezTo>
                  <a:cubicBezTo>
                    <a:pt x="26828" y="25797"/>
                    <a:pt x="26911" y="25790"/>
                    <a:pt x="26994" y="25790"/>
                  </a:cubicBezTo>
                  <a:cubicBezTo>
                    <a:pt x="27192" y="25790"/>
                    <a:pt x="27386" y="25831"/>
                    <a:pt x="27580" y="25870"/>
                  </a:cubicBezTo>
                  <a:cubicBezTo>
                    <a:pt x="27698" y="25892"/>
                    <a:pt x="27825" y="25886"/>
                    <a:pt x="27927" y="25935"/>
                  </a:cubicBezTo>
                  <a:cubicBezTo>
                    <a:pt x="28178" y="26059"/>
                    <a:pt x="28487" y="25988"/>
                    <a:pt x="28719" y="26189"/>
                  </a:cubicBezTo>
                  <a:cubicBezTo>
                    <a:pt x="28775" y="26242"/>
                    <a:pt x="28890" y="26223"/>
                    <a:pt x="28973" y="26251"/>
                  </a:cubicBezTo>
                  <a:cubicBezTo>
                    <a:pt x="29075" y="26291"/>
                    <a:pt x="29174" y="26347"/>
                    <a:pt x="29276" y="26393"/>
                  </a:cubicBezTo>
                  <a:cubicBezTo>
                    <a:pt x="29319" y="26413"/>
                    <a:pt x="29367" y="26444"/>
                    <a:pt x="29408" y="26444"/>
                  </a:cubicBezTo>
                  <a:cubicBezTo>
                    <a:pt x="29412" y="26444"/>
                    <a:pt x="29415" y="26443"/>
                    <a:pt x="29419" y="26443"/>
                  </a:cubicBezTo>
                  <a:cubicBezTo>
                    <a:pt x="29432" y="26441"/>
                    <a:pt x="29445" y="26441"/>
                    <a:pt x="29458" y="26441"/>
                  </a:cubicBezTo>
                  <a:cubicBezTo>
                    <a:pt x="29587" y="26441"/>
                    <a:pt x="29687" y="26521"/>
                    <a:pt x="29800" y="26564"/>
                  </a:cubicBezTo>
                  <a:cubicBezTo>
                    <a:pt x="29843" y="26579"/>
                    <a:pt x="29877" y="26616"/>
                    <a:pt x="29914" y="26644"/>
                  </a:cubicBezTo>
                  <a:cubicBezTo>
                    <a:pt x="29939" y="26663"/>
                    <a:pt x="29964" y="26694"/>
                    <a:pt x="29995" y="26697"/>
                  </a:cubicBezTo>
                  <a:cubicBezTo>
                    <a:pt x="30217" y="26725"/>
                    <a:pt x="30388" y="26864"/>
                    <a:pt x="30567" y="26975"/>
                  </a:cubicBezTo>
                  <a:cubicBezTo>
                    <a:pt x="30719" y="27068"/>
                    <a:pt x="30867" y="27167"/>
                    <a:pt x="31013" y="27269"/>
                  </a:cubicBezTo>
                  <a:cubicBezTo>
                    <a:pt x="31062" y="27307"/>
                    <a:pt x="31090" y="27372"/>
                    <a:pt x="31137" y="27415"/>
                  </a:cubicBezTo>
                  <a:cubicBezTo>
                    <a:pt x="31196" y="27471"/>
                    <a:pt x="31264" y="27514"/>
                    <a:pt x="31322" y="27573"/>
                  </a:cubicBezTo>
                  <a:cubicBezTo>
                    <a:pt x="31375" y="27625"/>
                    <a:pt x="31422" y="27690"/>
                    <a:pt x="31471" y="27752"/>
                  </a:cubicBezTo>
                  <a:cubicBezTo>
                    <a:pt x="31524" y="27820"/>
                    <a:pt x="31576" y="27892"/>
                    <a:pt x="31629" y="27960"/>
                  </a:cubicBezTo>
                  <a:cubicBezTo>
                    <a:pt x="31672" y="28018"/>
                    <a:pt x="31651" y="28272"/>
                    <a:pt x="31598" y="28328"/>
                  </a:cubicBezTo>
                  <a:cubicBezTo>
                    <a:pt x="31579" y="28350"/>
                    <a:pt x="31567" y="28371"/>
                    <a:pt x="31542" y="28409"/>
                  </a:cubicBezTo>
                  <a:cubicBezTo>
                    <a:pt x="31363" y="28319"/>
                    <a:pt x="31158" y="28297"/>
                    <a:pt x="30967" y="28189"/>
                  </a:cubicBezTo>
                  <a:cubicBezTo>
                    <a:pt x="30809" y="28102"/>
                    <a:pt x="30666" y="27994"/>
                    <a:pt x="30512" y="27907"/>
                  </a:cubicBezTo>
                  <a:cubicBezTo>
                    <a:pt x="30341" y="27814"/>
                    <a:pt x="30187" y="27697"/>
                    <a:pt x="30022" y="27598"/>
                  </a:cubicBezTo>
                  <a:cubicBezTo>
                    <a:pt x="29821" y="27480"/>
                    <a:pt x="29626" y="27344"/>
                    <a:pt x="29382" y="27334"/>
                  </a:cubicBezTo>
                  <a:cubicBezTo>
                    <a:pt x="29380" y="27334"/>
                    <a:pt x="29378" y="27334"/>
                    <a:pt x="29375" y="27334"/>
                  </a:cubicBezTo>
                  <a:cubicBezTo>
                    <a:pt x="29336" y="27334"/>
                    <a:pt x="29281" y="27361"/>
                    <a:pt x="29258" y="27393"/>
                  </a:cubicBezTo>
                  <a:cubicBezTo>
                    <a:pt x="29233" y="27427"/>
                    <a:pt x="29224" y="27489"/>
                    <a:pt x="29239" y="27529"/>
                  </a:cubicBezTo>
                  <a:cubicBezTo>
                    <a:pt x="29273" y="27632"/>
                    <a:pt x="29348" y="27693"/>
                    <a:pt x="29453" y="27746"/>
                  </a:cubicBezTo>
                  <a:cubicBezTo>
                    <a:pt x="29626" y="27827"/>
                    <a:pt x="29775" y="27950"/>
                    <a:pt x="29939" y="28049"/>
                  </a:cubicBezTo>
                  <a:cubicBezTo>
                    <a:pt x="29960" y="28063"/>
                    <a:pt x="29988" y="28064"/>
                    <a:pt x="30017" y="28064"/>
                  </a:cubicBezTo>
                  <a:cubicBezTo>
                    <a:pt x="30027" y="28064"/>
                    <a:pt x="30037" y="28064"/>
                    <a:pt x="30047" y="28064"/>
                  </a:cubicBezTo>
                  <a:cubicBezTo>
                    <a:pt x="30057" y="28064"/>
                    <a:pt x="30066" y="28064"/>
                    <a:pt x="30075" y="28065"/>
                  </a:cubicBezTo>
                  <a:cubicBezTo>
                    <a:pt x="30118" y="28210"/>
                    <a:pt x="30242" y="28257"/>
                    <a:pt x="30369" y="28309"/>
                  </a:cubicBezTo>
                  <a:cubicBezTo>
                    <a:pt x="30428" y="28334"/>
                    <a:pt x="30490" y="28371"/>
                    <a:pt x="30533" y="28418"/>
                  </a:cubicBezTo>
                  <a:cubicBezTo>
                    <a:pt x="30614" y="28501"/>
                    <a:pt x="30663" y="28616"/>
                    <a:pt x="30753" y="28684"/>
                  </a:cubicBezTo>
                  <a:cubicBezTo>
                    <a:pt x="30861" y="28768"/>
                    <a:pt x="30932" y="28876"/>
                    <a:pt x="31025" y="28966"/>
                  </a:cubicBezTo>
                  <a:cubicBezTo>
                    <a:pt x="31100" y="29040"/>
                    <a:pt x="31192" y="29077"/>
                    <a:pt x="31177" y="29204"/>
                  </a:cubicBezTo>
                  <a:cubicBezTo>
                    <a:pt x="31177" y="29210"/>
                    <a:pt x="31186" y="29216"/>
                    <a:pt x="31189" y="29223"/>
                  </a:cubicBezTo>
                  <a:cubicBezTo>
                    <a:pt x="31353" y="29396"/>
                    <a:pt x="31471" y="29597"/>
                    <a:pt x="31539" y="29795"/>
                  </a:cubicBezTo>
                  <a:cubicBezTo>
                    <a:pt x="31524" y="29882"/>
                    <a:pt x="31511" y="29947"/>
                    <a:pt x="31499" y="30009"/>
                  </a:cubicBezTo>
                  <a:cubicBezTo>
                    <a:pt x="31493" y="30034"/>
                    <a:pt x="31493" y="30065"/>
                    <a:pt x="31480" y="30086"/>
                  </a:cubicBezTo>
                  <a:cubicBezTo>
                    <a:pt x="31445" y="30147"/>
                    <a:pt x="31164" y="30239"/>
                    <a:pt x="31050" y="30239"/>
                  </a:cubicBezTo>
                  <a:cubicBezTo>
                    <a:pt x="31036" y="30239"/>
                    <a:pt x="31024" y="30238"/>
                    <a:pt x="31016" y="30235"/>
                  </a:cubicBezTo>
                  <a:cubicBezTo>
                    <a:pt x="31004" y="30229"/>
                    <a:pt x="30979" y="30216"/>
                    <a:pt x="30982" y="30207"/>
                  </a:cubicBezTo>
                  <a:cubicBezTo>
                    <a:pt x="30985" y="30021"/>
                    <a:pt x="30784" y="29934"/>
                    <a:pt x="30772" y="29761"/>
                  </a:cubicBezTo>
                  <a:cubicBezTo>
                    <a:pt x="30772" y="29749"/>
                    <a:pt x="30762" y="29736"/>
                    <a:pt x="30753" y="29727"/>
                  </a:cubicBezTo>
                  <a:cubicBezTo>
                    <a:pt x="30642" y="29597"/>
                    <a:pt x="30530" y="29467"/>
                    <a:pt x="30422" y="29334"/>
                  </a:cubicBezTo>
                  <a:cubicBezTo>
                    <a:pt x="30357" y="29257"/>
                    <a:pt x="30301" y="29167"/>
                    <a:pt x="30230" y="29096"/>
                  </a:cubicBezTo>
                  <a:cubicBezTo>
                    <a:pt x="30125" y="28990"/>
                    <a:pt x="30022" y="28857"/>
                    <a:pt x="29892" y="28805"/>
                  </a:cubicBezTo>
                  <a:cubicBezTo>
                    <a:pt x="29759" y="28752"/>
                    <a:pt x="29704" y="28650"/>
                    <a:pt x="29611" y="28573"/>
                  </a:cubicBezTo>
                  <a:cubicBezTo>
                    <a:pt x="29515" y="28492"/>
                    <a:pt x="29394" y="28443"/>
                    <a:pt x="29286" y="28381"/>
                  </a:cubicBezTo>
                  <a:cubicBezTo>
                    <a:pt x="29224" y="28343"/>
                    <a:pt x="29162" y="28306"/>
                    <a:pt x="29097" y="28269"/>
                  </a:cubicBezTo>
                  <a:cubicBezTo>
                    <a:pt x="29007" y="28220"/>
                    <a:pt x="28905" y="28198"/>
                    <a:pt x="28821" y="28118"/>
                  </a:cubicBezTo>
                  <a:cubicBezTo>
                    <a:pt x="28801" y="28097"/>
                    <a:pt x="28769" y="28088"/>
                    <a:pt x="28733" y="28088"/>
                  </a:cubicBezTo>
                  <a:cubicBezTo>
                    <a:pt x="28640" y="28088"/>
                    <a:pt x="28521" y="28147"/>
                    <a:pt x="28496" y="28217"/>
                  </a:cubicBezTo>
                  <a:cubicBezTo>
                    <a:pt x="28487" y="28244"/>
                    <a:pt x="28490" y="28288"/>
                    <a:pt x="28506" y="28313"/>
                  </a:cubicBezTo>
                  <a:cubicBezTo>
                    <a:pt x="28555" y="28390"/>
                    <a:pt x="28611" y="28470"/>
                    <a:pt x="28673" y="28539"/>
                  </a:cubicBezTo>
                  <a:cubicBezTo>
                    <a:pt x="28707" y="28576"/>
                    <a:pt x="28756" y="28613"/>
                    <a:pt x="28803" y="28622"/>
                  </a:cubicBezTo>
                  <a:cubicBezTo>
                    <a:pt x="29016" y="28656"/>
                    <a:pt x="29320" y="28842"/>
                    <a:pt x="29441" y="29012"/>
                  </a:cubicBezTo>
                  <a:cubicBezTo>
                    <a:pt x="29468" y="29049"/>
                    <a:pt x="29518" y="29080"/>
                    <a:pt x="29561" y="29099"/>
                  </a:cubicBezTo>
                  <a:cubicBezTo>
                    <a:pt x="29645" y="29133"/>
                    <a:pt x="29731" y="29145"/>
                    <a:pt x="29741" y="29266"/>
                  </a:cubicBezTo>
                  <a:cubicBezTo>
                    <a:pt x="29747" y="29303"/>
                    <a:pt x="29806" y="29349"/>
                    <a:pt x="29849" y="29368"/>
                  </a:cubicBezTo>
                  <a:cubicBezTo>
                    <a:pt x="30010" y="29433"/>
                    <a:pt x="30084" y="29569"/>
                    <a:pt x="30162" y="29709"/>
                  </a:cubicBezTo>
                  <a:cubicBezTo>
                    <a:pt x="30205" y="29786"/>
                    <a:pt x="30276" y="29842"/>
                    <a:pt x="30326" y="29916"/>
                  </a:cubicBezTo>
                  <a:cubicBezTo>
                    <a:pt x="30382" y="30000"/>
                    <a:pt x="30428" y="30092"/>
                    <a:pt x="30477" y="30179"/>
                  </a:cubicBezTo>
                  <a:cubicBezTo>
                    <a:pt x="30508" y="30225"/>
                    <a:pt x="30539" y="30269"/>
                    <a:pt x="30570" y="30312"/>
                  </a:cubicBezTo>
                  <a:cubicBezTo>
                    <a:pt x="30592" y="30340"/>
                    <a:pt x="30626" y="30365"/>
                    <a:pt x="30632" y="30396"/>
                  </a:cubicBezTo>
                  <a:cubicBezTo>
                    <a:pt x="30660" y="30547"/>
                    <a:pt x="30694" y="30699"/>
                    <a:pt x="30700" y="30854"/>
                  </a:cubicBezTo>
                  <a:cubicBezTo>
                    <a:pt x="30707" y="30944"/>
                    <a:pt x="30685" y="31049"/>
                    <a:pt x="30638" y="31123"/>
                  </a:cubicBezTo>
                  <a:cubicBezTo>
                    <a:pt x="30597" y="31184"/>
                    <a:pt x="30520" y="31213"/>
                    <a:pt x="30440" y="31213"/>
                  </a:cubicBezTo>
                  <a:cubicBezTo>
                    <a:pt x="30342" y="31213"/>
                    <a:pt x="30238" y="31170"/>
                    <a:pt x="30183" y="31092"/>
                  </a:cubicBezTo>
                  <a:cubicBezTo>
                    <a:pt x="30177" y="31086"/>
                    <a:pt x="30180" y="31070"/>
                    <a:pt x="30177" y="31067"/>
                  </a:cubicBezTo>
                  <a:cubicBezTo>
                    <a:pt x="29945" y="30962"/>
                    <a:pt x="29821" y="30764"/>
                    <a:pt x="29728" y="30541"/>
                  </a:cubicBezTo>
                  <a:cubicBezTo>
                    <a:pt x="29586" y="30498"/>
                    <a:pt x="29571" y="30374"/>
                    <a:pt x="29536" y="30256"/>
                  </a:cubicBezTo>
                  <a:cubicBezTo>
                    <a:pt x="29533" y="30241"/>
                    <a:pt x="29521" y="30219"/>
                    <a:pt x="29506" y="30213"/>
                  </a:cubicBezTo>
                  <a:cubicBezTo>
                    <a:pt x="29338" y="30136"/>
                    <a:pt x="29261" y="29972"/>
                    <a:pt x="29140" y="29851"/>
                  </a:cubicBezTo>
                  <a:cubicBezTo>
                    <a:pt x="29103" y="29811"/>
                    <a:pt x="29078" y="29755"/>
                    <a:pt x="29038" y="29718"/>
                  </a:cubicBezTo>
                  <a:cubicBezTo>
                    <a:pt x="28995" y="29678"/>
                    <a:pt x="28939" y="29650"/>
                    <a:pt x="28883" y="29619"/>
                  </a:cubicBezTo>
                  <a:cubicBezTo>
                    <a:pt x="28868" y="29609"/>
                    <a:pt x="28840" y="29616"/>
                    <a:pt x="28828" y="29603"/>
                  </a:cubicBezTo>
                  <a:cubicBezTo>
                    <a:pt x="28716" y="29504"/>
                    <a:pt x="28611" y="29396"/>
                    <a:pt x="28490" y="29309"/>
                  </a:cubicBezTo>
                  <a:cubicBezTo>
                    <a:pt x="28413" y="29254"/>
                    <a:pt x="28314" y="29232"/>
                    <a:pt x="28224" y="29195"/>
                  </a:cubicBezTo>
                  <a:cubicBezTo>
                    <a:pt x="28196" y="29182"/>
                    <a:pt x="28165" y="29164"/>
                    <a:pt x="28147" y="29142"/>
                  </a:cubicBezTo>
                  <a:cubicBezTo>
                    <a:pt x="28043" y="29009"/>
                    <a:pt x="27902" y="28960"/>
                    <a:pt x="27760" y="28960"/>
                  </a:cubicBezTo>
                  <a:cubicBezTo>
                    <a:pt x="27704" y="28960"/>
                    <a:pt x="27647" y="28968"/>
                    <a:pt x="27593" y="28981"/>
                  </a:cubicBezTo>
                  <a:cubicBezTo>
                    <a:pt x="27518" y="29000"/>
                    <a:pt x="27469" y="29154"/>
                    <a:pt x="27528" y="29195"/>
                  </a:cubicBezTo>
                  <a:cubicBezTo>
                    <a:pt x="27658" y="29294"/>
                    <a:pt x="27797" y="29377"/>
                    <a:pt x="27933" y="29473"/>
                  </a:cubicBezTo>
                  <a:cubicBezTo>
                    <a:pt x="28023" y="29538"/>
                    <a:pt x="28106" y="29619"/>
                    <a:pt x="28202" y="29674"/>
                  </a:cubicBezTo>
                  <a:cubicBezTo>
                    <a:pt x="28385" y="29774"/>
                    <a:pt x="28518" y="29956"/>
                    <a:pt x="28695" y="30030"/>
                  </a:cubicBezTo>
                  <a:cubicBezTo>
                    <a:pt x="28859" y="30095"/>
                    <a:pt x="28849" y="30263"/>
                    <a:pt x="28970" y="30318"/>
                  </a:cubicBezTo>
                  <a:cubicBezTo>
                    <a:pt x="29112" y="30380"/>
                    <a:pt x="29165" y="30520"/>
                    <a:pt x="29261" y="30622"/>
                  </a:cubicBezTo>
                  <a:cubicBezTo>
                    <a:pt x="29360" y="30724"/>
                    <a:pt x="29391" y="30891"/>
                    <a:pt x="29450" y="31033"/>
                  </a:cubicBezTo>
                  <a:cubicBezTo>
                    <a:pt x="29493" y="31132"/>
                    <a:pt x="29552" y="31231"/>
                    <a:pt x="29571" y="31337"/>
                  </a:cubicBezTo>
                  <a:cubicBezTo>
                    <a:pt x="29583" y="31417"/>
                    <a:pt x="29567" y="31532"/>
                    <a:pt x="29515" y="31587"/>
                  </a:cubicBezTo>
                  <a:cubicBezTo>
                    <a:pt x="29490" y="31615"/>
                    <a:pt x="29451" y="31627"/>
                    <a:pt x="29406" y="31627"/>
                  </a:cubicBezTo>
                  <a:cubicBezTo>
                    <a:pt x="29365" y="31627"/>
                    <a:pt x="29319" y="31617"/>
                    <a:pt x="29273" y="31600"/>
                  </a:cubicBezTo>
                  <a:cubicBezTo>
                    <a:pt x="29162" y="31556"/>
                    <a:pt x="29054" y="31538"/>
                    <a:pt x="28979" y="31433"/>
                  </a:cubicBezTo>
                  <a:cubicBezTo>
                    <a:pt x="28967" y="31414"/>
                    <a:pt x="28917" y="31423"/>
                    <a:pt x="28902" y="31399"/>
                  </a:cubicBezTo>
                  <a:cubicBezTo>
                    <a:pt x="28843" y="31349"/>
                    <a:pt x="28784" y="31300"/>
                    <a:pt x="28725" y="31253"/>
                  </a:cubicBezTo>
                  <a:cubicBezTo>
                    <a:pt x="28695" y="31228"/>
                    <a:pt x="28651" y="31219"/>
                    <a:pt x="28626" y="31191"/>
                  </a:cubicBezTo>
                  <a:cubicBezTo>
                    <a:pt x="28549" y="31105"/>
                    <a:pt x="28481" y="31009"/>
                    <a:pt x="28400" y="30928"/>
                  </a:cubicBezTo>
                  <a:cubicBezTo>
                    <a:pt x="28261" y="30795"/>
                    <a:pt x="28128" y="30643"/>
                    <a:pt x="27967" y="30544"/>
                  </a:cubicBezTo>
                  <a:cubicBezTo>
                    <a:pt x="27871" y="30482"/>
                    <a:pt x="27806" y="30365"/>
                    <a:pt x="27670" y="30359"/>
                  </a:cubicBezTo>
                  <a:cubicBezTo>
                    <a:pt x="27630" y="30355"/>
                    <a:pt x="27599" y="30278"/>
                    <a:pt x="27552" y="30250"/>
                  </a:cubicBezTo>
                  <a:cubicBezTo>
                    <a:pt x="27475" y="30204"/>
                    <a:pt x="27391" y="30167"/>
                    <a:pt x="27308" y="30126"/>
                  </a:cubicBezTo>
                  <a:cubicBezTo>
                    <a:pt x="27289" y="30117"/>
                    <a:pt x="27264" y="30117"/>
                    <a:pt x="27258" y="30102"/>
                  </a:cubicBezTo>
                  <a:cubicBezTo>
                    <a:pt x="27209" y="30027"/>
                    <a:pt x="27131" y="30018"/>
                    <a:pt x="27054" y="29996"/>
                  </a:cubicBezTo>
                  <a:cubicBezTo>
                    <a:pt x="26853" y="29938"/>
                    <a:pt x="26655" y="29860"/>
                    <a:pt x="26450" y="29804"/>
                  </a:cubicBezTo>
                  <a:cubicBezTo>
                    <a:pt x="26414" y="29796"/>
                    <a:pt x="26377" y="29793"/>
                    <a:pt x="26340" y="29793"/>
                  </a:cubicBezTo>
                  <a:cubicBezTo>
                    <a:pt x="26308" y="29793"/>
                    <a:pt x="26276" y="29795"/>
                    <a:pt x="26244" y="29795"/>
                  </a:cubicBezTo>
                  <a:cubicBezTo>
                    <a:pt x="26223" y="29795"/>
                    <a:pt x="26202" y="29794"/>
                    <a:pt x="26181" y="29792"/>
                  </a:cubicBezTo>
                  <a:cubicBezTo>
                    <a:pt x="26107" y="29786"/>
                    <a:pt x="26033" y="29764"/>
                    <a:pt x="25958" y="29761"/>
                  </a:cubicBezTo>
                  <a:cubicBezTo>
                    <a:pt x="25948" y="29760"/>
                    <a:pt x="25938" y="29759"/>
                    <a:pt x="25928" y="29759"/>
                  </a:cubicBezTo>
                  <a:cubicBezTo>
                    <a:pt x="25886" y="29759"/>
                    <a:pt x="25843" y="29769"/>
                    <a:pt x="25800" y="29774"/>
                  </a:cubicBezTo>
                  <a:cubicBezTo>
                    <a:pt x="25766" y="29774"/>
                    <a:pt x="25732" y="29774"/>
                    <a:pt x="25698" y="29777"/>
                  </a:cubicBezTo>
                  <a:cubicBezTo>
                    <a:pt x="25584" y="29789"/>
                    <a:pt x="25451" y="29770"/>
                    <a:pt x="25364" y="29826"/>
                  </a:cubicBezTo>
                  <a:cubicBezTo>
                    <a:pt x="25181" y="29938"/>
                    <a:pt x="24974" y="29953"/>
                    <a:pt x="24785" y="30037"/>
                  </a:cubicBezTo>
                  <a:cubicBezTo>
                    <a:pt x="24717" y="30068"/>
                    <a:pt x="24652" y="30105"/>
                    <a:pt x="24584" y="30130"/>
                  </a:cubicBezTo>
                  <a:cubicBezTo>
                    <a:pt x="24451" y="30173"/>
                    <a:pt x="24305" y="30195"/>
                    <a:pt x="24216" y="30321"/>
                  </a:cubicBezTo>
                  <a:cubicBezTo>
                    <a:pt x="24205" y="30338"/>
                    <a:pt x="24179" y="30357"/>
                    <a:pt x="24163" y="30357"/>
                  </a:cubicBezTo>
                  <a:cubicBezTo>
                    <a:pt x="24161" y="30357"/>
                    <a:pt x="24159" y="30356"/>
                    <a:pt x="24157" y="30355"/>
                  </a:cubicBezTo>
                  <a:cubicBezTo>
                    <a:pt x="24135" y="30350"/>
                    <a:pt x="24115" y="30347"/>
                    <a:pt x="24097" y="30347"/>
                  </a:cubicBezTo>
                  <a:cubicBezTo>
                    <a:pt x="23994" y="30347"/>
                    <a:pt x="23937" y="30427"/>
                    <a:pt x="23869" y="30498"/>
                  </a:cubicBezTo>
                  <a:cubicBezTo>
                    <a:pt x="23841" y="30532"/>
                    <a:pt x="23792" y="30544"/>
                    <a:pt x="23751" y="30566"/>
                  </a:cubicBezTo>
                  <a:cubicBezTo>
                    <a:pt x="23748" y="30567"/>
                    <a:pt x="23744" y="30567"/>
                    <a:pt x="23740" y="30567"/>
                  </a:cubicBezTo>
                  <a:cubicBezTo>
                    <a:pt x="23737" y="30567"/>
                    <a:pt x="23733" y="30567"/>
                    <a:pt x="23730" y="30569"/>
                  </a:cubicBezTo>
                  <a:cubicBezTo>
                    <a:pt x="23603" y="30653"/>
                    <a:pt x="23460" y="30724"/>
                    <a:pt x="23358" y="30829"/>
                  </a:cubicBezTo>
                  <a:cubicBezTo>
                    <a:pt x="23253" y="30937"/>
                    <a:pt x="23141" y="31021"/>
                    <a:pt x="23005" y="31083"/>
                  </a:cubicBezTo>
                  <a:cubicBezTo>
                    <a:pt x="22956" y="31105"/>
                    <a:pt x="22922" y="31154"/>
                    <a:pt x="22881" y="31191"/>
                  </a:cubicBezTo>
                  <a:cubicBezTo>
                    <a:pt x="22860" y="31210"/>
                    <a:pt x="22847" y="31238"/>
                    <a:pt x="22826" y="31250"/>
                  </a:cubicBezTo>
                  <a:cubicBezTo>
                    <a:pt x="22652" y="31358"/>
                    <a:pt x="22470" y="31454"/>
                    <a:pt x="22303" y="31572"/>
                  </a:cubicBezTo>
                  <a:cubicBezTo>
                    <a:pt x="22207" y="31640"/>
                    <a:pt x="22132" y="31742"/>
                    <a:pt x="22046" y="31826"/>
                  </a:cubicBezTo>
                  <a:cubicBezTo>
                    <a:pt x="22027" y="31847"/>
                    <a:pt x="22009" y="31872"/>
                    <a:pt x="21987" y="31885"/>
                  </a:cubicBezTo>
                  <a:cubicBezTo>
                    <a:pt x="21854" y="31965"/>
                    <a:pt x="21696" y="32018"/>
                    <a:pt x="21591" y="32123"/>
                  </a:cubicBezTo>
                  <a:cubicBezTo>
                    <a:pt x="21464" y="32256"/>
                    <a:pt x="21303" y="32333"/>
                    <a:pt x="21167" y="32445"/>
                  </a:cubicBezTo>
                  <a:cubicBezTo>
                    <a:pt x="21030" y="32559"/>
                    <a:pt x="20907" y="32677"/>
                    <a:pt x="20749" y="32767"/>
                  </a:cubicBezTo>
                  <a:cubicBezTo>
                    <a:pt x="20597" y="32850"/>
                    <a:pt x="20470" y="32977"/>
                    <a:pt x="20328" y="33073"/>
                  </a:cubicBezTo>
                  <a:cubicBezTo>
                    <a:pt x="20266" y="33117"/>
                    <a:pt x="20185" y="33126"/>
                    <a:pt x="20120" y="33163"/>
                  </a:cubicBezTo>
                  <a:cubicBezTo>
                    <a:pt x="20071" y="33194"/>
                    <a:pt x="20037" y="33253"/>
                    <a:pt x="19987" y="33287"/>
                  </a:cubicBezTo>
                  <a:cubicBezTo>
                    <a:pt x="19913" y="33336"/>
                    <a:pt x="19836" y="33377"/>
                    <a:pt x="19755" y="33423"/>
                  </a:cubicBezTo>
                  <a:cubicBezTo>
                    <a:pt x="19724" y="33438"/>
                    <a:pt x="19675" y="33445"/>
                    <a:pt x="19662" y="33469"/>
                  </a:cubicBezTo>
                  <a:cubicBezTo>
                    <a:pt x="19616" y="33584"/>
                    <a:pt x="19508" y="33602"/>
                    <a:pt x="19415" y="33646"/>
                  </a:cubicBezTo>
                  <a:cubicBezTo>
                    <a:pt x="19257" y="33720"/>
                    <a:pt x="19102" y="33788"/>
                    <a:pt x="18947" y="33862"/>
                  </a:cubicBezTo>
                  <a:cubicBezTo>
                    <a:pt x="18913" y="33881"/>
                    <a:pt x="18888" y="33915"/>
                    <a:pt x="18861" y="33943"/>
                  </a:cubicBezTo>
                  <a:cubicBezTo>
                    <a:pt x="18836" y="33968"/>
                    <a:pt x="18817" y="34002"/>
                    <a:pt x="18789" y="34014"/>
                  </a:cubicBezTo>
                  <a:cubicBezTo>
                    <a:pt x="18616" y="34082"/>
                    <a:pt x="18437" y="34147"/>
                    <a:pt x="18260" y="34215"/>
                  </a:cubicBezTo>
                  <a:cubicBezTo>
                    <a:pt x="18235" y="34228"/>
                    <a:pt x="18211" y="34243"/>
                    <a:pt x="18189" y="34262"/>
                  </a:cubicBezTo>
                  <a:cubicBezTo>
                    <a:pt x="17985" y="34435"/>
                    <a:pt x="17749" y="34531"/>
                    <a:pt x="17489" y="34584"/>
                  </a:cubicBezTo>
                  <a:cubicBezTo>
                    <a:pt x="17372" y="34605"/>
                    <a:pt x="17263" y="34670"/>
                    <a:pt x="17152" y="34714"/>
                  </a:cubicBezTo>
                  <a:cubicBezTo>
                    <a:pt x="17127" y="34723"/>
                    <a:pt x="17099" y="34726"/>
                    <a:pt x="17075" y="34735"/>
                  </a:cubicBezTo>
                  <a:cubicBezTo>
                    <a:pt x="17028" y="34751"/>
                    <a:pt x="16951" y="34757"/>
                    <a:pt x="16942" y="34788"/>
                  </a:cubicBezTo>
                  <a:cubicBezTo>
                    <a:pt x="16895" y="34906"/>
                    <a:pt x="16777" y="34875"/>
                    <a:pt x="16700" y="34909"/>
                  </a:cubicBezTo>
                  <a:cubicBezTo>
                    <a:pt x="16595" y="34955"/>
                    <a:pt x="16468" y="34958"/>
                    <a:pt x="16353" y="34986"/>
                  </a:cubicBezTo>
                  <a:cubicBezTo>
                    <a:pt x="16202" y="35023"/>
                    <a:pt x="16050" y="35070"/>
                    <a:pt x="15898" y="35116"/>
                  </a:cubicBezTo>
                  <a:cubicBezTo>
                    <a:pt x="15871" y="35125"/>
                    <a:pt x="15846" y="35153"/>
                    <a:pt x="15843" y="35156"/>
                  </a:cubicBezTo>
                  <a:cubicBezTo>
                    <a:pt x="15802" y="35156"/>
                    <a:pt x="15767" y="35154"/>
                    <a:pt x="15737" y="35154"/>
                  </a:cubicBezTo>
                  <a:cubicBezTo>
                    <a:pt x="15713" y="35154"/>
                    <a:pt x="15692" y="35155"/>
                    <a:pt x="15672" y="35159"/>
                  </a:cubicBezTo>
                  <a:cubicBezTo>
                    <a:pt x="15592" y="35172"/>
                    <a:pt x="15515" y="35193"/>
                    <a:pt x="15437" y="35209"/>
                  </a:cubicBezTo>
                  <a:cubicBezTo>
                    <a:pt x="15397" y="35218"/>
                    <a:pt x="15357" y="35215"/>
                    <a:pt x="15316" y="35221"/>
                  </a:cubicBezTo>
                  <a:cubicBezTo>
                    <a:pt x="15159" y="35249"/>
                    <a:pt x="15001" y="35280"/>
                    <a:pt x="14843" y="35311"/>
                  </a:cubicBezTo>
                  <a:cubicBezTo>
                    <a:pt x="14769" y="35323"/>
                    <a:pt x="14697" y="35342"/>
                    <a:pt x="14623" y="35361"/>
                  </a:cubicBezTo>
                  <a:cubicBezTo>
                    <a:pt x="14598" y="35364"/>
                    <a:pt x="14577" y="35382"/>
                    <a:pt x="14555" y="35382"/>
                  </a:cubicBezTo>
                  <a:cubicBezTo>
                    <a:pt x="14345" y="35386"/>
                    <a:pt x="14136" y="35430"/>
                    <a:pt x="13925" y="35430"/>
                  </a:cubicBezTo>
                  <a:cubicBezTo>
                    <a:pt x="13822" y="35430"/>
                    <a:pt x="13718" y="35419"/>
                    <a:pt x="13614" y="35388"/>
                  </a:cubicBezTo>
                  <a:cubicBezTo>
                    <a:pt x="13608" y="35387"/>
                    <a:pt x="13602" y="35386"/>
                    <a:pt x="13595" y="35386"/>
                  </a:cubicBezTo>
                  <a:cubicBezTo>
                    <a:pt x="13565" y="35386"/>
                    <a:pt x="13530" y="35401"/>
                    <a:pt x="13496" y="35404"/>
                  </a:cubicBezTo>
                  <a:cubicBezTo>
                    <a:pt x="13461" y="35406"/>
                    <a:pt x="13426" y="35408"/>
                    <a:pt x="13391" y="35408"/>
                  </a:cubicBezTo>
                  <a:cubicBezTo>
                    <a:pt x="13377" y="35408"/>
                    <a:pt x="13362" y="35408"/>
                    <a:pt x="13348" y="35407"/>
                  </a:cubicBezTo>
                  <a:cubicBezTo>
                    <a:pt x="13326" y="35407"/>
                    <a:pt x="13297" y="35391"/>
                    <a:pt x="13279" y="35391"/>
                  </a:cubicBezTo>
                  <a:cubicBezTo>
                    <a:pt x="13274" y="35391"/>
                    <a:pt x="13270" y="35392"/>
                    <a:pt x="13267" y="35395"/>
                  </a:cubicBezTo>
                  <a:cubicBezTo>
                    <a:pt x="13239" y="35414"/>
                    <a:pt x="13213" y="35421"/>
                    <a:pt x="13187" y="35421"/>
                  </a:cubicBezTo>
                  <a:cubicBezTo>
                    <a:pt x="13125" y="35421"/>
                    <a:pt x="13069" y="35380"/>
                    <a:pt x="13007" y="35376"/>
                  </a:cubicBezTo>
                  <a:cubicBezTo>
                    <a:pt x="12862" y="35365"/>
                    <a:pt x="12717" y="35353"/>
                    <a:pt x="12573" y="35353"/>
                  </a:cubicBezTo>
                  <a:cubicBezTo>
                    <a:pt x="12523" y="35353"/>
                    <a:pt x="12474" y="35354"/>
                    <a:pt x="12425" y="35358"/>
                  </a:cubicBezTo>
                  <a:cubicBezTo>
                    <a:pt x="12397" y="35360"/>
                    <a:pt x="12368" y="35361"/>
                    <a:pt x="12341" y="35361"/>
                  </a:cubicBezTo>
                  <a:cubicBezTo>
                    <a:pt x="12204" y="35361"/>
                    <a:pt x="12076" y="35336"/>
                    <a:pt x="11943" y="35289"/>
                  </a:cubicBezTo>
                  <a:cubicBezTo>
                    <a:pt x="11809" y="35243"/>
                    <a:pt x="11655" y="35255"/>
                    <a:pt x="11512" y="35234"/>
                  </a:cubicBezTo>
                  <a:cubicBezTo>
                    <a:pt x="11429" y="35221"/>
                    <a:pt x="11348" y="35193"/>
                    <a:pt x="11265" y="35175"/>
                  </a:cubicBezTo>
                  <a:cubicBezTo>
                    <a:pt x="11193" y="35159"/>
                    <a:pt x="11122" y="35153"/>
                    <a:pt x="11051" y="35135"/>
                  </a:cubicBezTo>
                  <a:cubicBezTo>
                    <a:pt x="10918" y="35101"/>
                    <a:pt x="10785" y="35060"/>
                    <a:pt x="10652" y="35023"/>
                  </a:cubicBezTo>
                  <a:cubicBezTo>
                    <a:pt x="10587" y="35005"/>
                    <a:pt x="10522" y="34983"/>
                    <a:pt x="10460" y="34961"/>
                  </a:cubicBezTo>
                  <a:cubicBezTo>
                    <a:pt x="10398" y="34940"/>
                    <a:pt x="10339" y="34912"/>
                    <a:pt x="10277" y="34887"/>
                  </a:cubicBezTo>
                  <a:cubicBezTo>
                    <a:pt x="10104" y="34813"/>
                    <a:pt x="9931" y="34738"/>
                    <a:pt x="9757" y="34664"/>
                  </a:cubicBezTo>
                  <a:cubicBezTo>
                    <a:pt x="9590" y="34596"/>
                    <a:pt x="9414" y="34540"/>
                    <a:pt x="9250" y="34460"/>
                  </a:cubicBezTo>
                  <a:cubicBezTo>
                    <a:pt x="9126" y="34401"/>
                    <a:pt x="9014" y="34311"/>
                    <a:pt x="8894" y="34240"/>
                  </a:cubicBezTo>
                  <a:cubicBezTo>
                    <a:pt x="8847" y="34212"/>
                    <a:pt x="8785" y="34212"/>
                    <a:pt x="8739" y="34181"/>
                  </a:cubicBezTo>
                  <a:cubicBezTo>
                    <a:pt x="8562" y="34057"/>
                    <a:pt x="8389" y="33927"/>
                    <a:pt x="8216" y="33801"/>
                  </a:cubicBezTo>
                  <a:cubicBezTo>
                    <a:pt x="8185" y="33782"/>
                    <a:pt x="8148" y="33773"/>
                    <a:pt x="8120" y="33748"/>
                  </a:cubicBezTo>
                  <a:cubicBezTo>
                    <a:pt x="8070" y="33702"/>
                    <a:pt x="8030" y="33646"/>
                    <a:pt x="7977" y="33599"/>
                  </a:cubicBezTo>
                  <a:cubicBezTo>
                    <a:pt x="7922" y="33550"/>
                    <a:pt x="7860" y="33500"/>
                    <a:pt x="7795" y="33466"/>
                  </a:cubicBezTo>
                  <a:cubicBezTo>
                    <a:pt x="7683" y="33407"/>
                    <a:pt x="7606" y="33330"/>
                    <a:pt x="7547" y="33212"/>
                  </a:cubicBezTo>
                  <a:cubicBezTo>
                    <a:pt x="7507" y="33135"/>
                    <a:pt x="7389" y="33098"/>
                    <a:pt x="7315" y="33033"/>
                  </a:cubicBezTo>
                  <a:cubicBezTo>
                    <a:pt x="7269" y="32993"/>
                    <a:pt x="7235" y="32934"/>
                    <a:pt x="7188" y="32887"/>
                  </a:cubicBezTo>
                  <a:cubicBezTo>
                    <a:pt x="7095" y="32788"/>
                    <a:pt x="7052" y="32652"/>
                    <a:pt x="6913" y="32578"/>
                  </a:cubicBezTo>
                  <a:cubicBezTo>
                    <a:pt x="6829" y="32531"/>
                    <a:pt x="6783" y="32411"/>
                    <a:pt x="6721" y="32321"/>
                  </a:cubicBezTo>
                  <a:cubicBezTo>
                    <a:pt x="6690" y="32278"/>
                    <a:pt x="6665" y="32228"/>
                    <a:pt x="6631" y="32188"/>
                  </a:cubicBezTo>
                  <a:cubicBezTo>
                    <a:pt x="6554" y="32098"/>
                    <a:pt x="6433" y="32030"/>
                    <a:pt x="6399" y="31928"/>
                  </a:cubicBezTo>
                  <a:cubicBezTo>
                    <a:pt x="6355" y="31807"/>
                    <a:pt x="6232" y="31755"/>
                    <a:pt x="6213" y="31612"/>
                  </a:cubicBezTo>
                  <a:cubicBezTo>
                    <a:pt x="6201" y="31519"/>
                    <a:pt x="6089" y="31439"/>
                    <a:pt x="6024" y="31352"/>
                  </a:cubicBezTo>
                  <a:cubicBezTo>
                    <a:pt x="5999" y="31318"/>
                    <a:pt x="5959" y="31287"/>
                    <a:pt x="5956" y="31253"/>
                  </a:cubicBezTo>
                  <a:cubicBezTo>
                    <a:pt x="5944" y="31142"/>
                    <a:pt x="5910" y="31052"/>
                    <a:pt x="5814" y="30987"/>
                  </a:cubicBezTo>
                  <a:cubicBezTo>
                    <a:pt x="5774" y="30959"/>
                    <a:pt x="5749" y="30903"/>
                    <a:pt x="5730" y="30857"/>
                  </a:cubicBezTo>
                  <a:cubicBezTo>
                    <a:pt x="5696" y="30761"/>
                    <a:pt x="5591" y="30696"/>
                    <a:pt x="5625" y="30572"/>
                  </a:cubicBezTo>
                  <a:cubicBezTo>
                    <a:pt x="5631" y="30547"/>
                    <a:pt x="5578" y="30507"/>
                    <a:pt x="5560" y="30473"/>
                  </a:cubicBezTo>
                  <a:cubicBezTo>
                    <a:pt x="5523" y="30408"/>
                    <a:pt x="5492" y="30343"/>
                    <a:pt x="5461" y="30275"/>
                  </a:cubicBezTo>
                  <a:cubicBezTo>
                    <a:pt x="5433" y="30222"/>
                    <a:pt x="5411" y="30167"/>
                    <a:pt x="5390" y="30111"/>
                  </a:cubicBezTo>
                  <a:cubicBezTo>
                    <a:pt x="5371" y="30105"/>
                    <a:pt x="5353" y="30099"/>
                    <a:pt x="5334" y="30092"/>
                  </a:cubicBezTo>
                  <a:cubicBezTo>
                    <a:pt x="5402" y="30003"/>
                    <a:pt x="5473" y="29913"/>
                    <a:pt x="5538" y="29823"/>
                  </a:cubicBezTo>
                  <a:cubicBezTo>
                    <a:pt x="5643" y="29665"/>
                    <a:pt x="5823" y="29582"/>
                    <a:pt x="5919" y="29405"/>
                  </a:cubicBezTo>
                  <a:cubicBezTo>
                    <a:pt x="5990" y="29272"/>
                    <a:pt x="6129" y="29173"/>
                    <a:pt x="6250" y="29074"/>
                  </a:cubicBezTo>
                  <a:cubicBezTo>
                    <a:pt x="6368" y="28978"/>
                    <a:pt x="6501" y="28898"/>
                    <a:pt x="6628" y="28811"/>
                  </a:cubicBezTo>
                  <a:cubicBezTo>
                    <a:pt x="6643" y="28799"/>
                    <a:pt x="6659" y="28780"/>
                    <a:pt x="6671" y="28761"/>
                  </a:cubicBezTo>
                  <a:cubicBezTo>
                    <a:pt x="6713" y="28690"/>
                    <a:pt x="6751" y="28622"/>
                    <a:pt x="6847" y="28622"/>
                  </a:cubicBezTo>
                  <a:cubicBezTo>
                    <a:pt x="6851" y="28622"/>
                    <a:pt x="6856" y="28622"/>
                    <a:pt x="6860" y="28622"/>
                  </a:cubicBezTo>
                  <a:cubicBezTo>
                    <a:pt x="6888" y="28622"/>
                    <a:pt x="6931" y="28594"/>
                    <a:pt x="6950" y="28569"/>
                  </a:cubicBezTo>
                  <a:cubicBezTo>
                    <a:pt x="7061" y="28396"/>
                    <a:pt x="7250" y="28322"/>
                    <a:pt x="7414" y="28217"/>
                  </a:cubicBezTo>
                  <a:cubicBezTo>
                    <a:pt x="7603" y="28096"/>
                    <a:pt x="7804" y="27994"/>
                    <a:pt x="8002" y="27888"/>
                  </a:cubicBezTo>
                  <a:cubicBezTo>
                    <a:pt x="8058" y="27861"/>
                    <a:pt x="8126" y="27854"/>
                    <a:pt x="8185" y="27836"/>
                  </a:cubicBezTo>
                  <a:cubicBezTo>
                    <a:pt x="8213" y="27827"/>
                    <a:pt x="8240" y="27820"/>
                    <a:pt x="8265" y="27808"/>
                  </a:cubicBezTo>
                  <a:cubicBezTo>
                    <a:pt x="8380" y="27752"/>
                    <a:pt x="8485" y="27663"/>
                    <a:pt x="8603" y="27647"/>
                  </a:cubicBezTo>
                  <a:cubicBezTo>
                    <a:pt x="8884" y="27610"/>
                    <a:pt x="9126" y="27468"/>
                    <a:pt x="9395" y="27406"/>
                  </a:cubicBezTo>
                  <a:cubicBezTo>
                    <a:pt x="9602" y="27359"/>
                    <a:pt x="9813" y="27328"/>
                    <a:pt x="10023" y="27294"/>
                  </a:cubicBezTo>
                  <a:cubicBezTo>
                    <a:pt x="10178" y="27269"/>
                    <a:pt x="10333" y="27245"/>
                    <a:pt x="10491" y="27235"/>
                  </a:cubicBezTo>
                  <a:cubicBezTo>
                    <a:pt x="10499" y="27235"/>
                    <a:pt x="10507" y="27235"/>
                    <a:pt x="10515" y="27235"/>
                  </a:cubicBezTo>
                  <a:cubicBezTo>
                    <a:pt x="10603" y="27235"/>
                    <a:pt x="10691" y="27263"/>
                    <a:pt x="10779" y="27263"/>
                  </a:cubicBezTo>
                  <a:cubicBezTo>
                    <a:pt x="10784" y="27263"/>
                    <a:pt x="10790" y="27263"/>
                    <a:pt x="10796" y="27263"/>
                  </a:cubicBezTo>
                  <a:cubicBezTo>
                    <a:pt x="10880" y="27263"/>
                    <a:pt x="10965" y="27244"/>
                    <a:pt x="11047" y="27244"/>
                  </a:cubicBezTo>
                  <a:cubicBezTo>
                    <a:pt x="11052" y="27244"/>
                    <a:pt x="11058" y="27244"/>
                    <a:pt x="11063" y="27245"/>
                  </a:cubicBezTo>
                  <a:cubicBezTo>
                    <a:pt x="11240" y="27248"/>
                    <a:pt x="11413" y="27263"/>
                    <a:pt x="11590" y="27276"/>
                  </a:cubicBezTo>
                  <a:cubicBezTo>
                    <a:pt x="11580" y="27291"/>
                    <a:pt x="11568" y="27303"/>
                    <a:pt x="11559" y="27319"/>
                  </a:cubicBezTo>
                  <a:cubicBezTo>
                    <a:pt x="11618" y="27409"/>
                    <a:pt x="11679" y="27498"/>
                    <a:pt x="11738" y="27588"/>
                  </a:cubicBezTo>
                  <a:cubicBezTo>
                    <a:pt x="11782" y="27656"/>
                    <a:pt x="11806" y="27737"/>
                    <a:pt x="11859" y="27796"/>
                  </a:cubicBezTo>
                  <a:cubicBezTo>
                    <a:pt x="12001" y="27953"/>
                    <a:pt x="12156" y="28105"/>
                    <a:pt x="12302" y="28263"/>
                  </a:cubicBezTo>
                  <a:cubicBezTo>
                    <a:pt x="12388" y="28359"/>
                    <a:pt x="12472" y="28461"/>
                    <a:pt x="12555" y="28557"/>
                  </a:cubicBezTo>
                  <a:cubicBezTo>
                    <a:pt x="12586" y="28594"/>
                    <a:pt x="12614" y="28638"/>
                    <a:pt x="12654" y="28659"/>
                  </a:cubicBezTo>
                  <a:cubicBezTo>
                    <a:pt x="12776" y="28726"/>
                    <a:pt x="12855" y="28864"/>
                    <a:pt x="13021" y="28864"/>
                  </a:cubicBezTo>
                  <a:cubicBezTo>
                    <a:pt x="13025" y="28864"/>
                    <a:pt x="13028" y="28864"/>
                    <a:pt x="13032" y="28864"/>
                  </a:cubicBezTo>
                  <a:cubicBezTo>
                    <a:pt x="13035" y="28863"/>
                    <a:pt x="13038" y="28863"/>
                    <a:pt x="13040" y="28863"/>
                  </a:cubicBezTo>
                  <a:cubicBezTo>
                    <a:pt x="13112" y="28863"/>
                    <a:pt x="13190" y="28939"/>
                    <a:pt x="13261" y="28981"/>
                  </a:cubicBezTo>
                  <a:cubicBezTo>
                    <a:pt x="13366" y="29043"/>
                    <a:pt x="13469" y="29108"/>
                    <a:pt x="13574" y="29173"/>
                  </a:cubicBezTo>
                  <a:cubicBezTo>
                    <a:pt x="13582" y="29179"/>
                    <a:pt x="13595" y="29189"/>
                    <a:pt x="13602" y="29189"/>
                  </a:cubicBezTo>
                  <a:cubicBezTo>
                    <a:pt x="13603" y="29189"/>
                    <a:pt x="13604" y="29189"/>
                    <a:pt x="13605" y="29189"/>
                  </a:cubicBezTo>
                  <a:cubicBezTo>
                    <a:pt x="13629" y="29181"/>
                    <a:pt x="13652" y="29177"/>
                    <a:pt x="13674" y="29177"/>
                  </a:cubicBezTo>
                  <a:cubicBezTo>
                    <a:pt x="13810" y="29177"/>
                    <a:pt x="13904" y="29306"/>
                    <a:pt x="14029" y="29328"/>
                  </a:cubicBezTo>
                  <a:cubicBezTo>
                    <a:pt x="14081" y="29336"/>
                    <a:pt x="14135" y="29336"/>
                    <a:pt x="14189" y="29336"/>
                  </a:cubicBezTo>
                  <a:cubicBezTo>
                    <a:pt x="14202" y="29336"/>
                    <a:pt x="14216" y="29336"/>
                    <a:pt x="14229" y="29336"/>
                  </a:cubicBezTo>
                  <a:cubicBezTo>
                    <a:pt x="14269" y="29336"/>
                    <a:pt x="14310" y="29337"/>
                    <a:pt x="14351" y="29340"/>
                  </a:cubicBezTo>
                  <a:cubicBezTo>
                    <a:pt x="14450" y="29353"/>
                    <a:pt x="14549" y="29390"/>
                    <a:pt x="14648" y="29393"/>
                  </a:cubicBezTo>
                  <a:cubicBezTo>
                    <a:pt x="14689" y="29394"/>
                    <a:pt x="14730" y="29395"/>
                    <a:pt x="14771" y="29395"/>
                  </a:cubicBezTo>
                  <a:cubicBezTo>
                    <a:pt x="14900" y="29395"/>
                    <a:pt x="15030" y="29389"/>
                    <a:pt x="15162" y="29387"/>
                  </a:cubicBezTo>
                  <a:cubicBezTo>
                    <a:pt x="15298" y="29384"/>
                    <a:pt x="15434" y="29384"/>
                    <a:pt x="15570" y="29377"/>
                  </a:cubicBezTo>
                  <a:cubicBezTo>
                    <a:pt x="15601" y="29377"/>
                    <a:pt x="15632" y="29362"/>
                    <a:pt x="15660" y="29356"/>
                  </a:cubicBezTo>
                  <a:cubicBezTo>
                    <a:pt x="15736" y="29344"/>
                    <a:pt x="15804" y="29295"/>
                    <a:pt x="15883" y="29295"/>
                  </a:cubicBezTo>
                  <a:cubicBezTo>
                    <a:pt x="15910" y="29295"/>
                    <a:pt x="15939" y="29300"/>
                    <a:pt x="15970" y="29315"/>
                  </a:cubicBezTo>
                  <a:cubicBezTo>
                    <a:pt x="15985" y="29324"/>
                    <a:pt x="16007" y="29327"/>
                    <a:pt x="16030" y="29327"/>
                  </a:cubicBezTo>
                  <a:cubicBezTo>
                    <a:pt x="16077" y="29327"/>
                    <a:pt x="16131" y="29312"/>
                    <a:pt x="16155" y="29288"/>
                  </a:cubicBezTo>
                  <a:cubicBezTo>
                    <a:pt x="16310" y="29130"/>
                    <a:pt x="16521" y="29189"/>
                    <a:pt x="16697" y="29120"/>
                  </a:cubicBezTo>
                  <a:cubicBezTo>
                    <a:pt x="16830" y="29071"/>
                    <a:pt x="16957" y="29003"/>
                    <a:pt x="17087" y="28944"/>
                  </a:cubicBezTo>
                  <a:cubicBezTo>
                    <a:pt x="17195" y="28898"/>
                    <a:pt x="17301" y="28854"/>
                    <a:pt x="17409" y="28808"/>
                  </a:cubicBezTo>
                  <a:cubicBezTo>
                    <a:pt x="17523" y="28761"/>
                    <a:pt x="17638" y="28715"/>
                    <a:pt x="17752" y="28669"/>
                  </a:cubicBezTo>
                  <a:cubicBezTo>
                    <a:pt x="17762" y="28665"/>
                    <a:pt x="17765" y="28656"/>
                    <a:pt x="17771" y="28653"/>
                  </a:cubicBezTo>
                  <a:cubicBezTo>
                    <a:pt x="17941" y="28579"/>
                    <a:pt x="18112" y="28508"/>
                    <a:pt x="18279" y="28427"/>
                  </a:cubicBezTo>
                  <a:cubicBezTo>
                    <a:pt x="18378" y="28384"/>
                    <a:pt x="18468" y="28322"/>
                    <a:pt x="18567" y="28278"/>
                  </a:cubicBezTo>
                  <a:cubicBezTo>
                    <a:pt x="18703" y="28217"/>
                    <a:pt x="18842" y="28170"/>
                    <a:pt x="18975" y="28108"/>
                  </a:cubicBezTo>
                  <a:cubicBezTo>
                    <a:pt x="19049" y="28071"/>
                    <a:pt x="19108" y="28000"/>
                    <a:pt x="19183" y="27966"/>
                  </a:cubicBezTo>
                  <a:cubicBezTo>
                    <a:pt x="19337" y="27892"/>
                    <a:pt x="19495" y="27830"/>
                    <a:pt x="19653" y="27765"/>
                  </a:cubicBezTo>
                  <a:cubicBezTo>
                    <a:pt x="19669" y="27758"/>
                    <a:pt x="19696" y="27765"/>
                    <a:pt x="19699" y="27755"/>
                  </a:cubicBezTo>
                  <a:cubicBezTo>
                    <a:pt x="19783" y="27582"/>
                    <a:pt x="19997" y="27613"/>
                    <a:pt x="20111" y="27489"/>
                  </a:cubicBezTo>
                  <a:cubicBezTo>
                    <a:pt x="20124" y="27477"/>
                    <a:pt x="20158" y="27486"/>
                    <a:pt x="20176" y="27477"/>
                  </a:cubicBezTo>
                  <a:cubicBezTo>
                    <a:pt x="20288" y="27418"/>
                    <a:pt x="20393" y="27350"/>
                    <a:pt x="20507" y="27297"/>
                  </a:cubicBezTo>
                  <a:cubicBezTo>
                    <a:pt x="20594" y="27254"/>
                    <a:pt x="20690" y="27223"/>
                    <a:pt x="20783" y="27189"/>
                  </a:cubicBezTo>
                  <a:cubicBezTo>
                    <a:pt x="20832" y="27170"/>
                    <a:pt x="20888" y="27164"/>
                    <a:pt x="20925" y="27130"/>
                  </a:cubicBezTo>
                  <a:cubicBezTo>
                    <a:pt x="21068" y="27000"/>
                    <a:pt x="21241" y="26929"/>
                    <a:pt x="21420" y="26873"/>
                  </a:cubicBezTo>
                  <a:cubicBezTo>
                    <a:pt x="21455" y="26861"/>
                    <a:pt x="21489" y="26845"/>
                    <a:pt x="21520" y="26830"/>
                  </a:cubicBezTo>
                  <a:cubicBezTo>
                    <a:pt x="21572" y="26800"/>
                    <a:pt x="21622" y="26764"/>
                    <a:pt x="21683" y="26764"/>
                  </a:cubicBezTo>
                  <a:cubicBezTo>
                    <a:pt x="21698" y="26764"/>
                    <a:pt x="21714" y="26766"/>
                    <a:pt x="21730" y="26771"/>
                  </a:cubicBezTo>
                  <a:cubicBezTo>
                    <a:pt x="21733" y="26772"/>
                    <a:pt x="21736" y="26773"/>
                    <a:pt x="21740" y="26773"/>
                  </a:cubicBezTo>
                  <a:cubicBezTo>
                    <a:pt x="21755" y="26773"/>
                    <a:pt x="21774" y="26764"/>
                    <a:pt x="21789" y="26759"/>
                  </a:cubicBezTo>
                  <a:cubicBezTo>
                    <a:pt x="21944" y="26691"/>
                    <a:pt x="22101" y="26626"/>
                    <a:pt x="22253" y="26551"/>
                  </a:cubicBezTo>
                  <a:cubicBezTo>
                    <a:pt x="22371" y="26496"/>
                    <a:pt x="22482" y="26431"/>
                    <a:pt x="22594" y="26369"/>
                  </a:cubicBezTo>
                  <a:cubicBezTo>
                    <a:pt x="22606" y="26362"/>
                    <a:pt x="22618" y="26353"/>
                    <a:pt x="22628" y="26353"/>
                  </a:cubicBezTo>
                  <a:cubicBezTo>
                    <a:pt x="22643" y="26354"/>
                    <a:pt x="22658" y="26355"/>
                    <a:pt x="22672" y="26355"/>
                  </a:cubicBezTo>
                  <a:cubicBezTo>
                    <a:pt x="22887" y="26355"/>
                    <a:pt x="23062" y="26234"/>
                    <a:pt x="23253" y="26164"/>
                  </a:cubicBezTo>
                  <a:cubicBezTo>
                    <a:pt x="23271" y="26155"/>
                    <a:pt x="23293" y="26143"/>
                    <a:pt x="23309" y="26143"/>
                  </a:cubicBezTo>
                  <a:cubicBezTo>
                    <a:pt x="23322" y="26144"/>
                    <a:pt x="23335" y="26145"/>
                    <a:pt x="23348" y="26145"/>
                  </a:cubicBezTo>
                  <a:cubicBezTo>
                    <a:pt x="23498" y="26145"/>
                    <a:pt x="23614" y="26036"/>
                    <a:pt x="23748" y="26013"/>
                  </a:cubicBezTo>
                  <a:cubicBezTo>
                    <a:pt x="23886" y="25991"/>
                    <a:pt x="24015" y="25909"/>
                    <a:pt x="24156" y="25909"/>
                  </a:cubicBezTo>
                  <a:cubicBezTo>
                    <a:pt x="24198" y="25909"/>
                    <a:pt x="24242" y="25917"/>
                    <a:pt x="24287" y="25935"/>
                  </a:cubicBezTo>
                  <a:cubicBezTo>
                    <a:pt x="24292" y="25938"/>
                    <a:pt x="24299" y="25939"/>
                    <a:pt x="24306" y="25939"/>
                  </a:cubicBezTo>
                  <a:cubicBezTo>
                    <a:pt x="24322" y="25939"/>
                    <a:pt x="24340" y="25933"/>
                    <a:pt x="24355" y="25929"/>
                  </a:cubicBezTo>
                  <a:cubicBezTo>
                    <a:pt x="24488" y="25886"/>
                    <a:pt x="24621" y="25824"/>
                    <a:pt x="24757" y="25799"/>
                  </a:cubicBezTo>
                  <a:cubicBezTo>
                    <a:pt x="24788" y="25793"/>
                    <a:pt x="24819" y="25790"/>
                    <a:pt x="24850" y="25790"/>
                  </a:cubicBezTo>
                  <a:cubicBezTo>
                    <a:pt x="24924" y="25790"/>
                    <a:pt x="25000" y="25803"/>
                    <a:pt x="25076" y="25805"/>
                  </a:cubicBezTo>
                  <a:cubicBezTo>
                    <a:pt x="25106" y="25807"/>
                    <a:pt x="25141" y="25816"/>
                    <a:pt x="25170" y="25816"/>
                  </a:cubicBezTo>
                  <a:cubicBezTo>
                    <a:pt x="25187" y="25816"/>
                    <a:pt x="25201" y="25813"/>
                    <a:pt x="25212" y="25805"/>
                  </a:cubicBezTo>
                  <a:cubicBezTo>
                    <a:pt x="25310" y="25742"/>
                    <a:pt x="25415" y="25726"/>
                    <a:pt x="25521" y="25726"/>
                  </a:cubicBezTo>
                  <a:close/>
                  <a:moveTo>
                    <a:pt x="11030" y="0"/>
                  </a:moveTo>
                  <a:cubicBezTo>
                    <a:pt x="10974" y="0"/>
                    <a:pt x="10918" y="2"/>
                    <a:pt x="10862" y="3"/>
                  </a:cubicBezTo>
                  <a:cubicBezTo>
                    <a:pt x="10624" y="9"/>
                    <a:pt x="10382" y="31"/>
                    <a:pt x="10141" y="46"/>
                  </a:cubicBezTo>
                  <a:cubicBezTo>
                    <a:pt x="10106" y="48"/>
                    <a:pt x="10066" y="60"/>
                    <a:pt x="10033" y="60"/>
                  </a:cubicBezTo>
                  <a:cubicBezTo>
                    <a:pt x="10019" y="60"/>
                    <a:pt x="10006" y="58"/>
                    <a:pt x="9996" y="52"/>
                  </a:cubicBezTo>
                  <a:cubicBezTo>
                    <a:pt x="9959" y="36"/>
                    <a:pt x="9924" y="30"/>
                    <a:pt x="9890" y="30"/>
                  </a:cubicBezTo>
                  <a:cubicBezTo>
                    <a:pt x="9772" y="30"/>
                    <a:pt x="9665" y="103"/>
                    <a:pt x="9550" y="108"/>
                  </a:cubicBezTo>
                  <a:cubicBezTo>
                    <a:pt x="9457" y="114"/>
                    <a:pt x="9367" y="164"/>
                    <a:pt x="9274" y="198"/>
                  </a:cubicBezTo>
                  <a:cubicBezTo>
                    <a:pt x="9005" y="287"/>
                    <a:pt x="8714" y="303"/>
                    <a:pt x="8466" y="461"/>
                  </a:cubicBezTo>
                  <a:cubicBezTo>
                    <a:pt x="8380" y="513"/>
                    <a:pt x="8259" y="513"/>
                    <a:pt x="8154" y="538"/>
                  </a:cubicBezTo>
                  <a:cubicBezTo>
                    <a:pt x="8036" y="569"/>
                    <a:pt x="7959" y="668"/>
                    <a:pt x="7863" y="736"/>
                  </a:cubicBezTo>
                  <a:cubicBezTo>
                    <a:pt x="7708" y="845"/>
                    <a:pt x="7532" y="925"/>
                    <a:pt x="7361" y="1015"/>
                  </a:cubicBezTo>
                  <a:cubicBezTo>
                    <a:pt x="7293" y="1052"/>
                    <a:pt x="7219" y="1074"/>
                    <a:pt x="7151" y="1114"/>
                  </a:cubicBezTo>
                  <a:cubicBezTo>
                    <a:pt x="7018" y="1191"/>
                    <a:pt x="6891" y="1275"/>
                    <a:pt x="6761" y="1355"/>
                  </a:cubicBezTo>
                  <a:cubicBezTo>
                    <a:pt x="6752" y="1361"/>
                    <a:pt x="6752" y="1380"/>
                    <a:pt x="6745" y="1386"/>
                  </a:cubicBezTo>
                  <a:cubicBezTo>
                    <a:pt x="6711" y="1426"/>
                    <a:pt x="6684" y="1473"/>
                    <a:pt x="6640" y="1504"/>
                  </a:cubicBezTo>
                  <a:cubicBezTo>
                    <a:pt x="6492" y="1609"/>
                    <a:pt x="6337" y="1705"/>
                    <a:pt x="6188" y="1807"/>
                  </a:cubicBezTo>
                  <a:cubicBezTo>
                    <a:pt x="6160" y="1829"/>
                    <a:pt x="6145" y="1866"/>
                    <a:pt x="6123" y="1894"/>
                  </a:cubicBezTo>
                  <a:cubicBezTo>
                    <a:pt x="6086" y="1940"/>
                    <a:pt x="6052" y="1990"/>
                    <a:pt x="6006" y="2027"/>
                  </a:cubicBezTo>
                  <a:cubicBezTo>
                    <a:pt x="5953" y="2073"/>
                    <a:pt x="5879" y="2098"/>
                    <a:pt x="5829" y="2148"/>
                  </a:cubicBezTo>
                  <a:cubicBezTo>
                    <a:pt x="5764" y="2216"/>
                    <a:pt x="5715" y="2306"/>
                    <a:pt x="5653" y="2380"/>
                  </a:cubicBezTo>
                  <a:cubicBezTo>
                    <a:pt x="5609" y="2429"/>
                    <a:pt x="5554" y="2470"/>
                    <a:pt x="5504" y="2513"/>
                  </a:cubicBezTo>
                  <a:cubicBezTo>
                    <a:pt x="5464" y="2550"/>
                    <a:pt x="5418" y="2581"/>
                    <a:pt x="5380" y="2621"/>
                  </a:cubicBezTo>
                  <a:cubicBezTo>
                    <a:pt x="5337" y="2668"/>
                    <a:pt x="5294" y="2720"/>
                    <a:pt x="5253" y="2773"/>
                  </a:cubicBezTo>
                  <a:cubicBezTo>
                    <a:pt x="5238" y="2795"/>
                    <a:pt x="5229" y="2829"/>
                    <a:pt x="5207" y="2844"/>
                  </a:cubicBezTo>
                  <a:cubicBezTo>
                    <a:pt x="5049" y="2962"/>
                    <a:pt x="4947" y="3144"/>
                    <a:pt x="4768" y="3237"/>
                  </a:cubicBezTo>
                  <a:cubicBezTo>
                    <a:pt x="4733" y="3253"/>
                    <a:pt x="4712" y="3305"/>
                    <a:pt x="4690" y="3343"/>
                  </a:cubicBezTo>
                  <a:cubicBezTo>
                    <a:pt x="4638" y="3438"/>
                    <a:pt x="4597" y="3541"/>
                    <a:pt x="4473" y="3565"/>
                  </a:cubicBezTo>
                  <a:cubicBezTo>
                    <a:pt x="4452" y="3572"/>
                    <a:pt x="4436" y="3603"/>
                    <a:pt x="4418" y="3624"/>
                  </a:cubicBezTo>
                  <a:cubicBezTo>
                    <a:pt x="4378" y="3671"/>
                    <a:pt x="4337" y="3720"/>
                    <a:pt x="4297" y="3763"/>
                  </a:cubicBezTo>
                  <a:cubicBezTo>
                    <a:pt x="4272" y="3791"/>
                    <a:pt x="4229" y="3807"/>
                    <a:pt x="4213" y="3835"/>
                  </a:cubicBezTo>
                  <a:cubicBezTo>
                    <a:pt x="4111" y="3999"/>
                    <a:pt x="3895" y="4039"/>
                    <a:pt x="3811" y="4222"/>
                  </a:cubicBezTo>
                  <a:cubicBezTo>
                    <a:pt x="3783" y="4280"/>
                    <a:pt x="3724" y="4330"/>
                    <a:pt x="3669" y="4373"/>
                  </a:cubicBezTo>
                  <a:cubicBezTo>
                    <a:pt x="3551" y="4466"/>
                    <a:pt x="3427" y="4547"/>
                    <a:pt x="3310" y="4639"/>
                  </a:cubicBezTo>
                  <a:cubicBezTo>
                    <a:pt x="3207" y="4723"/>
                    <a:pt x="3118" y="4816"/>
                    <a:pt x="3016" y="4903"/>
                  </a:cubicBezTo>
                  <a:cubicBezTo>
                    <a:pt x="2938" y="4968"/>
                    <a:pt x="2858" y="5033"/>
                    <a:pt x="2771" y="5082"/>
                  </a:cubicBezTo>
                  <a:cubicBezTo>
                    <a:pt x="2567" y="5206"/>
                    <a:pt x="2427" y="5419"/>
                    <a:pt x="2183" y="5484"/>
                  </a:cubicBezTo>
                  <a:cubicBezTo>
                    <a:pt x="2171" y="5488"/>
                    <a:pt x="2155" y="5500"/>
                    <a:pt x="2146" y="5509"/>
                  </a:cubicBezTo>
                  <a:cubicBezTo>
                    <a:pt x="2016" y="5614"/>
                    <a:pt x="1892" y="5723"/>
                    <a:pt x="1759" y="5822"/>
                  </a:cubicBezTo>
                  <a:cubicBezTo>
                    <a:pt x="1709" y="5862"/>
                    <a:pt x="1632" y="5865"/>
                    <a:pt x="1576" y="5902"/>
                  </a:cubicBezTo>
                  <a:cubicBezTo>
                    <a:pt x="1505" y="5952"/>
                    <a:pt x="1446" y="6020"/>
                    <a:pt x="1375" y="6073"/>
                  </a:cubicBezTo>
                  <a:cubicBezTo>
                    <a:pt x="1257" y="6153"/>
                    <a:pt x="1134" y="6227"/>
                    <a:pt x="1016" y="6308"/>
                  </a:cubicBezTo>
                  <a:cubicBezTo>
                    <a:pt x="935" y="6364"/>
                    <a:pt x="861" y="6429"/>
                    <a:pt x="784" y="6487"/>
                  </a:cubicBezTo>
                  <a:cubicBezTo>
                    <a:pt x="700" y="6555"/>
                    <a:pt x="598" y="6608"/>
                    <a:pt x="536" y="6692"/>
                  </a:cubicBezTo>
                  <a:cubicBezTo>
                    <a:pt x="425" y="6831"/>
                    <a:pt x="335" y="6989"/>
                    <a:pt x="248" y="7140"/>
                  </a:cubicBezTo>
                  <a:cubicBezTo>
                    <a:pt x="214" y="7199"/>
                    <a:pt x="180" y="7274"/>
                    <a:pt x="189" y="7332"/>
                  </a:cubicBezTo>
                  <a:cubicBezTo>
                    <a:pt x="220" y="7530"/>
                    <a:pt x="267" y="7725"/>
                    <a:pt x="320" y="7921"/>
                  </a:cubicBezTo>
                  <a:cubicBezTo>
                    <a:pt x="366" y="8100"/>
                    <a:pt x="415" y="8280"/>
                    <a:pt x="586" y="8391"/>
                  </a:cubicBezTo>
                  <a:cubicBezTo>
                    <a:pt x="604" y="8403"/>
                    <a:pt x="595" y="8453"/>
                    <a:pt x="607" y="8478"/>
                  </a:cubicBezTo>
                  <a:cubicBezTo>
                    <a:pt x="638" y="8530"/>
                    <a:pt x="672" y="8583"/>
                    <a:pt x="710" y="8632"/>
                  </a:cubicBezTo>
                  <a:cubicBezTo>
                    <a:pt x="734" y="8663"/>
                    <a:pt x="775" y="8685"/>
                    <a:pt x="787" y="8716"/>
                  </a:cubicBezTo>
                  <a:cubicBezTo>
                    <a:pt x="855" y="8886"/>
                    <a:pt x="932" y="9044"/>
                    <a:pt x="1106" y="9131"/>
                  </a:cubicBezTo>
                  <a:cubicBezTo>
                    <a:pt x="1134" y="9146"/>
                    <a:pt x="1171" y="9186"/>
                    <a:pt x="1171" y="9214"/>
                  </a:cubicBezTo>
                  <a:cubicBezTo>
                    <a:pt x="1168" y="9307"/>
                    <a:pt x="1239" y="9335"/>
                    <a:pt x="1298" y="9375"/>
                  </a:cubicBezTo>
                  <a:cubicBezTo>
                    <a:pt x="1313" y="9388"/>
                    <a:pt x="1344" y="9406"/>
                    <a:pt x="1344" y="9419"/>
                  </a:cubicBezTo>
                  <a:cubicBezTo>
                    <a:pt x="1341" y="9515"/>
                    <a:pt x="1418" y="9521"/>
                    <a:pt x="1477" y="9552"/>
                  </a:cubicBezTo>
                  <a:cubicBezTo>
                    <a:pt x="1511" y="9570"/>
                    <a:pt x="1551" y="9589"/>
                    <a:pt x="1576" y="9617"/>
                  </a:cubicBezTo>
                  <a:cubicBezTo>
                    <a:pt x="1660" y="9722"/>
                    <a:pt x="1716" y="9849"/>
                    <a:pt x="1864" y="9889"/>
                  </a:cubicBezTo>
                  <a:cubicBezTo>
                    <a:pt x="1904" y="9898"/>
                    <a:pt x="1932" y="9951"/>
                    <a:pt x="1963" y="9985"/>
                  </a:cubicBezTo>
                  <a:cubicBezTo>
                    <a:pt x="1991" y="10013"/>
                    <a:pt x="2019" y="10044"/>
                    <a:pt x="2050" y="10066"/>
                  </a:cubicBezTo>
                  <a:cubicBezTo>
                    <a:pt x="2102" y="10103"/>
                    <a:pt x="2158" y="10134"/>
                    <a:pt x="2211" y="10171"/>
                  </a:cubicBezTo>
                  <a:cubicBezTo>
                    <a:pt x="2279" y="10217"/>
                    <a:pt x="2341" y="10273"/>
                    <a:pt x="2412" y="10313"/>
                  </a:cubicBezTo>
                  <a:cubicBezTo>
                    <a:pt x="2567" y="10400"/>
                    <a:pt x="2728" y="10480"/>
                    <a:pt x="2886" y="10561"/>
                  </a:cubicBezTo>
                  <a:cubicBezTo>
                    <a:pt x="2901" y="10570"/>
                    <a:pt x="2916" y="10589"/>
                    <a:pt x="2932" y="10598"/>
                  </a:cubicBezTo>
                  <a:cubicBezTo>
                    <a:pt x="3012" y="10654"/>
                    <a:pt x="3087" y="10716"/>
                    <a:pt x="3173" y="10765"/>
                  </a:cubicBezTo>
                  <a:cubicBezTo>
                    <a:pt x="3257" y="10815"/>
                    <a:pt x="3353" y="10849"/>
                    <a:pt x="3443" y="10892"/>
                  </a:cubicBezTo>
                  <a:cubicBezTo>
                    <a:pt x="3498" y="10917"/>
                    <a:pt x="3551" y="10945"/>
                    <a:pt x="3638" y="10988"/>
                  </a:cubicBezTo>
                  <a:cubicBezTo>
                    <a:pt x="3669" y="11007"/>
                    <a:pt x="3727" y="11053"/>
                    <a:pt x="3792" y="11084"/>
                  </a:cubicBezTo>
                  <a:cubicBezTo>
                    <a:pt x="3857" y="11115"/>
                    <a:pt x="3926" y="11137"/>
                    <a:pt x="3994" y="11161"/>
                  </a:cubicBezTo>
                  <a:cubicBezTo>
                    <a:pt x="4059" y="11186"/>
                    <a:pt x="4127" y="11208"/>
                    <a:pt x="4192" y="11233"/>
                  </a:cubicBezTo>
                  <a:cubicBezTo>
                    <a:pt x="4232" y="11251"/>
                    <a:pt x="4272" y="11270"/>
                    <a:pt x="4316" y="11288"/>
                  </a:cubicBezTo>
                  <a:cubicBezTo>
                    <a:pt x="4413" y="11335"/>
                    <a:pt x="4519" y="11422"/>
                    <a:pt x="4611" y="11422"/>
                  </a:cubicBezTo>
                  <a:cubicBezTo>
                    <a:pt x="4616" y="11422"/>
                    <a:pt x="4621" y="11422"/>
                    <a:pt x="4625" y="11421"/>
                  </a:cubicBezTo>
                  <a:cubicBezTo>
                    <a:pt x="4636" y="11420"/>
                    <a:pt x="4646" y="11419"/>
                    <a:pt x="4656" y="11419"/>
                  </a:cubicBezTo>
                  <a:cubicBezTo>
                    <a:pt x="4798" y="11419"/>
                    <a:pt x="4901" y="11539"/>
                    <a:pt x="5035" y="11539"/>
                  </a:cubicBezTo>
                  <a:cubicBezTo>
                    <a:pt x="5051" y="11539"/>
                    <a:pt x="5069" y="11537"/>
                    <a:pt x="5086" y="11533"/>
                  </a:cubicBezTo>
                  <a:cubicBezTo>
                    <a:pt x="5089" y="11533"/>
                    <a:pt x="5093" y="11539"/>
                    <a:pt x="5096" y="11539"/>
                  </a:cubicBezTo>
                  <a:cubicBezTo>
                    <a:pt x="5241" y="11591"/>
                    <a:pt x="5383" y="11655"/>
                    <a:pt x="5538" y="11655"/>
                  </a:cubicBezTo>
                  <a:cubicBezTo>
                    <a:pt x="5578" y="11655"/>
                    <a:pt x="5618" y="11650"/>
                    <a:pt x="5659" y="11641"/>
                  </a:cubicBezTo>
                  <a:cubicBezTo>
                    <a:pt x="5662" y="11640"/>
                    <a:pt x="5665" y="11640"/>
                    <a:pt x="5669" y="11640"/>
                  </a:cubicBezTo>
                  <a:cubicBezTo>
                    <a:pt x="5698" y="11640"/>
                    <a:pt x="5743" y="11661"/>
                    <a:pt x="5746" y="11675"/>
                  </a:cubicBezTo>
                  <a:cubicBezTo>
                    <a:pt x="5755" y="11715"/>
                    <a:pt x="5752" y="11777"/>
                    <a:pt x="5727" y="11796"/>
                  </a:cubicBezTo>
                  <a:cubicBezTo>
                    <a:pt x="5613" y="11883"/>
                    <a:pt x="5582" y="12003"/>
                    <a:pt x="5554" y="12133"/>
                  </a:cubicBezTo>
                  <a:cubicBezTo>
                    <a:pt x="5541" y="12192"/>
                    <a:pt x="5501" y="12248"/>
                    <a:pt x="5473" y="12303"/>
                  </a:cubicBezTo>
                  <a:cubicBezTo>
                    <a:pt x="5436" y="12372"/>
                    <a:pt x="5368" y="12433"/>
                    <a:pt x="5362" y="12505"/>
                  </a:cubicBezTo>
                  <a:cubicBezTo>
                    <a:pt x="5343" y="12752"/>
                    <a:pt x="5195" y="12895"/>
                    <a:pt x="5003" y="13015"/>
                  </a:cubicBezTo>
                  <a:cubicBezTo>
                    <a:pt x="4959" y="13043"/>
                    <a:pt x="4922" y="13084"/>
                    <a:pt x="4888" y="13121"/>
                  </a:cubicBezTo>
                  <a:cubicBezTo>
                    <a:pt x="4808" y="13217"/>
                    <a:pt x="4749" y="13347"/>
                    <a:pt x="4650" y="13399"/>
                  </a:cubicBezTo>
                  <a:cubicBezTo>
                    <a:pt x="4542" y="13455"/>
                    <a:pt x="4480" y="13532"/>
                    <a:pt x="4412" y="13616"/>
                  </a:cubicBezTo>
                  <a:cubicBezTo>
                    <a:pt x="4365" y="13671"/>
                    <a:pt x="4335" y="13744"/>
                    <a:pt x="4245" y="13744"/>
                  </a:cubicBezTo>
                  <a:cubicBezTo>
                    <a:pt x="4240" y="13744"/>
                    <a:pt x="4235" y="13743"/>
                    <a:pt x="4229" y="13743"/>
                  </a:cubicBezTo>
                  <a:cubicBezTo>
                    <a:pt x="4228" y="13743"/>
                    <a:pt x="4228" y="13743"/>
                    <a:pt x="4227" y="13743"/>
                  </a:cubicBezTo>
                  <a:cubicBezTo>
                    <a:pt x="4212" y="13743"/>
                    <a:pt x="4188" y="13778"/>
                    <a:pt x="4170" y="13799"/>
                  </a:cubicBezTo>
                  <a:cubicBezTo>
                    <a:pt x="4062" y="13932"/>
                    <a:pt x="3947" y="14059"/>
                    <a:pt x="3851" y="14198"/>
                  </a:cubicBezTo>
                  <a:cubicBezTo>
                    <a:pt x="3749" y="14350"/>
                    <a:pt x="3579" y="14433"/>
                    <a:pt x="3486" y="14603"/>
                  </a:cubicBezTo>
                  <a:cubicBezTo>
                    <a:pt x="3396" y="14764"/>
                    <a:pt x="3232" y="14888"/>
                    <a:pt x="3102" y="15030"/>
                  </a:cubicBezTo>
                  <a:cubicBezTo>
                    <a:pt x="3062" y="15074"/>
                    <a:pt x="3025" y="15123"/>
                    <a:pt x="2985" y="15167"/>
                  </a:cubicBezTo>
                  <a:cubicBezTo>
                    <a:pt x="2944" y="15210"/>
                    <a:pt x="2895" y="15253"/>
                    <a:pt x="2855" y="15300"/>
                  </a:cubicBezTo>
                  <a:cubicBezTo>
                    <a:pt x="2808" y="15352"/>
                    <a:pt x="2771" y="15414"/>
                    <a:pt x="2721" y="15467"/>
                  </a:cubicBezTo>
                  <a:cubicBezTo>
                    <a:pt x="2647" y="15554"/>
                    <a:pt x="2598" y="15653"/>
                    <a:pt x="2496" y="15724"/>
                  </a:cubicBezTo>
                  <a:cubicBezTo>
                    <a:pt x="2375" y="15811"/>
                    <a:pt x="2378" y="16015"/>
                    <a:pt x="2226" y="16098"/>
                  </a:cubicBezTo>
                  <a:cubicBezTo>
                    <a:pt x="2220" y="16101"/>
                    <a:pt x="2226" y="16123"/>
                    <a:pt x="2220" y="16132"/>
                  </a:cubicBezTo>
                  <a:cubicBezTo>
                    <a:pt x="2130" y="16272"/>
                    <a:pt x="2056" y="16423"/>
                    <a:pt x="1948" y="16550"/>
                  </a:cubicBezTo>
                  <a:cubicBezTo>
                    <a:pt x="1790" y="16730"/>
                    <a:pt x="1632" y="16900"/>
                    <a:pt x="1539" y="17129"/>
                  </a:cubicBezTo>
                  <a:cubicBezTo>
                    <a:pt x="1483" y="17262"/>
                    <a:pt x="1378" y="17377"/>
                    <a:pt x="1295" y="17497"/>
                  </a:cubicBezTo>
                  <a:cubicBezTo>
                    <a:pt x="1285" y="17510"/>
                    <a:pt x="1276" y="17528"/>
                    <a:pt x="1264" y="17532"/>
                  </a:cubicBezTo>
                  <a:cubicBezTo>
                    <a:pt x="1158" y="17550"/>
                    <a:pt x="1140" y="17637"/>
                    <a:pt x="1103" y="17714"/>
                  </a:cubicBezTo>
                  <a:cubicBezTo>
                    <a:pt x="1056" y="17807"/>
                    <a:pt x="994" y="17894"/>
                    <a:pt x="935" y="17980"/>
                  </a:cubicBezTo>
                  <a:cubicBezTo>
                    <a:pt x="905" y="18027"/>
                    <a:pt x="864" y="18067"/>
                    <a:pt x="830" y="18113"/>
                  </a:cubicBezTo>
                  <a:cubicBezTo>
                    <a:pt x="799" y="18154"/>
                    <a:pt x="771" y="18194"/>
                    <a:pt x="737" y="18234"/>
                  </a:cubicBezTo>
                  <a:cubicBezTo>
                    <a:pt x="722" y="18253"/>
                    <a:pt x="694" y="18259"/>
                    <a:pt x="685" y="18281"/>
                  </a:cubicBezTo>
                  <a:cubicBezTo>
                    <a:pt x="592" y="18466"/>
                    <a:pt x="508" y="18652"/>
                    <a:pt x="366" y="18807"/>
                  </a:cubicBezTo>
                  <a:cubicBezTo>
                    <a:pt x="332" y="18841"/>
                    <a:pt x="270" y="18872"/>
                    <a:pt x="270" y="18906"/>
                  </a:cubicBezTo>
                  <a:cubicBezTo>
                    <a:pt x="261" y="19039"/>
                    <a:pt x="155" y="19110"/>
                    <a:pt x="94" y="19206"/>
                  </a:cubicBezTo>
                  <a:cubicBezTo>
                    <a:pt x="22" y="19318"/>
                    <a:pt x="1" y="19454"/>
                    <a:pt x="66" y="19516"/>
                  </a:cubicBezTo>
                  <a:cubicBezTo>
                    <a:pt x="104" y="19551"/>
                    <a:pt x="166" y="19589"/>
                    <a:pt x="214" y="19589"/>
                  </a:cubicBezTo>
                  <a:cubicBezTo>
                    <a:pt x="221" y="19589"/>
                    <a:pt x="227" y="19588"/>
                    <a:pt x="233" y="19587"/>
                  </a:cubicBezTo>
                  <a:cubicBezTo>
                    <a:pt x="341" y="19562"/>
                    <a:pt x="490" y="19528"/>
                    <a:pt x="499" y="19395"/>
                  </a:cubicBezTo>
                  <a:cubicBezTo>
                    <a:pt x="508" y="19256"/>
                    <a:pt x="610" y="19184"/>
                    <a:pt x="682" y="19101"/>
                  </a:cubicBezTo>
                  <a:cubicBezTo>
                    <a:pt x="737" y="19033"/>
                    <a:pt x="799" y="18983"/>
                    <a:pt x="787" y="18931"/>
                  </a:cubicBezTo>
                  <a:cubicBezTo>
                    <a:pt x="861" y="18828"/>
                    <a:pt x="920" y="18754"/>
                    <a:pt x="970" y="18677"/>
                  </a:cubicBezTo>
                  <a:cubicBezTo>
                    <a:pt x="1028" y="18593"/>
                    <a:pt x="1081" y="18507"/>
                    <a:pt x="1137" y="18420"/>
                  </a:cubicBezTo>
                  <a:cubicBezTo>
                    <a:pt x="1217" y="18290"/>
                    <a:pt x="1295" y="18160"/>
                    <a:pt x="1378" y="18033"/>
                  </a:cubicBezTo>
                  <a:cubicBezTo>
                    <a:pt x="1384" y="18021"/>
                    <a:pt x="1409" y="18021"/>
                    <a:pt x="1418" y="18011"/>
                  </a:cubicBezTo>
                  <a:cubicBezTo>
                    <a:pt x="1462" y="17965"/>
                    <a:pt x="1505" y="17915"/>
                    <a:pt x="1545" y="17863"/>
                  </a:cubicBezTo>
                  <a:cubicBezTo>
                    <a:pt x="1573" y="17826"/>
                    <a:pt x="1582" y="17776"/>
                    <a:pt x="1613" y="17739"/>
                  </a:cubicBezTo>
                  <a:cubicBezTo>
                    <a:pt x="1700" y="17627"/>
                    <a:pt x="1799" y="17522"/>
                    <a:pt x="1880" y="17405"/>
                  </a:cubicBezTo>
                  <a:cubicBezTo>
                    <a:pt x="1945" y="17312"/>
                    <a:pt x="1991" y="17200"/>
                    <a:pt x="2050" y="17104"/>
                  </a:cubicBezTo>
                  <a:cubicBezTo>
                    <a:pt x="2087" y="17046"/>
                    <a:pt x="2143" y="17002"/>
                    <a:pt x="2183" y="16943"/>
                  </a:cubicBezTo>
                  <a:cubicBezTo>
                    <a:pt x="2242" y="16860"/>
                    <a:pt x="2291" y="16767"/>
                    <a:pt x="2350" y="16680"/>
                  </a:cubicBezTo>
                  <a:cubicBezTo>
                    <a:pt x="2452" y="16538"/>
                    <a:pt x="2595" y="16426"/>
                    <a:pt x="2666" y="16262"/>
                  </a:cubicBezTo>
                  <a:cubicBezTo>
                    <a:pt x="2700" y="16185"/>
                    <a:pt x="2743" y="16111"/>
                    <a:pt x="2796" y="16043"/>
                  </a:cubicBezTo>
                  <a:cubicBezTo>
                    <a:pt x="2904" y="15891"/>
                    <a:pt x="3022" y="15749"/>
                    <a:pt x="3133" y="15603"/>
                  </a:cubicBezTo>
                  <a:cubicBezTo>
                    <a:pt x="3201" y="15516"/>
                    <a:pt x="3263" y="15433"/>
                    <a:pt x="3334" y="15352"/>
                  </a:cubicBezTo>
                  <a:cubicBezTo>
                    <a:pt x="3350" y="15334"/>
                    <a:pt x="3384" y="15328"/>
                    <a:pt x="3409" y="15315"/>
                  </a:cubicBezTo>
                  <a:cubicBezTo>
                    <a:pt x="3433" y="15303"/>
                    <a:pt x="3464" y="15297"/>
                    <a:pt x="3483" y="15278"/>
                  </a:cubicBezTo>
                  <a:cubicBezTo>
                    <a:pt x="3576" y="15167"/>
                    <a:pt x="3669" y="15055"/>
                    <a:pt x="3755" y="14938"/>
                  </a:cubicBezTo>
                  <a:cubicBezTo>
                    <a:pt x="3792" y="14891"/>
                    <a:pt x="3805" y="14823"/>
                    <a:pt x="3845" y="14780"/>
                  </a:cubicBezTo>
                  <a:cubicBezTo>
                    <a:pt x="4000" y="14606"/>
                    <a:pt x="4182" y="14458"/>
                    <a:pt x="4319" y="14269"/>
                  </a:cubicBezTo>
                  <a:cubicBezTo>
                    <a:pt x="4331" y="14250"/>
                    <a:pt x="4362" y="14250"/>
                    <a:pt x="4384" y="14238"/>
                  </a:cubicBezTo>
                  <a:cubicBezTo>
                    <a:pt x="4408" y="14226"/>
                    <a:pt x="4439" y="14216"/>
                    <a:pt x="4458" y="14195"/>
                  </a:cubicBezTo>
                  <a:cubicBezTo>
                    <a:pt x="4560" y="14074"/>
                    <a:pt x="4656" y="13941"/>
                    <a:pt x="4768" y="13826"/>
                  </a:cubicBezTo>
                  <a:cubicBezTo>
                    <a:pt x="4845" y="13752"/>
                    <a:pt x="4956" y="13709"/>
                    <a:pt x="5034" y="13634"/>
                  </a:cubicBezTo>
                  <a:cubicBezTo>
                    <a:pt x="5142" y="13526"/>
                    <a:pt x="5232" y="13399"/>
                    <a:pt x="5337" y="13272"/>
                  </a:cubicBezTo>
                  <a:cubicBezTo>
                    <a:pt x="5383" y="13340"/>
                    <a:pt x="5424" y="13384"/>
                    <a:pt x="5448" y="13433"/>
                  </a:cubicBezTo>
                  <a:cubicBezTo>
                    <a:pt x="5470" y="13477"/>
                    <a:pt x="5464" y="13535"/>
                    <a:pt x="5492" y="13576"/>
                  </a:cubicBezTo>
                  <a:cubicBezTo>
                    <a:pt x="5544" y="13656"/>
                    <a:pt x="5616" y="13727"/>
                    <a:pt x="5665" y="13808"/>
                  </a:cubicBezTo>
                  <a:cubicBezTo>
                    <a:pt x="5758" y="13953"/>
                    <a:pt x="5835" y="14108"/>
                    <a:pt x="5931" y="14254"/>
                  </a:cubicBezTo>
                  <a:cubicBezTo>
                    <a:pt x="6006" y="14365"/>
                    <a:pt x="6095" y="14467"/>
                    <a:pt x="6185" y="14569"/>
                  </a:cubicBezTo>
                  <a:cubicBezTo>
                    <a:pt x="6213" y="14600"/>
                    <a:pt x="6278" y="14600"/>
                    <a:pt x="6297" y="14631"/>
                  </a:cubicBezTo>
                  <a:cubicBezTo>
                    <a:pt x="6368" y="14758"/>
                    <a:pt x="6473" y="14848"/>
                    <a:pt x="6581" y="14941"/>
                  </a:cubicBezTo>
                  <a:cubicBezTo>
                    <a:pt x="6649" y="15003"/>
                    <a:pt x="6708" y="15077"/>
                    <a:pt x="6779" y="15133"/>
                  </a:cubicBezTo>
                  <a:cubicBezTo>
                    <a:pt x="6999" y="15300"/>
                    <a:pt x="7222" y="15455"/>
                    <a:pt x="7439" y="15625"/>
                  </a:cubicBezTo>
                  <a:cubicBezTo>
                    <a:pt x="7529" y="15693"/>
                    <a:pt x="7625" y="15730"/>
                    <a:pt x="7730" y="15767"/>
                  </a:cubicBezTo>
                  <a:cubicBezTo>
                    <a:pt x="7965" y="15848"/>
                    <a:pt x="8169" y="16002"/>
                    <a:pt x="8429" y="16012"/>
                  </a:cubicBezTo>
                  <a:cubicBezTo>
                    <a:pt x="8439" y="16012"/>
                    <a:pt x="8445" y="16030"/>
                    <a:pt x="8454" y="16033"/>
                  </a:cubicBezTo>
                  <a:cubicBezTo>
                    <a:pt x="8509" y="16055"/>
                    <a:pt x="8571" y="16104"/>
                    <a:pt x="8617" y="16104"/>
                  </a:cubicBezTo>
                  <a:cubicBezTo>
                    <a:pt x="8623" y="16104"/>
                    <a:pt x="8628" y="16103"/>
                    <a:pt x="8634" y="16101"/>
                  </a:cubicBezTo>
                  <a:cubicBezTo>
                    <a:pt x="8667" y="16090"/>
                    <a:pt x="8699" y="16086"/>
                    <a:pt x="8731" y="16086"/>
                  </a:cubicBezTo>
                  <a:cubicBezTo>
                    <a:pt x="8857" y="16086"/>
                    <a:pt x="8970" y="16158"/>
                    <a:pt x="9093" y="16158"/>
                  </a:cubicBezTo>
                  <a:cubicBezTo>
                    <a:pt x="9101" y="16158"/>
                    <a:pt x="9109" y="16158"/>
                    <a:pt x="9116" y="16157"/>
                  </a:cubicBezTo>
                  <a:cubicBezTo>
                    <a:pt x="9137" y="16156"/>
                    <a:pt x="9158" y="16156"/>
                    <a:pt x="9180" y="16156"/>
                  </a:cubicBezTo>
                  <a:cubicBezTo>
                    <a:pt x="9223" y="16156"/>
                    <a:pt x="9272" y="16157"/>
                    <a:pt x="9336" y="16157"/>
                  </a:cubicBezTo>
                  <a:cubicBezTo>
                    <a:pt x="9364" y="16188"/>
                    <a:pt x="9420" y="16247"/>
                    <a:pt x="9472" y="16309"/>
                  </a:cubicBezTo>
                  <a:cubicBezTo>
                    <a:pt x="9556" y="16414"/>
                    <a:pt x="9636" y="16519"/>
                    <a:pt x="9720" y="16625"/>
                  </a:cubicBezTo>
                  <a:cubicBezTo>
                    <a:pt x="9736" y="16643"/>
                    <a:pt x="9760" y="16656"/>
                    <a:pt x="9773" y="16674"/>
                  </a:cubicBezTo>
                  <a:cubicBezTo>
                    <a:pt x="9794" y="16702"/>
                    <a:pt x="9816" y="16733"/>
                    <a:pt x="9835" y="16767"/>
                  </a:cubicBezTo>
                  <a:cubicBezTo>
                    <a:pt x="9847" y="16792"/>
                    <a:pt x="9853" y="16838"/>
                    <a:pt x="9875" y="16847"/>
                  </a:cubicBezTo>
                  <a:cubicBezTo>
                    <a:pt x="10048" y="16937"/>
                    <a:pt x="10126" y="17117"/>
                    <a:pt x="10237" y="17262"/>
                  </a:cubicBezTo>
                  <a:cubicBezTo>
                    <a:pt x="10280" y="17321"/>
                    <a:pt x="10293" y="17402"/>
                    <a:pt x="10333" y="17463"/>
                  </a:cubicBezTo>
                  <a:cubicBezTo>
                    <a:pt x="10413" y="17584"/>
                    <a:pt x="10475" y="17711"/>
                    <a:pt x="10531" y="17847"/>
                  </a:cubicBezTo>
                  <a:cubicBezTo>
                    <a:pt x="10584" y="17971"/>
                    <a:pt x="10677" y="18079"/>
                    <a:pt x="10738" y="18200"/>
                  </a:cubicBezTo>
                  <a:cubicBezTo>
                    <a:pt x="10769" y="18265"/>
                    <a:pt x="10760" y="18346"/>
                    <a:pt x="10779" y="18414"/>
                  </a:cubicBezTo>
                  <a:cubicBezTo>
                    <a:pt x="10800" y="18488"/>
                    <a:pt x="10837" y="18556"/>
                    <a:pt x="10865" y="18627"/>
                  </a:cubicBezTo>
                  <a:cubicBezTo>
                    <a:pt x="10896" y="18702"/>
                    <a:pt x="10927" y="18776"/>
                    <a:pt x="10946" y="18853"/>
                  </a:cubicBezTo>
                  <a:cubicBezTo>
                    <a:pt x="10958" y="18921"/>
                    <a:pt x="10946" y="18996"/>
                    <a:pt x="10958" y="19064"/>
                  </a:cubicBezTo>
                  <a:cubicBezTo>
                    <a:pt x="10974" y="19160"/>
                    <a:pt x="11002" y="19256"/>
                    <a:pt x="11026" y="19355"/>
                  </a:cubicBezTo>
                  <a:cubicBezTo>
                    <a:pt x="11029" y="19376"/>
                    <a:pt x="11032" y="19401"/>
                    <a:pt x="11039" y="19426"/>
                  </a:cubicBezTo>
                  <a:cubicBezTo>
                    <a:pt x="11057" y="19513"/>
                    <a:pt x="11094" y="19602"/>
                    <a:pt x="11098" y="19692"/>
                  </a:cubicBezTo>
                  <a:cubicBezTo>
                    <a:pt x="11104" y="19903"/>
                    <a:pt x="11082" y="20116"/>
                    <a:pt x="11119" y="20327"/>
                  </a:cubicBezTo>
                  <a:cubicBezTo>
                    <a:pt x="11138" y="20423"/>
                    <a:pt x="11147" y="20522"/>
                    <a:pt x="11147" y="20618"/>
                  </a:cubicBezTo>
                  <a:cubicBezTo>
                    <a:pt x="11147" y="20679"/>
                    <a:pt x="11110" y="20741"/>
                    <a:pt x="11110" y="20803"/>
                  </a:cubicBezTo>
                  <a:cubicBezTo>
                    <a:pt x="11116" y="20992"/>
                    <a:pt x="11135" y="21181"/>
                    <a:pt x="11144" y="21370"/>
                  </a:cubicBezTo>
                  <a:cubicBezTo>
                    <a:pt x="11147" y="21407"/>
                    <a:pt x="11144" y="21444"/>
                    <a:pt x="11138" y="21481"/>
                  </a:cubicBezTo>
                  <a:cubicBezTo>
                    <a:pt x="11122" y="21568"/>
                    <a:pt x="11094" y="21651"/>
                    <a:pt x="11091" y="21738"/>
                  </a:cubicBezTo>
                  <a:cubicBezTo>
                    <a:pt x="11085" y="21856"/>
                    <a:pt x="11104" y="21973"/>
                    <a:pt x="11107" y="22091"/>
                  </a:cubicBezTo>
                  <a:cubicBezTo>
                    <a:pt x="11110" y="22264"/>
                    <a:pt x="11036" y="22438"/>
                    <a:pt x="11088" y="22617"/>
                  </a:cubicBezTo>
                  <a:cubicBezTo>
                    <a:pt x="11101" y="22660"/>
                    <a:pt x="11067" y="22719"/>
                    <a:pt x="11051" y="22772"/>
                  </a:cubicBezTo>
                  <a:cubicBezTo>
                    <a:pt x="11042" y="22800"/>
                    <a:pt x="11017" y="22828"/>
                    <a:pt x="11020" y="22849"/>
                  </a:cubicBezTo>
                  <a:cubicBezTo>
                    <a:pt x="11057" y="23010"/>
                    <a:pt x="11051" y="23168"/>
                    <a:pt x="11008" y="23326"/>
                  </a:cubicBezTo>
                  <a:cubicBezTo>
                    <a:pt x="11005" y="23341"/>
                    <a:pt x="11017" y="23357"/>
                    <a:pt x="11017" y="23372"/>
                  </a:cubicBezTo>
                  <a:cubicBezTo>
                    <a:pt x="11026" y="23465"/>
                    <a:pt x="11048" y="23561"/>
                    <a:pt x="11042" y="23654"/>
                  </a:cubicBezTo>
                  <a:cubicBezTo>
                    <a:pt x="11036" y="23787"/>
                    <a:pt x="10998" y="23917"/>
                    <a:pt x="10995" y="24047"/>
                  </a:cubicBezTo>
                  <a:cubicBezTo>
                    <a:pt x="10995" y="24165"/>
                    <a:pt x="11026" y="24279"/>
                    <a:pt x="11032" y="24397"/>
                  </a:cubicBezTo>
                  <a:cubicBezTo>
                    <a:pt x="11039" y="24465"/>
                    <a:pt x="11020" y="24533"/>
                    <a:pt x="11023" y="24598"/>
                  </a:cubicBezTo>
                  <a:cubicBezTo>
                    <a:pt x="11032" y="24778"/>
                    <a:pt x="11048" y="24957"/>
                    <a:pt x="11057" y="25137"/>
                  </a:cubicBezTo>
                  <a:cubicBezTo>
                    <a:pt x="11063" y="25251"/>
                    <a:pt x="11051" y="25369"/>
                    <a:pt x="11067" y="25483"/>
                  </a:cubicBezTo>
                  <a:cubicBezTo>
                    <a:pt x="11088" y="25620"/>
                    <a:pt x="11128" y="25756"/>
                    <a:pt x="11159" y="25892"/>
                  </a:cubicBezTo>
                  <a:cubicBezTo>
                    <a:pt x="11178" y="25972"/>
                    <a:pt x="11147" y="26065"/>
                    <a:pt x="11221" y="26133"/>
                  </a:cubicBezTo>
                  <a:cubicBezTo>
                    <a:pt x="11234" y="26143"/>
                    <a:pt x="11228" y="26171"/>
                    <a:pt x="11231" y="26192"/>
                  </a:cubicBezTo>
                  <a:cubicBezTo>
                    <a:pt x="11240" y="26239"/>
                    <a:pt x="11255" y="26288"/>
                    <a:pt x="11265" y="26338"/>
                  </a:cubicBezTo>
                  <a:cubicBezTo>
                    <a:pt x="11274" y="26372"/>
                    <a:pt x="11289" y="26409"/>
                    <a:pt x="11280" y="26440"/>
                  </a:cubicBezTo>
                  <a:cubicBezTo>
                    <a:pt x="11249" y="26548"/>
                    <a:pt x="11274" y="26632"/>
                    <a:pt x="11361" y="26700"/>
                  </a:cubicBezTo>
                  <a:cubicBezTo>
                    <a:pt x="11379" y="26715"/>
                    <a:pt x="11382" y="26756"/>
                    <a:pt x="11382" y="26783"/>
                  </a:cubicBezTo>
                  <a:cubicBezTo>
                    <a:pt x="11382" y="26790"/>
                    <a:pt x="11345" y="26805"/>
                    <a:pt x="11323" y="26805"/>
                  </a:cubicBezTo>
                  <a:cubicBezTo>
                    <a:pt x="11166" y="26811"/>
                    <a:pt x="11008" y="26821"/>
                    <a:pt x="10850" y="26821"/>
                  </a:cubicBezTo>
                  <a:cubicBezTo>
                    <a:pt x="10751" y="26821"/>
                    <a:pt x="10655" y="26802"/>
                    <a:pt x="10556" y="26799"/>
                  </a:cubicBezTo>
                  <a:cubicBezTo>
                    <a:pt x="10494" y="26799"/>
                    <a:pt x="10432" y="26814"/>
                    <a:pt x="10370" y="26827"/>
                  </a:cubicBezTo>
                  <a:cubicBezTo>
                    <a:pt x="10308" y="26839"/>
                    <a:pt x="10246" y="26855"/>
                    <a:pt x="10163" y="26873"/>
                  </a:cubicBezTo>
                  <a:cubicBezTo>
                    <a:pt x="10131" y="26850"/>
                    <a:pt x="10096" y="26841"/>
                    <a:pt x="10059" y="26841"/>
                  </a:cubicBezTo>
                  <a:cubicBezTo>
                    <a:pt x="9987" y="26841"/>
                    <a:pt x="9909" y="26872"/>
                    <a:pt x="9832" y="26889"/>
                  </a:cubicBezTo>
                  <a:cubicBezTo>
                    <a:pt x="9708" y="26913"/>
                    <a:pt x="9590" y="26948"/>
                    <a:pt x="9469" y="26969"/>
                  </a:cubicBezTo>
                  <a:cubicBezTo>
                    <a:pt x="9392" y="26985"/>
                    <a:pt x="9318" y="26988"/>
                    <a:pt x="9240" y="26997"/>
                  </a:cubicBezTo>
                  <a:cubicBezTo>
                    <a:pt x="9222" y="27000"/>
                    <a:pt x="9197" y="27003"/>
                    <a:pt x="9188" y="27019"/>
                  </a:cubicBezTo>
                  <a:cubicBezTo>
                    <a:pt x="9132" y="27093"/>
                    <a:pt x="9055" y="27093"/>
                    <a:pt x="8974" y="27105"/>
                  </a:cubicBezTo>
                  <a:cubicBezTo>
                    <a:pt x="8925" y="27115"/>
                    <a:pt x="8878" y="27152"/>
                    <a:pt x="8829" y="27170"/>
                  </a:cubicBezTo>
                  <a:cubicBezTo>
                    <a:pt x="8767" y="27189"/>
                    <a:pt x="8705" y="27204"/>
                    <a:pt x="8643" y="27214"/>
                  </a:cubicBezTo>
                  <a:cubicBezTo>
                    <a:pt x="8600" y="27223"/>
                    <a:pt x="8547" y="27211"/>
                    <a:pt x="8507" y="27229"/>
                  </a:cubicBezTo>
                  <a:cubicBezTo>
                    <a:pt x="8389" y="27276"/>
                    <a:pt x="8278" y="27341"/>
                    <a:pt x="8160" y="27390"/>
                  </a:cubicBezTo>
                  <a:cubicBezTo>
                    <a:pt x="8018" y="27449"/>
                    <a:pt x="7869" y="27498"/>
                    <a:pt x="7720" y="27554"/>
                  </a:cubicBezTo>
                  <a:cubicBezTo>
                    <a:pt x="7693" y="27563"/>
                    <a:pt x="7671" y="27588"/>
                    <a:pt x="7646" y="27610"/>
                  </a:cubicBezTo>
                  <a:cubicBezTo>
                    <a:pt x="7625" y="27625"/>
                    <a:pt x="7605" y="27660"/>
                    <a:pt x="7589" y="27660"/>
                  </a:cubicBezTo>
                  <a:cubicBezTo>
                    <a:pt x="7589" y="27660"/>
                    <a:pt x="7588" y="27660"/>
                    <a:pt x="7587" y="27659"/>
                  </a:cubicBezTo>
                  <a:cubicBezTo>
                    <a:pt x="7575" y="27658"/>
                    <a:pt x="7564" y="27657"/>
                    <a:pt x="7552" y="27657"/>
                  </a:cubicBezTo>
                  <a:cubicBezTo>
                    <a:pt x="7407" y="27657"/>
                    <a:pt x="7319" y="27779"/>
                    <a:pt x="7213" y="27842"/>
                  </a:cubicBezTo>
                  <a:cubicBezTo>
                    <a:pt x="7148" y="27879"/>
                    <a:pt x="7074" y="27895"/>
                    <a:pt x="7015" y="27941"/>
                  </a:cubicBezTo>
                  <a:cubicBezTo>
                    <a:pt x="6925" y="28015"/>
                    <a:pt x="6838" y="28093"/>
                    <a:pt x="6749" y="28161"/>
                  </a:cubicBezTo>
                  <a:cubicBezTo>
                    <a:pt x="6603" y="28269"/>
                    <a:pt x="6454" y="28371"/>
                    <a:pt x="6312" y="28483"/>
                  </a:cubicBezTo>
                  <a:cubicBezTo>
                    <a:pt x="6266" y="28520"/>
                    <a:pt x="6241" y="28588"/>
                    <a:pt x="6191" y="28613"/>
                  </a:cubicBezTo>
                  <a:cubicBezTo>
                    <a:pt x="6006" y="28696"/>
                    <a:pt x="5869" y="28833"/>
                    <a:pt x="5749" y="28990"/>
                  </a:cubicBezTo>
                  <a:cubicBezTo>
                    <a:pt x="5702" y="29049"/>
                    <a:pt x="5643" y="29102"/>
                    <a:pt x="5588" y="29158"/>
                  </a:cubicBezTo>
                  <a:cubicBezTo>
                    <a:pt x="5507" y="29232"/>
                    <a:pt x="5371" y="29297"/>
                    <a:pt x="5353" y="29384"/>
                  </a:cubicBezTo>
                  <a:cubicBezTo>
                    <a:pt x="5325" y="29529"/>
                    <a:pt x="5226" y="29535"/>
                    <a:pt x="5114" y="29603"/>
                  </a:cubicBezTo>
                  <a:cubicBezTo>
                    <a:pt x="5074" y="29461"/>
                    <a:pt x="5037" y="29331"/>
                    <a:pt x="5000" y="29204"/>
                  </a:cubicBezTo>
                  <a:cubicBezTo>
                    <a:pt x="4993" y="29176"/>
                    <a:pt x="4975" y="29154"/>
                    <a:pt x="4966" y="29130"/>
                  </a:cubicBezTo>
                  <a:cubicBezTo>
                    <a:pt x="4913" y="28997"/>
                    <a:pt x="4860" y="28864"/>
                    <a:pt x="4811" y="28734"/>
                  </a:cubicBezTo>
                  <a:cubicBezTo>
                    <a:pt x="4798" y="28699"/>
                    <a:pt x="4789" y="28662"/>
                    <a:pt x="4780" y="28625"/>
                  </a:cubicBezTo>
                  <a:cubicBezTo>
                    <a:pt x="4730" y="28464"/>
                    <a:pt x="4684" y="28297"/>
                    <a:pt x="4628" y="28139"/>
                  </a:cubicBezTo>
                  <a:cubicBezTo>
                    <a:pt x="4591" y="28028"/>
                    <a:pt x="4545" y="27916"/>
                    <a:pt x="4508" y="27808"/>
                  </a:cubicBezTo>
                  <a:cubicBezTo>
                    <a:pt x="4470" y="27706"/>
                    <a:pt x="4455" y="27585"/>
                    <a:pt x="4399" y="27483"/>
                  </a:cubicBezTo>
                  <a:cubicBezTo>
                    <a:pt x="4356" y="27393"/>
                    <a:pt x="4378" y="27276"/>
                    <a:pt x="4356" y="27173"/>
                  </a:cubicBezTo>
                  <a:cubicBezTo>
                    <a:pt x="4328" y="27047"/>
                    <a:pt x="4278" y="26926"/>
                    <a:pt x="4244" y="26799"/>
                  </a:cubicBezTo>
                  <a:cubicBezTo>
                    <a:pt x="4207" y="26657"/>
                    <a:pt x="4182" y="26511"/>
                    <a:pt x="4139" y="26372"/>
                  </a:cubicBezTo>
                  <a:cubicBezTo>
                    <a:pt x="4083" y="26192"/>
                    <a:pt x="4018" y="26016"/>
                    <a:pt x="4059" y="25824"/>
                  </a:cubicBezTo>
                  <a:cubicBezTo>
                    <a:pt x="4062" y="25808"/>
                    <a:pt x="4059" y="25793"/>
                    <a:pt x="4056" y="25777"/>
                  </a:cubicBezTo>
                  <a:cubicBezTo>
                    <a:pt x="4037" y="25660"/>
                    <a:pt x="4018" y="25545"/>
                    <a:pt x="4000" y="25428"/>
                  </a:cubicBezTo>
                  <a:cubicBezTo>
                    <a:pt x="3987" y="25338"/>
                    <a:pt x="3981" y="25245"/>
                    <a:pt x="3969" y="25155"/>
                  </a:cubicBezTo>
                  <a:cubicBezTo>
                    <a:pt x="3960" y="25106"/>
                    <a:pt x="3932" y="25059"/>
                    <a:pt x="3926" y="25010"/>
                  </a:cubicBezTo>
                  <a:cubicBezTo>
                    <a:pt x="3914" y="24911"/>
                    <a:pt x="3813" y="24807"/>
                    <a:pt x="3724" y="24807"/>
                  </a:cubicBezTo>
                  <a:cubicBezTo>
                    <a:pt x="3718" y="24807"/>
                    <a:pt x="3712" y="24808"/>
                    <a:pt x="3706" y="24809"/>
                  </a:cubicBezTo>
                  <a:cubicBezTo>
                    <a:pt x="3619" y="24824"/>
                    <a:pt x="3492" y="25001"/>
                    <a:pt x="3498" y="25081"/>
                  </a:cubicBezTo>
                  <a:cubicBezTo>
                    <a:pt x="3511" y="25205"/>
                    <a:pt x="3610" y="25326"/>
                    <a:pt x="3529" y="25462"/>
                  </a:cubicBezTo>
                  <a:cubicBezTo>
                    <a:pt x="3520" y="25480"/>
                    <a:pt x="3551" y="25527"/>
                    <a:pt x="3563" y="25561"/>
                  </a:cubicBezTo>
                  <a:cubicBezTo>
                    <a:pt x="3576" y="25595"/>
                    <a:pt x="3597" y="25626"/>
                    <a:pt x="3601" y="25660"/>
                  </a:cubicBezTo>
                  <a:cubicBezTo>
                    <a:pt x="3622" y="25812"/>
                    <a:pt x="3641" y="25963"/>
                    <a:pt x="3653" y="26115"/>
                  </a:cubicBezTo>
                  <a:cubicBezTo>
                    <a:pt x="3662" y="26217"/>
                    <a:pt x="3675" y="26310"/>
                    <a:pt x="3712" y="26412"/>
                  </a:cubicBezTo>
                  <a:cubicBezTo>
                    <a:pt x="3814" y="26687"/>
                    <a:pt x="3876" y="26978"/>
                    <a:pt x="3944" y="27266"/>
                  </a:cubicBezTo>
                  <a:cubicBezTo>
                    <a:pt x="3981" y="27430"/>
                    <a:pt x="3997" y="27601"/>
                    <a:pt x="4022" y="27765"/>
                  </a:cubicBezTo>
                  <a:cubicBezTo>
                    <a:pt x="4025" y="27786"/>
                    <a:pt x="4037" y="27802"/>
                    <a:pt x="4046" y="27820"/>
                  </a:cubicBezTo>
                  <a:cubicBezTo>
                    <a:pt x="4062" y="27858"/>
                    <a:pt x="4077" y="27895"/>
                    <a:pt x="4096" y="27929"/>
                  </a:cubicBezTo>
                  <a:cubicBezTo>
                    <a:pt x="4170" y="28071"/>
                    <a:pt x="4201" y="28226"/>
                    <a:pt x="4207" y="28384"/>
                  </a:cubicBezTo>
                  <a:cubicBezTo>
                    <a:pt x="4207" y="28390"/>
                    <a:pt x="4213" y="28399"/>
                    <a:pt x="4220" y="28402"/>
                  </a:cubicBezTo>
                  <a:cubicBezTo>
                    <a:pt x="4381" y="28501"/>
                    <a:pt x="4337" y="28687"/>
                    <a:pt x="4408" y="28826"/>
                  </a:cubicBezTo>
                  <a:cubicBezTo>
                    <a:pt x="4501" y="29015"/>
                    <a:pt x="4483" y="29250"/>
                    <a:pt x="4638" y="29414"/>
                  </a:cubicBezTo>
                  <a:cubicBezTo>
                    <a:pt x="4650" y="29427"/>
                    <a:pt x="4650" y="29455"/>
                    <a:pt x="4653" y="29473"/>
                  </a:cubicBezTo>
                  <a:cubicBezTo>
                    <a:pt x="4684" y="29575"/>
                    <a:pt x="4712" y="29674"/>
                    <a:pt x="4743" y="29777"/>
                  </a:cubicBezTo>
                  <a:cubicBezTo>
                    <a:pt x="4746" y="29792"/>
                    <a:pt x="4774" y="29801"/>
                    <a:pt x="4783" y="29820"/>
                  </a:cubicBezTo>
                  <a:cubicBezTo>
                    <a:pt x="4795" y="29848"/>
                    <a:pt x="4802" y="29879"/>
                    <a:pt x="4814" y="29907"/>
                  </a:cubicBezTo>
                  <a:cubicBezTo>
                    <a:pt x="4863" y="30021"/>
                    <a:pt x="4898" y="30148"/>
                    <a:pt x="4969" y="30247"/>
                  </a:cubicBezTo>
                  <a:cubicBezTo>
                    <a:pt x="5024" y="30321"/>
                    <a:pt x="5065" y="30383"/>
                    <a:pt x="5062" y="30476"/>
                  </a:cubicBezTo>
                  <a:cubicBezTo>
                    <a:pt x="5058" y="30498"/>
                    <a:pt x="5065" y="30526"/>
                    <a:pt x="5074" y="30547"/>
                  </a:cubicBezTo>
                  <a:cubicBezTo>
                    <a:pt x="5111" y="30622"/>
                    <a:pt x="5148" y="30696"/>
                    <a:pt x="5192" y="30767"/>
                  </a:cubicBezTo>
                  <a:cubicBezTo>
                    <a:pt x="5223" y="30823"/>
                    <a:pt x="5250" y="30897"/>
                    <a:pt x="5300" y="30925"/>
                  </a:cubicBezTo>
                  <a:cubicBezTo>
                    <a:pt x="5387" y="30978"/>
                    <a:pt x="5374" y="31058"/>
                    <a:pt x="5405" y="31129"/>
                  </a:cubicBezTo>
                  <a:cubicBezTo>
                    <a:pt x="5467" y="31275"/>
                    <a:pt x="5548" y="31414"/>
                    <a:pt x="5622" y="31553"/>
                  </a:cubicBezTo>
                  <a:cubicBezTo>
                    <a:pt x="5628" y="31563"/>
                    <a:pt x="5643" y="31566"/>
                    <a:pt x="5653" y="31575"/>
                  </a:cubicBezTo>
                  <a:cubicBezTo>
                    <a:pt x="5681" y="31600"/>
                    <a:pt x="5715" y="31621"/>
                    <a:pt x="5733" y="31652"/>
                  </a:cubicBezTo>
                  <a:cubicBezTo>
                    <a:pt x="5882" y="31891"/>
                    <a:pt x="6021" y="32135"/>
                    <a:pt x="6201" y="32352"/>
                  </a:cubicBezTo>
                  <a:cubicBezTo>
                    <a:pt x="6355" y="32535"/>
                    <a:pt x="6451" y="32767"/>
                    <a:pt x="6662" y="32912"/>
                  </a:cubicBezTo>
                  <a:cubicBezTo>
                    <a:pt x="6770" y="32986"/>
                    <a:pt x="6848" y="33113"/>
                    <a:pt x="6934" y="33222"/>
                  </a:cubicBezTo>
                  <a:cubicBezTo>
                    <a:pt x="6974" y="33271"/>
                    <a:pt x="6999" y="33349"/>
                    <a:pt x="7049" y="33373"/>
                  </a:cubicBezTo>
                  <a:cubicBezTo>
                    <a:pt x="7188" y="33435"/>
                    <a:pt x="7275" y="33544"/>
                    <a:pt x="7355" y="33664"/>
                  </a:cubicBezTo>
                  <a:cubicBezTo>
                    <a:pt x="7374" y="33689"/>
                    <a:pt x="7395" y="33714"/>
                    <a:pt x="7423" y="33729"/>
                  </a:cubicBezTo>
                  <a:cubicBezTo>
                    <a:pt x="7655" y="33859"/>
                    <a:pt x="7863" y="34014"/>
                    <a:pt x="8024" y="34231"/>
                  </a:cubicBezTo>
                  <a:cubicBezTo>
                    <a:pt x="8030" y="34240"/>
                    <a:pt x="8052" y="34240"/>
                    <a:pt x="8064" y="34249"/>
                  </a:cubicBezTo>
                  <a:cubicBezTo>
                    <a:pt x="8222" y="34345"/>
                    <a:pt x="8374" y="34457"/>
                    <a:pt x="8538" y="34531"/>
                  </a:cubicBezTo>
                  <a:cubicBezTo>
                    <a:pt x="8720" y="34615"/>
                    <a:pt x="8856" y="34769"/>
                    <a:pt x="9051" y="34838"/>
                  </a:cubicBezTo>
                  <a:cubicBezTo>
                    <a:pt x="9160" y="34872"/>
                    <a:pt x="9246" y="34968"/>
                    <a:pt x="9355" y="34998"/>
                  </a:cubicBezTo>
                  <a:cubicBezTo>
                    <a:pt x="9587" y="35060"/>
                    <a:pt x="9801" y="35150"/>
                    <a:pt x="9999" y="35283"/>
                  </a:cubicBezTo>
                  <a:cubicBezTo>
                    <a:pt x="10014" y="35293"/>
                    <a:pt x="10033" y="35293"/>
                    <a:pt x="10048" y="35296"/>
                  </a:cubicBezTo>
                  <a:cubicBezTo>
                    <a:pt x="10147" y="35317"/>
                    <a:pt x="10246" y="35333"/>
                    <a:pt x="10342" y="35361"/>
                  </a:cubicBezTo>
                  <a:cubicBezTo>
                    <a:pt x="10426" y="35388"/>
                    <a:pt x="10503" y="35435"/>
                    <a:pt x="10587" y="35466"/>
                  </a:cubicBezTo>
                  <a:cubicBezTo>
                    <a:pt x="10655" y="35491"/>
                    <a:pt x="10726" y="35512"/>
                    <a:pt x="10797" y="35528"/>
                  </a:cubicBezTo>
                  <a:cubicBezTo>
                    <a:pt x="10865" y="35543"/>
                    <a:pt x="10937" y="35549"/>
                    <a:pt x="11008" y="35562"/>
                  </a:cubicBezTo>
                  <a:cubicBezTo>
                    <a:pt x="11029" y="35565"/>
                    <a:pt x="11051" y="35571"/>
                    <a:pt x="11073" y="35577"/>
                  </a:cubicBezTo>
                  <a:cubicBezTo>
                    <a:pt x="11181" y="35605"/>
                    <a:pt x="11286" y="35639"/>
                    <a:pt x="11395" y="35655"/>
                  </a:cubicBezTo>
                  <a:cubicBezTo>
                    <a:pt x="11525" y="35673"/>
                    <a:pt x="11658" y="35661"/>
                    <a:pt x="11782" y="35689"/>
                  </a:cubicBezTo>
                  <a:cubicBezTo>
                    <a:pt x="11988" y="35732"/>
                    <a:pt x="12186" y="35796"/>
                    <a:pt x="12402" y="35796"/>
                  </a:cubicBezTo>
                  <a:cubicBezTo>
                    <a:pt x="12435" y="35796"/>
                    <a:pt x="12469" y="35794"/>
                    <a:pt x="12503" y="35791"/>
                  </a:cubicBezTo>
                  <a:cubicBezTo>
                    <a:pt x="12545" y="35787"/>
                    <a:pt x="12588" y="35785"/>
                    <a:pt x="12631" y="35785"/>
                  </a:cubicBezTo>
                  <a:cubicBezTo>
                    <a:pt x="12831" y="35785"/>
                    <a:pt x="13035" y="35826"/>
                    <a:pt x="13239" y="35843"/>
                  </a:cubicBezTo>
                  <a:cubicBezTo>
                    <a:pt x="13330" y="35852"/>
                    <a:pt x="13417" y="35875"/>
                    <a:pt x="13508" y="35875"/>
                  </a:cubicBezTo>
                  <a:cubicBezTo>
                    <a:pt x="13513" y="35875"/>
                    <a:pt x="13519" y="35875"/>
                    <a:pt x="13524" y="35874"/>
                  </a:cubicBezTo>
                  <a:cubicBezTo>
                    <a:pt x="13636" y="35874"/>
                    <a:pt x="13744" y="35850"/>
                    <a:pt x="13855" y="35840"/>
                  </a:cubicBezTo>
                  <a:cubicBezTo>
                    <a:pt x="13863" y="35840"/>
                    <a:pt x="13871" y="35840"/>
                    <a:pt x="13878" y="35840"/>
                  </a:cubicBezTo>
                  <a:cubicBezTo>
                    <a:pt x="13931" y="35840"/>
                    <a:pt x="13984" y="35847"/>
                    <a:pt x="14037" y="35847"/>
                  </a:cubicBezTo>
                  <a:cubicBezTo>
                    <a:pt x="14044" y="35847"/>
                    <a:pt x="14052" y="35847"/>
                    <a:pt x="14060" y="35847"/>
                  </a:cubicBezTo>
                  <a:cubicBezTo>
                    <a:pt x="14174" y="35843"/>
                    <a:pt x="14289" y="35834"/>
                    <a:pt x="14403" y="35825"/>
                  </a:cubicBezTo>
                  <a:cubicBezTo>
                    <a:pt x="14420" y="35824"/>
                    <a:pt x="14437" y="35824"/>
                    <a:pt x="14455" y="35824"/>
                  </a:cubicBezTo>
                  <a:cubicBezTo>
                    <a:pt x="14490" y="35824"/>
                    <a:pt x="14527" y="35825"/>
                    <a:pt x="14562" y="35825"/>
                  </a:cubicBezTo>
                  <a:cubicBezTo>
                    <a:pt x="14626" y="35825"/>
                    <a:pt x="14688" y="35821"/>
                    <a:pt x="14741" y="35797"/>
                  </a:cubicBezTo>
                  <a:cubicBezTo>
                    <a:pt x="14839" y="35748"/>
                    <a:pt x="14934" y="35718"/>
                    <a:pt x="15035" y="35718"/>
                  </a:cubicBezTo>
                  <a:cubicBezTo>
                    <a:pt x="15074" y="35718"/>
                    <a:pt x="15114" y="35723"/>
                    <a:pt x="15156" y="35732"/>
                  </a:cubicBezTo>
                  <a:cubicBezTo>
                    <a:pt x="15162" y="35734"/>
                    <a:pt x="15169" y="35735"/>
                    <a:pt x="15177" y="35735"/>
                  </a:cubicBezTo>
                  <a:cubicBezTo>
                    <a:pt x="15204" y="35735"/>
                    <a:pt x="15234" y="35724"/>
                    <a:pt x="15261" y="35717"/>
                  </a:cubicBezTo>
                  <a:cubicBezTo>
                    <a:pt x="15366" y="35686"/>
                    <a:pt x="15471" y="35630"/>
                    <a:pt x="15576" y="35621"/>
                  </a:cubicBezTo>
                  <a:cubicBezTo>
                    <a:pt x="15632" y="35617"/>
                    <a:pt x="15689" y="35615"/>
                    <a:pt x="15745" y="35615"/>
                  </a:cubicBezTo>
                  <a:cubicBezTo>
                    <a:pt x="15863" y="35615"/>
                    <a:pt x="15982" y="35623"/>
                    <a:pt x="16100" y="35633"/>
                  </a:cubicBezTo>
                  <a:cubicBezTo>
                    <a:pt x="16150" y="35637"/>
                    <a:pt x="16200" y="35639"/>
                    <a:pt x="16250" y="35639"/>
                  </a:cubicBezTo>
                  <a:cubicBezTo>
                    <a:pt x="16372" y="35639"/>
                    <a:pt x="16494" y="35630"/>
                    <a:pt x="16616" y="35630"/>
                  </a:cubicBezTo>
                  <a:cubicBezTo>
                    <a:pt x="16744" y="35630"/>
                    <a:pt x="16873" y="35640"/>
                    <a:pt x="17000" y="35679"/>
                  </a:cubicBezTo>
                  <a:cubicBezTo>
                    <a:pt x="17003" y="35681"/>
                    <a:pt x="17007" y="35681"/>
                    <a:pt x="17010" y="35681"/>
                  </a:cubicBezTo>
                  <a:cubicBezTo>
                    <a:pt x="17016" y="35681"/>
                    <a:pt x="17021" y="35680"/>
                    <a:pt x="17025" y="35676"/>
                  </a:cubicBezTo>
                  <a:cubicBezTo>
                    <a:pt x="17066" y="35643"/>
                    <a:pt x="17108" y="35631"/>
                    <a:pt x="17149" y="35631"/>
                  </a:cubicBezTo>
                  <a:cubicBezTo>
                    <a:pt x="17236" y="35631"/>
                    <a:pt x="17323" y="35680"/>
                    <a:pt x="17412" y="35680"/>
                  </a:cubicBezTo>
                  <a:cubicBezTo>
                    <a:pt x="17425" y="35680"/>
                    <a:pt x="17439" y="35679"/>
                    <a:pt x="17452" y="35676"/>
                  </a:cubicBezTo>
                  <a:cubicBezTo>
                    <a:pt x="17473" y="35672"/>
                    <a:pt x="17494" y="35671"/>
                    <a:pt x="17516" y="35671"/>
                  </a:cubicBezTo>
                  <a:cubicBezTo>
                    <a:pt x="17577" y="35671"/>
                    <a:pt x="17641" y="35683"/>
                    <a:pt x="17700" y="35683"/>
                  </a:cubicBezTo>
                  <a:cubicBezTo>
                    <a:pt x="17733" y="35683"/>
                    <a:pt x="17764" y="35679"/>
                    <a:pt x="17793" y="35667"/>
                  </a:cubicBezTo>
                  <a:cubicBezTo>
                    <a:pt x="17862" y="35636"/>
                    <a:pt x="17928" y="35619"/>
                    <a:pt x="17993" y="35619"/>
                  </a:cubicBezTo>
                  <a:cubicBezTo>
                    <a:pt x="18018" y="35619"/>
                    <a:pt x="18043" y="35622"/>
                    <a:pt x="18068" y="35627"/>
                  </a:cubicBezTo>
                  <a:cubicBezTo>
                    <a:pt x="18110" y="35636"/>
                    <a:pt x="18152" y="35638"/>
                    <a:pt x="18194" y="35638"/>
                  </a:cubicBezTo>
                  <a:cubicBezTo>
                    <a:pt x="18228" y="35638"/>
                    <a:pt x="18261" y="35636"/>
                    <a:pt x="18295" y="35636"/>
                  </a:cubicBezTo>
                  <a:cubicBezTo>
                    <a:pt x="18366" y="35636"/>
                    <a:pt x="18438" y="35642"/>
                    <a:pt x="18511" y="35676"/>
                  </a:cubicBezTo>
                  <a:cubicBezTo>
                    <a:pt x="18532" y="35686"/>
                    <a:pt x="18557" y="35689"/>
                    <a:pt x="18585" y="35689"/>
                  </a:cubicBezTo>
                  <a:cubicBezTo>
                    <a:pt x="18643" y="35689"/>
                    <a:pt x="18713" y="35674"/>
                    <a:pt x="18779" y="35674"/>
                  </a:cubicBezTo>
                  <a:cubicBezTo>
                    <a:pt x="18800" y="35674"/>
                    <a:pt x="18820" y="35676"/>
                    <a:pt x="18839" y="35679"/>
                  </a:cubicBezTo>
                  <a:cubicBezTo>
                    <a:pt x="18840" y="35680"/>
                    <a:pt x="18841" y="35680"/>
                    <a:pt x="18842" y="35680"/>
                  </a:cubicBezTo>
                  <a:cubicBezTo>
                    <a:pt x="18860" y="35680"/>
                    <a:pt x="18884" y="35657"/>
                    <a:pt x="18907" y="35652"/>
                  </a:cubicBezTo>
                  <a:cubicBezTo>
                    <a:pt x="18935" y="35642"/>
                    <a:pt x="18963" y="35627"/>
                    <a:pt x="18991" y="35627"/>
                  </a:cubicBezTo>
                  <a:cubicBezTo>
                    <a:pt x="19085" y="35632"/>
                    <a:pt x="19179" y="35655"/>
                    <a:pt x="19270" y="35655"/>
                  </a:cubicBezTo>
                  <a:cubicBezTo>
                    <a:pt x="19296" y="35655"/>
                    <a:pt x="19321" y="35653"/>
                    <a:pt x="19347" y="35648"/>
                  </a:cubicBezTo>
                  <a:cubicBezTo>
                    <a:pt x="19398" y="35639"/>
                    <a:pt x="19448" y="35633"/>
                    <a:pt x="19495" y="35633"/>
                  </a:cubicBezTo>
                  <a:cubicBezTo>
                    <a:pt x="19561" y="35633"/>
                    <a:pt x="19624" y="35645"/>
                    <a:pt x="19687" y="35679"/>
                  </a:cubicBezTo>
                  <a:cubicBezTo>
                    <a:pt x="19690" y="35680"/>
                    <a:pt x="19693" y="35681"/>
                    <a:pt x="19696" y="35681"/>
                  </a:cubicBezTo>
                  <a:cubicBezTo>
                    <a:pt x="19702" y="35681"/>
                    <a:pt x="19708" y="35679"/>
                    <a:pt x="19712" y="35679"/>
                  </a:cubicBezTo>
                  <a:cubicBezTo>
                    <a:pt x="19842" y="35661"/>
                    <a:pt x="19972" y="35639"/>
                    <a:pt x="20105" y="35621"/>
                  </a:cubicBezTo>
                  <a:cubicBezTo>
                    <a:pt x="20107" y="35620"/>
                    <a:pt x="20109" y="35620"/>
                    <a:pt x="20112" y="35620"/>
                  </a:cubicBezTo>
                  <a:cubicBezTo>
                    <a:pt x="20126" y="35620"/>
                    <a:pt x="20141" y="35627"/>
                    <a:pt x="20154" y="35630"/>
                  </a:cubicBezTo>
                  <a:cubicBezTo>
                    <a:pt x="20216" y="35642"/>
                    <a:pt x="20281" y="35648"/>
                    <a:pt x="20343" y="35664"/>
                  </a:cubicBezTo>
                  <a:cubicBezTo>
                    <a:pt x="20362" y="35668"/>
                    <a:pt x="20380" y="35670"/>
                    <a:pt x="20398" y="35670"/>
                  </a:cubicBezTo>
                  <a:cubicBezTo>
                    <a:pt x="20469" y="35670"/>
                    <a:pt x="20534" y="35641"/>
                    <a:pt x="20603" y="35624"/>
                  </a:cubicBezTo>
                  <a:cubicBezTo>
                    <a:pt x="20631" y="35618"/>
                    <a:pt x="20660" y="35615"/>
                    <a:pt x="20689" y="35615"/>
                  </a:cubicBezTo>
                  <a:cubicBezTo>
                    <a:pt x="20797" y="35615"/>
                    <a:pt x="20912" y="35648"/>
                    <a:pt x="21024" y="35658"/>
                  </a:cubicBezTo>
                  <a:cubicBezTo>
                    <a:pt x="21100" y="35663"/>
                    <a:pt x="21177" y="35675"/>
                    <a:pt x="21253" y="35675"/>
                  </a:cubicBezTo>
                  <a:cubicBezTo>
                    <a:pt x="21268" y="35675"/>
                    <a:pt x="21282" y="35674"/>
                    <a:pt x="21297" y="35673"/>
                  </a:cubicBezTo>
                  <a:cubicBezTo>
                    <a:pt x="21405" y="35663"/>
                    <a:pt x="21524" y="35612"/>
                    <a:pt x="21624" y="35612"/>
                  </a:cubicBezTo>
                  <a:cubicBezTo>
                    <a:pt x="21649" y="35612"/>
                    <a:pt x="21673" y="35616"/>
                    <a:pt x="21696" y="35624"/>
                  </a:cubicBezTo>
                  <a:cubicBezTo>
                    <a:pt x="21760" y="35647"/>
                    <a:pt x="21815" y="35657"/>
                    <a:pt x="21869" y="35657"/>
                  </a:cubicBezTo>
                  <a:cubicBezTo>
                    <a:pt x="21917" y="35657"/>
                    <a:pt x="21964" y="35649"/>
                    <a:pt x="22015" y="35633"/>
                  </a:cubicBezTo>
                  <a:cubicBezTo>
                    <a:pt x="22057" y="35618"/>
                    <a:pt x="22098" y="35613"/>
                    <a:pt x="22140" y="35613"/>
                  </a:cubicBezTo>
                  <a:cubicBezTo>
                    <a:pt x="22243" y="35613"/>
                    <a:pt x="22345" y="35645"/>
                    <a:pt x="22453" y="35645"/>
                  </a:cubicBezTo>
                  <a:cubicBezTo>
                    <a:pt x="22495" y="35645"/>
                    <a:pt x="22538" y="35640"/>
                    <a:pt x="22581" y="35627"/>
                  </a:cubicBezTo>
                  <a:cubicBezTo>
                    <a:pt x="22607" y="35619"/>
                    <a:pt x="22635" y="35615"/>
                    <a:pt x="22664" y="35615"/>
                  </a:cubicBezTo>
                  <a:cubicBezTo>
                    <a:pt x="22778" y="35615"/>
                    <a:pt x="22909" y="35668"/>
                    <a:pt x="23030" y="35686"/>
                  </a:cubicBezTo>
                  <a:cubicBezTo>
                    <a:pt x="23031" y="35686"/>
                    <a:pt x="23033" y="35686"/>
                    <a:pt x="23034" y="35686"/>
                  </a:cubicBezTo>
                  <a:cubicBezTo>
                    <a:pt x="23052" y="35686"/>
                    <a:pt x="23072" y="35667"/>
                    <a:pt x="23095" y="35661"/>
                  </a:cubicBezTo>
                  <a:cubicBezTo>
                    <a:pt x="23153" y="35646"/>
                    <a:pt x="23217" y="35623"/>
                    <a:pt x="23279" y="35623"/>
                  </a:cubicBezTo>
                  <a:cubicBezTo>
                    <a:pt x="23283" y="35623"/>
                    <a:pt x="23286" y="35624"/>
                    <a:pt x="23290" y="35624"/>
                  </a:cubicBezTo>
                  <a:cubicBezTo>
                    <a:pt x="23380" y="35630"/>
                    <a:pt x="23473" y="35667"/>
                    <a:pt x="23566" y="35673"/>
                  </a:cubicBezTo>
                  <a:cubicBezTo>
                    <a:pt x="23577" y="35674"/>
                    <a:pt x="23588" y="35674"/>
                    <a:pt x="23599" y="35674"/>
                  </a:cubicBezTo>
                  <a:cubicBezTo>
                    <a:pt x="23687" y="35674"/>
                    <a:pt x="23773" y="35655"/>
                    <a:pt x="23862" y="35655"/>
                  </a:cubicBezTo>
                  <a:cubicBezTo>
                    <a:pt x="23906" y="35655"/>
                    <a:pt x="23950" y="35659"/>
                    <a:pt x="23996" y="35673"/>
                  </a:cubicBezTo>
                  <a:cubicBezTo>
                    <a:pt x="24014" y="35679"/>
                    <a:pt x="24033" y="35681"/>
                    <a:pt x="24053" y="35681"/>
                  </a:cubicBezTo>
                  <a:cubicBezTo>
                    <a:pt x="24128" y="35681"/>
                    <a:pt x="24208" y="35647"/>
                    <a:pt x="24288" y="35647"/>
                  </a:cubicBezTo>
                  <a:cubicBezTo>
                    <a:pt x="24335" y="35647"/>
                    <a:pt x="24381" y="35659"/>
                    <a:pt x="24426" y="35695"/>
                  </a:cubicBezTo>
                  <a:cubicBezTo>
                    <a:pt x="24427" y="35695"/>
                    <a:pt x="24427" y="35695"/>
                    <a:pt x="24428" y="35695"/>
                  </a:cubicBezTo>
                  <a:cubicBezTo>
                    <a:pt x="24435" y="35695"/>
                    <a:pt x="24449" y="35683"/>
                    <a:pt x="24460" y="35683"/>
                  </a:cubicBezTo>
                  <a:cubicBezTo>
                    <a:pt x="24522" y="35683"/>
                    <a:pt x="24587" y="35683"/>
                    <a:pt x="24652" y="35679"/>
                  </a:cubicBezTo>
                  <a:cubicBezTo>
                    <a:pt x="24695" y="35679"/>
                    <a:pt x="24739" y="35676"/>
                    <a:pt x="24782" y="35667"/>
                  </a:cubicBezTo>
                  <a:cubicBezTo>
                    <a:pt x="24829" y="35661"/>
                    <a:pt x="24873" y="35636"/>
                    <a:pt x="24917" y="35636"/>
                  </a:cubicBezTo>
                  <a:cubicBezTo>
                    <a:pt x="24920" y="35636"/>
                    <a:pt x="24922" y="35636"/>
                    <a:pt x="24924" y="35636"/>
                  </a:cubicBezTo>
                  <a:cubicBezTo>
                    <a:pt x="25070" y="35645"/>
                    <a:pt x="25218" y="35667"/>
                    <a:pt x="25364" y="35679"/>
                  </a:cubicBezTo>
                  <a:cubicBezTo>
                    <a:pt x="25379" y="35681"/>
                    <a:pt x="25395" y="35682"/>
                    <a:pt x="25411" y="35682"/>
                  </a:cubicBezTo>
                  <a:cubicBezTo>
                    <a:pt x="25434" y="35682"/>
                    <a:pt x="25456" y="35679"/>
                    <a:pt x="25472" y="35670"/>
                  </a:cubicBezTo>
                  <a:cubicBezTo>
                    <a:pt x="25520" y="35643"/>
                    <a:pt x="25565" y="35631"/>
                    <a:pt x="25611" y="35631"/>
                  </a:cubicBezTo>
                  <a:cubicBezTo>
                    <a:pt x="25659" y="35631"/>
                    <a:pt x="25707" y="35645"/>
                    <a:pt x="25760" y="35667"/>
                  </a:cubicBezTo>
                  <a:cubicBezTo>
                    <a:pt x="25778" y="35674"/>
                    <a:pt x="25797" y="35677"/>
                    <a:pt x="25818" y="35677"/>
                  </a:cubicBezTo>
                  <a:cubicBezTo>
                    <a:pt x="25866" y="35677"/>
                    <a:pt x="25922" y="35662"/>
                    <a:pt x="25974" y="35658"/>
                  </a:cubicBezTo>
                  <a:cubicBezTo>
                    <a:pt x="25977" y="35657"/>
                    <a:pt x="25980" y="35656"/>
                    <a:pt x="25983" y="35656"/>
                  </a:cubicBezTo>
                  <a:cubicBezTo>
                    <a:pt x="26007" y="35656"/>
                    <a:pt x="26033" y="35683"/>
                    <a:pt x="26052" y="35683"/>
                  </a:cubicBezTo>
                  <a:cubicBezTo>
                    <a:pt x="26052" y="35683"/>
                    <a:pt x="26053" y="35683"/>
                    <a:pt x="26054" y="35683"/>
                  </a:cubicBezTo>
                  <a:cubicBezTo>
                    <a:pt x="26125" y="35667"/>
                    <a:pt x="26190" y="35618"/>
                    <a:pt x="26255" y="35618"/>
                  </a:cubicBezTo>
                  <a:cubicBezTo>
                    <a:pt x="26327" y="35618"/>
                    <a:pt x="26398" y="35673"/>
                    <a:pt x="26469" y="35673"/>
                  </a:cubicBezTo>
                  <a:cubicBezTo>
                    <a:pt x="26501" y="35673"/>
                    <a:pt x="26532" y="35655"/>
                    <a:pt x="26566" y="35655"/>
                  </a:cubicBezTo>
                  <a:cubicBezTo>
                    <a:pt x="26584" y="35655"/>
                    <a:pt x="26603" y="35660"/>
                    <a:pt x="26624" y="35676"/>
                  </a:cubicBezTo>
                  <a:cubicBezTo>
                    <a:pt x="26630" y="35681"/>
                    <a:pt x="26638" y="35683"/>
                    <a:pt x="26648" y="35683"/>
                  </a:cubicBezTo>
                  <a:cubicBezTo>
                    <a:pt x="26669" y="35683"/>
                    <a:pt x="26697" y="35675"/>
                    <a:pt x="26720" y="35673"/>
                  </a:cubicBezTo>
                  <a:cubicBezTo>
                    <a:pt x="26813" y="35661"/>
                    <a:pt x="26909" y="35648"/>
                    <a:pt x="27001" y="35630"/>
                  </a:cubicBezTo>
                  <a:cubicBezTo>
                    <a:pt x="27032" y="35624"/>
                    <a:pt x="27063" y="35622"/>
                    <a:pt x="27094" y="35622"/>
                  </a:cubicBezTo>
                  <a:cubicBezTo>
                    <a:pt x="27187" y="35622"/>
                    <a:pt x="27281" y="35642"/>
                    <a:pt x="27375" y="35642"/>
                  </a:cubicBezTo>
                  <a:cubicBezTo>
                    <a:pt x="27431" y="35642"/>
                    <a:pt x="27487" y="35634"/>
                    <a:pt x="27543" y="35611"/>
                  </a:cubicBezTo>
                  <a:cubicBezTo>
                    <a:pt x="27547" y="35610"/>
                    <a:pt x="27551" y="35609"/>
                    <a:pt x="27555" y="35609"/>
                  </a:cubicBezTo>
                  <a:cubicBezTo>
                    <a:pt x="27575" y="35609"/>
                    <a:pt x="27603" y="35623"/>
                    <a:pt x="27620" y="35633"/>
                  </a:cubicBezTo>
                  <a:cubicBezTo>
                    <a:pt x="27659" y="35656"/>
                    <a:pt x="27696" y="35670"/>
                    <a:pt x="27735" y="35670"/>
                  </a:cubicBezTo>
                  <a:cubicBezTo>
                    <a:pt x="27765" y="35670"/>
                    <a:pt x="27795" y="35661"/>
                    <a:pt x="27828" y="35642"/>
                  </a:cubicBezTo>
                  <a:cubicBezTo>
                    <a:pt x="27850" y="35628"/>
                    <a:pt x="27879" y="35623"/>
                    <a:pt x="27907" y="35623"/>
                  </a:cubicBezTo>
                  <a:cubicBezTo>
                    <a:pt x="27915" y="35623"/>
                    <a:pt x="27923" y="35623"/>
                    <a:pt x="27930" y="35624"/>
                  </a:cubicBezTo>
                  <a:cubicBezTo>
                    <a:pt x="28069" y="35639"/>
                    <a:pt x="28205" y="35670"/>
                    <a:pt x="28342" y="35673"/>
                  </a:cubicBezTo>
                  <a:cubicBezTo>
                    <a:pt x="28349" y="35673"/>
                    <a:pt x="28356" y="35674"/>
                    <a:pt x="28363" y="35674"/>
                  </a:cubicBezTo>
                  <a:cubicBezTo>
                    <a:pt x="28476" y="35674"/>
                    <a:pt x="28589" y="35651"/>
                    <a:pt x="28729" y="35633"/>
                  </a:cubicBezTo>
                  <a:cubicBezTo>
                    <a:pt x="28756" y="35649"/>
                    <a:pt x="28793" y="35678"/>
                    <a:pt x="28841" y="35678"/>
                  </a:cubicBezTo>
                  <a:cubicBezTo>
                    <a:pt x="28869" y="35678"/>
                    <a:pt x="28901" y="35668"/>
                    <a:pt x="28936" y="35639"/>
                  </a:cubicBezTo>
                  <a:cubicBezTo>
                    <a:pt x="28962" y="35618"/>
                    <a:pt x="29004" y="35618"/>
                    <a:pt x="29047" y="35618"/>
                  </a:cubicBezTo>
                  <a:cubicBezTo>
                    <a:pt x="29061" y="35618"/>
                    <a:pt x="29074" y="35618"/>
                    <a:pt x="29088" y="35618"/>
                  </a:cubicBezTo>
                  <a:cubicBezTo>
                    <a:pt x="29093" y="35617"/>
                    <a:pt x="29098" y="35617"/>
                    <a:pt x="29103" y="35617"/>
                  </a:cubicBezTo>
                  <a:cubicBezTo>
                    <a:pt x="29224" y="35617"/>
                    <a:pt x="29344" y="35664"/>
                    <a:pt x="29465" y="35664"/>
                  </a:cubicBezTo>
                  <a:cubicBezTo>
                    <a:pt x="29515" y="35664"/>
                    <a:pt x="29566" y="35656"/>
                    <a:pt x="29617" y="35633"/>
                  </a:cubicBezTo>
                  <a:cubicBezTo>
                    <a:pt x="29625" y="35630"/>
                    <a:pt x="29633" y="35628"/>
                    <a:pt x="29642" y="35628"/>
                  </a:cubicBezTo>
                  <a:cubicBezTo>
                    <a:pt x="29665" y="35628"/>
                    <a:pt x="29691" y="35637"/>
                    <a:pt x="29716" y="35639"/>
                  </a:cubicBezTo>
                  <a:cubicBezTo>
                    <a:pt x="29858" y="35649"/>
                    <a:pt x="30003" y="35672"/>
                    <a:pt x="30145" y="35672"/>
                  </a:cubicBezTo>
                  <a:cubicBezTo>
                    <a:pt x="30181" y="35672"/>
                    <a:pt x="30218" y="35671"/>
                    <a:pt x="30255" y="35667"/>
                  </a:cubicBezTo>
                  <a:cubicBezTo>
                    <a:pt x="30391" y="35653"/>
                    <a:pt x="30526" y="35630"/>
                    <a:pt x="30660" y="35630"/>
                  </a:cubicBezTo>
                  <a:cubicBezTo>
                    <a:pt x="30764" y="35630"/>
                    <a:pt x="30867" y="35644"/>
                    <a:pt x="30970" y="35686"/>
                  </a:cubicBezTo>
                  <a:cubicBezTo>
                    <a:pt x="30976" y="35686"/>
                    <a:pt x="30988" y="35686"/>
                    <a:pt x="30991" y="35683"/>
                  </a:cubicBezTo>
                  <a:cubicBezTo>
                    <a:pt x="31054" y="35641"/>
                    <a:pt x="31119" y="35630"/>
                    <a:pt x="31186" y="35630"/>
                  </a:cubicBezTo>
                  <a:cubicBezTo>
                    <a:pt x="31269" y="35630"/>
                    <a:pt x="31355" y="35648"/>
                    <a:pt x="31439" y="35648"/>
                  </a:cubicBezTo>
                  <a:cubicBezTo>
                    <a:pt x="31474" y="35648"/>
                    <a:pt x="31508" y="35645"/>
                    <a:pt x="31542" y="35636"/>
                  </a:cubicBezTo>
                  <a:cubicBezTo>
                    <a:pt x="31618" y="35616"/>
                    <a:pt x="31697" y="35612"/>
                    <a:pt x="31777" y="35612"/>
                  </a:cubicBezTo>
                  <a:cubicBezTo>
                    <a:pt x="31835" y="35612"/>
                    <a:pt x="31894" y="35614"/>
                    <a:pt x="31951" y="35614"/>
                  </a:cubicBezTo>
                  <a:cubicBezTo>
                    <a:pt x="31999" y="35614"/>
                    <a:pt x="32048" y="35613"/>
                    <a:pt x="32097" y="35613"/>
                  </a:cubicBezTo>
                  <a:cubicBezTo>
                    <a:pt x="32186" y="35613"/>
                    <a:pt x="32275" y="35617"/>
                    <a:pt x="32359" y="35639"/>
                  </a:cubicBezTo>
                  <a:cubicBezTo>
                    <a:pt x="32409" y="35653"/>
                    <a:pt x="32456" y="35660"/>
                    <a:pt x="32502" y="35660"/>
                  </a:cubicBezTo>
                  <a:cubicBezTo>
                    <a:pt x="32550" y="35660"/>
                    <a:pt x="32598" y="35652"/>
                    <a:pt x="32647" y="35636"/>
                  </a:cubicBezTo>
                  <a:cubicBezTo>
                    <a:pt x="32651" y="35635"/>
                    <a:pt x="32655" y="35634"/>
                    <a:pt x="32660" y="35634"/>
                  </a:cubicBezTo>
                  <a:cubicBezTo>
                    <a:pt x="32684" y="35634"/>
                    <a:pt x="32714" y="35652"/>
                    <a:pt x="32740" y="35655"/>
                  </a:cubicBezTo>
                  <a:cubicBezTo>
                    <a:pt x="32799" y="35661"/>
                    <a:pt x="32863" y="35677"/>
                    <a:pt x="32922" y="35677"/>
                  </a:cubicBezTo>
                  <a:cubicBezTo>
                    <a:pt x="32947" y="35677"/>
                    <a:pt x="32971" y="35674"/>
                    <a:pt x="32994" y="35667"/>
                  </a:cubicBezTo>
                  <a:cubicBezTo>
                    <a:pt x="33130" y="35624"/>
                    <a:pt x="33269" y="35639"/>
                    <a:pt x="33406" y="35633"/>
                  </a:cubicBezTo>
                  <a:cubicBezTo>
                    <a:pt x="33421" y="35632"/>
                    <a:pt x="33436" y="35632"/>
                    <a:pt x="33451" y="35632"/>
                  </a:cubicBezTo>
                  <a:cubicBezTo>
                    <a:pt x="33594" y="35632"/>
                    <a:pt x="33737" y="35668"/>
                    <a:pt x="33882" y="35679"/>
                  </a:cubicBezTo>
                  <a:cubicBezTo>
                    <a:pt x="33889" y="35680"/>
                    <a:pt x="33896" y="35680"/>
                    <a:pt x="33903" y="35680"/>
                  </a:cubicBezTo>
                  <a:cubicBezTo>
                    <a:pt x="34004" y="35680"/>
                    <a:pt x="34105" y="35640"/>
                    <a:pt x="34207" y="35640"/>
                  </a:cubicBezTo>
                  <a:cubicBezTo>
                    <a:pt x="34257" y="35640"/>
                    <a:pt x="34308" y="35650"/>
                    <a:pt x="34359" y="35679"/>
                  </a:cubicBezTo>
                  <a:cubicBezTo>
                    <a:pt x="34363" y="35681"/>
                    <a:pt x="34367" y="35682"/>
                    <a:pt x="34371" y="35682"/>
                  </a:cubicBezTo>
                  <a:cubicBezTo>
                    <a:pt x="34382" y="35682"/>
                    <a:pt x="34395" y="35678"/>
                    <a:pt x="34405" y="35673"/>
                  </a:cubicBezTo>
                  <a:cubicBezTo>
                    <a:pt x="34523" y="35639"/>
                    <a:pt x="34641" y="35633"/>
                    <a:pt x="34765" y="35627"/>
                  </a:cubicBezTo>
                  <a:cubicBezTo>
                    <a:pt x="34768" y="35627"/>
                    <a:pt x="34772" y="35627"/>
                    <a:pt x="34776" y="35627"/>
                  </a:cubicBezTo>
                  <a:cubicBezTo>
                    <a:pt x="34868" y="35627"/>
                    <a:pt x="34949" y="35680"/>
                    <a:pt x="35040" y="35680"/>
                  </a:cubicBezTo>
                  <a:cubicBezTo>
                    <a:pt x="35064" y="35680"/>
                    <a:pt x="35089" y="35676"/>
                    <a:pt x="35114" y="35667"/>
                  </a:cubicBezTo>
                  <a:cubicBezTo>
                    <a:pt x="35192" y="35636"/>
                    <a:pt x="35285" y="35639"/>
                    <a:pt x="35371" y="35633"/>
                  </a:cubicBezTo>
                  <a:cubicBezTo>
                    <a:pt x="35395" y="35632"/>
                    <a:pt x="35420" y="35631"/>
                    <a:pt x="35444" y="35631"/>
                  </a:cubicBezTo>
                  <a:cubicBezTo>
                    <a:pt x="35613" y="35631"/>
                    <a:pt x="35782" y="35661"/>
                    <a:pt x="35951" y="35661"/>
                  </a:cubicBezTo>
                  <a:cubicBezTo>
                    <a:pt x="36025" y="35661"/>
                    <a:pt x="36099" y="35655"/>
                    <a:pt x="36173" y="35639"/>
                  </a:cubicBezTo>
                  <a:cubicBezTo>
                    <a:pt x="36180" y="35638"/>
                    <a:pt x="36187" y="35637"/>
                    <a:pt x="36194" y="35637"/>
                  </a:cubicBezTo>
                  <a:cubicBezTo>
                    <a:pt x="36230" y="35637"/>
                    <a:pt x="36271" y="35652"/>
                    <a:pt x="36310" y="35652"/>
                  </a:cubicBezTo>
                  <a:cubicBezTo>
                    <a:pt x="36312" y="35652"/>
                    <a:pt x="36315" y="35652"/>
                    <a:pt x="36318" y="35652"/>
                  </a:cubicBezTo>
                  <a:cubicBezTo>
                    <a:pt x="36380" y="35648"/>
                    <a:pt x="36439" y="35633"/>
                    <a:pt x="36501" y="35627"/>
                  </a:cubicBezTo>
                  <a:cubicBezTo>
                    <a:pt x="36544" y="35625"/>
                    <a:pt x="36588" y="35625"/>
                    <a:pt x="36631" y="35625"/>
                  </a:cubicBezTo>
                  <a:cubicBezTo>
                    <a:pt x="36674" y="35625"/>
                    <a:pt x="36718" y="35625"/>
                    <a:pt x="36761" y="35624"/>
                  </a:cubicBezTo>
                  <a:cubicBezTo>
                    <a:pt x="36773" y="35624"/>
                    <a:pt x="36792" y="35616"/>
                    <a:pt x="36800" y="35616"/>
                  </a:cubicBezTo>
                  <a:cubicBezTo>
                    <a:pt x="36802" y="35616"/>
                    <a:pt x="36804" y="35616"/>
                    <a:pt x="36804" y="35618"/>
                  </a:cubicBezTo>
                  <a:cubicBezTo>
                    <a:pt x="36836" y="35668"/>
                    <a:pt x="36876" y="35684"/>
                    <a:pt x="36917" y="35684"/>
                  </a:cubicBezTo>
                  <a:cubicBezTo>
                    <a:pt x="36960" y="35684"/>
                    <a:pt x="37004" y="35667"/>
                    <a:pt x="37043" y="35655"/>
                  </a:cubicBezTo>
                  <a:cubicBezTo>
                    <a:pt x="37085" y="35639"/>
                    <a:pt x="37128" y="35633"/>
                    <a:pt x="37170" y="35633"/>
                  </a:cubicBezTo>
                  <a:cubicBezTo>
                    <a:pt x="37277" y="35633"/>
                    <a:pt x="37384" y="35669"/>
                    <a:pt x="37490" y="35669"/>
                  </a:cubicBezTo>
                  <a:cubicBezTo>
                    <a:pt x="37541" y="35669"/>
                    <a:pt x="37592" y="35661"/>
                    <a:pt x="37643" y="35636"/>
                  </a:cubicBezTo>
                  <a:cubicBezTo>
                    <a:pt x="37650" y="35633"/>
                    <a:pt x="37658" y="35631"/>
                    <a:pt x="37666" y="35631"/>
                  </a:cubicBezTo>
                  <a:cubicBezTo>
                    <a:pt x="37687" y="35631"/>
                    <a:pt x="37710" y="35639"/>
                    <a:pt x="37730" y="35639"/>
                  </a:cubicBezTo>
                  <a:cubicBezTo>
                    <a:pt x="37836" y="35644"/>
                    <a:pt x="37941" y="35656"/>
                    <a:pt x="38047" y="35656"/>
                  </a:cubicBezTo>
                  <a:cubicBezTo>
                    <a:pt x="38090" y="35656"/>
                    <a:pt x="38133" y="35654"/>
                    <a:pt x="38176" y="35648"/>
                  </a:cubicBezTo>
                  <a:cubicBezTo>
                    <a:pt x="38256" y="35638"/>
                    <a:pt x="38336" y="35629"/>
                    <a:pt x="38414" y="35629"/>
                  </a:cubicBezTo>
                  <a:cubicBezTo>
                    <a:pt x="38504" y="35629"/>
                    <a:pt x="38592" y="35641"/>
                    <a:pt x="38680" y="35679"/>
                  </a:cubicBezTo>
                  <a:cubicBezTo>
                    <a:pt x="38708" y="35655"/>
                    <a:pt x="38736" y="35630"/>
                    <a:pt x="38764" y="35605"/>
                  </a:cubicBezTo>
                  <a:cubicBezTo>
                    <a:pt x="38764" y="35621"/>
                    <a:pt x="38764" y="35633"/>
                    <a:pt x="38767" y="35645"/>
                  </a:cubicBezTo>
                  <a:cubicBezTo>
                    <a:pt x="38857" y="35652"/>
                    <a:pt x="38949" y="35655"/>
                    <a:pt x="39039" y="35658"/>
                  </a:cubicBezTo>
                  <a:cubicBezTo>
                    <a:pt x="39120" y="35661"/>
                    <a:pt x="39200" y="35664"/>
                    <a:pt x="39281" y="35664"/>
                  </a:cubicBezTo>
                  <a:cubicBezTo>
                    <a:pt x="39333" y="35664"/>
                    <a:pt x="39386" y="35661"/>
                    <a:pt x="39438" y="35658"/>
                  </a:cubicBezTo>
                  <a:cubicBezTo>
                    <a:pt x="39486" y="35653"/>
                    <a:pt x="39540" y="35632"/>
                    <a:pt x="39584" y="35632"/>
                  </a:cubicBezTo>
                  <a:cubicBezTo>
                    <a:pt x="39600" y="35632"/>
                    <a:pt x="39615" y="35635"/>
                    <a:pt x="39627" y="35642"/>
                  </a:cubicBezTo>
                  <a:cubicBezTo>
                    <a:pt x="39676" y="35668"/>
                    <a:pt x="39726" y="35676"/>
                    <a:pt x="39776" y="35676"/>
                  </a:cubicBezTo>
                  <a:cubicBezTo>
                    <a:pt x="39863" y="35676"/>
                    <a:pt x="39950" y="35651"/>
                    <a:pt x="40035" y="35651"/>
                  </a:cubicBezTo>
                  <a:cubicBezTo>
                    <a:pt x="40080" y="35651"/>
                    <a:pt x="40125" y="35658"/>
                    <a:pt x="40169" y="35679"/>
                  </a:cubicBezTo>
                  <a:cubicBezTo>
                    <a:pt x="40170" y="35680"/>
                    <a:pt x="40171" y="35680"/>
                    <a:pt x="40173" y="35680"/>
                  </a:cubicBezTo>
                  <a:cubicBezTo>
                    <a:pt x="40186" y="35680"/>
                    <a:pt x="40211" y="35654"/>
                    <a:pt x="40228" y="35645"/>
                  </a:cubicBezTo>
                  <a:cubicBezTo>
                    <a:pt x="40244" y="35637"/>
                    <a:pt x="40262" y="35622"/>
                    <a:pt x="40273" y="35622"/>
                  </a:cubicBezTo>
                  <a:cubicBezTo>
                    <a:pt x="40275" y="35622"/>
                    <a:pt x="40276" y="35623"/>
                    <a:pt x="40277" y="35624"/>
                  </a:cubicBezTo>
                  <a:cubicBezTo>
                    <a:pt x="40328" y="35653"/>
                    <a:pt x="40378" y="35662"/>
                    <a:pt x="40429" y="35662"/>
                  </a:cubicBezTo>
                  <a:cubicBezTo>
                    <a:pt x="40504" y="35662"/>
                    <a:pt x="40580" y="35642"/>
                    <a:pt x="40658" y="35642"/>
                  </a:cubicBezTo>
                  <a:cubicBezTo>
                    <a:pt x="40664" y="35642"/>
                    <a:pt x="40669" y="35642"/>
                    <a:pt x="40675" y="35642"/>
                  </a:cubicBezTo>
                  <a:cubicBezTo>
                    <a:pt x="40838" y="35642"/>
                    <a:pt x="41005" y="35617"/>
                    <a:pt x="41171" y="35617"/>
                  </a:cubicBezTo>
                  <a:cubicBezTo>
                    <a:pt x="41292" y="35617"/>
                    <a:pt x="41412" y="35630"/>
                    <a:pt x="41531" y="35676"/>
                  </a:cubicBezTo>
                  <a:cubicBezTo>
                    <a:pt x="41550" y="35684"/>
                    <a:pt x="41572" y="35686"/>
                    <a:pt x="41595" y="35686"/>
                  </a:cubicBezTo>
                  <a:cubicBezTo>
                    <a:pt x="41630" y="35686"/>
                    <a:pt x="41667" y="35680"/>
                    <a:pt x="41701" y="35676"/>
                  </a:cubicBezTo>
                  <a:cubicBezTo>
                    <a:pt x="41729" y="35673"/>
                    <a:pt x="41751" y="35636"/>
                    <a:pt x="41779" y="35636"/>
                  </a:cubicBezTo>
                  <a:cubicBezTo>
                    <a:pt x="41930" y="35630"/>
                    <a:pt x="42082" y="35630"/>
                    <a:pt x="42234" y="35630"/>
                  </a:cubicBezTo>
                  <a:cubicBezTo>
                    <a:pt x="42313" y="35630"/>
                    <a:pt x="42394" y="35626"/>
                    <a:pt x="42476" y="35626"/>
                  </a:cubicBezTo>
                  <a:cubicBezTo>
                    <a:pt x="42496" y="35626"/>
                    <a:pt x="42517" y="35626"/>
                    <a:pt x="42537" y="35627"/>
                  </a:cubicBezTo>
                  <a:cubicBezTo>
                    <a:pt x="42624" y="35627"/>
                    <a:pt x="42710" y="35636"/>
                    <a:pt x="42797" y="35639"/>
                  </a:cubicBezTo>
                  <a:cubicBezTo>
                    <a:pt x="42805" y="35639"/>
                    <a:pt x="42813" y="35640"/>
                    <a:pt x="42821" y="35640"/>
                  </a:cubicBezTo>
                  <a:cubicBezTo>
                    <a:pt x="42869" y="35640"/>
                    <a:pt x="42918" y="35636"/>
                    <a:pt x="42965" y="35636"/>
                  </a:cubicBezTo>
                  <a:cubicBezTo>
                    <a:pt x="43010" y="35636"/>
                    <a:pt x="43054" y="35639"/>
                    <a:pt x="43094" y="35652"/>
                  </a:cubicBezTo>
                  <a:cubicBezTo>
                    <a:pt x="43123" y="35660"/>
                    <a:pt x="43153" y="35664"/>
                    <a:pt x="43182" y="35664"/>
                  </a:cubicBezTo>
                  <a:cubicBezTo>
                    <a:pt x="43346" y="35664"/>
                    <a:pt x="43494" y="35537"/>
                    <a:pt x="43496" y="35361"/>
                  </a:cubicBezTo>
                  <a:cubicBezTo>
                    <a:pt x="43500" y="35283"/>
                    <a:pt x="43521" y="35209"/>
                    <a:pt x="43527" y="35135"/>
                  </a:cubicBezTo>
                  <a:cubicBezTo>
                    <a:pt x="43534" y="35101"/>
                    <a:pt x="43527" y="35063"/>
                    <a:pt x="43521" y="35029"/>
                  </a:cubicBezTo>
                  <a:cubicBezTo>
                    <a:pt x="43500" y="34906"/>
                    <a:pt x="43459" y="34782"/>
                    <a:pt x="43531" y="34658"/>
                  </a:cubicBezTo>
                  <a:cubicBezTo>
                    <a:pt x="43543" y="34636"/>
                    <a:pt x="43534" y="34596"/>
                    <a:pt x="43527" y="34565"/>
                  </a:cubicBezTo>
                  <a:cubicBezTo>
                    <a:pt x="43512" y="34482"/>
                    <a:pt x="43456" y="34382"/>
                    <a:pt x="43481" y="34317"/>
                  </a:cubicBezTo>
                  <a:cubicBezTo>
                    <a:pt x="43521" y="34218"/>
                    <a:pt x="43512" y="34135"/>
                    <a:pt x="43500" y="34039"/>
                  </a:cubicBezTo>
                  <a:cubicBezTo>
                    <a:pt x="43490" y="33977"/>
                    <a:pt x="43515" y="33912"/>
                    <a:pt x="43518" y="33850"/>
                  </a:cubicBezTo>
                  <a:cubicBezTo>
                    <a:pt x="43521" y="33822"/>
                    <a:pt x="43512" y="33794"/>
                    <a:pt x="43509" y="33767"/>
                  </a:cubicBezTo>
                  <a:cubicBezTo>
                    <a:pt x="43503" y="33726"/>
                    <a:pt x="43496" y="33686"/>
                    <a:pt x="43500" y="33646"/>
                  </a:cubicBezTo>
                  <a:cubicBezTo>
                    <a:pt x="43509" y="33525"/>
                    <a:pt x="43531" y="33404"/>
                    <a:pt x="43534" y="33284"/>
                  </a:cubicBezTo>
                  <a:cubicBezTo>
                    <a:pt x="43534" y="33197"/>
                    <a:pt x="43503" y="33110"/>
                    <a:pt x="43496" y="33021"/>
                  </a:cubicBezTo>
                  <a:cubicBezTo>
                    <a:pt x="43490" y="32940"/>
                    <a:pt x="43496" y="32860"/>
                    <a:pt x="43500" y="32776"/>
                  </a:cubicBezTo>
                  <a:cubicBezTo>
                    <a:pt x="43509" y="32584"/>
                    <a:pt x="43518" y="32395"/>
                    <a:pt x="43527" y="32203"/>
                  </a:cubicBezTo>
                  <a:cubicBezTo>
                    <a:pt x="43527" y="32176"/>
                    <a:pt x="43549" y="32141"/>
                    <a:pt x="43537" y="32123"/>
                  </a:cubicBezTo>
                  <a:cubicBezTo>
                    <a:pt x="43444" y="31934"/>
                    <a:pt x="43506" y="31733"/>
                    <a:pt x="43493" y="31538"/>
                  </a:cubicBezTo>
                  <a:cubicBezTo>
                    <a:pt x="43487" y="31430"/>
                    <a:pt x="43531" y="31318"/>
                    <a:pt x="43543" y="31207"/>
                  </a:cubicBezTo>
                  <a:cubicBezTo>
                    <a:pt x="43546" y="31148"/>
                    <a:pt x="43534" y="31089"/>
                    <a:pt x="43524" y="31027"/>
                  </a:cubicBezTo>
                  <a:cubicBezTo>
                    <a:pt x="43518" y="30984"/>
                    <a:pt x="43509" y="30940"/>
                    <a:pt x="43496" y="30900"/>
                  </a:cubicBezTo>
                  <a:cubicBezTo>
                    <a:pt x="43447" y="30745"/>
                    <a:pt x="43537" y="30600"/>
                    <a:pt x="43512" y="30439"/>
                  </a:cubicBezTo>
                  <a:cubicBezTo>
                    <a:pt x="43484" y="30250"/>
                    <a:pt x="43518" y="30049"/>
                    <a:pt x="43521" y="29854"/>
                  </a:cubicBezTo>
                  <a:cubicBezTo>
                    <a:pt x="43521" y="29801"/>
                    <a:pt x="43509" y="29746"/>
                    <a:pt x="43509" y="29693"/>
                  </a:cubicBezTo>
                  <a:cubicBezTo>
                    <a:pt x="43509" y="29597"/>
                    <a:pt x="43527" y="29501"/>
                    <a:pt x="43515" y="29408"/>
                  </a:cubicBezTo>
                  <a:cubicBezTo>
                    <a:pt x="43503" y="29303"/>
                    <a:pt x="43456" y="29201"/>
                    <a:pt x="43524" y="29096"/>
                  </a:cubicBezTo>
                  <a:cubicBezTo>
                    <a:pt x="43534" y="29077"/>
                    <a:pt x="43543" y="29043"/>
                    <a:pt x="43534" y="29028"/>
                  </a:cubicBezTo>
                  <a:cubicBezTo>
                    <a:pt x="43466" y="28935"/>
                    <a:pt x="43493" y="28845"/>
                    <a:pt x="43524" y="28749"/>
                  </a:cubicBezTo>
                  <a:cubicBezTo>
                    <a:pt x="43531" y="28734"/>
                    <a:pt x="43537" y="28706"/>
                    <a:pt x="43531" y="28693"/>
                  </a:cubicBezTo>
                  <a:cubicBezTo>
                    <a:pt x="43453" y="28576"/>
                    <a:pt x="43456" y="28418"/>
                    <a:pt x="43496" y="28322"/>
                  </a:cubicBezTo>
                  <a:cubicBezTo>
                    <a:pt x="43565" y="28161"/>
                    <a:pt x="43431" y="27997"/>
                    <a:pt x="43537" y="27851"/>
                  </a:cubicBezTo>
                  <a:cubicBezTo>
                    <a:pt x="43441" y="27700"/>
                    <a:pt x="43518" y="27533"/>
                    <a:pt x="43496" y="27372"/>
                  </a:cubicBezTo>
                  <a:cubicBezTo>
                    <a:pt x="43493" y="27344"/>
                    <a:pt x="43509" y="27313"/>
                    <a:pt x="43512" y="27282"/>
                  </a:cubicBezTo>
                  <a:cubicBezTo>
                    <a:pt x="43515" y="27226"/>
                    <a:pt x="43521" y="27164"/>
                    <a:pt x="43518" y="27108"/>
                  </a:cubicBezTo>
                  <a:cubicBezTo>
                    <a:pt x="43518" y="27047"/>
                    <a:pt x="43500" y="26985"/>
                    <a:pt x="43503" y="26923"/>
                  </a:cubicBezTo>
                  <a:cubicBezTo>
                    <a:pt x="43509" y="26836"/>
                    <a:pt x="43540" y="26746"/>
                    <a:pt x="43540" y="26660"/>
                  </a:cubicBezTo>
                  <a:cubicBezTo>
                    <a:pt x="43540" y="26520"/>
                    <a:pt x="43515" y="26384"/>
                    <a:pt x="43512" y="26245"/>
                  </a:cubicBezTo>
                  <a:cubicBezTo>
                    <a:pt x="43503" y="25994"/>
                    <a:pt x="43496" y="25743"/>
                    <a:pt x="43500" y="25493"/>
                  </a:cubicBezTo>
                  <a:cubicBezTo>
                    <a:pt x="43500" y="25406"/>
                    <a:pt x="43568" y="25298"/>
                    <a:pt x="43534" y="25233"/>
                  </a:cubicBezTo>
                  <a:cubicBezTo>
                    <a:pt x="43431" y="25022"/>
                    <a:pt x="43546" y="24815"/>
                    <a:pt x="43515" y="24604"/>
                  </a:cubicBezTo>
                  <a:cubicBezTo>
                    <a:pt x="43484" y="24419"/>
                    <a:pt x="43515" y="24221"/>
                    <a:pt x="43521" y="24032"/>
                  </a:cubicBezTo>
                  <a:cubicBezTo>
                    <a:pt x="43521" y="24010"/>
                    <a:pt x="43509" y="23991"/>
                    <a:pt x="43506" y="23973"/>
                  </a:cubicBezTo>
                  <a:cubicBezTo>
                    <a:pt x="43503" y="23923"/>
                    <a:pt x="43500" y="23874"/>
                    <a:pt x="43503" y="23824"/>
                  </a:cubicBezTo>
                  <a:cubicBezTo>
                    <a:pt x="43506" y="23688"/>
                    <a:pt x="43549" y="23543"/>
                    <a:pt x="43512" y="23419"/>
                  </a:cubicBezTo>
                  <a:cubicBezTo>
                    <a:pt x="43456" y="23230"/>
                    <a:pt x="43577" y="23050"/>
                    <a:pt x="43500" y="22874"/>
                  </a:cubicBezTo>
                  <a:cubicBezTo>
                    <a:pt x="43496" y="22862"/>
                    <a:pt x="43521" y="22837"/>
                    <a:pt x="43524" y="22818"/>
                  </a:cubicBezTo>
                  <a:cubicBezTo>
                    <a:pt x="43534" y="22797"/>
                    <a:pt x="43540" y="22772"/>
                    <a:pt x="43537" y="22750"/>
                  </a:cubicBezTo>
                  <a:cubicBezTo>
                    <a:pt x="43521" y="22614"/>
                    <a:pt x="43503" y="22478"/>
                    <a:pt x="43484" y="22342"/>
                  </a:cubicBezTo>
                  <a:cubicBezTo>
                    <a:pt x="43450" y="22103"/>
                    <a:pt x="43561" y="21862"/>
                    <a:pt x="43487" y="21624"/>
                  </a:cubicBezTo>
                  <a:cubicBezTo>
                    <a:pt x="43484" y="21611"/>
                    <a:pt x="43509" y="21589"/>
                    <a:pt x="43515" y="21571"/>
                  </a:cubicBezTo>
                  <a:cubicBezTo>
                    <a:pt x="43527" y="21543"/>
                    <a:pt x="43546" y="21512"/>
                    <a:pt x="43543" y="21481"/>
                  </a:cubicBezTo>
                  <a:cubicBezTo>
                    <a:pt x="43527" y="21336"/>
                    <a:pt x="43475" y="21187"/>
                    <a:pt x="43543" y="21039"/>
                  </a:cubicBezTo>
                  <a:cubicBezTo>
                    <a:pt x="43549" y="21026"/>
                    <a:pt x="43546" y="21004"/>
                    <a:pt x="43540" y="20989"/>
                  </a:cubicBezTo>
                  <a:cubicBezTo>
                    <a:pt x="43459" y="20788"/>
                    <a:pt x="43466" y="20584"/>
                    <a:pt x="43521" y="20376"/>
                  </a:cubicBezTo>
                  <a:cubicBezTo>
                    <a:pt x="43527" y="20345"/>
                    <a:pt x="43524" y="20311"/>
                    <a:pt x="43521" y="20280"/>
                  </a:cubicBezTo>
                  <a:cubicBezTo>
                    <a:pt x="43512" y="20187"/>
                    <a:pt x="43493" y="20094"/>
                    <a:pt x="43496" y="19998"/>
                  </a:cubicBezTo>
                  <a:cubicBezTo>
                    <a:pt x="43503" y="19810"/>
                    <a:pt x="43531" y="19618"/>
                    <a:pt x="43527" y="19426"/>
                  </a:cubicBezTo>
                  <a:cubicBezTo>
                    <a:pt x="43527" y="19246"/>
                    <a:pt x="43496" y="19064"/>
                    <a:pt x="43487" y="18881"/>
                  </a:cubicBezTo>
                  <a:cubicBezTo>
                    <a:pt x="43484" y="18807"/>
                    <a:pt x="43503" y="18732"/>
                    <a:pt x="43506" y="18658"/>
                  </a:cubicBezTo>
                  <a:cubicBezTo>
                    <a:pt x="43506" y="18541"/>
                    <a:pt x="43611" y="18414"/>
                    <a:pt x="43496" y="18336"/>
                  </a:cubicBezTo>
                  <a:cubicBezTo>
                    <a:pt x="43496" y="18243"/>
                    <a:pt x="43493" y="18182"/>
                    <a:pt x="43496" y="18120"/>
                  </a:cubicBezTo>
                  <a:cubicBezTo>
                    <a:pt x="43496" y="18061"/>
                    <a:pt x="43496" y="18005"/>
                    <a:pt x="43500" y="17946"/>
                  </a:cubicBezTo>
                  <a:cubicBezTo>
                    <a:pt x="43500" y="17925"/>
                    <a:pt x="43503" y="17903"/>
                    <a:pt x="43506" y="17881"/>
                  </a:cubicBezTo>
                  <a:cubicBezTo>
                    <a:pt x="43509" y="17835"/>
                    <a:pt x="43515" y="17788"/>
                    <a:pt x="43515" y="17742"/>
                  </a:cubicBezTo>
                  <a:cubicBezTo>
                    <a:pt x="43521" y="17584"/>
                    <a:pt x="43527" y="17426"/>
                    <a:pt x="43531" y="17268"/>
                  </a:cubicBezTo>
                  <a:cubicBezTo>
                    <a:pt x="43531" y="17262"/>
                    <a:pt x="43521" y="17256"/>
                    <a:pt x="43521" y="17247"/>
                  </a:cubicBezTo>
                  <a:cubicBezTo>
                    <a:pt x="43506" y="17169"/>
                    <a:pt x="43487" y="17089"/>
                    <a:pt x="43481" y="17011"/>
                  </a:cubicBezTo>
                  <a:cubicBezTo>
                    <a:pt x="43478" y="16937"/>
                    <a:pt x="43490" y="16866"/>
                    <a:pt x="43493" y="16792"/>
                  </a:cubicBezTo>
                  <a:cubicBezTo>
                    <a:pt x="43496" y="16603"/>
                    <a:pt x="43475" y="16408"/>
                    <a:pt x="43509" y="16222"/>
                  </a:cubicBezTo>
                  <a:cubicBezTo>
                    <a:pt x="43537" y="16074"/>
                    <a:pt x="43438" y="15931"/>
                    <a:pt x="43518" y="15792"/>
                  </a:cubicBezTo>
                  <a:cubicBezTo>
                    <a:pt x="43521" y="15789"/>
                    <a:pt x="43518" y="15783"/>
                    <a:pt x="43518" y="15780"/>
                  </a:cubicBezTo>
                  <a:cubicBezTo>
                    <a:pt x="43496" y="15588"/>
                    <a:pt x="43531" y="15393"/>
                    <a:pt x="43500" y="15198"/>
                  </a:cubicBezTo>
                  <a:cubicBezTo>
                    <a:pt x="43487" y="15123"/>
                    <a:pt x="43540" y="15030"/>
                    <a:pt x="43509" y="14972"/>
                  </a:cubicBezTo>
                  <a:cubicBezTo>
                    <a:pt x="43472" y="14900"/>
                    <a:pt x="43500" y="14863"/>
                    <a:pt x="43515" y="14801"/>
                  </a:cubicBezTo>
                  <a:cubicBezTo>
                    <a:pt x="43540" y="14699"/>
                    <a:pt x="43571" y="14557"/>
                    <a:pt x="43524" y="14486"/>
                  </a:cubicBezTo>
                  <a:cubicBezTo>
                    <a:pt x="43456" y="14390"/>
                    <a:pt x="43484" y="14319"/>
                    <a:pt x="43496" y="14232"/>
                  </a:cubicBezTo>
                  <a:cubicBezTo>
                    <a:pt x="43515" y="14108"/>
                    <a:pt x="43552" y="13981"/>
                    <a:pt x="43534" y="13864"/>
                  </a:cubicBezTo>
                  <a:cubicBezTo>
                    <a:pt x="43515" y="13746"/>
                    <a:pt x="43459" y="13634"/>
                    <a:pt x="43518" y="13514"/>
                  </a:cubicBezTo>
                  <a:cubicBezTo>
                    <a:pt x="43524" y="13498"/>
                    <a:pt x="43503" y="13470"/>
                    <a:pt x="43496" y="13449"/>
                  </a:cubicBezTo>
                  <a:cubicBezTo>
                    <a:pt x="43487" y="13415"/>
                    <a:pt x="43472" y="13378"/>
                    <a:pt x="43478" y="13347"/>
                  </a:cubicBezTo>
                  <a:cubicBezTo>
                    <a:pt x="43496" y="13217"/>
                    <a:pt x="43599" y="13090"/>
                    <a:pt x="43475" y="12960"/>
                  </a:cubicBezTo>
                  <a:cubicBezTo>
                    <a:pt x="43469" y="12954"/>
                    <a:pt x="43475" y="12929"/>
                    <a:pt x="43481" y="12913"/>
                  </a:cubicBezTo>
                  <a:cubicBezTo>
                    <a:pt x="43555" y="12783"/>
                    <a:pt x="43413" y="12622"/>
                    <a:pt x="43543" y="12498"/>
                  </a:cubicBezTo>
                  <a:cubicBezTo>
                    <a:pt x="43546" y="12495"/>
                    <a:pt x="43540" y="12483"/>
                    <a:pt x="43537" y="12477"/>
                  </a:cubicBezTo>
                  <a:cubicBezTo>
                    <a:pt x="43503" y="12273"/>
                    <a:pt x="43456" y="12068"/>
                    <a:pt x="43537" y="11861"/>
                  </a:cubicBezTo>
                  <a:cubicBezTo>
                    <a:pt x="43543" y="11845"/>
                    <a:pt x="43524" y="11824"/>
                    <a:pt x="43524" y="11805"/>
                  </a:cubicBezTo>
                  <a:cubicBezTo>
                    <a:pt x="43521" y="11718"/>
                    <a:pt x="43515" y="11632"/>
                    <a:pt x="43515" y="11545"/>
                  </a:cubicBezTo>
                  <a:cubicBezTo>
                    <a:pt x="43515" y="11489"/>
                    <a:pt x="43537" y="11434"/>
                    <a:pt x="43531" y="11378"/>
                  </a:cubicBezTo>
                  <a:cubicBezTo>
                    <a:pt x="43518" y="11257"/>
                    <a:pt x="43481" y="11137"/>
                    <a:pt x="43478" y="11016"/>
                  </a:cubicBezTo>
                  <a:cubicBezTo>
                    <a:pt x="43469" y="10827"/>
                    <a:pt x="43481" y="10641"/>
                    <a:pt x="43484" y="10452"/>
                  </a:cubicBezTo>
                  <a:cubicBezTo>
                    <a:pt x="43487" y="10264"/>
                    <a:pt x="43521" y="10075"/>
                    <a:pt x="43500" y="9883"/>
                  </a:cubicBezTo>
                  <a:cubicBezTo>
                    <a:pt x="43481" y="9713"/>
                    <a:pt x="43496" y="9536"/>
                    <a:pt x="43503" y="9363"/>
                  </a:cubicBezTo>
                  <a:cubicBezTo>
                    <a:pt x="43503" y="9307"/>
                    <a:pt x="43534" y="9248"/>
                    <a:pt x="43531" y="9193"/>
                  </a:cubicBezTo>
                  <a:cubicBezTo>
                    <a:pt x="43527" y="9072"/>
                    <a:pt x="43500" y="8951"/>
                    <a:pt x="43500" y="8831"/>
                  </a:cubicBezTo>
                  <a:cubicBezTo>
                    <a:pt x="43493" y="8574"/>
                    <a:pt x="43459" y="8311"/>
                    <a:pt x="43518" y="8054"/>
                  </a:cubicBezTo>
                  <a:cubicBezTo>
                    <a:pt x="43524" y="8029"/>
                    <a:pt x="43518" y="8004"/>
                    <a:pt x="43515" y="7979"/>
                  </a:cubicBezTo>
                  <a:cubicBezTo>
                    <a:pt x="43512" y="7924"/>
                    <a:pt x="43503" y="7871"/>
                    <a:pt x="43503" y="7815"/>
                  </a:cubicBezTo>
                  <a:cubicBezTo>
                    <a:pt x="43503" y="7784"/>
                    <a:pt x="43534" y="7744"/>
                    <a:pt x="43521" y="7722"/>
                  </a:cubicBezTo>
                  <a:cubicBezTo>
                    <a:pt x="43428" y="7530"/>
                    <a:pt x="43558" y="7335"/>
                    <a:pt x="43496" y="7137"/>
                  </a:cubicBezTo>
                  <a:cubicBezTo>
                    <a:pt x="43453" y="7010"/>
                    <a:pt x="43487" y="6859"/>
                    <a:pt x="43493" y="6720"/>
                  </a:cubicBezTo>
                  <a:cubicBezTo>
                    <a:pt x="43506" y="6469"/>
                    <a:pt x="43527" y="6221"/>
                    <a:pt x="43540" y="5974"/>
                  </a:cubicBezTo>
                  <a:cubicBezTo>
                    <a:pt x="43543" y="5949"/>
                    <a:pt x="43518" y="5924"/>
                    <a:pt x="43518" y="5896"/>
                  </a:cubicBezTo>
                  <a:cubicBezTo>
                    <a:pt x="43518" y="5763"/>
                    <a:pt x="43521" y="5633"/>
                    <a:pt x="43524" y="5500"/>
                  </a:cubicBezTo>
                  <a:cubicBezTo>
                    <a:pt x="43527" y="5398"/>
                    <a:pt x="43537" y="5293"/>
                    <a:pt x="43534" y="5190"/>
                  </a:cubicBezTo>
                  <a:cubicBezTo>
                    <a:pt x="43531" y="5125"/>
                    <a:pt x="43500" y="5064"/>
                    <a:pt x="43496" y="5002"/>
                  </a:cubicBezTo>
                  <a:cubicBezTo>
                    <a:pt x="43493" y="4773"/>
                    <a:pt x="43496" y="4543"/>
                    <a:pt x="43496" y="4318"/>
                  </a:cubicBezTo>
                  <a:cubicBezTo>
                    <a:pt x="43496" y="4290"/>
                    <a:pt x="43515" y="4265"/>
                    <a:pt x="43521" y="4237"/>
                  </a:cubicBezTo>
                  <a:cubicBezTo>
                    <a:pt x="43527" y="4209"/>
                    <a:pt x="43543" y="4166"/>
                    <a:pt x="43531" y="4147"/>
                  </a:cubicBezTo>
                  <a:cubicBezTo>
                    <a:pt x="43410" y="4002"/>
                    <a:pt x="43496" y="3832"/>
                    <a:pt x="43487" y="3677"/>
                  </a:cubicBezTo>
                  <a:cubicBezTo>
                    <a:pt x="43469" y="3435"/>
                    <a:pt x="43500" y="3188"/>
                    <a:pt x="43496" y="2943"/>
                  </a:cubicBezTo>
                  <a:cubicBezTo>
                    <a:pt x="43493" y="2900"/>
                    <a:pt x="43472" y="2838"/>
                    <a:pt x="43493" y="2816"/>
                  </a:cubicBezTo>
                  <a:cubicBezTo>
                    <a:pt x="43549" y="2757"/>
                    <a:pt x="43546" y="2702"/>
                    <a:pt x="43531" y="2627"/>
                  </a:cubicBezTo>
                  <a:cubicBezTo>
                    <a:pt x="43506" y="2522"/>
                    <a:pt x="43487" y="2408"/>
                    <a:pt x="43496" y="2299"/>
                  </a:cubicBezTo>
                  <a:cubicBezTo>
                    <a:pt x="43512" y="2114"/>
                    <a:pt x="43441" y="1925"/>
                    <a:pt x="43543" y="1745"/>
                  </a:cubicBezTo>
                  <a:cubicBezTo>
                    <a:pt x="43555" y="1724"/>
                    <a:pt x="43537" y="1683"/>
                    <a:pt x="43527" y="1652"/>
                  </a:cubicBezTo>
                  <a:cubicBezTo>
                    <a:pt x="43515" y="1594"/>
                    <a:pt x="43496" y="1535"/>
                    <a:pt x="43487" y="1476"/>
                  </a:cubicBezTo>
                  <a:cubicBezTo>
                    <a:pt x="43472" y="1371"/>
                    <a:pt x="43466" y="1266"/>
                    <a:pt x="43453" y="1157"/>
                  </a:cubicBezTo>
                  <a:cubicBezTo>
                    <a:pt x="43441" y="1070"/>
                    <a:pt x="43371" y="1057"/>
                    <a:pt x="43309" y="1057"/>
                  </a:cubicBezTo>
                  <a:cubicBezTo>
                    <a:pt x="43295" y="1057"/>
                    <a:pt x="43280" y="1058"/>
                    <a:pt x="43267" y="1058"/>
                  </a:cubicBezTo>
                  <a:cubicBezTo>
                    <a:pt x="43215" y="1058"/>
                    <a:pt x="43128" y="1101"/>
                    <a:pt x="43110" y="1148"/>
                  </a:cubicBezTo>
                  <a:cubicBezTo>
                    <a:pt x="43072" y="1244"/>
                    <a:pt x="43060" y="1352"/>
                    <a:pt x="43054" y="1457"/>
                  </a:cubicBezTo>
                  <a:cubicBezTo>
                    <a:pt x="43054" y="1504"/>
                    <a:pt x="43113" y="1553"/>
                    <a:pt x="43113" y="1600"/>
                  </a:cubicBezTo>
                  <a:cubicBezTo>
                    <a:pt x="43106" y="1773"/>
                    <a:pt x="43035" y="1947"/>
                    <a:pt x="43097" y="2123"/>
                  </a:cubicBezTo>
                  <a:cubicBezTo>
                    <a:pt x="43103" y="2132"/>
                    <a:pt x="43094" y="2148"/>
                    <a:pt x="43091" y="2160"/>
                  </a:cubicBezTo>
                  <a:cubicBezTo>
                    <a:pt x="43029" y="2302"/>
                    <a:pt x="43032" y="2442"/>
                    <a:pt x="43091" y="2587"/>
                  </a:cubicBezTo>
                  <a:cubicBezTo>
                    <a:pt x="43106" y="2627"/>
                    <a:pt x="43079" y="2686"/>
                    <a:pt x="43076" y="2739"/>
                  </a:cubicBezTo>
                  <a:cubicBezTo>
                    <a:pt x="43066" y="2894"/>
                    <a:pt x="43060" y="3048"/>
                    <a:pt x="43054" y="3203"/>
                  </a:cubicBezTo>
                  <a:cubicBezTo>
                    <a:pt x="43054" y="3206"/>
                    <a:pt x="43060" y="3209"/>
                    <a:pt x="43063" y="3213"/>
                  </a:cubicBezTo>
                  <a:cubicBezTo>
                    <a:pt x="43137" y="3259"/>
                    <a:pt x="43088" y="3308"/>
                    <a:pt x="43072" y="3367"/>
                  </a:cubicBezTo>
                  <a:cubicBezTo>
                    <a:pt x="43051" y="3466"/>
                    <a:pt x="43029" y="3584"/>
                    <a:pt x="43063" y="3671"/>
                  </a:cubicBezTo>
                  <a:cubicBezTo>
                    <a:pt x="43122" y="3813"/>
                    <a:pt x="43026" y="3949"/>
                    <a:pt x="43079" y="4085"/>
                  </a:cubicBezTo>
                  <a:cubicBezTo>
                    <a:pt x="43100" y="4144"/>
                    <a:pt x="43088" y="4215"/>
                    <a:pt x="43094" y="4277"/>
                  </a:cubicBezTo>
                  <a:cubicBezTo>
                    <a:pt x="43097" y="4308"/>
                    <a:pt x="43119" y="4339"/>
                    <a:pt x="43116" y="4370"/>
                  </a:cubicBezTo>
                  <a:cubicBezTo>
                    <a:pt x="43097" y="4537"/>
                    <a:pt x="43072" y="4701"/>
                    <a:pt x="43048" y="4869"/>
                  </a:cubicBezTo>
                  <a:cubicBezTo>
                    <a:pt x="43045" y="4878"/>
                    <a:pt x="43048" y="4890"/>
                    <a:pt x="43048" y="4903"/>
                  </a:cubicBezTo>
                  <a:cubicBezTo>
                    <a:pt x="43066" y="5054"/>
                    <a:pt x="43085" y="5209"/>
                    <a:pt x="43097" y="5361"/>
                  </a:cubicBezTo>
                  <a:cubicBezTo>
                    <a:pt x="43100" y="5395"/>
                    <a:pt x="43085" y="5432"/>
                    <a:pt x="43076" y="5466"/>
                  </a:cubicBezTo>
                  <a:cubicBezTo>
                    <a:pt x="43069" y="5494"/>
                    <a:pt x="43051" y="5522"/>
                    <a:pt x="43054" y="5546"/>
                  </a:cubicBezTo>
                  <a:cubicBezTo>
                    <a:pt x="43066" y="5689"/>
                    <a:pt x="43091" y="5828"/>
                    <a:pt x="43097" y="5967"/>
                  </a:cubicBezTo>
                  <a:cubicBezTo>
                    <a:pt x="43100" y="6100"/>
                    <a:pt x="43082" y="6237"/>
                    <a:pt x="43079" y="6370"/>
                  </a:cubicBezTo>
                  <a:cubicBezTo>
                    <a:pt x="43069" y="6593"/>
                    <a:pt x="43057" y="6815"/>
                    <a:pt x="43060" y="7035"/>
                  </a:cubicBezTo>
                  <a:cubicBezTo>
                    <a:pt x="43060" y="7178"/>
                    <a:pt x="43085" y="7317"/>
                    <a:pt x="43091" y="7456"/>
                  </a:cubicBezTo>
                  <a:cubicBezTo>
                    <a:pt x="43094" y="7552"/>
                    <a:pt x="43085" y="7651"/>
                    <a:pt x="43079" y="7747"/>
                  </a:cubicBezTo>
                  <a:cubicBezTo>
                    <a:pt x="43069" y="7871"/>
                    <a:pt x="43007" y="7998"/>
                    <a:pt x="43088" y="8122"/>
                  </a:cubicBezTo>
                  <a:cubicBezTo>
                    <a:pt x="43103" y="8140"/>
                    <a:pt x="43097" y="8174"/>
                    <a:pt x="43094" y="8202"/>
                  </a:cubicBezTo>
                  <a:cubicBezTo>
                    <a:pt x="43082" y="8307"/>
                    <a:pt x="43063" y="8410"/>
                    <a:pt x="43051" y="8515"/>
                  </a:cubicBezTo>
                  <a:cubicBezTo>
                    <a:pt x="43048" y="8549"/>
                    <a:pt x="43066" y="8583"/>
                    <a:pt x="43072" y="8620"/>
                  </a:cubicBezTo>
                  <a:cubicBezTo>
                    <a:pt x="43079" y="8663"/>
                    <a:pt x="43082" y="8710"/>
                    <a:pt x="43088" y="8756"/>
                  </a:cubicBezTo>
                  <a:cubicBezTo>
                    <a:pt x="43103" y="8871"/>
                    <a:pt x="43011" y="8976"/>
                    <a:pt x="43091" y="9109"/>
                  </a:cubicBezTo>
                  <a:cubicBezTo>
                    <a:pt x="43137" y="9183"/>
                    <a:pt x="43097" y="9316"/>
                    <a:pt x="43091" y="9425"/>
                  </a:cubicBezTo>
                  <a:cubicBezTo>
                    <a:pt x="43082" y="9561"/>
                    <a:pt x="43026" y="9710"/>
                    <a:pt x="43063" y="9830"/>
                  </a:cubicBezTo>
                  <a:cubicBezTo>
                    <a:pt x="43097" y="9939"/>
                    <a:pt x="43094" y="10041"/>
                    <a:pt x="43100" y="10146"/>
                  </a:cubicBezTo>
                  <a:cubicBezTo>
                    <a:pt x="43103" y="10242"/>
                    <a:pt x="43100" y="10338"/>
                    <a:pt x="43103" y="10431"/>
                  </a:cubicBezTo>
                  <a:cubicBezTo>
                    <a:pt x="43106" y="10480"/>
                    <a:pt x="43134" y="10536"/>
                    <a:pt x="43119" y="10573"/>
                  </a:cubicBezTo>
                  <a:cubicBezTo>
                    <a:pt x="43014" y="10793"/>
                    <a:pt x="43076" y="11022"/>
                    <a:pt x="43079" y="11248"/>
                  </a:cubicBezTo>
                  <a:cubicBezTo>
                    <a:pt x="43082" y="11474"/>
                    <a:pt x="43175" y="11703"/>
                    <a:pt x="43054" y="11926"/>
                  </a:cubicBezTo>
                  <a:cubicBezTo>
                    <a:pt x="43045" y="11941"/>
                    <a:pt x="43048" y="11966"/>
                    <a:pt x="43051" y="11988"/>
                  </a:cubicBezTo>
                  <a:cubicBezTo>
                    <a:pt x="43072" y="12115"/>
                    <a:pt x="43094" y="12242"/>
                    <a:pt x="43113" y="12368"/>
                  </a:cubicBezTo>
                  <a:cubicBezTo>
                    <a:pt x="43119" y="12403"/>
                    <a:pt x="43125" y="12443"/>
                    <a:pt x="43119" y="12477"/>
                  </a:cubicBezTo>
                  <a:cubicBezTo>
                    <a:pt x="43100" y="12598"/>
                    <a:pt x="43032" y="12715"/>
                    <a:pt x="43106" y="12842"/>
                  </a:cubicBezTo>
                  <a:cubicBezTo>
                    <a:pt x="43113" y="12851"/>
                    <a:pt x="43110" y="12876"/>
                    <a:pt x="43100" y="12885"/>
                  </a:cubicBezTo>
                  <a:cubicBezTo>
                    <a:pt x="43020" y="12981"/>
                    <a:pt x="43076" y="13087"/>
                    <a:pt x="43076" y="13189"/>
                  </a:cubicBezTo>
                  <a:cubicBezTo>
                    <a:pt x="43079" y="13288"/>
                    <a:pt x="43103" y="13396"/>
                    <a:pt x="43069" y="13480"/>
                  </a:cubicBezTo>
                  <a:cubicBezTo>
                    <a:pt x="42992" y="13687"/>
                    <a:pt x="43156" y="13894"/>
                    <a:pt x="43051" y="14096"/>
                  </a:cubicBezTo>
                  <a:cubicBezTo>
                    <a:pt x="43048" y="14102"/>
                    <a:pt x="43054" y="14114"/>
                    <a:pt x="43057" y="14120"/>
                  </a:cubicBezTo>
                  <a:cubicBezTo>
                    <a:pt x="43168" y="14229"/>
                    <a:pt x="43032" y="14356"/>
                    <a:pt x="43085" y="14473"/>
                  </a:cubicBezTo>
                  <a:cubicBezTo>
                    <a:pt x="43110" y="14529"/>
                    <a:pt x="43122" y="14625"/>
                    <a:pt x="43091" y="14665"/>
                  </a:cubicBezTo>
                  <a:cubicBezTo>
                    <a:pt x="43001" y="14780"/>
                    <a:pt x="43088" y="14897"/>
                    <a:pt x="43060" y="15012"/>
                  </a:cubicBezTo>
                  <a:cubicBezTo>
                    <a:pt x="43041" y="15083"/>
                    <a:pt x="43057" y="15160"/>
                    <a:pt x="43060" y="15235"/>
                  </a:cubicBezTo>
                  <a:cubicBezTo>
                    <a:pt x="43063" y="15275"/>
                    <a:pt x="43069" y="15315"/>
                    <a:pt x="43069" y="15355"/>
                  </a:cubicBezTo>
                  <a:cubicBezTo>
                    <a:pt x="43066" y="15396"/>
                    <a:pt x="43057" y="15439"/>
                    <a:pt x="43051" y="15482"/>
                  </a:cubicBezTo>
                  <a:cubicBezTo>
                    <a:pt x="43029" y="15588"/>
                    <a:pt x="43156" y="15699"/>
                    <a:pt x="43038" y="15804"/>
                  </a:cubicBezTo>
                  <a:cubicBezTo>
                    <a:pt x="43032" y="15807"/>
                    <a:pt x="43048" y="15838"/>
                    <a:pt x="43051" y="15860"/>
                  </a:cubicBezTo>
                  <a:cubicBezTo>
                    <a:pt x="43066" y="15953"/>
                    <a:pt x="43085" y="16046"/>
                    <a:pt x="43097" y="16142"/>
                  </a:cubicBezTo>
                  <a:cubicBezTo>
                    <a:pt x="43103" y="16207"/>
                    <a:pt x="43100" y="16278"/>
                    <a:pt x="43097" y="16343"/>
                  </a:cubicBezTo>
                  <a:cubicBezTo>
                    <a:pt x="43094" y="16442"/>
                    <a:pt x="43088" y="16538"/>
                    <a:pt x="43079" y="16634"/>
                  </a:cubicBezTo>
                  <a:cubicBezTo>
                    <a:pt x="43069" y="16755"/>
                    <a:pt x="43026" y="16881"/>
                    <a:pt x="43054" y="16993"/>
                  </a:cubicBezTo>
                  <a:cubicBezTo>
                    <a:pt x="43097" y="17179"/>
                    <a:pt x="43100" y="17361"/>
                    <a:pt x="43094" y="17547"/>
                  </a:cubicBezTo>
                  <a:cubicBezTo>
                    <a:pt x="43091" y="17745"/>
                    <a:pt x="43097" y="17940"/>
                    <a:pt x="43094" y="18135"/>
                  </a:cubicBezTo>
                  <a:cubicBezTo>
                    <a:pt x="43091" y="18367"/>
                    <a:pt x="43085" y="18602"/>
                    <a:pt x="43079" y="18838"/>
                  </a:cubicBezTo>
                  <a:cubicBezTo>
                    <a:pt x="43076" y="18962"/>
                    <a:pt x="43069" y="19088"/>
                    <a:pt x="43079" y="19212"/>
                  </a:cubicBezTo>
                  <a:cubicBezTo>
                    <a:pt x="43085" y="19348"/>
                    <a:pt x="43119" y="19485"/>
                    <a:pt x="43122" y="19621"/>
                  </a:cubicBezTo>
                  <a:cubicBezTo>
                    <a:pt x="43122" y="19773"/>
                    <a:pt x="43122" y="19930"/>
                    <a:pt x="43079" y="20073"/>
                  </a:cubicBezTo>
                  <a:cubicBezTo>
                    <a:pt x="43023" y="20249"/>
                    <a:pt x="43103" y="20416"/>
                    <a:pt x="43063" y="20593"/>
                  </a:cubicBezTo>
                  <a:cubicBezTo>
                    <a:pt x="43029" y="20723"/>
                    <a:pt x="43082" y="20878"/>
                    <a:pt x="43100" y="21020"/>
                  </a:cubicBezTo>
                  <a:cubicBezTo>
                    <a:pt x="43128" y="21255"/>
                    <a:pt x="43017" y="21494"/>
                    <a:pt x="43122" y="21729"/>
                  </a:cubicBezTo>
                  <a:cubicBezTo>
                    <a:pt x="43125" y="21735"/>
                    <a:pt x="43116" y="21744"/>
                    <a:pt x="43116" y="21750"/>
                  </a:cubicBezTo>
                  <a:cubicBezTo>
                    <a:pt x="43110" y="21880"/>
                    <a:pt x="43106" y="22007"/>
                    <a:pt x="43097" y="22137"/>
                  </a:cubicBezTo>
                  <a:cubicBezTo>
                    <a:pt x="43097" y="22168"/>
                    <a:pt x="43094" y="22202"/>
                    <a:pt x="43082" y="22230"/>
                  </a:cubicBezTo>
                  <a:cubicBezTo>
                    <a:pt x="43038" y="22342"/>
                    <a:pt x="43045" y="22447"/>
                    <a:pt x="43072" y="22561"/>
                  </a:cubicBezTo>
                  <a:cubicBezTo>
                    <a:pt x="43100" y="22667"/>
                    <a:pt x="43134" y="22809"/>
                    <a:pt x="43088" y="22886"/>
                  </a:cubicBezTo>
                  <a:cubicBezTo>
                    <a:pt x="43011" y="23013"/>
                    <a:pt x="43100" y="23128"/>
                    <a:pt x="43057" y="23245"/>
                  </a:cubicBezTo>
                  <a:cubicBezTo>
                    <a:pt x="43029" y="23314"/>
                    <a:pt x="43041" y="23406"/>
                    <a:pt x="43063" y="23478"/>
                  </a:cubicBezTo>
                  <a:cubicBezTo>
                    <a:pt x="43116" y="23676"/>
                    <a:pt x="43137" y="23871"/>
                    <a:pt x="43060" y="24069"/>
                  </a:cubicBezTo>
                  <a:cubicBezTo>
                    <a:pt x="43041" y="24109"/>
                    <a:pt x="43069" y="24171"/>
                    <a:pt x="43082" y="24224"/>
                  </a:cubicBezTo>
                  <a:cubicBezTo>
                    <a:pt x="43085" y="24248"/>
                    <a:pt x="43103" y="24270"/>
                    <a:pt x="43100" y="24292"/>
                  </a:cubicBezTo>
                  <a:cubicBezTo>
                    <a:pt x="43094" y="24366"/>
                    <a:pt x="43082" y="24440"/>
                    <a:pt x="43076" y="24515"/>
                  </a:cubicBezTo>
                  <a:cubicBezTo>
                    <a:pt x="43072" y="24601"/>
                    <a:pt x="43060" y="24691"/>
                    <a:pt x="43079" y="24775"/>
                  </a:cubicBezTo>
                  <a:cubicBezTo>
                    <a:pt x="43100" y="24877"/>
                    <a:pt x="43131" y="24973"/>
                    <a:pt x="43069" y="25075"/>
                  </a:cubicBezTo>
                  <a:cubicBezTo>
                    <a:pt x="43054" y="25100"/>
                    <a:pt x="43054" y="25143"/>
                    <a:pt x="43060" y="25177"/>
                  </a:cubicBezTo>
                  <a:cubicBezTo>
                    <a:pt x="43076" y="25304"/>
                    <a:pt x="43113" y="25431"/>
                    <a:pt x="43113" y="25558"/>
                  </a:cubicBezTo>
                  <a:cubicBezTo>
                    <a:pt x="43113" y="25855"/>
                    <a:pt x="43069" y="26155"/>
                    <a:pt x="43094" y="26449"/>
                  </a:cubicBezTo>
                  <a:cubicBezTo>
                    <a:pt x="43119" y="26715"/>
                    <a:pt x="43051" y="26975"/>
                    <a:pt x="43094" y="27242"/>
                  </a:cubicBezTo>
                  <a:cubicBezTo>
                    <a:pt x="43122" y="27421"/>
                    <a:pt x="43048" y="27607"/>
                    <a:pt x="43097" y="27793"/>
                  </a:cubicBezTo>
                  <a:cubicBezTo>
                    <a:pt x="43125" y="27898"/>
                    <a:pt x="43110" y="28012"/>
                    <a:pt x="43100" y="28121"/>
                  </a:cubicBezTo>
                  <a:cubicBezTo>
                    <a:pt x="43097" y="28176"/>
                    <a:pt x="43060" y="28229"/>
                    <a:pt x="43057" y="28285"/>
                  </a:cubicBezTo>
                  <a:cubicBezTo>
                    <a:pt x="43051" y="28353"/>
                    <a:pt x="43066" y="28421"/>
                    <a:pt x="43076" y="28489"/>
                  </a:cubicBezTo>
                  <a:cubicBezTo>
                    <a:pt x="43082" y="28554"/>
                    <a:pt x="43088" y="28619"/>
                    <a:pt x="43094" y="28684"/>
                  </a:cubicBezTo>
                  <a:cubicBezTo>
                    <a:pt x="43076" y="28768"/>
                    <a:pt x="43057" y="28854"/>
                    <a:pt x="43060" y="28941"/>
                  </a:cubicBezTo>
                  <a:cubicBezTo>
                    <a:pt x="43063" y="29040"/>
                    <a:pt x="43125" y="29167"/>
                    <a:pt x="43085" y="29238"/>
                  </a:cubicBezTo>
                  <a:cubicBezTo>
                    <a:pt x="43026" y="29343"/>
                    <a:pt x="43082" y="29421"/>
                    <a:pt x="43076" y="29510"/>
                  </a:cubicBezTo>
                  <a:cubicBezTo>
                    <a:pt x="43072" y="29560"/>
                    <a:pt x="43057" y="29609"/>
                    <a:pt x="43057" y="29656"/>
                  </a:cubicBezTo>
                  <a:cubicBezTo>
                    <a:pt x="43057" y="29739"/>
                    <a:pt x="43057" y="29820"/>
                    <a:pt x="43066" y="29900"/>
                  </a:cubicBezTo>
                  <a:cubicBezTo>
                    <a:pt x="43069" y="29959"/>
                    <a:pt x="43097" y="30015"/>
                    <a:pt x="43091" y="30071"/>
                  </a:cubicBezTo>
                  <a:cubicBezTo>
                    <a:pt x="43072" y="30219"/>
                    <a:pt x="43017" y="30368"/>
                    <a:pt x="43091" y="30520"/>
                  </a:cubicBezTo>
                  <a:cubicBezTo>
                    <a:pt x="43097" y="30535"/>
                    <a:pt x="43091" y="30557"/>
                    <a:pt x="43091" y="30578"/>
                  </a:cubicBezTo>
                  <a:cubicBezTo>
                    <a:pt x="43085" y="30674"/>
                    <a:pt x="43072" y="30770"/>
                    <a:pt x="43072" y="30869"/>
                  </a:cubicBezTo>
                  <a:cubicBezTo>
                    <a:pt x="43072" y="31018"/>
                    <a:pt x="43076" y="31163"/>
                    <a:pt x="43079" y="31312"/>
                  </a:cubicBezTo>
                  <a:cubicBezTo>
                    <a:pt x="43082" y="31417"/>
                    <a:pt x="43094" y="31522"/>
                    <a:pt x="43094" y="31628"/>
                  </a:cubicBezTo>
                  <a:cubicBezTo>
                    <a:pt x="43097" y="31693"/>
                    <a:pt x="43091" y="31761"/>
                    <a:pt x="43085" y="31829"/>
                  </a:cubicBezTo>
                  <a:cubicBezTo>
                    <a:pt x="43082" y="31869"/>
                    <a:pt x="43054" y="31919"/>
                    <a:pt x="43069" y="31943"/>
                  </a:cubicBezTo>
                  <a:cubicBezTo>
                    <a:pt x="43137" y="32052"/>
                    <a:pt x="43094" y="32163"/>
                    <a:pt x="43100" y="32275"/>
                  </a:cubicBezTo>
                  <a:cubicBezTo>
                    <a:pt x="43110" y="32423"/>
                    <a:pt x="43023" y="32569"/>
                    <a:pt x="43091" y="32720"/>
                  </a:cubicBezTo>
                  <a:cubicBezTo>
                    <a:pt x="43103" y="32751"/>
                    <a:pt x="43103" y="32801"/>
                    <a:pt x="43088" y="32829"/>
                  </a:cubicBezTo>
                  <a:cubicBezTo>
                    <a:pt x="43026" y="32949"/>
                    <a:pt x="43032" y="33061"/>
                    <a:pt x="43100" y="33175"/>
                  </a:cubicBezTo>
                  <a:cubicBezTo>
                    <a:pt x="43113" y="33197"/>
                    <a:pt x="43113" y="33250"/>
                    <a:pt x="43094" y="33271"/>
                  </a:cubicBezTo>
                  <a:cubicBezTo>
                    <a:pt x="43017" y="33386"/>
                    <a:pt x="43106" y="33497"/>
                    <a:pt x="43088" y="33615"/>
                  </a:cubicBezTo>
                  <a:cubicBezTo>
                    <a:pt x="43060" y="33763"/>
                    <a:pt x="43094" y="33924"/>
                    <a:pt x="43094" y="34076"/>
                  </a:cubicBezTo>
                  <a:cubicBezTo>
                    <a:pt x="43094" y="34222"/>
                    <a:pt x="43079" y="34364"/>
                    <a:pt x="43079" y="34506"/>
                  </a:cubicBezTo>
                  <a:cubicBezTo>
                    <a:pt x="43079" y="34667"/>
                    <a:pt x="43085" y="34828"/>
                    <a:pt x="43088" y="34986"/>
                  </a:cubicBezTo>
                  <a:cubicBezTo>
                    <a:pt x="43088" y="34989"/>
                    <a:pt x="43077" y="34991"/>
                    <a:pt x="43075" y="34992"/>
                  </a:cubicBezTo>
                  <a:lnTo>
                    <a:pt x="43075" y="34992"/>
                  </a:lnTo>
                  <a:cubicBezTo>
                    <a:pt x="43048" y="34961"/>
                    <a:pt x="43026" y="34927"/>
                    <a:pt x="42995" y="34909"/>
                  </a:cubicBezTo>
                  <a:cubicBezTo>
                    <a:pt x="42865" y="34838"/>
                    <a:pt x="42729" y="34776"/>
                    <a:pt x="42599" y="34701"/>
                  </a:cubicBezTo>
                  <a:cubicBezTo>
                    <a:pt x="42509" y="34649"/>
                    <a:pt x="42435" y="34574"/>
                    <a:pt x="42345" y="34528"/>
                  </a:cubicBezTo>
                  <a:cubicBezTo>
                    <a:pt x="42119" y="34413"/>
                    <a:pt x="41868" y="34345"/>
                    <a:pt x="41695" y="34147"/>
                  </a:cubicBezTo>
                  <a:cubicBezTo>
                    <a:pt x="41683" y="34129"/>
                    <a:pt x="41652" y="34126"/>
                    <a:pt x="41630" y="34116"/>
                  </a:cubicBezTo>
                  <a:cubicBezTo>
                    <a:pt x="41515" y="34073"/>
                    <a:pt x="41404" y="34014"/>
                    <a:pt x="41286" y="33983"/>
                  </a:cubicBezTo>
                  <a:cubicBezTo>
                    <a:pt x="41051" y="33918"/>
                    <a:pt x="40915" y="33692"/>
                    <a:pt x="40680" y="33633"/>
                  </a:cubicBezTo>
                  <a:cubicBezTo>
                    <a:pt x="40636" y="33624"/>
                    <a:pt x="40602" y="33568"/>
                    <a:pt x="40568" y="33531"/>
                  </a:cubicBezTo>
                  <a:cubicBezTo>
                    <a:pt x="40525" y="33491"/>
                    <a:pt x="40488" y="33451"/>
                    <a:pt x="40448" y="33411"/>
                  </a:cubicBezTo>
                  <a:cubicBezTo>
                    <a:pt x="40370" y="33336"/>
                    <a:pt x="40249" y="33299"/>
                    <a:pt x="40240" y="33169"/>
                  </a:cubicBezTo>
                  <a:cubicBezTo>
                    <a:pt x="40237" y="33120"/>
                    <a:pt x="40259" y="33067"/>
                    <a:pt x="40259" y="33014"/>
                  </a:cubicBezTo>
                  <a:cubicBezTo>
                    <a:pt x="40256" y="32844"/>
                    <a:pt x="40172" y="32674"/>
                    <a:pt x="40259" y="32504"/>
                  </a:cubicBezTo>
                  <a:cubicBezTo>
                    <a:pt x="40265" y="32491"/>
                    <a:pt x="40271" y="32466"/>
                    <a:pt x="40265" y="32460"/>
                  </a:cubicBezTo>
                  <a:cubicBezTo>
                    <a:pt x="40194" y="32367"/>
                    <a:pt x="40228" y="32281"/>
                    <a:pt x="40271" y="32188"/>
                  </a:cubicBezTo>
                  <a:cubicBezTo>
                    <a:pt x="40293" y="32141"/>
                    <a:pt x="40290" y="32080"/>
                    <a:pt x="40287" y="32027"/>
                  </a:cubicBezTo>
                  <a:cubicBezTo>
                    <a:pt x="40280" y="31937"/>
                    <a:pt x="40262" y="31851"/>
                    <a:pt x="40262" y="31761"/>
                  </a:cubicBezTo>
                  <a:cubicBezTo>
                    <a:pt x="40262" y="31711"/>
                    <a:pt x="40308" y="31659"/>
                    <a:pt x="40302" y="31612"/>
                  </a:cubicBezTo>
                  <a:cubicBezTo>
                    <a:pt x="40277" y="31467"/>
                    <a:pt x="40386" y="31309"/>
                    <a:pt x="40268" y="31166"/>
                  </a:cubicBezTo>
                  <a:cubicBezTo>
                    <a:pt x="40262" y="31157"/>
                    <a:pt x="40277" y="31129"/>
                    <a:pt x="40280" y="31111"/>
                  </a:cubicBezTo>
                  <a:cubicBezTo>
                    <a:pt x="40296" y="31027"/>
                    <a:pt x="40324" y="30947"/>
                    <a:pt x="40324" y="30863"/>
                  </a:cubicBezTo>
                  <a:cubicBezTo>
                    <a:pt x="40327" y="30770"/>
                    <a:pt x="40296" y="30677"/>
                    <a:pt x="40299" y="30588"/>
                  </a:cubicBezTo>
                  <a:cubicBezTo>
                    <a:pt x="40305" y="30420"/>
                    <a:pt x="40358" y="30256"/>
                    <a:pt x="40284" y="30095"/>
                  </a:cubicBezTo>
                  <a:cubicBezTo>
                    <a:pt x="40277" y="30083"/>
                    <a:pt x="40284" y="30065"/>
                    <a:pt x="40287" y="30049"/>
                  </a:cubicBezTo>
                  <a:cubicBezTo>
                    <a:pt x="40321" y="29835"/>
                    <a:pt x="40336" y="29622"/>
                    <a:pt x="40324" y="29405"/>
                  </a:cubicBezTo>
                  <a:cubicBezTo>
                    <a:pt x="40314" y="29269"/>
                    <a:pt x="40296" y="29127"/>
                    <a:pt x="40352" y="28987"/>
                  </a:cubicBezTo>
                  <a:cubicBezTo>
                    <a:pt x="40364" y="28953"/>
                    <a:pt x="40370" y="28898"/>
                    <a:pt x="40352" y="28867"/>
                  </a:cubicBezTo>
                  <a:cubicBezTo>
                    <a:pt x="40311" y="28805"/>
                    <a:pt x="40299" y="28755"/>
                    <a:pt x="40345" y="28690"/>
                  </a:cubicBezTo>
                  <a:cubicBezTo>
                    <a:pt x="40361" y="28672"/>
                    <a:pt x="40361" y="28638"/>
                    <a:pt x="40358" y="28610"/>
                  </a:cubicBezTo>
                  <a:cubicBezTo>
                    <a:pt x="40352" y="28474"/>
                    <a:pt x="40311" y="28334"/>
                    <a:pt x="40339" y="28207"/>
                  </a:cubicBezTo>
                  <a:cubicBezTo>
                    <a:pt x="40370" y="28053"/>
                    <a:pt x="40314" y="27904"/>
                    <a:pt x="40364" y="27740"/>
                  </a:cubicBezTo>
                  <a:cubicBezTo>
                    <a:pt x="40420" y="27573"/>
                    <a:pt x="40383" y="27372"/>
                    <a:pt x="40376" y="27186"/>
                  </a:cubicBezTo>
                  <a:cubicBezTo>
                    <a:pt x="40367" y="27019"/>
                    <a:pt x="40321" y="26852"/>
                    <a:pt x="40333" y="26687"/>
                  </a:cubicBezTo>
                  <a:cubicBezTo>
                    <a:pt x="40345" y="26536"/>
                    <a:pt x="40358" y="26387"/>
                    <a:pt x="40333" y="26232"/>
                  </a:cubicBezTo>
                  <a:cubicBezTo>
                    <a:pt x="40305" y="26025"/>
                    <a:pt x="40314" y="25812"/>
                    <a:pt x="40349" y="25601"/>
                  </a:cubicBezTo>
                  <a:cubicBezTo>
                    <a:pt x="40379" y="25425"/>
                    <a:pt x="40302" y="25242"/>
                    <a:pt x="40355" y="25059"/>
                  </a:cubicBezTo>
                  <a:cubicBezTo>
                    <a:pt x="40361" y="25047"/>
                    <a:pt x="40349" y="25028"/>
                    <a:pt x="40345" y="25013"/>
                  </a:cubicBezTo>
                  <a:cubicBezTo>
                    <a:pt x="40336" y="24939"/>
                    <a:pt x="40321" y="24864"/>
                    <a:pt x="40324" y="24790"/>
                  </a:cubicBezTo>
                  <a:cubicBezTo>
                    <a:pt x="40324" y="24706"/>
                    <a:pt x="40376" y="24604"/>
                    <a:pt x="40345" y="24542"/>
                  </a:cubicBezTo>
                  <a:cubicBezTo>
                    <a:pt x="40268" y="24388"/>
                    <a:pt x="40345" y="24236"/>
                    <a:pt x="40311" y="24081"/>
                  </a:cubicBezTo>
                  <a:cubicBezTo>
                    <a:pt x="40271" y="23902"/>
                    <a:pt x="40336" y="23716"/>
                    <a:pt x="40311" y="23527"/>
                  </a:cubicBezTo>
                  <a:cubicBezTo>
                    <a:pt x="40290" y="23366"/>
                    <a:pt x="40268" y="23190"/>
                    <a:pt x="40349" y="23029"/>
                  </a:cubicBezTo>
                  <a:cubicBezTo>
                    <a:pt x="40358" y="23010"/>
                    <a:pt x="40342" y="22982"/>
                    <a:pt x="40339" y="22958"/>
                  </a:cubicBezTo>
                  <a:cubicBezTo>
                    <a:pt x="40321" y="22886"/>
                    <a:pt x="40287" y="22812"/>
                    <a:pt x="40290" y="22738"/>
                  </a:cubicBezTo>
                  <a:cubicBezTo>
                    <a:pt x="40293" y="22605"/>
                    <a:pt x="40302" y="22465"/>
                    <a:pt x="40333" y="22332"/>
                  </a:cubicBezTo>
                  <a:cubicBezTo>
                    <a:pt x="40373" y="22175"/>
                    <a:pt x="40212" y="22017"/>
                    <a:pt x="40339" y="21862"/>
                  </a:cubicBezTo>
                  <a:cubicBezTo>
                    <a:pt x="40345" y="21853"/>
                    <a:pt x="40324" y="21825"/>
                    <a:pt x="40321" y="21806"/>
                  </a:cubicBezTo>
                  <a:cubicBezTo>
                    <a:pt x="40318" y="21772"/>
                    <a:pt x="40318" y="21738"/>
                    <a:pt x="40314" y="21707"/>
                  </a:cubicBezTo>
                  <a:cubicBezTo>
                    <a:pt x="40314" y="21661"/>
                    <a:pt x="40314" y="21614"/>
                    <a:pt x="40311" y="21571"/>
                  </a:cubicBezTo>
                  <a:cubicBezTo>
                    <a:pt x="40299" y="21422"/>
                    <a:pt x="40277" y="21274"/>
                    <a:pt x="40274" y="21125"/>
                  </a:cubicBezTo>
                  <a:cubicBezTo>
                    <a:pt x="40271" y="21029"/>
                    <a:pt x="40333" y="20918"/>
                    <a:pt x="40305" y="20834"/>
                  </a:cubicBezTo>
                  <a:cubicBezTo>
                    <a:pt x="40243" y="20673"/>
                    <a:pt x="40262" y="20515"/>
                    <a:pt x="40271" y="20358"/>
                  </a:cubicBezTo>
                  <a:cubicBezTo>
                    <a:pt x="40284" y="20132"/>
                    <a:pt x="40271" y="19909"/>
                    <a:pt x="40259" y="19683"/>
                  </a:cubicBezTo>
                  <a:cubicBezTo>
                    <a:pt x="40249" y="19519"/>
                    <a:pt x="40256" y="19355"/>
                    <a:pt x="40262" y="19191"/>
                  </a:cubicBezTo>
                  <a:cubicBezTo>
                    <a:pt x="40265" y="19058"/>
                    <a:pt x="40290" y="18921"/>
                    <a:pt x="40287" y="18788"/>
                  </a:cubicBezTo>
                  <a:cubicBezTo>
                    <a:pt x="40287" y="18599"/>
                    <a:pt x="40259" y="18407"/>
                    <a:pt x="40256" y="18219"/>
                  </a:cubicBezTo>
                  <a:cubicBezTo>
                    <a:pt x="40249" y="18002"/>
                    <a:pt x="40259" y="17785"/>
                    <a:pt x="40259" y="17569"/>
                  </a:cubicBezTo>
                  <a:cubicBezTo>
                    <a:pt x="40256" y="17510"/>
                    <a:pt x="40228" y="17451"/>
                    <a:pt x="40225" y="17395"/>
                  </a:cubicBezTo>
                  <a:cubicBezTo>
                    <a:pt x="40206" y="17151"/>
                    <a:pt x="40277" y="16916"/>
                    <a:pt x="40237" y="16668"/>
                  </a:cubicBezTo>
                  <a:cubicBezTo>
                    <a:pt x="40200" y="16445"/>
                    <a:pt x="40215" y="16213"/>
                    <a:pt x="40212" y="15987"/>
                  </a:cubicBezTo>
                  <a:cubicBezTo>
                    <a:pt x="40212" y="15857"/>
                    <a:pt x="40249" y="15724"/>
                    <a:pt x="40222" y="15603"/>
                  </a:cubicBezTo>
                  <a:cubicBezTo>
                    <a:pt x="40188" y="15433"/>
                    <a:pt x="40188" y="15275"/>
                    <a:pt x="40206" y="15105"/>
                  </a:cubicBezTo>
                  <a:cubicBezTo>
                    <a:pt x="40222" y="14993"/>
                    <a:pt x="40181" y="14876"/>
                    <a:pt x="40175" y="14761"/>
                  </a:cubicBezTo>
                  <a:cubicBezTo>
                    <a:pt x="40166" y="14600"/>
                    <a:pt x="40138" y="14433"/>
                    <a:pt x="40163" y="14275"/>
                  </a:cubicBezTo>
                  <a:cubicBezTo>
                    <a:pt x="40191" y="14111"/>
                    <a:pt x="40203" y="13953"/>
                    <a:pt x="40181" y="13789"/>
                  </a:cubicBezTo>
                  <a:cubicBezTo>
                    <a:pt x="40169" y="13706"/>
                    <a:pt x="40150" y="13622"/>
                    <a:pt x="40154" y="13535"/>
                  </a:cubicBezTo>
                  <a:cubicBezTo>
                    <a:pt x="40154" y="13415"/>
                    <a:pt x="40188" y="13297"/>
                    <a:pt x="40181" y="13176"/>
                  </a:cubicBezTo>
                  <a:cubicBezTo>
                    <a:pt x="40175" y="12981"/>
                    <a:pt x="40147" y="12786"/>
                    <a:pt x="40129" y="12594"/>
                  </a:cubicBezTo>
                  <a:cubicBezTo>
                    <a:pt x="40113" y="12471"/>
                    <a:pt x="40082" y="12353"/>
                    <a:pt x="40126" y="12223"/>
                  </a:cubicBezTo>
                  <a:cubicBezTo>
                    <a:pt x="40172" y="12074"/>
                    <a:pt x="40061" y="11920"/>
                    <a:pt x="40101" y="11762"/>
                  </a:cubicBezTo>
                  <a:cubicBezTo>
                    <a:pt x="40101" y="11756"/>
                    <a:pt x="40101" y="11743"/>
                    <a:pt x="40098" y="11740"/>
                  </a:cubicBezTo>
                  <a:cubicBezTo>
                    <a:pt x="40030" y="11700"/>
                    <a:pt x="40070" y="11660"/>
                    <a:pt x="40098" y="11619"/>
                  </a:cubicBezTo>
                  <a:cubicBezTo>
                    <a:pt x="40107" y="11601"/>
                    <a:pt x="40119" y="11576"/>
                    <a:pt x="40116" y="11554"/>
                  </a:cubicBezTo>
                  <a:cubicBezTo>
                    <a:pt x="40092" y="11338"/>
                    <a:pt x="40061" y="11121"/>
                    <a:pt x="40036" y="10904"/>
                  </a:cubicBezTo>
                  <a:cubicBezTo>
                    <a:pt x="40024" y="10787"/>
                    <a:pt x="40024" y="10666"/>
                    <a:pt x="40017" y="10545"/>
                  </a:cubicBezTo>
                  <a:cubicBezTo>
                    <a:pt x="40017" y="10471"/>
                    <a:pt x="40027" y="10400"/>
                    <a:pt x="40020" y="10326"/>
                  </a:cubicBezTo>
                  <a:cubicBezTo>
                    <a:pt x="40014" y="10254"/>
                    <a:pt x="39980" y="10180"/>
                    <a:pt x="39986" y="10109"/>
                  </a:cubicBezTo>
                  <a:cubicBezTo>
                    <a:pt x="39996" y="9976"/>
                    <a:pt x="40017" y="9846"/>
                    <a:pt x="39952" y="9719"/>
                  </a:cubicBezTo>
                  <a:cubicBezTo>
                    <a:pt x="39943" y="9703"/>
                    <a:pt x="39937" y="9682"/>
                    <a:pt x="39937" y="9663"/>
                  </a:cubicBezTo>
                  <a:cubicBezTo>
                    <a:pt x="39934" y="9561"/>
                    <a:pt x="39946" y="9459"/>
                    <a:pt x="39937" y="9360"/>
                  </a:cubicBezTo>
                  <a:cubicBezTo>
                    <a:pt x="39924" y="9264"/>
                    <a:pt x="39859" y="9165"/>
                    <a:pt x="39878" y="9078"/>
                  </a:cubicBezTo>
                  <a:cubicBezTo>
                    <a:pt x="39909" y="8933"/>
                    <a:pt x="39835" y="8815"/>
                    <a:pt x="39829" y="8685"/>
                  </a:cubicBezTo>
                  <a:cubicBezTo>
                    <a:pt x="39822" y="8487"/>
                    <a:pt x="39804" y="8289"/>
                    <a:pt x="39760" y="8094"/>
                  </a:cubicBezTo>
                  <a:cubicBezTo>
                    <a:pt x="39754" y="8054"/>
                    <a:pt x="39788" y="8004"/>
                    <a:pt x="39776" y="7967"/>
                  </a:cubicBezTo>
                  <a:cubicBezTo>
                    <a:pt x="39729" y="7828"/>
                    <a:pt x="39646" y="7701"/>
                    <a:pt x="39683" y="7543"/>
                  </a:cubicBezTo>
                  <a:cubicBezTo>
                    <a:pt x="39689" y="7524"/>
                    <a:pt x="39674" y="7500"/>
                    <a:pt x="39664" y="7478"/>
                  </a:cubicBezTo>
                  <a:cubicBezTo>
                    <a:pt x="39612" y="7351"/>
                    <a:pt x="39513" y="7233"/>
                    <a:pt x="39584" y="7079"/>
                  </a:cubicBezTo>
                  <a:cubicBezTo>
                    <a:pt x="39593" y="7057"/>
                    <a:pt x="39575" y="7023"/>
                    <a:pt x="39565" y="6995"/>
                  </a:cubicBezTo>
                  <a:cubicBezTo>
                    <a:pt x="39519" y="6884"/>
                    <a:pt x="39466" y="6772"/>
                    <a:pt x="39426" y="6658"/>
                  </a:cubicBezTo>
                  <a:cubicBezTo>
                    <a:pt x="39395" y="6580"/>
                    <a:pt x="39380" y="6497"/>
                    <a:pt x="39361" y="6416"/>
                  </a:cubicBezTo>
                  <a:cubicBezTo>
                    <a:pt x="39343" y="6336"/>
                    <a:pt x="39343" y="6252"/>
                    <a:pt x="39312" y="6181"/>
                  </a:cubicBezTo>
                  <a:cubicBezTo>
                    <a:pt x="39231" y="6008"/>
                    <a:pt x="39138" y="5844"/>
                    <a:pt x="39052" y="5676"/>
                  </a:cubicBezTo>
                  <a:cubicBezTo>
                    <a:pt x="39039" y="5655"/>
                    <a:pt x="39045" y="5624"/>
                    <a:pt x="39033" y="5599"/>
                  </a:cubicBezTo>
                  <a:cubicBezTo>
                    <a:pt x="38974" y="5491"/>
                    <a:pt x="38915" y="5379"/>
                    <a:pt x="38853" y="5274"/>
                  </a:cubicBezTo>
                  <a:cubicBezTo>
                    <a:pt x="38826" y="5228"/>
                    <a:pt x="38782" y="5187"/>
                    <a:pt x="38754" y="5144"/>
                  </a:cubicBezTo>
                  <a:cubicBezTo>
                    <a:pt x="38702" y="5067"/>
                    <a:pt x="38662" y="4983"/>
                    <a:pt x="38606" y="4909"/>
                  </a:cubicBezTo>
                  <a:cubicBezTo>
                    <a:pt x="38581" y="4872"/>
                    <a:pt x="38538" y="4847"/>
                    <a:pt x="38501" y="4816"/>
                  </a:cubicBezTo>
                  <a:cubicBezTo>
                    <a:pt x="38364" y="4704"/>
                    <a:pt x="38321" y="4516"/>
                    <a:pt x="38132" y="4435"/>
                  </a:cubicBezTo>
                  <a:cubicBezTo>
                    <a:pt x="37990" y="4373"/>
                    <a:pt x="37875" y="4243"/>
                    <a:pt x="37748" y="4144"/>
                  </a:cubicBezTo>
                  <a:cubicBezTo>
                    <a:pt x="37699" y="4104"/>
                    <a:pt x="37652" y="4058"/>
                    <a:pt x="37597" y="4033"/>
                  </a:cubicBezTo>
                  <a:cubicBezTo>
                    <a:pt x="37411" y="3962"/>
                    <a:pt x="37253" y="3816"/>
                    <a:pt x="37043" y="3804"/>
                  </a:cubicBezTo>
                  <a:cubicBezTo>
                    <a:pt x="37040" y="3804"/>
                    <a:pt x="37037" y="3801"/>
                    <a:pt x="37033" y="3798"/>
                  </a:cubicBezTo>
                  <a:cubicBezTo>
                    <a:pt x="36919" y="3689"/>
                    <a:pt x="36773" y="3692"/>
                    <a:pt x="36631" y="3683"/>
                  </a:cubicBezTo>
                  <a:cubicBezTo>
                    <a:pt x="36532" y="3677"/>
                    <a:pt x="36439" y="3621"/>
                    <a:pt x="36340" y="3615"/>
                  </a:cubicBezTo>
                  <a:cubicBezTo>
                    <a:pt x="36319" y="3613"/>
                    <a:pt x="36298" y="3613"/>
                    <a:pt x="36277" y="3613"/>
                  </a:cubicBezTo>
                  <a:cubicBezTo>
                    <a:pt x="36176" y="3613"/>
                    <a:pt x="36074" y="3628"/>
                    <a:pt x="35972" y="3630"/>
                  </a:cubicBezTo>
                  <a:cubicBezTo>
                    <a:pt x="35811" y="3633"/>
                    <a:pt x="35647" y="3633"/>
                    <a:pt x="35486" y="3637"/>
                  </a:cubicBezTo>
                  <a:cubicBezTo>
                    <a:pt x="35455" y="3637"/>
                    <a:pt x="35424" y="3652"/>
                    <a:pt x="35396" y="3661"/>
                  </a:cubicBezTo>
                  <a:cubicBezTo>
                    <a:pt x="35306" y="3686"/>
                    <a:pt x="35216" y="3711"/>
                    <a:pt x="35127" y="3729"/>
                  </a:cubicBezTo>
                  <a:cubicBezTo>
                    <a:pt x="35068" y="3745"/>
                    <a:pt x="35006" y="3748"/>
                    <a:pt x="34947" y="3760"/>
                  </a:cubicBezTo>
                  <a:cubicBezTo>
                    <a:pt x="34917" y="3769"/>
                    <a:pt x="34888" y="3804"/>
                    <a:pt x="34866" y="3804"/>
                  </a:cubicBezTo>
                  <a:cubicBezTo>
                    <a:pt x="34865" y="3804"/>
                    <a:pt x="34864" y="3804"/>
                    <a:pt x="34864" y="3804"/>
                  </a:cubicBezTo>
                  <a:cubicBezTo>
                    <a:pt x="34845" y="3799"/>
                    <a:pt x="34828" y="3796"/>
                    <a:pt x="34811" y="3796"/>
                  </a:cubicBezTo>
                  <a:cubicBezTo>
                    <a:pt x="34672" y="3796"/>
                    <a:pt x="34587" y="3957"/>
                    <a:pt x="34442" y="3957"/>
                  </a:cubicBezTo>
                  <a:cubicBezTo>
                    <a:pt x="34435" y="3957"/>
                    <a:pt x="34428" y="3956"/>
                    <a:pt x="34421" y="3955"/>
                  </a:cubicBezTo>
                  <a:cubicBezTo>
                    <a:pt x="34417" y="3955"/>
                    <a:pt x="34414" y="3955"/>
                    <a:pt x="34410" y="3955"/>
                  </a:cubicBezTo>
                  <a:cubicBezTo>
                    <a:pt x="34336" y="3955"/>
                    <a:pt x="34253" y="4016"/>
                    <a:pt x="34179" y="4054"/>
                  </a:cubicBezTo>
                  <a:cubicBezTo>
                    <a:pt x="34108" y="4095"/>
                    <a:pt x="34012" y="4126"/>
                    <a:pt x="33981" y="4188"/>
                  </a:cubicBezTo>
                  <a:cubicBezTo>
                    <a:pt x="33916" y="4324"/>
                    <a:pt x="33793" y="4348"/>
                    <a:pt x="33678" y="4398"/>
                  </a:cubicBezTo>
                  <a:cubicBezTo>
                    <a:pt x="33641" y="4413"/>
                    <a:pt x="33585" y="4426"/>
                    <a:pt x="33576" y="4454"/>
                  </a:cubicBezTo>
                  <a:cubicBezTo>
                    <a:pt x="33539" y="4568"/>
                    <a:pt x="33455" y="4593"/>
                    <a:pt x="33353" y="4605"/>
                  </a:cubicBezTo>
                  <a:cubicBezTo>
                    <a:pt x="33328" y="4608"/>
                    <a:pt x="33307" y="4636"/>
                    <a:pt x="33288" y="4655"/>
                  </a:cubicBezTo>
                  <a:cubicBezTo>
                    <a:pt x="33217" y="4732"/>
                    <a:pt x="33158" y="4838"/>
                    <a:pt x="33071" y="4884"/>
                  </a:cubicBezTo>
                  <a:cubicBezTo>
                    <a:pt x="32901" y="4971"/>
                    <a:pt x="32864" y="5166"/>
                    <a:pt x="32706" y="5249"/>
                  </a:cubicBezTo>
                  <a:lnTo>
                    <a:pt x="32588" y="5249"/>
                  </a:lnTo>
                  <a:cubicBezTo>
                    <a:pt x="32541" y="5249"/>
                    <a:pt x="32486" y="5262"/>
                    <a:pt x="32440" y="5262"/>
                  </a:cubicBezTo>
                  <a:cubicBezTo>
                    <a:pt x="32414" y="5262"/>
                    <a:pt x="32390" y="5258"/>
                    <a:pt x="32372" y="5246"/>
                  </a:cubicBezTo>
                  <a:cubicBezTo>
                    <a:pt x="32322" y="5216"/>
                    <a:pt x="32274" y="5205"/>
                    <a:pt x="32228" y="5205"/>
                  </a:cubicBezTo>
                  <a:cubicBezTo>
                    <a:pt x="32123" y="5205"/>
                    <a:pt x="32025" y="5264"/>
                    <a:pt x="31926" y="5289"/>
                  </a:cubicBezTo>
                  <a:cubicBezTo>
                    <a:pt x="31796" y="5320"/>
                    <a:pt x="31672" y="5385"/>
                    <a:pt x="31552" y="5444"/>
                  </a:cubicBezTo>
                  <a:cubicBezTo>
                    <a:pt x="31477" y="5481"/>
                    <a:pt x="31406" y="5528"/>
                    <a:pt x="31341" y="5577"/>
                  </a:cubicBezTo>
                  <a:cubicBezTo>
                    <a:pt x="31288" y="5621"/>
                    <a:pt x="31251" y="5679"/>
                    <a:pt x="31202" y="5726"/>
                  </a:cubicBezTo>
                  <a:cubicBezTo>
                    <a:pt x="31106" y="5816"/>
                    <a:pt x="30936" y="5822"/>
                    <a:pt x="30914" y="5989"/>
                  </a:cubicBezTo>
                  <a:cubicBezTo>
                    <a:pt x="30914" y="5998"/>
                    <a:pt x="30886" y="6001"/>
                    <a:pt x="30874" y="6011"/>
                  </a:cubicBezTo>
                  <a:cubicBezTo>
                    <a:pt x="30840" y="6042"/>
                    <a:pt x="30806" y="6073"/>
                    <a:pt x="30778" y="6107"/>
                  </a:cubicBezTo>
                  <a:cubicBezTo>
                    <a:pt x="30756" y="6141"/>
                    <a:pt x="30750" y="6184"/>
                    <a:pt x="30725" y="6215"/>
                  </a:cubicBezTo>
                  <a:cubicBezTo>
                    <a:pt x="30580" y="6395"/>
                    <a:pt x="30431" y="6574"/>
                    <a:pt x="30286" y="6750"/>
                  </a:cubicBezTo>
                  <a:cubicBezTo>
                    <a:pt x="30252" y="6791"/>
                    <a:pt x="30227" y="6850"/>
                    <a:pt x="30187" y="6862"/>
                  </a:cubicBezTo>
                  <a:cubicBezTo>
                    <a:pt x="29967" y="6927"/>
                    <a:pt x="29831" y="7150"/>
                    <a:pt x="29589" y="7165"/>
                  </a:cubicBezTo>
                  <a:cubicBezTo>
                    <a:pt x="29549" y="7168"/>
                    <a:pt x="29518" y="7230"/>
                    <a:pt x="29481" y="7258"/>
                  </a:cubicBezTo>
                  <a:cubicBezTo>
                    <a:pt x="29431" y="7295"/>
                    <a:pt x="29382" y="7326"/>
                    <a:pt x="29329" y="7357"/>
                  </a:cubicBezTo>
                  <a:cubicBezTo>
                    <a:pt x="29276" y="7391"/>
                    <a:pt x="29221" y="7422"/>
                    <a:pt x="29165" y="7456"/>
                  </a:cubicBezTo>
                  <a:cubicBezTo>
                    <a:pt x="29153" y="7465"/>
                    <a:pt x="29140" y="7478"/>
                    <a:pt x="29125" y="7487"/>
                  </a:cubicBezTo>
                  <a:cubicBezTo>
                    <a:pt x="29044" y="7527"/>
                    <a:pt x="28961" y="7561"/>
                    <a:pt x="28883" y="7605"/>
                  </a:cubicBezTo>
                  <a:cubicBezTo>
                    <a:pt x="28756" y="7676"/>
                    <a:pt x="28645" y="7769"/>
                    <a:pt x="28509" y="7837"/>
                  </a:cubicBezTo>
                  <a:cubicBezTo>
                    <a:pt x="28379" y="7902"/>
                    <a:pt x="28264" y="8007"/>
                    <a:pt x="28116" y="8069"/>
                  </a:cubicBezTo>
                  <a:cubicBezTo>
                    <a:pt x="27986" y="8122"/>
                    <a:pt x="27890" y="8255"/>
                    <a:pt x="27769" y="8329"/>
                  </a:cubicBezTo>
                  <a:cubicBezTo>
                    <a:pt x="27639" y="8406"/>
                    <a:pt x="27494" y="8453"/>
                    <a:pt x="27360" y="8521"/>
                  </a:cubicBezTo>
                  <a:cubicBezTo>
                    <a:pt x="27234" y="8586"/>
                    <a:pt x="27150" y="8719"/>
                    <a:pt x="26995" y="8738"/>
                  </a:cubicBezTo>
                  <a:cubicBezTo>
                    <a:pt x="26986" y="8738"/>
                    <a:pt x="26974" y="8750"/>
                    <a:pt x="26967" y="8759"/>
                  </a:cubicBezTo>
                  <a:cubicBezTo>
                    <a:pt x="26893" y="8905"/>
                    <a:pt x="26744" y="8930"/>
                    <a:pt x="26614" y="8982"/>
                  </a:cubicBezTo>
                  <a:cubicBezTo>
                    <a:pt x="26587" y="8991"/>
                    <a:pt x="26556" y="9001"/>
                    <a:pt x="26540" y="9022"/>
                  </a:cubicBezTo>
                  <a:cubicBezTo>
                    <a:pt x="26398" y="9174"/>
                    <a:pt x="26197" y="9239"/>
                    <a:pt x="26026" y="9351"/>
                  </a:cubicBezTo>
                  <a:cubicBezTo>
                    <a:pt x="26011" y="9360"/>
                    <a:pt x="25983" y="9357"/>
                    <a:pt x="25971" y="9369"/>
                  </a:cubicBezTo>
                  <a:cubicBezTo>
                    <a:pt x="25862" y="9493"/>
                    <a:pt x="25720" y="9561"/>
                    <a:pt x="25568" y="9620"/>
                  </a:cubicBezTo>
                  <a:cubicBezTo>
                    <a:pt x="25537" y="9632"/>
                    <a:pt x="25500" y="9648"/>
                    <a:pt x="25472" y="9666"/>
                  </a:cubicBezTo>
                  <a:cubicBezTo>
                    <a:pt x="25376" y="9734"/>
                    <a:pt x="25293" y="9830"/>
                    <a:pt x="25191" y="9867"/>
                  </a:cubicBezTo>
                  <a:cubicBezTo>
                    <a:pt x="24962" y="9948"/>
                    <a:pt x="24819" y="10146"/>
                    <a:pt x="24606" y="10242"/>
                  </a:cubicBezTo>
                  <a:cubicBezTo>
                    <a:pt x="24438" y="10316"/>
                    <a:pt x="24277" y="10412"/>
                    <a:pt x="24132" y="10521"/>
                  </a:cubicBezTo>
                  <a:cubicBezTo>
                    <a:pt x="24055" y="10579"/>
                    <a:pt x="23974" y="10675"/>
                    <a:pt x="23959" y="10765"/>
                  </a:cubicBezTo>
                  <a:cubicBezTo>
                    <a:pt x="23937" y="10870"/>
                    <a:pt x="24024" y="10957"/>
                    <a:pt x="24126" y="11010"/>
                  </a:cubicBezTo>
                  <a:cubicBezTo>
                    <a:pt x="24160" y="11025"/>
                    <a:pt x="24188" y="11056"/>
                    <a:pt x="24216" y="11084"/>
                  </a:cubicBezTo>
                  <a:cubicBezTo>
                    <a:pt x="24250" y="11118"/>
                    <a:pt x="24277" y="11180"/>
                    <a:pt x="24315" y="11186"/>
                  </a:cubicBezTo>
                  <a:cubicBezTo>
                    <a:pt x="24547" y="11223"/>
                    <a:pt x="24664" y="11449"/>
                    <a:pt x="24878" y="11514"/>
                  </a:cubicBezTo>
                  <a:cubicBezTo>
                    <a:pt x="24887" y="11517"/>
                    <a:pt x="24900" y="11530"/>
                    <a:pt x="24906" y="11539"/>
                  </a:cubicBezTo>
                  <a:cubicBezTo>
                    <a:pt x="24962" y="11653"/>
                    <a:pt x="25070" y="11672"/>
                    <a:pt x="25175" y="11703"/>
                  </a:cubicBezTo>
                  <a:cubicBezTo>
                    <a:pt x="25271" y="11734"/>
                    <a:pt x="25370" y="11762"/>
                    <a:pt x="25407" y="11876"/>
                  </a:cubicBezTo>
                  <a:cubicBezTo>
                    <a:pt x="25413" y="11898"/>
                    <a:pt x="25438" y="11920"/>
                    <a:pt x="25460" y="11932"/>
                  </a:cubicBezTo>
                  <a:cubicBezTo>
                    <a:pt x="25596" y="12006"/>
                    <a:pt x="25742" y="12047"/>
                    <a:pt x="25856" y="12180"/>
                  </a:cubicBezTo>
                  <a:cubicBezTo>
                    <a:pt x="25933" y="12273"/>
                    <a:pt x="26091" y="12307"/>
                    <a:pt x="26194" y="12403"/>
                  </a:cubicBezTo>
                  <a:cubicBezTo>
                    <a:pt x="26268" y="12471"/>
                    <a:pt x="26367" y="12511"/>
                    <a:pt x="26450" y="12563"/>
                  </a:cubicBezTo>
                  <a:cubicBezTo>
                    <a:pt x="26342" y="12808"/>
                    <a:pt x="26265" y="13034"/>
                    <a:pt x="26351" y="13285"/>
                  </a:cubicBezTo>
                  <a:cubicBezTo>
                    <a:pt x="26367" y="13334"/>
                    <a:pt x="26364" y="13390"/>
                    <a:pt x="26373" y="13443"/>
                  </a:cubicBezTo>
                  <a:cubicBezTo>
                    <a:pt x="26395" y="13532"/>
                    <a:pt x="26410" y="13625"/>
                    <a:pt x="26444" y="13712"/>
                  </a:cubicBezTo>
                  <a:cubicBezTo>
                    <a:pt x="26484" y="13823"/>
                    <a:pt x="26559" y="13929"/>
                    <a:pt x="26584" y="14043"/>
                  </a:cubicBezTo>
                  <a:cubicBezTo>
                    <a:pt x="26602" y="14130"/>
                    <a:pt x="26633" y="14176"/>
                    <a:pt x="26698" y="14229"/>
                  </a:cubicBezTo>
                  <a:cubicBezTo>
                    <a:pt x="26797" y="14315"/>
                    <a:pt x="26905" y="14408"/>
                    <a:pt x="26958" y="14520"/>
                  </a:cubicBezTo>
                  <a:cubicBezTo>
                    <a:pt x="27023" y="14662"/>
                    <a:pt x="27097" y="14752"/>
                    <a:pt x="27252" y="14783"/>
                  </a:cubicBezTo>
                  <a:cubicBezTo>
                    <a:pt x="27305" y="14792"/>
                    <a:pt x="27370" y="14817"/>
                    <a:pt x="27401" y="14857"/>
                  </a:cubicBezTo>
                  <a:cubicBezTo>
                    <a:pt x="27512" y="15003"/>
                    <a:pt x="27655" y="15071"/>
                    <a:pt x="27834" y="15089"/>
                  </a:cubicBezTo>
                  <a:cubicBezTo>
                    <a:pt x="28020" y="15108"/>
                    <a:pt x="28199" y="15164"/>
                    <a:pt x="28385" y="15182"/>
                  </a:cubicBezTo>
                  <a:cubicBezTo>
                    <a:pt x="28486" y="15191"/>
                    <a:pt x="28590" y="15193"/>
                    <a:pt x="28694" y="15193"/>
                  </a:cubicBezTo>
                  <a:cubicBezTo>
                    <a:pt x="28776" y="15193"/>
                    <a:pt x="28860" y="15191"/>
                    <a:pt x="28942" y="15191"/>
                  </a:cubicBezTo>
                  <a:cubicBezTo>
                    <a:pt x="28967" y="15191"/>
                    <a:pt x="29001" y="15191"/>
                    <a:pt x="29010" y="15176"/>
                  </a:cubicBezTo>
                  <a:cubicBezTo>
                    <a:pt x="29128" y="15021"/>
                    <a:pt x="29323" y="15139"/>
                    <a:pt x="29468" y="15037"/>
                  </a:cubicBezTo>
                  <a:cubicBezTo>
                    <a:pt x="29536" y="14987"/>
                    <a:pt x="29642" y="14956"/>
                    <a:pt x="29728" y="14900"/>
                  </a:cubicBezTo>
                  <a:cubicBezTo>
                    <a:pt x="29796" y="14859"/>
                    <a:pt x="29889" y="14829"/>
                    <a:pt x="29970" y="14829"/>
                  </a:cubicBezTo>
                  <a:cubicBezTo>
                    <a:pt x="29986" y="14829"/>
                    <a:pt x="30001" y="14830"/>
                    <a:pt x="30016" y="14832"/>
                  </a:cubicBezTo>
                  <a:cubicBezTo>
                    <a:pt x="30103" y="14848"/>
                    <a:pt x="30180" y="14931"/>
                    <a:pt x="30252" y="14993"/>
                  </a:cubicBezTo>
                  <a:cubicBezTo>
                    <a:pt x="30419" y="15136"/>
                    <a:pt x="30663" y="15170"/>
                    <a:pt x="30781" y="15380"/>
                  </a:cubicBezTo>
                  <a:cubicBezTo>
                    <a:pt x="30790" y="15396"/>
                    <a:pt x="30821" y="15402"/>
                    <a:pt x="30846" y="15414"/>
                  </a:cubicBezTo>
                  <a:cubicBezTo>
                    <a:pt x="30969" y="15470"/>
                    <a:pt x="31059" y="15601"/>
                    <a:pt x="31213" y="15601"/>
                  </a:cubicBezTo>
                  <a:cubicBezTo>
                    <a:pt x="31222" y="15601"/>
                    <a:pt x="31230" y="15601"/>
                    <a:pt x="31239" y="15600"/>
                  </a:cubicBezTo>
                  <a:cubicBezTo>
                    <a:pt x="31239" y="15600"/>
                    <a:pt x="31240" y="15600"/>
                    <a:pt x="31240" y="15600"/>
                  </a:cubicBezTo>
                  <a:cubicBezTo>
                    <a:pt x="31249" y="15600"/>
                    <a:pt x="31258" y="15638"/>
                    <a:pt x="31276" y="15646"/>
                  </a:cubicBezTo>
                  <a:cubicBezTo>
                    <a:pt x="31354" y="15684"/>
                    <a:pt x="31381" y="15812"/>
                    <a:pt x="31481" y="15812"/>
                  </a:cubicBezTo>
                  <a:cubicBezTo>
                    <a:pt x="31504" y="15812"/>
                    <a:pt x="31531" y="15805"/>
                    <a:pt x="31564" y="15789"/>
                  </a:cubicBezTo>
                  <a:lnTo>
                    <a:pt x="31564" y="15789"/>
                  </a:lnTo>
                  <a:cubicBezTo>
                    <a:pt x="31555" y="15944"/>
                    <a:pt x="31675" y="15944"/>
                    <a:pt x="31762" y="15987"/>
                  </a:cubicBezTo>
                  <a:cubicBezTo>
                    <a:pt x="31857" y="16035"/>
                    <a:pt x="31951" y="16079"/>
                    <a:pt x="32047" y="16079"/>
                  </a:cubicBezTo>
                  <a:cubicBezTo>
                    <a:pt x="32111" y="16079"/>
                    <a:pt x="32176" y="16059"/>
                    <a:pt x="32242" y="16009"/>
                  </a:cubicBezTo>
                  <a:cubicBezTo>
                    <a:pt x="32282" y="15981"/>
                    <a:pt x="32341" y="15947"/>
                    <a:pt x="32350" y="15906"/>
                  </a:cubicBezTo>
                  <a:cubicBezTo>
                    <a:pt x="32375" y="15795"/>
                    <a:pt x="32381" y="15680"/>
                    <a:pt x="32390" y="15566"/>
                  </a:cubicBezTo>
                  <a:cubicBezTo>
                    <a:pt x="32403" y="15427"/>
                    <a:pt x="32412" y="15284"/>
                    <a:pt x="32421" y="15142"/>
                  </a:cubicBezTo>
                  <a:cubicBezTo>
                    <a:pt x="32421" y="15130"/>
                    <a:pt x="32421" y="15117"/>
                    <a:pt x="32424" y="15108"/>
                  </a:cubicBezTo>
                  <a:cubicBezTo>
                    <a:pt x="32443" y="15046"/>
                    <a:pt x="32474" y="14984"/>
                    <a:pt x="32480" y="14919"/>
                  </a:cubicBezTo>
                  <a:cubicBezTo>
                    <a:pt x="32486" y="14857"/>
                    <a:pt x="32458" y="14789"/>
                    <a:pt x="32458" y="14724"/>
                  </a:cubicBezTo>
                  <a:cubicBezTo>
                    <a:pt x="32468" y="14523"/>
                    <a:pt x="32539" y="14328"/>
                    <a:pt x="32551" y="14120"/>
                  </a:cubicBezTo>
                  <a:cubicBezTo>
                    <a:pt x="32561" y="14015"/>
                    <a:pt x="32554" y="13913"/>
                    <a:pt x="32548" y="13811"/>
                  </a:cubicBezTo>
                  <a:cubicBezTo>
                    <a:pt x="32545" y="13786"/>
                    <a:pt x="32527" y="13758"/>
                    <a:pt x="32536" y="13740"/>
                  </a:cubicBezTo>
                  <a:cubicBezTo>
                    <a:pt x="32647" y="13504"/>
                    <a:pt x="32542" y="13220"/>
                    <a:pt x="32700" y="12994"/>
                  </a:cubicBezTo>
                  <a:cubicBezTo>
                    <a:pt x="32706" y="12984"/>
                    <a:pt x="32694" y="12963"/>
                    <a:pt x="32694" y="12947"/>
                  </a:cubicBezTo>
                  <a:cubicBezTo>
                    <a:pt x="32694" y="12762"/>
                    <a:pt x="32700" y="12576"/>
                    <a:pt x="32691" y="12390"/>
                  </a:cubicBezTo>
                  <a:cubicBezTo>
                    <a:pt x="32678" y="12118"/>
                    <a:pt x="32845" y="11867"/>
                    <a:pt x="32774" y="11588"/>
                  </a:cubicBezTo>
                  <a:cubicBezTo>
                    <a:pt x="32771" y="11585"/>
                    <a:pt x="32777" y="11582"/>
                    <a:pt x="32777" y="11579"/>
                  </a:cubicBezTo>
                  <a:cubicBezTo>
                    <a:pt x="32818" y="11270"/>
                    <a:pt x="32858" y="10960"/>
                    <a:pt x="32901" y="10654"/>
                  </a:cubicBezTo>
                  <a:cubicBezTo>
                    <a:pt x="32914" y="10552"/>
                    <a:pt x="32957" y="10452"/>
                    <a:pt x="32948" y="10353"/>
                  </a:cubicBezTo>
                  <a:cubicBezTo>
                    <a:pt x="32941" y="10251"/>
                    <a:pt x="32892" y="10155"/>
                    <a:pt x="32988" y="10069"/>
                  </a:cubicBezTo>
                  <a:cubicBezTo>
                    <a:pt x="33003" y="10053"/>
                    <a:pt x="32979" y="10001"/>
                    <a:pt x="32979" y="9967"/>
                  </a:cubicBezTo>
                  <a:cubicBezTo>
                    <a:pt x="32982" y="9837"/>
                    <a:pt x="32975" y="9703"/>
                    <a:pt x="32994" y="9577"/>
                  </a:cubicBezTo>
                  <a:cubicBezTo>
                    <a:pt x="33009" y="9447"/>
                    <a:pt x="33059" y="9320"/>
                    <a:pt x="33074" y="9190"/>
                  </a:cubicBezTo>
                  <a:cubicBezTo>
                    <a:pt x="33087" y="9047"/>
                    <a:pt x="33078" y="8899"/>
                    <a:pt x="33078" y="8753"/>
                  </a:cubicBezTo>
                  <a:cubicBezTo>
                    <a:pt x="33078" y="8639"/>
                    <a:pt x="33078" y="8521"/>
                    <a:pt x="33081" y="8406"/>
                  </a:cubicBezTo>
                  <a:cubicBezTo>
                    <a:pt x="33081" y="8385"/>
                    <a:pt x="33096" y="8360"/>
                    <a:pt x="33109" y="8341"/>
                  </a:cubicBezTo>
                  <a:cubicBezTo>
                    <a:pt x="33133" y="8307"/>
                    <a:pt x="33177" y="8280"/>
                    <a:pt x="33183" y="8239"/>
                  </a:cubicBezTo>
                  <a:cubicBezTo>
                    <a:pt x="33201" y="8165"/>
                    <a:pt x="33183" y="8078"/>
                    <a:pt x="33208" y="8010"/>
                  </a:cubicBezTo>
                  <a:cubicBezTo>
                    <a:pt x="33288" y="7800"/>
                    <a:pt x="33381" y="7595"/>
                    <a:pt x="33471" y="7391"/>
                  </a:cubicBezTo>
                  <a:cubicBezTo>
                    <a:pt x="33477" y="7373"/>
                    <a:pt x="33492" y="7354"/>
                    <a:pt x="33495" y="7335"/>
                  </a:cubicBezTo>
                  <a:cubicBezTo>
                    <a:pt x="33508" y="7162"/>
                    <a:pt x="33514" y="6986"/>
                    <a:pt x="33533" y="6812"/>
                  </a:cubicBezTo>
                  <a:cubicBezTo>
                    <a:pt x="33542" y="6729"/>
                    <a:pt x="33598" y="6642"/>
                    <a:pt x="33591" y="6562"/>
                  </a:cubicBezTo>
                  <a:cubicBezTo>
                    <a:pt x="33579" y="6425"/>
                    <a:pt x="33533" y="6289"/>
                    <a:pt x="33505" y="6153"/>
                  </a:cubicBezTo>
                  <a:cubicBezTo>
                    <a:pt x="33495" y="6097"/>
                    <a:pt x="33508" y="6026"/>
                    <a:pt x="33480" y="5986"/>
                  </a:cubicBezTo>
                  <a:cubicBezTo>
                    <a:pt x="33359" y="5800"/>
                    <a:pt x="33223" y="5624"/>
                    <a:pt x="33087" y="5435"/>
                  </a:cubicBezTo>
                  <a:cubicBezTo>
                    <a:pt x="33208" y="5336"/>
                    <a:pt x="33325" y="5215"/>
                    <a:pt x="33461" y="5125"/>
                  </a:cubicBezTo>
                  <a:cubicBezTo>
                    <a:pt x="33650" y="5005"/>
                    <a:pt x="33777" y="4807"/>
                    <a:pt x="34000" y="4729"/>
                  </a:cubicBezTo>
                  <a:cubicBezTo>
                    <a:pt x="34056" y="4708"/>
                    <a:pt x="34096" y="4636"/>
                    <a:pt x="34152" y="4605"/>
                  </a:cubicBezTo>
                  <a:cubicBezTo>
                    <a:pt x="34220" y="4562"/>
                    <a:pt x="34316" y="4553"/>
                    <a:pt x="34375" y="4500"/>
                  </a:cubicBezTo>
                  <a:cubicBezTo>
                    <a:pt x="34517" y="4361"/>
                    <a:pt x="34693" y="4305"/>
                    <a:pt x="34879" y="4265"/>
                  </a:cubicBezTo>
                  <a:cubicBezTo>
                    <a:pt x="34907" y="4259"/>
                    <a:pt x="34935" y="4240"/>
                    <a:pt x="34963" y="4228"/>
                  </a:cubicBezTo>
                  <a:cubicBezTo>
                    <a:pt x="34997" y="4211"/>
                    <a:pt x="35034" y="4178"/>
                    <a:pt x="35066" y="4178"/>
                  </a:cubicBezTo>
                  <a:cubicBezTo>
                    <a:pt x="35069" y="4178"/>
                    <a:pt x="35071" y="4178"/>
                    <a:pt x="35074" y="4178"/>
                  </a:cubicBezTo>
                  <a:cubicBezTo>
                    <a:pt x="35082" y="4180"/>
                    <a:pt x="35091" y="4180"/>
                    <a:pt x="35099" y="4180"/>
                  </a:cubicBezTo>
                  <a:cubicBezTo>
                    <a:pt x="35184" y="4180"/>
                    <a:pt x="35258" y="4106"/>
                    <a:pt x="35343" y="4106"/>
                  </a:cubicBezTo>
                  <a:cubicBezTo>
                    <a:pt x="35368" y="4106"/>
                    <a:pt x="35393" y="4112"/>
                    <a:pt x="35421" y="4129"/>
                  </a:cubicBezTo>
                  <a:cubicBezTo>
                    <a:pt x="35422" y="4129"/>
                    <a:pt x="35423" y="4130"/>
                    <a:pt x="35424" y="4130"/>
                  </a:cubicBezTo>
                  <a:cubicBezTo>
                    <a:pt x="35435" y="4130"/>
                    <a:pt x="35460" y="4103"/>
                    <a:pt x="35480" y="4092"/>
                  </a:cubicBezTo>
                  <a:cubicBezTo>
                    <a:pt x="35501" y="4079"/>
                    <a:pt x="35529" y="4064"/>
                    <a:pt x="35554" y="4064"/>
                  </a:cubicBezTo>
                  <a:cubicBezTo>
                    <a:pt x="35699" y="4055"/>
                    <a:pt x="35843" y="4030"/>
                    <a:pt x="35987" y="4030"/>
                  </a:cubicBezTo>
                  <a:cubicBezTo>
                    <a:pt x="36098" y="4030"/>
                    <a:pt x="36209" y="4045"/>
                    <a:pt x="36321" y="4095"/>
                  </a:cubicBezTo>
                  <a:cubicBezTo>
                    <a:pt x="36482" y="4166"/>
                    <a:pt x="36674" y="4123"/>
                    <a:pt x="36851" y="4194"/>
                  </a:cubicBezTo>
                  <a:cubicBezTo>
                    <a:pt x="37012" y="4259"/>
                    <a:pt x="37191" y="4271"/>
                    <a:pt x="37340" y="4379"/>
                  </a:cubicBezTo>
                  <a:cubicBezTo>
                    <a:pt x="37399" y="4420"/>
                    <a:pt x="37470" y="4448"/>
                    <a:pt x="37547" y="4491"/>
                  </a:cubicBezTo>
                  <a:cubicBezTo>
                    <a:pt x="37566" y="4509"/>
                    <a:pt x="37591" y="4547"/>
                    <a:pt x="37628" y="4574"/>
                  </a:cubicBezTo>
                  <a:cubicBezTo>
                    <a:pt x="37705" y="4627"/>
                    <a:pt x="37801" y="4661"/>
                    <a:pt x="37860" y="4726"/>
                  </a:cubicBezTo>
                  <a:cubicBezTo>
                    <a:pt x="37977" y="4853"/>
                    <a:pt x="38166" y="4924"/>
                    <a:pt x="38179" y="5132"/>
                  </a:cubicBezTo>
                  <a:cubicBezTo>
                    <a:pt x="38306" y="5200"/>
                    <a:pt x="38364" y="5314"/>
                    <a:pt x="38417" y="5444"/>
                  </a:cubicBezTo>
                  <a:cubicBezTo>
                    <a:pt x="38457" y="5537"/>
                    <a:pt x="38559" y="5602"/>
                    <a:pt x="38606" y="5692"/>
                  </a:cubicBezTo>
                  <a:cubicBezTo>
                    <a:pt x="38696" y="5865"/>
                    <a:pt x="38770" y="6048"/>
                    <a:pt x="38844" y="6230"/>
                  </a:cubicBezTo>
                  <a:cubicBezTo>
                    <a:pt x="38900" y="6367"/>
                    <a:pt x="38943" y="6509"/>
                    <a:pt x="38993" y="6645"/>
                  </a:cubicBezTo>
                  <a:cubicBezTo>
                    <a:pt x="39027" y="6744"/>
                    <a:pt x="39079" y="6837"/>
                    <a:pt x="39101" y="6936"/>
                  </a:cubicBezTo>
                  <a:cubicBezTo>
                    <a:pt x="39138" y="7106"/>
                    <a:pt x="39157" y="7280"/>
                    <a:pt x="39188" y="7453"/>
                  </a:cubicBezTo>
                  <a:cubicBezTo>
                    <a:pt x="39191" y="7490"/>
                    <a:pt x="39200" y="7524"/>
                    <a:pt x="39213" y="7558"/>
                  </a:cubicBezTo>
                  <a:cubicBezTo>
                    <a:pt x="39234" y="7617"/>
                    <a:pt x="39268" y="7676"/>
                    <a:pt x="39281" y="7738"/>
                  </a:cubicBezTo>
                  <a:cubicBezTo>
                    <a:pt x="39308" y="7868"/>
                    <a:pt x="39290" y="7998"/>
                    <a:pt x="39336" y="8131"/>
                  </a:cubicBezTo>
                  <a:cubicBezTo>
                    <a:pt x="39389" y="8286"/>
                    <a:pt x="39404" y="8453"/>
                    <a:pt x="39432" y="8617"/>
                  </a:cubicBezTo>
                  <a:cubicBezTo>
                    <a:pt x="39448" y="8716"/>
                    <a:pt x="39460" y="8818"/>
                    <a:pt x="39454" y="8920"/>
                  </a:cubicBezTo>
                  <a:cubicBezTo>
                    <a:pt x="39445" y="9063"/>
                    <a:pt x="39432" y="9202"/>
                    <a:pt x="39503" y="9335"/>
                  </a:cubicBezTo>
                  <a:cubicBezTo>
                    <a:pt x="39528" y="9385"/>
                    <a:pt x="39531" y="9447"/>
                    <a:pt x="39534" y="9502"/>
                  </a:cubicBezTo>
                  <a:cubicBezTo>
                    <a:pt x="39538" y="9626"/>
                    <a:pt x="39525" y="9750"/>
                    <a:pt x="39534" y="9871"/>
                  </a:cubicBezTo>
                  <a:cubicBezTo>
                    <a:pt x="39538" y="9929"/>
                    <a:pt x="39575" y="9988"/>
                    <a:pt x="39584" y="10047"/>
                  </a:cubicBezTo>
                  <a:cubicBezTo>
                    <a:pt x="39596" y="10171"/>
                    <a:pt x="39606" y="10295"/>
                    <a:pt x="39609" y="10422"/>
                  </a:cubicBezTo>
                  <a:cubicBezTo>
                    <a:pt x="39612" y="10499"/>
                    <a:pt x="39587" y="10579"/>
                    <a:pt x="39593" y="10657"/>
                  </a:cubicBezTo>
                  <a:cubicBezTo>
                    <a:pt x="39606" y="10824"/>
                    <a:pt x="39634" y="10994"/>
                    <a:pt x="39652" y="11164"/>
                  </a:cubicBezTo>
                  <a:cubicBezTo>
                    <a:pt x="39668" y="11301"/>
                    <a:pt x="39658" y="11434"/>
                    <a:pt x="39643" y="11573"/>
                  </a:cubicBezTo>
                  <a:cubicBezTo>
                    <a:pt x="39627" y="11722"/>
                    <a:pt x="39677" y="11873"/>
                    <a:pt x="39692" y="12025"/>
                  </a:cubicBezTo>
                  <a:cubicBezTo>
                    <a:pt x="39699" y="12090"/>
                    <a:pt x="39686" y="12152"/>
                    <a:pt x="39689" y="12217"/>
                  </a:cubicBezTo>
                  <a:cubicBezTo>
                    <a:pt x="39699" y="12415"/>
                    <a:pt x="39711" y="12613"/>
                    <a:pt x="39717" y="12814"/>
                  </a:cubicBezTo>
                  <a:cubicBezTo>
                    <a:pt x="39717" y="12879"/>
                    <a:pt x="39686" y="12947"/>
                    <a:pt x="39695" y="13009"/>
                  </a:cubicBezTo>
                  <a:cubicBezTo>
                    <a:pt x="39723" y="13170"/>
                    <a:pt x="39773" y="13325"/>
                    <a:pt x="39714" y="13489"/>
                  </a:cubicBezTo>
                  <a:cubicBezTo>
                    <a:pt x="39699" y="13532"/>
                    <a:pt x="39714" y="13585"/>
                    <a:pt x="39720" y="13634"/>
                  </a:cubicBezTo>
                  <a:cubicBezTo>
                    <a:pt x="39733" y="13721"/>
                    <a:pt x="39773" y="13817"/>
                    <a:pt x="39757" y="13898"/>
                  </a:cubicBezTo>
                  <a:cubicBezTo>
                    <a:pt x="39711" y="14136"/>
                    <a:pt x="39829" y="14380"/>
                    <a:pt x="39723" y="14613"/>
                  </a:cubicBezTo>
                  <a:cubicBezTo>
                    <a:pt x="39720" y="14619"/>
                    <a:pt x="39739" y="14631"/>
                    <a:pt x="39739" y="14644"/>
                  </a:cubicBezTo>
                  <a:cubicBezTo>
                    <a:pt x="39760" y="14749"/>
                    <a:pt x="39813" y="14863"/>
                    <a:pt x="39791" y="14959"/>
                  </a:cubicBezTo>
                  <a:cubicBezTo>
                    <a:pt x="39754" y="15108"/>
                    <a:pt x="39770" y="15241"/>
                    <a:pt x="39794" y="15386"/>
                  </a:cubicBezTo>
                  <a:cubicBezTo>
                    <a:pt x="39829" y="15588"/>
                    <a:pt x="39785" y="15798"/>
                    <a:pt x="39801" y="16006"/>
                  </a:cubicBezTo>
                  <a:cubicBezTo>
                    <a:pt x="39813" y="16154"/>
                    <a:pt x="39791" y="16303"/>
                    <a:pt x="39798" y="16454"/>
                  </a:cubicBezTo>
                  <a:cubicBezTo>
                    <a:pt x="39798" y="16510"/>
                    <a:pt x="39832" y="16566"/>
                    <a:pt x="39844" y="16625"/>
                  </a:cubicBezTo>
                  <a:cubicBezTo>
                    <a:pt x="39850" y="16656"/>
                    <a:pt x="39844" y="16690"/>
                    <a:pt x="39838" y="16721"/>
                  </a:cubicBezTo>
                  <a:cubicBezTo>
                    <a:pt x="39822" y="16789"/>
                    <a:pt x="39779" y="16860"/>
                    <a:pt x="39788" y="16925"/>
                  </a:cubicBezTo>
                  <a:cubicBezTo>
                    <a:pt x="39807" y="17024"/>
                    <a:pt x="39844" y="17117"/>
                    <a:pt x="39785" y="17216"/>
                  </a:cubicBezTo>
                  <a:cubicBezTo>
                    <a:pt x="39776" y="17237"/>
                    <a:pt x="39785" y="17275"/>
                    <a:pt x="39788" y="17302"/>
                  </a:cubicBezTo>
                  <a:cubicBezTo>
                    <a:pt x="39807" y="17408"/>
                    <a:pt x="39838" y="17513"/>
                    <a:pt x="39844" y="17618"/>
                  </a:cubicBezTo>
                  <a:cubicBezTo>
                    <a:pt x="39856" y="17844"/>
                    <a:pt x="39853" y="18073"/>
                    <a:pt x="39856" y="18299"/>
                  </a:cubicBezTo>
                  <a:cubicBezTo>
                    <a:pt x="39856" y="18318"/>
                    <a:pt x="39841" y="18336"/>
                    <a:pt x="39838" y="18355"/>
                  </a:cubicBezTo>
                  <a:cubicBezTo>
                    <a:pt x="39835" y="18476"/>
                    <a:pt x="39832" y="18596"/>
                    <a:pt x="39832" y="18717"/>
                  </a:cubicBezTo>
                  <a:cubicBezTo>
                    <a:pt x="39832" y="18856"/>
                    <a:pt x="39835" y="18993"/>
                    <a:pt x="39835" y="19132"/>
                  </a:cubicBezTo>
                  <a:cubicBezTo>
                    <a:pt x="39835" y="19178"/>
                    <a:pt x="39825" y="19225"/>
                    <a:pt x="39829" y="19274"/>
                  </a:cubicBezTo>
                  <a:cubicBezTo>
                    <a:pt x="39832" y="19339"/>
                    <a:pt x="39844" y="19404"/>
                    <a:pt x="39847" y="19469"/>
                  </a:cubicBezTo>
                  <a:cubicBezTo>
                    <a:pt x="39850" y="19547"/>
                    <a:pt x="39847" y="19624"/>
                    <a:pt x="39847" y="19726"/>
                  </a:cubicBezTo>
                  <a:cubicBezTo>
                    <a:pt x="39773" y="19853"/>
                    <a:pt x="39841" y="20017"/>
                    <a:pt x="39841" y="20175"/>
                  </a:cubicBezTo>
                  <a:cubicBezTo>
                    <a:pt x="39841" y="20311"/>
                    <a:pt x="39903" y="20457"/>
                    <a:pt x="39869" y="20580"/>
                  </a:cubicBezTo>
                  <a:cubicBezTo>
                    <a:pt x="39841" y="20676"/>
                    <a:pt x="39866" y="20748"/>
                    <a:pt x="39875" y="20831"/>
                  </a:cubicBezTo>
                  <a:cubicBezTo>
                    <a:pt x="39878" y="20874"/>
                    <a:pt x="39878" y="20918"/>
                    <a:pt x="39875" y="20961"/>
                  </a:cubicBezTo>
                  <a:cubicBezTo>
                    <a:pt x="39863" y="21122"/>
                    <a:pt x="39850" y="21283"/>
                    <a:pt x="39838" y="21444"/>
                  </a:cubicBezTo>
                  <a:cubicBezTo>
                    <a:pt x="39835" y="21453"/>
                    <a:pt x="39841" y="21459"/>
                    <a:pt x="39844" y="21469"/>
                  </a:cubicBezTo>
                  <a:cubicBezTo>
                    <a:pt x="39955" y="21636"/>
                    <a:pt x="39829" y="21809"/>
                    <a:pt x="39859" y="21983"/>
                  </a:cubicBezTo>
                  <a:cubicBezTo>
                    <a:pt x="39881" y="22110"/>
                    <a:pt x="39847" y="22249"/>
                    <a:pt x="39863" y="22376"/>
                  </a:cubicBezTo>
                  <a:cubicBezTo>
                    <a:pt x="39872" y="22438"/>
                    <a:pt x="39875" y="22490"/>
                    <a:pt x="39856" y="22549"/>
                  </a:cubicBezTo>
                  <a:cubicBezTo>
                    <a:pt x="39850" y="22568"/>
                    <a:pt x="39866" y="22592"/>
                    <a:pt x="39866" y="22614"/>
                  </a:cubicBezTo>
                  <a:cubicBezTo>
                    <a:pt x="39875" y="22735"/>
                    <a:pt x="39912" y="22862"/>
                    <a:pt x="39884" y="22976"/>
                  </a:cubicBezTo>
                  <a:cubicBezTo>
                    <a:pt x="39863" y="23075"/>
                    <a:pt x="39844" y="23153"/>
                    <a:pt x="39928" y="23218"/>
                  </a:cubicBezTo>
                  <a:cubicBezTo>
                    <a:pt x="39887" y="23298"/>
                    <a:pt x="39853" y="23363"/>
                    <a:pt x="39900" y="23459"/>
                  </a:cubicBezTo>
                  <a:cubicBezTo>
                    <a:pt x="39931" y="23518"/>
                    <a:pt x="39897" y="23608"/>
                    <a:pt x="39894" y="23685"/>
                  </a:cubicBezTo>
                  <a:cubicBezTo>
                    <a:pt x="39894" y="23719"/>
                    <a:pt x="39894" y="23756"/>
                    <a:pt x="39897" y="23793"/>
                  </a:cubicBezTo>
                  <a:cubicBezTo>
                    <a:pt x="39906" y="23902"/>
                    <a:pt x="39924" y="24013"/>
                    <a:pt x="39921" y="24121"/>
                  </a:cubicBezTo>
                  <a:cubicBezTo>
                    <a:pt x="39918" y="24258"/>
                    <a:pt x="39884" y="24394"/>
                    <a:pt x="39884" y="24533"/>
                  </a:cubicBezTo>
                  <a:cubicBezTo>
                    <a:pt x="39887" y="24697"/>
                    <a:pt x="39918" y="24864"/>
                    <a:pt x="39924" y="25031"/>
                  </a:cubicBezTo>
                  <a:cubicBezTo>
                    <a:pt x="39931" y="25276"/>
                    <a:pt x="39924" y="25521"/>
                    <a:pt x="39924" y="25765"/>
                  </a:cubicBezTo>
                  <a:cubicBezTo>
                    <a:pt x="39924" y="25815"/>
                    <a:pt x="39915" y="25867"/>
                    <a:pt x="39918" y="25920"/>
                  </a:cubicBezTo>
                  <a:cubicBezTo>
                    <a:pt x="39921" y="26096"/>
                    <a:pt x="39931" y="26273"/>
                    <a:pt x="39931" y="26449"/>
                  </a:cubicBezTo>
                  <a:cubicBezTo>
                    <a:pt x="39934" y="26539"/>
                    <a:pt x="39909" y="26632"/>
                    <a:pt x="39912" y="26722"/>
                  </a:cubicBezTo>
                  <a:cubicBezTo>
                    <a:pt x="39915" y="26969"/>
                    <a:pt x="39928" y="27220"/>
                    <a:pt x="39934" y="27468"/>
                  </a:cubicBezTo>
                  <a:cubicBezTo>
                    <a:pt x="39937" y="27672"/>
                    <a:pt x="39940" y="27876"/>
                    <a:pt x="39928" y="28080"/>
                  </a:cubicBezTo>
                  <a:cubicBezTo>
                    <a:pt x="39924" y="28170"/>
                    <a:pt x="39853" y="28257"/>
                    <a:pt x="39965" y="28328"/>
                  </a:cubicBezTo>
                  <a:cubicBezTo>
                    <a:pt x="39881" y="28424"/>
                    <a:pt x="39853" y="28517"/>
                    <a:pt x="39924" y="28625"/>
                  </a:cubicBezTo>
                  <a:cubicBezTo>
                    <a:pt x="39940" y="28647"/>
                    <a:pt x="39943" y="28690"/>
                    <a:pt x="39931" y="28721"/>
                  </a:cubicBezTo>
                  <a:cubicBezTo>
                    <a:pt x="39832" y="29015"/>
                    <a:pt x="39906" y="29315"/>
                    <a:pt x="39924" y="29613"/>
                  </a:cubicBezTo>
                  <a:cubicBezTo>
                    <a:pt x="39931" y="29746"/>
                    <a:pt x="39943" y="29882"/>
                    <a:pt x="39884" y="30009"/>
                  </a:cubicBezTo>
                  <a:cubicBezTo>
                    <a:pt x="39872" y="30034"/>
                    <a:pt x="39866" y="30065"/>
                    <a:pt x="39866" y="30092"/>
                  </a:cubicBezTo>
                  <a:cubicBezTo>
                    <a:pt x="39878" y="30238"/>
                    <a:pt x="39897" y="30383"/>
                    <a:pt x="39906" y="30529"/>
                  </a:cubicBezTo>
                  <a:cubicBezTo>
                    <a:pt x="39912" y="30600"/>
                    <a:pt x="39897" y="30674"/>
                    <a:pt x="39897" y="30745"/>
                  </a:cubicBezTo>
                  <a:cubicBezTo>
                    <a:pt x="39890" y="30962"/>
                    <a:pt x="39878" y="31176"/>
                    <a:pt x="39884" y="31389"/>
                  </a:cubicBezTo>
                  <a:cubicBezTo>
                    <a:pt x="39890" y="31556"/>
                    <a:pt x="39801" y="31711"/>
                    <a:pt x="39835" y="31878"/>
                  </a:cubicBezTo>
                  <a:cubicBezTo>
                    <a:pt x="39853" y="31971"/>
                    <a:pt x="39875" y="32073"/>
                    <a:pt x="39850" y="32160"/>
                  </a:cubicBezTo>
                  <a:cubicBezTo>
                    <a:pt x="39798" y="32343"/>
                    <a:pt x="39909" y="32544"/>
                    <a:pt x="39779" y="32717"/>
                  </a:cubicBezTo>
                  <a:cubicBezTo>
                    <a:pt x="39770" y="32726"/>
                    <a:pt x="39782" y="32754"/>
                    <a:pt x="39785" y="32776"/>
                  </a:cubicBezTo>
                  <a:cubicBezTo>
                    <a:pt x="39798" y="32844"/>
                    <a:pt x="39825" y="32912"/>
                    <a:pt x="39822" y="32983"/>
                  </a:cubicBezTo>
                  <a:cubicBezTo>
                    <a:pt x="39822" y="33082"/>
                    <a:pt x="39813" y="33188"/>
                    <a:pt x="39785" y="33284"/>
                  </a:cubicBezTo>
                  <a:cubicBezTo>
                    <a:pt x="39745" y="33420"/>
                    <a:pt x="39621" y="33472"/>
                    <a:pt x="39503" y="33528"/>
                  </a:cubicBezTo>
                  <a:cubicBezTo>
                    <a:pt x="39404" y="33575"/>
                    <a:pt x="39302" y="33618"/>
                    <a:pt x="39206" y="33677"/>
                  </a:cubicBezTo>
                  <a:cubicBezTo>
                    <a:pt x="39083" y="33751"/>
                    <a:pt x="38971" y="33890"/>
                    <a:pt x="38838" y="33912"/>
                  </a:cubicBezTo>
                  <a:cubicBezTo>
                    <a:pt x="38655" y="33940"/>
                    <a:pt x="38566" y="34082"/>
                    <a:pt x="38417" y="34144"/>
                  </a:cubicBezTo>
                  <a:cubicBezTo>
                    <a:pt x="38244" y="34215"/>
                    <a:pt x="38089" y="34361"/>
                    <a:pt x="37912" y="34401"/>
                  </a:cubicBezTo>
                  <a:cubicBezTo>
                    <a:pt x="37668" y="34457"/>
                    <a:pt x="37495" y="34618"/>
                    <a:pt x="37287" y="34726"/>
                  </a:cubicBezTo>
                  <a:cubicBezTo>
                    <a:pt x="37188" y="34778"/>
                    <a:pt x="37109" y="34877"/>
                    <a:pt x="36984" y="34877"/>
                  </a:cubicBezTo>
                  <a:cubicBezTo>
                    <a:pt x="36968" y="34877"/>
                    <a:pt x="36952" y="34875"/>
                    <a:pt x="36934" y="34872"/>
                  </a:cubicBezTo>
                  <a:cubicBezTo>
                    <a:pt x="36933" y="34871"/>
                    <a:pt x="36931" y="34871"/>
                    <a:pt x="36929" y="34871"/>
                  </a:cubicBezTo>
                  <a:cubicBezTo>
                    <a:pt x="36906" y="34871"/>
                    <a:pt x="36877" y="34910"/>
                    <a:pt x="36851" y="34930"/>
                  </a:cubicBezTo>
                  <a:cubicBezTo>
                    <a:pt x="36826" y="34949"/>
                    <a:pt x="36804" y="34974"/>
                    <a:pt x="36776" y="34989"/>
                  </a:cubicBezTo>
                  <a:cubicBezTo>
                    <a:pt x="36616" y="35070"/>
                    <a:pt x="36451" y="35147"/>
                    <a:pt x="36266" y="35240"/>
                  </a:cubicBezTo>
                  <a:cubicBezTo>
                    <a:pt x="36247" y="35193"/>
                    <a:pt x="36226" y="35150"/>
                    <a:pt x="36222" y="35110"/>
                  </a:cubicBezTo>
                  <a:cubicBezTo>
                    <a:pt x="36201" y="34847"/>
                    <a:pt x="36266" y="34596"/>
                    <a:pt x="36334" y="34345"/>
                  </a:cubicBezTo>
                  <a:cubicBezTo>
                    <a:pt x="36362" y="34246"/>
                    <a:pt x="36349" y="34126"/>
                    <a:pt x="36396" y="34039"/>
                  </a:cubicBezTo>
                  <a:cubicBezTo>
                    <a:pt x="36507" y="33822"/>
                    <a:pt x="36365" y="33559"/>
                    <a:pt x="36526" y="33355"/>
                  </a:cubicBezTo>
                  <a:cubicBezTo>
                    <a:pt x="36538" y="33339"/>
                    <a:pt x="36516" y="33302"/>
                    <a:pt x="36516" y="33274"/>
                  </a:cubicBezTo>
                  <a:cubicBezTo>
                    <a:pt x="36523" y="33225"/>
                    <a:pt x="36529" y="33172"/>
                    <a:pt x="36541" y="33123"/>
                  </a:cubicBezTo>
                  <a:cubicBezTo>
                    <a:pt x="36554" y="33076"/>
                    <a:pt x="36585" y="33030"/>
                    <a:pt x="36588" y="32980"/>
                  </a:cubicBezTo>
                  <a:cubicBezTo>
                    <a:pt x="36600" y="32872"/>
                    <a:pt x="36616" y="32764"/>
                    <a:pt x="36619" y="32649"/>
                  </a:cubicBezTo>
                  <a:cubicBezTo>
                    <a:pt x="36619" y="32423"/>
                    <a:pt x="36681" y="32200"/>
                    <a:pt x="36718" y="31974"/>
                  </a:cubicBezTo>
                  <a:cubicBezTo>
                    <a:pt x="36721" y="31959"/>
                    <a:pt x="36733" y="31946"/>
                    <a:pt x="36742" y="31934"/>
                  </a:cubicBezTo>
                  <a:cubicBezTo>
                    <a:pt x="36832" y="31851"/>
                    <a:pt x="36841" y="31724"/>
                    <a:pt x="36823" y="31628"/>
                  </a:cubicBezTo>
                  <a:cubicBezTo>
                    <a:pt x="36798" y="31498"/>
                    <a:pt x="36823" y="31386"/>
                    <a:pt x="36857" y="31265"/>
                  </a:cubicBezTo>
                  <a:cubicBezTo>
                    <a:pt x="36879" y="31194"/>
                    <a:pt x="36897" y="31117"/>
                    <a:pt x="36913" y="31043"/>
                  </a:cubicBezTo>
                  <a:cubicBezTo>
                    <a:pt x="36925" y="30981"/>
                    <a:pt x="36928" y="30916"/>
                    <a:pt x="36941" y="30851"/>
                  </a:cubicBezTo>
                  <a:cubicBezTo>
                    <a:pt x="36953" y="30783"/>
                    <a:pt x="36968" y="30715"/>
                    <a:pt x="36984" y="30643"/>
                  </a:cubicBezTo>
                  <a:cubicBezTo>
                    <a:pt x="36987" y="30628"/>
                    <a:pt x="36981" y="30609"/>
                    <a:pt x="36984" y="30594"/>
                  </a:cubicBezTo>
                  <a:cubicBezTo>
                    <a:pt x="37009" y="30492"/>
                    <a:pt x="37043" y="30390"/>
                    <a:pt x="37058" y="30287"/>
                  </a:cubicBezTo>
                  <a:cubicBezTo>
                    <a:pt x="37074" y="30207"/>
                    <a:pt x="37061" y="30120"/>
                    <a:pt x="37071" y="30040"/>
                  </a:cubicBezTo>
                  <a:cubicBezTo>
                    <a:pt x="37089" y="29851"/>
                    <a:pt x="37201" y="29674"/>
                    <a:pt x="37163" y="29476"/>
                  </a:cubicBezTo>
                  <a:cubicBezTo>
                    <a:pt x="37160" y="29464"/>
                    <a:pt x="37167" y="29442"/>
                    <a:pt x="37176" y="29430"/>
                  </a:cubicBezTo>
                  <a:cubicBezTo>
                    <a:pt x="37321" y="29275"/>
                    <a:pt x="37266" y="29071"/>
                    <a:pt x="37306" y="28891"/>
                  </a:cubicBezTo>
                  <a:cubicBezTo>
                    <a:pt x="37346" y="28703"/>
                    <a:pt x="37324" y="28501"/>
                    <a:pt x="37396" y="28313"/>
                  </a:cubicBezTo>
                  <a:cubicBezTo>
                    <a:pt x="37433" y="28210"/>
                    <a:pt x="37467" y="28102"/>
                    <a:pt x="37479" y="27997"/>
                  </a:cubicBezTo>
                  <a:cubicBezTo>
                    <a:pt x="37498" y="27845"/>
                    <a:pt x="37482" y="27693"/>
                    <a:pt x="37501" y="27545"/>
                  </a:cubicBezTo>
                  <a:cubicBezTo>
                    <a:pt x="37516" y="27415"/>
                    <a:pt x="37674" y="27313"/>
                    <a:pt x="37569" y="27158"/>
                  </a:cubicBezTo>
                  <a:cubicBezTo>
                    <a:pt x="37687" y="27087"/>
                    <a:pt x="37628" y="26978"/>
                    <a:pt x="37637" y="26876"/>
                  </a:cubicBezTo>
                  <a:cubicBezTo>
                    <a:pt x="37662" y="26653"/>
                    <a:pt x="37708" y="26427"/>
                    <a:pt x="37755" y="26208"/>
                  </a:cubicBezTo>
                  <a:cubicBezTo>
                    <a:pt x="37773" y="26109"/>
                    <a:pt x="37832" y="26016"/>
                    <a:pt x="37847" y="25920"/>
                  </a:cubicBezTo>
                  <a:cubicBezTo>
                    <a:pt x="37872" y="25790"/>
                    <a:pt x="37860" y="25654"/>
                    <a:pt x="37878" y="25524"/>
                  </a:cubicBezTo>
                  <a:cubicBezTo>
                    <a:pt x="37928" y="25233"/>
                    <a:pt x="37984" y="24945"/>
                    <a:pt x="38039" y="24657"/>
                  </a:cubicBezTo>
                  <a:cubicBezTo>
                    <a:pt x="38049" y="24611"/>
                    <a:pt x="38083" y="24570"/>
                    <a:pt x="38092" y="24527"/>
                  </a:cubicBezTo>
                  <a:cubicBezTo>
                    <a:pt x="38111" y="24443"/>
                    <a:pt x="38120" y="24360"/>
                    <a:pt x="38132" y="24273"/>
                  </a:cubicBezTo>
                  <a:cubicBezTo>
                    <a:pt x="38135" y="24242"/>
                    <a:pt x="38145" y="24211"/>
                    <a:pt x="38148" y="24180"/>
                  </a:cubicBezTo>
                  <a:cubicBezTo>
                    <a:pt x="38151" y="24112"/>
                    <a:pt x="38145" y="24044"/>
                    <a:pt x="38157" y="23979"/>
                  </a:cubicBezTo>
                  <a:cubicBezTo>
                    <a:pt x="38172" y="23899"/>
                    <a:pt x="38210" y="23821"/>
                    <a:pt x="38222" y="23738"/>
                  </a:cubicBezTo>
                  <a:cubicBezTo>
                    <a:pt x="38237" y="23642"/>
                    <a:pt x="38231" y="23540"/>
                    <a:pt x="38247" y="23444"/>
                  </a:cubicBezTo>
                  <a:cubicBezTo>
                    <a:pt x="38281" y="23242"/>
                    <a:pt x="38343" y="23044"/>
                    <a:pt x="38358" y="22840"/>
                  </a:cubicBezTo>
                  <a:cubicBezTo>
                    <a:pt x="38371" y="22664"/>
                    <a:pt x="38405" y="22500"/>
                    <a:pt x="38473" y="22342"/>
                  </a:cubicBezTo>
                  <a:cubicBezTo>
                    <a:pt x="38519" y="22230"/>
                    <a:pt x="38457" y="22094"/>
                    <a:pt x="38550" y="21995"/>
                  </a:cubicBezTo>
                  <a:cubicBezTo>
                    <a:pt x="38559" y="21986"/>
                    <a:pt x="38547" y="21964"/>
                    <a:pt x="38547" y="21945"/>
                  </a:cubicBezTo>
                  <a:cubicBezTo>
                    <a:pt x="38550" y="21880"/>
                    <a:pt x="38547" y="21812"/>
                    <a:pt x="38559" y="21750"/>
                  </a:cubicBezTo>
                  <a:cubicBezTo>
                    <a:pt x="38578" y="21667"/>
                    <a:pt x="38631" y="21583"/>
                    <a:pt x="38628" y="21503"/>
                  </a:cubicBezTo>
                  <a:cubicBezTo>
                    <a:pt x="38628" y="21364"/>
                    <a:pt x="38711" y="21243"/>
                    <a:pt x="38668" y="21085"/>
                  </a:cubicBezTo>
                  <a:cubicBezTo>
                    <a:pt x="38634" y="20964"/>
                    <a:pt x="38711" y="20809"/>
                    <a:pt x="38742" y="20670"/>
                  </a:cubicBezTo>
                  <a:cubicBezTo>
                    <a:pt x="38761" y="20584"/>
                    <a:pt x="38788" y="20500"/>
                    <a:pt x="38801" y="20416"/>
                  </a:cubicBezTo>
                  <a:cubicBezTo>
                    <a:pt x="38826" y="20280"/>
                    <a:pt x="38838" y="20144"/>
                    <a:pt x="38857" y="20011"/>
                  </a:cubicBezTo>
                  <a:cubicBezTo>
                    <a:pt x="38869" y="19924"/>
                    <a:pt x="38891" y="19838"/>
                    <a:pt x="38894" y="19754"/>
                  </a:cubicBezTo>
                  <a:cubicBezTo>
                    <a:pt x="38899" y="19554"/>
                    <a:pt x="38834" y="19459"/>
                    <a:pt x="38748" y="19459"/>
                  </a:cubicBezTo>
                  <a:cubicBezTo>
                    <a:pt x="38731" y="19459"/>
                    <a:pt x="38714" y="19462"/>
                    <a:pt x="38696" y="19469"/>
                  </a:cubicBezTo>
                  <a:cubicBezTo>
                    <a:pt x="38510" y="19432"/>
                    <a:pt x="38377" y="19389"/>
                    <a:pt x="38241" y="19383"/>
                  </a:cubicBezTo>
                  <a:cubicBezTo>
                    <a:pt x="38185" y="19379"/>
                    <a:pt x="38129" y="19379"/>
                    <a:pt x="38073" y="19379"/>
                  </a:cubicBezTo>
                  <a:cubicBezTo>
                    <a:pt x="37937" y="19376"/>
                    <a:pt x="37810" y="19342"/>
                    <a:pt x="37680" y="19336"/>
                  </a:cubicBezTo>
                  <a:cubicBezTo>
                    <a:pt x="37587" y="19333"/>
                    <a:pt x="37507" y="19330"/>
                    <a:pt x="37423" y="19290"/>
                  </a:cubicBezTo>
                  <a:cubicBezTo>
                    <a:pt x="37404" y="19279"/>
                    <a:pt x="37381" y="19274"/>
                    <a:pt x="37358" y="19274"/>
                  </a:cubicBezTo>
                  <a:cubicBezTo>
                    <a:pt x="37348" y="19274"/>
                    <a:pt x="37337" y="19275"/>
                    <a:pt x="37327" y="19277"/>
                  </a:cubicBezTo>
                  <a:cubicBezTo>
                    <a:pt x="37265" y="19284"/>
                    <a:pt x="37202" y="19291"/>
                    <a:pt x="37141" y="19291"/>
                  </a:cubicBezTo>
                  <a:cubicBezTo>
                    <a:pt x="37040" y="19291"/>
                    <a:pt x="36941" y="19273"/>
                    <a:pt x="36845" y="19209"/>
                  </a:cubicBezTo>
                  <a:cubicBezTo>
                    <a:pt x="36836" y="19204"/>
                    <a:pt x="36826" y="19202"/>
                    <a:pt x="36814" y="19202"/>
                  </a:cubicBezTo>
                  <a:cubicBezTo>
                    <a:pt x="36776" y="19202"/>
                    <a:pt x="36723" y="19223"/>
                    <a:pt x="36681" y="19237"/>
                  </a:cubicBezTo>
                  <a:cubicBezTo>
                    <a:pt x="36643" y="19246"/>
                    <a:pt x="36612" y="19283"/>
                    <a:pt x="36575" y="19290"/>
                  </a:cubicBezTo>
                  <a:cubicBezTo>
                    <a:pt x="36486" y="19308"/>
                    <a:pt x="36479" y="19364"/>
                    <a:pt x="36464" y="19441"/>
                  </a:cubicBezTo>
                  <a:cubicBezTo>
                    <a:pt x="36402" y="19714"/>
                    <a:pt x="36464" y="20014"/>
                    <a:pt x="36275" y="20255"/>
                  </a:cubicBezTo>
                  <a:cubicBezTo>
                    <a:pt x="36269" y="20265"/>
                    <a:pt x="36269" y="20280"/>
                    <a:pt x="36269" y="20293"/>
                  </a:cubicBezTo>
                  <a:cubicBezTo>
                    <a:pt x="36291" y="20488"/>
                    <a:pt x="36195" y="20667"/>
                    <a:pt x="36204" y="20871"/>
                  </a:cubicBezTo>
                  <a:cubicBezTo>
                    <a:pt x="36219" y="21107"/>
                    <a:pt x="36099" y="21342"/>
                    <a:pt x="36089" y="21586"/>
                  </a:cubicBezTo>
                  <a:cubicBezTo>
                    <a:pt x="36089" y="21602"/>
                    <a:pt x="36061" y="21614"/>
                    <a:pt x="36052" y="21633"/>
                  </a:cubicBezTo>
                  <a:cubicBezTo>
                    <a:pt x="36034" y="21676"/>
                    <a:pt x="36009" y="21723"/>
                    <a:pt x="36003" y="21772"/>
                  </a:cubicBezTo>
                  <a:cubicBezTo>
                    <a:pt x="35993" y="21840"/>
                    <a:pt x="36003" y="21908"/>
                    <a:pt x="36000" y="21976"/>
                  </a:cubicBezTo>
                  <a:cubicBezTo>
                    <a:pt x="36000" y="22230"/>
                    <a:pt x="35873" y="22456"/>
                    <a:pt x="35851" y="22707"/>
                  </a:cubicBezTo>
                  <a:cubicBezTo>
                    <a:pt x="35823" y="23041"/>
                    <a:pt x="35746" y="23372"/>
                    <a:pt x="35659" y="23694"/>
                  </a:cubicBezTo>
                  <a:cubicBezTo>
                    <a:pt x="35600" y="23917"/>
                    <a:pt x="35597" y="24146"/>
                    <a:pt x="35523" y="24366"/>
                  </a:cubicBezTo>
                  <a:cubicBezTo>
                    <a:pt x="35455" y="24576"/>
                    <a:pt x="35439" y="24802"/>
                    <a:pt x="35402" y="25019"/>
                  </a:cubicBezTo>
                  <a:cubicBezTo>
                    <a:pt x="35393" y="25078"/>
                    <a:pt x="35387" y="25137"/>
                    <a:pt x="35374" y="25192"/>
                  </a:cubicBezTo>
                  <a:cubicBezTo>
                    <a:pt x="35346" y="25322"/>
                    <a:pt x="35312" y="25452"/>
                    <a:pt x="35281" y="25582"/>
                  </a:cubicBezTo>
                  <a:cubicBezTo>
                    <a:pt x="35278" y="25592"/>
                    <a:pt x="35288" y="25604"/>
                    <a:pt x="35291" y="25617"/>
                  </a:cubicBezTo>
                  <a:cubicBezTo>
                    <a:pt x="35309" y="25759"/>
                    <a:pt x="35272" y="25892"/>
                    <a:pt x="35226" y="26025"/>
                  </a:cubicBezTo>
                  <a:cubicBezTo>
                    <a:pt x="35198" y="26102"/>
                    <a:pt x="35189" y="26189"/>
                    <a:pt x="35176" y="26273"/>
                  </a:cubicBezTo>
                  <a:cubicBezTo>
                    <a:pt x="35170" y="26313"/>
                    <a:pt x="35189" y="26359"/>
                    <a:pt x="35179" y="26400"/>
                  </a:cubicBezTo>
                  <a:cubicBezTo>
                    <a:pt x="35148" y="26520"/>
                    <a:pt x="35093" y="26638"/>
                    <a:pt x="35074" y="26762"/>
                  </a:cubicBezTo>
                  <a:cubicBezTo>
                    <a:pt x="35052" y="26901"/>
                    <a:pt x="34950" y="27040"/>
                    <a:pt x="35049" y="27183"/>
                  </a:cubicBezTo>
                  <a:cubicBezTo>
                    <a:pt x="34984" y="27269"/>
                    <a:pt x="34901" y="27344"/>
                    <a:pt x="35000" y="27455"/>
                  </a:cubicBezTo>
                  <a:cubicBezTo>
                    <a:pt x="35006" y="27461"/>
                    <a:pt x="34981" y="27489"/>
                    <a:pt x="34978" y="27508"/>
                  </a:cubicBezTo>
                  <a:cubicBezTo>
                    <a:pt x="34960" y="27721"/>
                    <a:pt x="34820" y="27907"/>
                    <a:pt x="34826" y="28130"/>
                  </a:cubicBezTo>
                  <a:cubicBezTo>
                    <a:pt x="34826" y="28207"/>
                    <a:pt x="34842" y="28303"/>
                    <a:pt x="34820" y="28356"/>
                  </a:cubicBezTo>
                  <a:cubicBezTo>
                    <a:pt x="34771" y="28474"/>
                    <a:pt x="34724" y="28585"/>
                    <a:pt x="34712" y="28715"/>
                  </a:cubicBezTo>
                  <a:cubicBezTo>
                    <a:pt x="34696" y="28854"/>
                    <a:pt x="34653" y="28990"/>
                    <a:pt x="34625" y="29127"/>
                  </a:cubicBezTo>
                  <a:cubicBezTo>
                    <a:pt x="34622" y="29142"/>
                    <a:pt x="34622" y="29158"/>
                    <a:pt x="34625" y="29173"/>
                  </a:cubicBezTo>
                  <a:cubicBezTo>
                    <a:pt x="34650" y="29284"/>
                    <a:pt x="34653" y="29390"/>
                    <a:pt x="34566" y="29479"/>
                  </a:cubicBezTo>
                  <a:cubicBezTo>
                    <a:pt x="34548" y="29498"/>
                    <a:pt x="34548" y="29538"/>
                    <a:pt x="34545" y="29566"/>
                  </a:cubicBezTo>
                  <a:cubicBezTo>
                    <a:pt x="34539" y="29702"/>
                    <a:pt x="34535" y="29839"/>
                    <a:pt x="34526" y="29975"/>
                  </a:cubicBezTo>
                  <a:cubicBezTo>
                    <a:pt x="34526" y="30003"/>
                    <a:pt x="34505" y="30027"/>
                    <a:pt x="34495" y="30052"/>
                  </a:cubicBezTo>
                  <a:cubicBezTo>
                    <a:pt x="34480" y="30095"/>
                    <a:pt x="34467" y="30142"/>
                    <a:pt x="34458" y="30185"/>
                  </a:cubicBezTo>
                  <a:cubicBezTo>
                    <a:pt x="34446" y="30263"/>
                    <a:pt x="34436" y="30340"/>
                    <a:pt x="34427" y="30417"/>
                  </a:cubicBezTo>
                  <a:cubicBezTo>
                    <a:pt x="34415" y="30501"/>
                    <a:pt x="34399" y="30585"/>
                    <a:pt x="34390" y="30668"/>
                  </a:cubicBezTo>
                  <a:cubicBezTo>
                    <a:pt x="34378" y="30770"/>
                    <a:pt x="34275" y="30860"/>
                    <a:pt x="34334" y="30978"/>
                  </a:cubicBezTo>
                  <a:cubicBezTo>
                    <a:pt x="34337" y="30984"/>
                    <a:pt x="34310" y="31005"/>
                    <a:pt x="34300" y="31021"/>
                  </a:cubicBezTo>
                  <a:cubicBezTo>
                    <a:pt x="34282" y="31052"/>
                    <a:pt x="34241" y="31098"/>
                    <a:pt x="34251" y="31117"/>
                  </a:cubicBezTo>
                  <a:cubicBezTo>
                    <a:pt x="34316" y="31228"/>
                    <a:pt x="34139" y="31337"/>
                    <a:pt x="34254" y="31445"/>
                  </a:cubicBezTo>
                  <a:cubicBezTo>
                    <a:pt x="34192" y="31572"/>
                    <a:pt x="34130" y="31696"/>
                    <a:pt x="34130" y="31844"/>
                  </a:cubicBezTo>
                  <a:cubicBezTo>
                    <a:pt x="34130" y="31900"/>
                    <a:pt x="34114" y="31956"/>
                    <a:pt x="34105" y="32011"/>
                  </a:cubicBezTo>
                  <a:cubicBezTo>
                    <a:pt x="34096" y="32067"/>
                    <a:pt x="34087" y="32123"/>
                    <a:pt x="34074" y="32176"/>
                  </a:cubicBezTo>
                  <a:cubicBezTo>
                    <a:pt x="34059" y="32228"/>
                    <a:pt x="34028" y="32281"/>
                    <a:pt x="34028" y="32333"/>
                  </a:cubicBezTo>
                  <a:cubicBezTo>
                    <a:pt x="34034" y="32451"/>
                    <a:pt x="34087" y="32569"/>
                    <a:pt x="33975" y="32671"/>
                  </a:cubicBezTo>
                  <a:cubicBezTo>
                    <a:pt x="33957" y="32686"/>
                    <a:pt x="33966" y="32736"/>
                    <a:pt x="33960" y="32770"/>
                  </a:cubicBezTo>
                  <a:cubicBezTo>
                    <a:pt x="33950" y="32841"/>
                    <a:pt x="33960" y="32921"/>
                    <a:pt x="33926" y="32977"/>
                  </a:cubicBezTo>
                  <a:cubicBezTo>
                    <a:pt x="33885" y="33045"/>
                    <a:pt x="33876" y="33104"/>
                    <a:pt x="33895" y="33175"/>
                  </a:cubicBezTo>
                  <a:cubicBezTo>
                    <a:pt x="33898" y="33200"/>
                    <a:pt x="33898" y="33237"/>
                    <a:pt x="33885" y="33247"/>
                  </a:cubicBezTo>
                  <a:cubicBezTo>
                    <a:pt x="33867" y="33259"/>
                    <a:pt x="33833" y="33259"/>
                    <a:pt x="33805" y="33259"/>
                  </a:cubicBezTo>
                  <a:cubicBezTo>
                    <a:pt x="33703" y="33253"/>
                    <a:pt x="33604" y="33247"/>
                    <a:pt x="33502" y="33240"/>
                  </a:cubicBezTo>
                  <a:lnTo>
                    <a:pt x="33263" y="33240"/>
                  </a:lnTo>
                  <a:cubicBezTo>
                    <a:pt x="33269" y="33045"/>
                    <a:pt x="33204" y="32872"/>
                    <a:pt x="33297" y="32714"/>
                  </a:cubicBezTo>
                  <a:cubicBezTo>
                    <a:pt x="33304" y="32705"/>
                    <a:pt x="33297" y="32689"/>
                    <a:pt x="33294" y="32677"/>
                  </a:cubicBezTo>
                  <a:cubicBezTo>
                    <a:pt x="33282" y="32606"/>
                    <a:pt x="33269" y="32531"/>
                    <a:pt x="33251" y="32460"/>
                  </a:cubicBezTo>
                  <a:cubicBezTo>
                    <a:pt x="33235" y="32411"/>
                    <a:pt x="33217" y="32346"/>
                    <a:pt x="33177" y="32324"/>
                  </a:cubicBezTo>
                  <a:cubicBezTo>
                    <a:pt x="33100" y="32276"/>
                    <a:pt x="33018" y="32249"/>
                    <a:pt x="32924" y="32249"/>
                  </a:cubicBezTo>
                  <a:cubicBezTo>
                    <a:pt x="32897" y="32249"/>
                    <a:pt x="32869" y="32251"/>
                    <a:pt x="32839" y="32256"/>
                  </a:cubicBezTo>
                  <a:cubicBezTo>
                    <a:pt x="32666" y="32287"/>
                    <a:pt x="32486" y="32281"/>
                    <a:pt x="32307" y="32290"/>
                  </a:cubicBezTo>
                  <a:cubicBezTo>
                    <a:pt x="32294" y="32290"/>
                    <a:pt x="32279" y="32275"/>
                    <a:pt x="32263" y="32271"/>
                  </a:cubicBezTo>
                  <a:cubicBezTo>
                    <a:pt x="32224" y="32263"/>
                    <a:pt x="32182" y="32249"/>
                    <a:pt x="32142" y="32249"/>
                  </a:cubicBezTo>
                  <a:cubicBezTo>
                    <a:pt x="32138" y="32249"/>
                    <a:pt x="32134" y="32250"/>
                    <a:pt x="32130" y="32250"/>
                  </a:cubicBezTo>
                  <a:cubicBezTo>
                    <a:pt x="32068" y="32250"/>
                    <a:pt x="32010" y="32271"/>
                    <a:pt x="31951" y="32275"/>
                  </a:cubicBezTo>
                  <a:cubicBezTo>
                    <a:pt x="31943" y="32275"/>
                    <a:pt x="31934" y="32275"/>
                    <a:pt x="31926" y="32275"/>
                  </a:cubicBezTo>
                  <a:cubicBezTo>
                    <a:pt x="31876" y="32275"/>
                    <a:pt x="31825" y="32268"/>
                    <a:pt x="31774" y="32265"/>
                  </a:cubicBezTo>
                  <a:cubicBezTo>
                    <a:pt x="31742" y="32264"/>
                    <a:pt x="31709" y="32264"/>
                    <a:pt x="31677" y="32264"/>
                  </a:cubicBezTo>
                  <a:cubicBezTo>
                    <a:pt x="31644" y="32264"/>
                    <a:pt x="31612" y="32264"/>
                    <a:pt x="31579" y="32262"/>
                  </a:cubicBezTo>
                  <a:cubicBezTo>
                    <a:pt x="31394" y="32250"/>
                    <a:pt x="31208" y="32231"/>
                    <a:pt x="31022" y="32231"/>
                  </a:cubicBezTo>
                  <a:cubicBezTo>
                    <a:pt x="31020" y="32231"/>
                    <a:pt x="31018" y="32231"/>
                    <a:pt x="31016" y="32231"/>
                  </a:cubicBezTo>
                  <a:cubicBezTo>
                    <a:pt x="30948" y="32231"/>
                    <a:pt x="30878" y="32264"/>
                    <a:pt x="30808" y="32264"/>
                  </a:cubicBezTo>
                  <a:cubicBezTo>
                    <a:pt x="30769" y="32264"/>
                    <a:pt x="30730" y="32254"/>
                    <a:pt x="30691" y="32222"/>
                  </a:cubicBezTo>
                  <a:cubicBezTo>
                    <a:pt x="30690" y="32221"/>
                    <a:pt x="30690" y="32221"/>
                    <a:pt x="30688" y="32221"/>
                  </a:cubicBezTo>
                  <a:cubicBezTo>
                    <a:pt x="30684" y="32221"/>
                    <a:pt x="30677" y="32225"/>
                    <a:pt x="30669" y="32225"/>
                  </a:cubicBezTo>
                  <a:cubicBezTo>
                    <a:pt x="30474" y="32237"/>
                    <a:pt x="30279" y="32237"/>
                    <a:pt x="30084" y="32247"/>
                  </a:cubicBezTo>
                  <a:cubicBezTo>
                    <a:pt x="30016" y="32251"/>
                    <a:pt x="29950" y="32254"/>
                    <a:pt x="29883" y="32254"/>
                  </a:cubicBezTo>
                  <a:cubicBezTo>
                    <a:pt x="29801" y="32254"/>
                    <a:pt x="29719" y="32249"/>
                    <a:pt x="29636" y="32237"/>
                  </a:cubicBezTo>
                  <a:cubicBezTo>
                    <a:pt x="29537" y="32223"/>
                    <a:pt x="29437" y="32220"/>
                    <a:pt x="29337" y="32220"/>
                  </a:cubicBezTo>
                  <a:cubicBezTo>
                    <a:pt x="29217" y="32220"/>
                    <a:pt x="29096" y="32225"/>
                    <a:pt x="28976" y="32225"/>
                  </a:cubicBezTo>
                  <a:cubicBezTo>
                    <a:pt x="28966" y="32225"/>
                    <a:pt x="28952" y="32221"/>
                    <a:pt x="28946" y="32221"/>
                  </a:cubicBezTo>
                  <a:cubicBezTo>
                    <a:pt x="28944" y="32221"/>
                    <a:pt x="28943" y="32221"/>
                    <a:pt x="28942" y="32222"/>
                  </a:cubicBezTo>
                  <a:cubicBezTo>
                    <a:pt x="28909" y="32266"/>
                    <a:pt x="28873" y="32279"/>
                    <a:pt x="28838" y="32279"/>
                  </a:cubicBezTo>
                  <a:cubicBezTo>
                    <a:pt x="28785" y="32279"/>
                    <a:pt x="28731" y="32249"/>
                    <a:pt x="28679" y="32244"/>
                  </a:cubicBezTo>
                  <a:cubicBezTo>
                    <a:pt x="28626" y="32237"/>
                    <a:pt x="28577" y="32237"/>
                    <a:pt x="28527" y="32237"/>
                  </a:cubicBezTo>
                  <a:cubicBezTo>
                    <a:pt x="28519" y="32237"/>
                    <a:pt x="28511" y="32237"/>
                    <a:pt x="28503" y="32237"/>
                  </a:cubicBezTo>
                  <a:cubicBezTo>
                    <a:pt x="28357" y="32237"/>
                    <a:pt x="28212" y="32271"/>
                    <a:pt x="28066" y="32271"/>
                  </a:cubicBezTo>
                  <a:cubicBezTo>
                    <a:pt x="28000" y="32271"/>
                    <a:pt x="27934" y="32264"/>
                    <a:pt x="27868" y="32244"/>
                  </a:cubicBezTo>
                  <a:cubicBezTo>
                    <a:pt x="27859" y="32241"/>
                    <a:pt x="27849" y="32240"/>
                    <a:pt x="27839" y="32240"/>
                  </a:cubicBezTo>
                  <a:cubicBezTo>
                    <a:pt x="27817" y="32240"/>
                    <a:pt x="27793" y="32245"/>
                    <a:pt x="27772" y="32247"/>
                  </a:cubicBezTo>
                  <a:cubicBezTo>
                    <a:pt x="27673" y="32256"/>
                    <a:pt x="27574" y="32275"/>
                    <a:pt x="27475" y="32275"/>
                  </a:cubicBezTo>
                  <a:cubicBezTo>
                    <a:pt x="27302" y="32269"/>
                    <a:pt x="27127" y="32246"/>
                    <a:pt x="26951" y="32246"/>
                  </a:cubicBezTo>
                  <a:cubicBezTo>
                    <a:pt x="26932" y="32246"/>
                    <a:pt x="26912" y="32246"/>
                    <a:pt x="26893" y="32247"/>
                  </a:cubicBezTo>
                  <a:cubicBezTo>
                    <a:pt x="26775" y="32250"/>
                    <a:pt x="26656" y="32281"/>
                    <a:pt x="26539" y="32281"/>
                  </a:cubicBezTo>
                  <a:cubicBezTo>
                    <a:pt x="26461" y="32281"/>
                    <a:pt x="26384" y="32268"/>
                    <a:pt x="26308" y="32225"/>
                  </a:cubicBezTo>
                  <a:cubicBezTo>
                    <a:pt x="26303" y="32223"/>
                    <a:pt x="26297" y="32222"/>
                    <a:pt x="26291" y="32222"/>
                  </a:cubicBezTo>
                  <a:cubicBezTo>
                    <a:pt x="26265" y="32222"/>
                    <a:pt x="26230" y="32238"/>
                    <a:pt x="26200" y="32241"/>
                  </a:cubicBezTo>
                  <a:cubicBezTo>
                    <a:pt x="26082" y="32256"/>
                    <a:pt x="25964" y="32275"/>
                    <a:pt x="25847" y="32281"/>
                  </a:cubicBezTo>
                  <a:cubicBezTo>
                    <a:pt x="25840" y="32281"/>
                    <a:pt x="25833" y="32281"/>
                    <a:pt x="25825" y="32281"/>
                  </a:cubicBezTo>
                  <a:cubicBezTo>
                    <a:pt x="25752" y="32281"/>
                    <a:pt x="25676" y="32268"/>
                    <a:pt x="25602" y="32259"/>
                  </a:cubicBezTo>
                  <a:cubicBezTo>
                    <a:pt x="25556" y="32253"/>
                    <a:pt x="25516" y="32222"/>
                    <a:pt x="25472" y="32222"/>
                  </a:cubicBezTo>
                  <a:cubicBezTo>
                    <a:pt x="25352" y="32231"/>
                    <a:pt x="25231" y="32256"/>
                    <a:pt x="25107" y="32262"/>
                  </a:cubicBezTo>
                  <a:cubicBezTo>
                    <a:pt x="25103" y="32262"/>
                    <a:pt x="25099" y="32262"/>
                    <a:pt x="25094" y="32262"/>
                  </a:cubicBezTo>
                  <a:cubicBezTo>
                    <a:pt x="25031" y="32262"/>
                    <a:pt x="24966" y="32243"/>
                    <a:pt x="24903" y="32243"/>
                  </a:cubicBezTo>
                  <a:cubicBezTo>
                    <a:pt x="24899" y="32243"/>
                    <a:pt x="24895" y="32243"/>
                    <a:pt x="24890" y="32244"/>
                  </a:cubicBezTo>
                  <a:cubicBezTo>
                    <a:pt x="24763" y="32250"/>
                    <a:pt x="24640" y="32275"/>
                    <a:pt x="24513" y="32284"/>
                  </a:cubicBezTo>
                  <a:cubicBezTo>
                    <a:pt x="24503" y="32284"/>
                    <a:pt x="24493" y="32284"/>
                    <a:pt x="24483" y="32284"/>
                  </a:cubicBezTo>
                  <a:cubicBezTo>
                    <a:pt x="24403" y="32284"/>
                    <a:pt x="24320" y="32274"/>
                    <a:pt x="24240" y="32268"/>
                  </a:cubicBezTo>
                  <a:cubicBezTo>
                    <a:pt x="24064" y="32256"/>
                    <a:pt x="23884" y="32225"/>
                    <a:pt x="23708" y="32225"/>
                  </a:cubicBezTo>
                  <a:cubicBezTo>
                    <a:pt x="23470" y="32228"/>
                    <a:pt x="23234" y="32259"/>
                    <a:pt x="22999" y="32262"/>
                  </a:cubicBezTo>
                  <a:cubicBezTo>
                    <a:pt x="22891" y="32265"/>
                    <a:pt x="22816" y="32318"/>
                    <a:pt x="22792" y="32401"/>
                  </a:cubicBezTo>
                  <a:cubicBezTo>
                    <a:pt x="22764" y="32501"/>
                    <a:pt x="22776" y="32609"/>
                    <a:pt x="22773" y="32711"/>
                  </a:cubicBezTo>
                  <a:cubicBezTo>
                    <a:pt x="22773" y="32807"/>
                    <a:pt x="22776" y="32903"/>
                    <a:pt x="22773" y="32999"/>
                  </a:cubicBezTo>
                  <a:cubicBezTo>
                    <a:pt x="22773" y="33067"/>
                    <a:pt x="22764" y="33135"/>
                    <a:pt x="22758" y="33203"/>
                  </a:cubicBezTo>
                  <a:cubicBezTo>
                    <a:pt x="22755" y="33231"/>
                    <a:pt x="22758" y="33259"/>
                    <a:pt x="22758" y="33290"/>
                  </a:cubicBezTo>
                  <a:cubicBezTo>
                    <a:pt x="22724" y="33287"/>
                    <a:pt x="22690" y="33287"/>
                    <a:pt x="22656" y="33284"/>
                  </a:cubicBezTo>
                  <a:cubicBezTo>
                    <a:pt x="22550" y="33274"/>
                    <a:pt x="22445" y="33265"/>
                    <a:pt x="22340" y="33259"/>
                  </a:cubicBezTo>
                  <a:cubicBezTo>
                    <a:pt x="22275" y="33256"/>
                    <a:pt x="22210" y="33256"/>
                    <a:pt x="22142" y="33250"/>
                  </a:cubicBezTo>
                  <a:cubicBezTo>
                    <a:pt x="22123" y="33250"/>
                    <a:pt x="22105" y="33234"/>
                    <a:pt x="22086" y="33234"/>
                  </a:cubicBezTo>
                  <a:cubicBezTo>
                    <a:pt x="21950" y="33250"/>
                    <a:pt x="21817" y="33284"/>
                    <a:pt x="21684" y="33284"/>
                  </a:cubicBezTo>
                  <a:cubicBezTo>
                    <a:pt x="21476" y="33284"/>
                    <a:pt x="21272" y="33265"/>
                    <a:pt x="21065" y="33256"/>
                  </a:cubicBezTo>
                  <a:cubicBezTo>
                    <a:pt x="21027" y="33256"/>
                    <a:pt x="20993" y="33262"/>
                    <a:pt x="20956" y="33268"/>
                  </a:cubicBezTo>
                  <a:cubicBezTo>
                    <a:pt x="20919" y="33274"/>
                    <a:pt x="20885" y="33284"/>
                    <a:pt x="20848" y="33290"/>
                  </a:cubicBezTo>
                  <a:cubicBezTo>
                    <a:pt x="20845" y="33277"/>
                    <a:pt x="20839" y="33265"/>
                    <a:pt x="20835" y="33253"/>
                  </a:cubicBezTo>
                  <a:cubicBezTo>
                    <a:pt x="20935" y="33191"/>
                    <a:pt x="21034" y="33126"/>
                    <a:pt x="21130" y="33061"/>
                  </a:cubicBezTo>
                  <a:cubicBezTo>
                    <a:pt x="21148" y="33051"/>
                    <a:pt x="21167" y="33036"/>
                    <a:pt x="21173" y="33017"/>
                  </a:cubicBezTo>
                  <a:cubicBezTo>
                    <a:pt x="21204" y="32915"/>
                    <a:pt x="21284" y="32894"/>
                    <a:pt x="21374" y="32878"/>
                  </a:cubicBezTo>
                  <a:cubicBezTo>
                    <a:pt x="21390" y="32878"/>
                    <a:pt x="21402" y="32866"/>
                    <a:pt x="21417" y="32856"/>
                  </a:cubicBezTo>
                  <a:cubicBezTo>
                    <a:pt x="21566" y="32761"/>
                    <a:pt x="21637" y="32569"/>
                    <a:pt x="21832" y="32531"/>
                  </a:cubicBezTo>
                  <a:cubicBezTo>
                    <a:pt x="21851" y="32528"/>
                    <a:pt x="21863" y="32507"/>
                    <a:pt x="21879" y="32491"/>
                  </a:cubicBezTo>
                  <a:cubicBezTo>
                    <a:pt x="21947" y="32426"/>
                    <a:pt x="22009" y="32343"/>
                    <a:pt x="22089" y="32296"/>
                  </a:cubicBezTo>
                  <a:cubicBezTo>
                    <a:pt x="22207" y="32225"/>
                    <a:pt x="22337" y="32179"/>
                    <a:pt x="22389" y="32033"/>
                  </a:cubicBezTo>
                  <a:cubicBezTo>
                    <a:pt x="22396" y="32015"/>
                    <a:pt x="22433" y="32005"/>
                    <a:pt x="22457" y="31993"/>
                  </a:cubicBezTo>
                  <a:cubicBezTo>
                    <a:pt x="22526" y="31959"/>
                    <a:pt x="22625" y="31943"/>
                    <a:pt x="22656" y="31891"/>
                  </a:cubicBezTo>
                  <a:cubicBezTo>
                    <a:pt x="22770" y="31674"/>
                    <a:pt x="23049" y="31671"/>
                    <a:pt x="23172" y="31476"/>
                  </a:cubicBezTo>
                  <a:cubicBezTo>
                    <a:pt x="23172" y="31473"/>
                    <a:pt x="23179" y="31473"/>
                    <a:pt x="23185" y="31470"/>
                  </a:cubicBezTo>
                  <a:cubicBezTo>
                    <a:pt x="23330" y="31451"/>
                    <a:pt x="23423" y="31358"/>
                    <a:pt x="23497" y="31241"/>
                  </a:cubicBezTo>
                  <a:cubicBezTo>
                    <a:pt x="23507" y="31228"/>
                    <a:pt x="23528" y="31213"/>
                    <a:pt x="23544" y="31213"/>
                  </a:cubicBezTo>
                  <a:cubicBezTo>
                    <a:pt x="23554" y="31215"/>
                    <a:pt x="23564" y="31216"/>
                    <a:pt x="23573" y="31216"/>
                  </a:cubicBezTo>
                  <a:cubicBezTo>
                    <a:pt x="23647" y="31216"/>
                    <a:pt x="23677" y="31151"/>
                    <a:pt x="23727" y="31101"/>
                  </a:cubicBezTo>
                  <a:cubicBezTo>
                    <a:pt x="23773" y="31052"/>
                    <a:pt x="23841" y="31018"/>
                    <a:pt x="23903" y="30981"/>
                  </a:cubicBezTo>
                  <a:cubicBezTo>
                    <a:pt x="23977" y="30937"/>
                    <a:pt x="24073" y="30919"/>
                    <a:pt x="24120" y="30860"/>
                  </a:cubicBezTo>
                  <a:cubicBezTo>
                    <a:pt x="24178" y="30786"/>
                    <a:pt x="24240" y="30752"/>
                    <a:pt x="24327" y="30739"/>
                  </a:cubicBezTo>
                  <a:cubicBezTo>
                    <a:pt x="24361" y="30733"/>
                    <a:pt x="24417" y="30727"/>
                    <a:pt x="24423" y="30705"/>
                  </a:cubicBezTo>
                  <a:cubicBezTo>
                    <a:pt x="24491" y="30520"/>
                    <a:pt x="24702" y="30588"/>
                    <a:pt x="24819" y="30470"/>
                  </a:cubicBezTo>
                  <a:cubicBezTo>
                    <a:pt x="24893" y="30396"/>
                    <a:pt x="25051" y="30399"/>
                    <a:pt x="25172" y="30365"/>
                  </a:cubicBezTo>
                  <a:cubicBezTo>
                    <a:pt x="25246" y="30343"/>
                    <a:pt x="25333" y="30334"/>
                    <a:pt x="25395" y="30290"/>
                  </a:cubicBezTo>
                  <a:cubicBezTo>
                    <a:pt x="25465" y="30240"/>
                    <a:pt x="25537" y="30218"/>
                    <a:pt x="25613" y="30218"/>
                  </a:cubicBezTo>
                  <a:cubicBezTo>
                    <a:pt x="25645" y="30218"/>
                    <a:pt x="25677" y="30221"/>
                    <a:pt x="25711" y="30229"/>
                  </a:cubicBezTo>
                  <a:cubicBezTo>
                    <a:pt x="25738" y="30234"/>
                    <a:pt x="25772" y="30243"/>
                    <a:pt x="25801" y="30243"/>
                  </a:cubicBezTo>
                  <a:cubicBezTo>
                    <a:pt x="25818" y="30243"/>
                    <a:pt x="25833" y="30240"/>
                    <a:pt x="25844" y="30232"/>
                  </a:cubicBezTo>
                  <a:cubicBezTo>
                    <a:pt x="25878" y="30203"/>
                    <a:pt x="25913" y="30194"/>
                    <a:pt x="25947" y="30194"/>
                  </a:cubicBezTo>
                  <a:cubicBezTo>
                    <a:pt x="26026" y="30194"/>
                    <a:pt x="26105" y="30244"/>
                    <a:pt x="26184" y="30244"/>
                  </a:cubicBezTo>
                  <a:cubicBezTo>
                    <a:pt x="26211" y="30244"/>
                    <a:pt x="26238" y="30238"/>
                    <a:pt x="26265" y="30222"/>
                  </a:cubicBezTo>
                  <a:cubicBezTo>
                    <a:pt x="26328" y="30277"/>
                    <a:pt x="26404" y="30283"/>
                    <a:pt x="26481" y="30283"/>
                  </a:cubicBezTo>
                  <a:cubicBezTo>
                    <a:pt x="26501" y="30283"/>
                    <a:pt x="26520" y="30283"/>
                    <a:pt x="26540" y="30283"/>
                  </a:cubicBezTo>
                  <a:cubicBezTo>
                    <a:pt x="26621" y="30283"/>
                    <a:pt x="26701" y="30289"/>
                    <a:pt x="26766" y="30352"/>
                  </a:cubicBezTo>
                  <a:cubicBezTo>
                    <a:pt x="26766" y="30352"/>
                    <a:pt x="26769" y="30354"/>
                    <a:pt x="26772" y="30354"/>
                  </a:cubicBezTo>
                  <a:cubicBezTo>
                    <a:pt x="26773" y="30354"/>
                    <a:pt x="26774" y="30353"/>
                    <a:pt x="26775" y="30352"/>
                  </a:cubicBezTo>
                  <a:cubicBezTo>
                    <a:pt x="26790" y="30350"/>
                    <a:pt x="26804" y="30349"/>
                    <a:pt x="26817" y="30349"/>
                  </a:cubicBezTo>
                  <a:cubicBezTo>
                    <a:pt x="26915" y="30349"/>
                    <a:pt x="26986" y="30406"/>
                    <a:pt x="27051" y="30479"/>
                  </a:cubicBezTo>
                  <a:cubicBezTo>
                    <a:pt x="27079" y="30510"/>
                    <a:pt x="27134" y="30513"/>
                    <a:pt x="27178" y="30535"/>
                  </a:cubicBezTo>
                  <a:cubicBezTo>
                    <a:pt x="27224" y="30557"/>
                    <a:pt x="27277" y="30575"/>
                    <a:pt x="27308" y="30612"/>
                  </a:cubicBezTo>
                  <a:cubicBezTo>
                    <a:pt x="27342" y="30646"/>
                    <a:pt x="27633" y="30875"/>
                    <a:pt x="27682" y="30888"/>
                  </a:cubicBezTo>
                  <a:cubicBezTo>
                    <a:pt x="27710" y="30894"/>
                    <a:pt x="27744" y="30910"/>
                    <a:pt x="27766" y="30931"/>
                  </a:cubicBezTo>
                  <a:cubicBezTo>
                    <a:pt x="27850" y="31015"/>
                    <a:pt x="27973" y="31064"/>
                    <a:pt x="28007" y="31197"/>
                  </a:cubicBezTo>
                  <a:cubicBezTo>
                    <a:pt x="28010" y="31213"/>
                    <a:pt x="28054" y="31213"/>
                    <a:pt x="28072" y="31228"/>
                  </a:cubicBezTo>
                  <a:cubicBezTo>
                    <a:pt x="28125" y="31269"/>
                    <a:pt x="28175" y="31315"/>
                    <a:pt x="28221" y="31361"/>
                  </a:cubicBezTo>
                  <a:cubicBezTo>
                    <a:pt x="28258" y="31399"/>
                    <a:pt x="28289" y="31442"/>
                    <a:pt x="28329" y="31479"/>
                  </a:cubicBezTo>
                  <a:cubicBezTo>
                    <a:pt x="28360" y="31507"/>
                    <a:pt x="28404" y="31525"/>
                    <a:pt x="28441" y="31550"/>
                  </a:cubicBezTo>
                  <a:cubicBezTo>
                    <a:pt x="28651" y="31696"/>
                    <a:pt x="28809" y="31916"/>
                    <a:pt x="29075" y="31977"/>
                  </a:cubicBezTo>
                  <a:cubicBezTo>
                    <a:pt x="29162" y="31996"/>
                    <a:pt x="29252" y="32018"/>
                    <a:pt x="29326" y="32058"/>
                  </a:cubicBezTo>
                  <a:cubicBezTo>
                    <a:pt x="29380" y="32089"/>
                    <a:pt x="29432" y="32103"/>
                    <a:pt x="29482" y="32103"/>
                  </a:cubicBezTo>
                  <a:cubicBezTo>
                    <a:pt x="29551" y="32103"/>
                    <a:pt x="29617" y="32076"/>
                    <a:pt x="29682" y="32033"/>
                  </a:cubicBezTo>
                  <a:cubicBezTo>
                    <a:pt x="29868" y="31906"/>
                    <a:pt x="29957" y="31711"/>
                    <a:pt x="30056" y="31504"/>
                  </a:cubicBezTo>
                  <a:cubicBezTo>
                    <a:pt x="30081" y="31522"/>
                    <a:pt x="30115" y="31547"/>
                    <a:pt x="30149" y="31569"/>
                  </a:cubicBezTo>
                  <a:cubicBezTo>
                    <a:pt x="30183" y="31591"/>
                    <a:pt x="30221" y="31612"/>
                    <a:pt x="30261" y="31625"/>
                  </a:cubicBezTo>
                  <a:cubicBezTo>
                    <a:pt x="30317" y="31646"/>
                    <a:pt x="30372" y="31655"/>
                    <a:pt x="30425" y="31655"/>
                  </a:cubicBezTo>
                  <a:cubicBezTo>
                    <a:pt x="30548" y="31655"/>
                    <a:pt x="30662" y="31604"/>
                    <a:pt x="30775" y="31535"/>
                  </a:cubicBezTo>
                  <a:cubicBezTo>
                    <a:pt x="30843" y="31495"/>
                    <a:pt x="30917" y="31464"/>
                    <a:pt x="30982" y="31420"/>
                  </a:cubicBezTo>
                  <a:cubicBezTo>
                    <a:pt x="31059" y="31365"/>
                    <a:pt x="31022" y="31262"/>
                    <a:pt x="31050" y="31197"/>
                  </a:cubicBezTo>
                  <a:cubicBezTo>
                    <a:pt x="31124" y="31040"/>
                    <a:pt x="31155" y="30885"/>
                    <a:pt x="31115" y="30718"/>
                  </a:cubicBezTo>
                  <a:cubicBezTo>
                    <a:pt x="31106" y="30684"/>
                    <a:pt x="31109" y="30650"/>
                    <a:pt x="31103" y="30606"/>
                  </a:cubicBezTo>
                  <a:lnTo>
                    <a:pt x="31103" y="30606"/>
                  </a:lnTo>
                  <a:cubicBezTo>
                    <a:pt x="31158" y="30616"/>
                    <a:pt x="31207" y="30625"/>
                    <a:pt x="31255" y="30625"/>
                  </a:cubicBezTo>
                  <a:cubicBezTo>
                    <a:pt x="31308" y="30625"/>
                    <a:pt x="31361" y="30614"/>
                    <a:pt x="31422" y="30581"/>
                  </a:cubicBezTo>
                  <a:cubicBezTo>
                    <a:pt x="31663" y="30448"/>
                    <a:pt x="31883" y="30337"/>
                    <a:pt x="31948" y="30018"/>
                  </a:cubicBezTo>
                  <a:cubicBezTo>
                    <a:pt x="31991" y="29801"/>
                    <a:pt x="31945" y="29631"/>
                    <a:pt x="31852" y="29455"/>
                  </a:cubicBezTo>
                  <a:cubicBezTo>
                    <a:pt x="31821" y="29396"/>
                    <a:pt x="31808" y="29325"/>
                    <a:pt x="31774" y="29272"/>
                  </a:cubicBezTo>
                  <a:cubicBezTo>
                    <a:pt x="31672" y="29120"/>
                    <a:pt x="31567" y="28975"/>
                    <a:pt x="31471" y="28839"/>
                  </a:cubicBezTo>
                  <a:cubicBezTo>
                    <a:pt x="31638" y="28783"/>
                    <a:pt x="31787" y="28743"/>
                    <a:pt x="31926" y="28690"/>
                  </a:cubicBezTo>
                  <a:cubicBezTo>
                    <a:pt x="31963" y="28675"/>
                    <a:pt x="31994" y="28619"/>
                    <a:pt x="32010" y="28576"/>
                  </a:cubicBezTo>
                  <a:cubicBezTo>
                    <a:pt x="32038" y="28501"/>
                    <a:pt x="32081" y="28439"/>
                    <a:pt x="32065" y="28343"/>
                  </a:cubicBezTo>
                  <a:cubicBezTo>
                    <a:pt x="32047" y="28232"/>
                    <a:pt x="32075" y="28114"/>
                    <a:pt x="32065" y="28000"/>
                  </a:cubicBezTo>
                  <a:cubicBezTo>
                    <a:pt x="32053" y="27867"/>
                    <a:pt x="32025" y="27740"/>
                    <a:pt x="31911" y="27635"/>
                  </a:cubicBezTo>
                  <a:cubicBezTo>
                    <a:pt x="31793" y="27526"/>
                    <a:pt x="31728" y="27368"/>
                    <a:pt x="31623" y="27245"/>
                  </a:cubicBezTo>
                  <a:cubicBezTo>
                    <a:pt x="31571" y="27182"/>
                    <a:pt x="31524" y="27088"/>
                    <a:pt x="31420" y="27088"/>
                  </a:cubicBezTo>
                  <a:cubicBezTo>
                    <a:pt x="31406" y="27088"/>
                    <a:pt x="31391" y="27089"/>
                    <a:pt x="31375" y="27093"/>
                  </a:cubicBezTo>
                  <a:cubicBezTo>
                    <a:pt x="31335" y="26985"/>
                    <a:pt x="31295" y="26895"/>
                    <a:pt x="31168" y="26895"/>
                  </a:cubicBezTo>
                  <a:cubicBezTo>
                    <a:pt x="31152" y="26895"/>
                    <a:pt x="31137" y="26876"/>
                    <a:pt x="31127" y="26864"/>
                  </a:cubicBezTo>
                  <a:cubicBezTo>
                    <a:pt x="31093" y="26827"/>
                    <a:pt x="31069" y="26780"/>
                    <a:pt x="31028" y="26752"/>
                  </a:cubicBezTo>
                  <a:cubicBezTo>
                    <a:pt x="30951" y="26694"/>
                    <a:pt x="30867" y="26638"/>
                    <a:pt x="30781" y="26592"/>
                  </a:cubicBezTo>
                  <a:cubicBezTo>
                    <a:pt x="30617" y="26508"/>
                    <a:pt x="30453" y="26431"/>
                    <a:pt x="30289" y="26350"/>
                  </a:cubicBezTo>
                  <a:cubicBezTo>
                    <a:pt x="30078" y="26248"/>
                    <a:pt x="29871" y="26143"/>
                    <a:pt x="29663" y="26044"/>
                  </a:cubicBezTo>
                  <a:cubicBezTo>
                    <a:pt x="29648" y="26034"/>
                    <a:pt x="29629" y="26034"/>
                    <a:pt x="29617" y="26031"/>
                  </a:cubicBezTo>
                  <a:cubicBezTo>
                    <a:pt x="29490" y="25994"/>
                    <a:pt x="29360" y="25960"/>
                    <a:pt x="29236" y="25914"/>
                  </a:cubicBezTo>
                  <a:cubicBezTo>
                    <a:pt x="29145" y="25879"/>
                    <a:pt x="29078" y="25779"/>
                    <a:pt x="28977" y="25779"/>
                  </a:cubicBezTo>
                  <a:cubicBezTo>
                    <a:pt x="28950" y="25779"/>
                    <a:pt x="28922" y="25786"/>
                    <a:pt x="28890" y="25802"/>
                  </a:cubicBezTo>
                  <a:cubicBezTo>
                    <a:pt x="28889" y="25802"/>
                    <a:pt x="28889" y="25803"/>
                    <a:pt x="28888" y="25803"/>
                  </a:cubicBezTo>
                  <a:cubicBezTo>
                    <a:pt x="28881" y="25803"/>
                    <a:pt x="28867" y="25787"/>
                    <a:pt x="28859" y="25787"/>
                  </a:cubicBezTo>
                  <a:cubicBezTo>
                    <a:pt x="28707" y="25781"/>
                    <a:pt x="28608" y="25660"/>
                    <a:pt x="28456" y="25629"/>
                  </a:cubicBezTo>
                  <a:cubicBezTo>
                    <a:pt x="28300" y="25602"/>
                    <a:pt x="28155" y="25526"/>
                    <a:pt x="27992" y="25526"/>
                  </a:cubicBezTo>
                  <a:cubicBezTo>
                    <a:pt x="27965" y="25526"/>
                    <a:pt x="27937" y="25528"/>
                    <a:pt x="27908" y="25533"/>
                  </a:cubicBezTo>
                  <a:cubicBezTo>
                    <a:pt x="27907" y="25533"/>
                    <a:pt x="27905" y="25533"/>
                    <a:pt x="27903" y="25533"/>
                  </a:cubicBezTo>
                  <a:cubicBezTo>
                    <a:pt x="27879" y="25533"/>
                    <a:pt x="27845" y="25513"/>
                    <a:pt x="27828" y="25493"/>
                  </a:cubicBezTo>
                  <a:cubicBezTo>
                    <a:pt x="27791" y="25449"/>
                    <a:pt x="27752" y="25433"/>
                    <a:pt x="27710" y="25433"/>
                  </a:cubicBezTo>
                  <a:cubicBezTo>
                    <a:pt x="27680" y="25433"/>
                    <a:pt x="27649" y="25441"/>
                    <a:pt x="27617" y="25452"/>
                  </a:cubicBezTo>
                  <a:cubicBezTo>
                    <a:pt x="27602" y="25459"/>
                    <a:pt x="27586" y="25465"/>
                    <a:pt x="27571" y="25465"/>
                  </a:cubicBezTo>
                  <a:cubicBezTo>
                    <a:pt x="27402" y="25460"/>
                    <a:pt x="27241" y="25371"/>
                    <a:pt x="27071" y="25371"/>
                  </a:cubicBezTo>
                  <a:cubicBezTo>
                    <a:pt x="27013" y="25371"/>
                    <a:pt x="26954" y="25382"/>
                    <a:pt x="26893" y="25409"/>
                  </a:cubicBezTo>
                  <a:cubicBezTo>
                    <a:pt x="26891" y="25410"/>
                    <a:pt x="26889" y="25411"/>
                    <a:pt x="26886" y="25411"/>
                  </a:cubicBezTo>
                  <a:cubicBezTo>
                    <a:pt x="26881" y="25411"/>
                    <a:pt x="26876" y="25409"/>
                    <a:pt x="26871" y="25409"/>
                  </a:cubicBezTo>
                  <a:cubicBezTo>
                    <a:pt x="26636" y="25369"/>
                    <a:pt x="26404" y="25316"/>
                    <a:pt x="26169" y="25295"/>
                  </a:cubicBezTo>
                  <a:cubicBezTo>
                    <a:pt x="26124" y="25290"/>
                    <a:pt x="26080" y="25289"/>
                    <a:pt x="26034" y="25289"/>
                  </a:cubicBezTo>
                  <a:cubicBezTo>
                    <a:pt x="25913" y="25289"/>
                    <a:pt x="25789" y="25301"/>
                    <a:pt x="25667" y="25310"/>
                  </a:cubicBezTo>
                  <a:cubicBezTo>
                    <a:pt x="25590" y="25316"/>
                    <a:pt x="25509" y="25347"/>
                    <a:pt x="25432" y="25350"/>
                  </a:cubicBezTo>
                  <a:cubicBezTo>
                    <a:pt x="25425" y="25351"/>
                    <a:pt x="25419" y="25351"/>
                    <a:pt x="25412" y="25351"/>
                  </a:cubicBezTo>
                  <a:cubicBezTo>
                    <a:pt x="25348" y="25351"/>
                    <a:pt x="25280" y="25333"/>
                    <a:pt x="25220" y="25333"/>
                  </a:cubicBezTo>
                  <a:cubicBezTo>
                    <a:pt x="25195" y="25333"/>
                    <a:pt x="25172" y="25336"/>
                    <a:pt x="25150" y="25344"/>
                  </a:cubicBezTo>
                  <a:cubicBezTo>
                    <a:pt x="24943" y="25434"/>
                    <a:pt x="24723" y="25400"/>
                    <a:pt x="24510" y="25434"/>
                  </a:cubicBezTo>
                  <a:cubicBezTo>
                    <a:pt x="24417" y="25449"/>
                    <a:pt x="24315" y="25428"/>
                    <a:pt x="24237" y="25505"/>
                  </a:cubicBezTo>
                  <a:cubicBezTo>
                    <a:pt x="24222" y="25517"/>
                    <a:pt x="24194" y="25521"/>
                    <a:pt x="24172" y="25524"/>
                  </a:cubicBezTo>
                  <a:cubicBezTo>
                    <a:pt x="24161" y="25525"/>
                    <a:pt x="24150" y="25525"/>
                    <a:pt x="24139" y="25525"/>
                  </a:cubicBezTo>
                  <a:cubicBezTo>
                    <a:pt x="24084" y="25525"/>
                    <a:pt x="24027" y="25515"/>
                    <a:pt x="23973" y="25515"/>
                  </a:cubicBezTo>
                  <a:cubicBezTo>
                    <a:pt x="23905" y="25515"/>
                    <a:pt x="23839" y="25531"/>
                    <a:pt x="23785" y="25604"/>
                  </a:cubicBezTo>
                  <a:cubicBezTo>
                    <a:pt x="23782" y="25608"/>
                    <a:pt x="23773" y="25611"/>
                    <a:pt x="23765" y="25611"/>
                  </a:cubicBezTo>
                  <a:cubicBezTo>
                    <a:pt x="23760" y="25611"/>
                    <a:pt x="23755" y="25610"/>
                    <a:pt x="23751" y="25607"/>
                  </a:cubicBezTo>
                  <a:cubicBezTo>
                    <a:pt x="23728" y="25600"/>
                    <a:pt x="23705" y="25597"/>
                    <a:pt x="23683" y="25597"/>
                  </a:cubicBezTo>
                  <a:cubicBezTo>
                    <a:pt x="23594" y="25597"/>
                    <a:pt x="23518" y="25649"/>
                    <a:pt x="23436" y="25682"/>
                  </a:cubicBezTo>
                  <a:cubicBezTo>
                    <a:pt x="23080" y="25815"/>
                    <a:pt x="22727" y="25954"/>
                    <a:pt x="22349" y="26007"/>
                  </a:cubicBezTo>
                  <a:cubicBezTo>
                    <a:pt x="22334" y="26010"/>
                    <a:pt x="22321" y="26022"/>
                    <a:pt x="22309" y="26031"/>
                  </a:cubicBezTo>
                  <a:cubicBezTo>
                    <a:pt x="22225" y="26087"/>
                    <a:pt x="22145" y="26174"/>
                    <a:pt x="22055" y="26189"/>
                  </a:cubicBezTo>
                  <a:cubicBezTo>
                    <a:pt x="21900" y="26214"/>
                    <a:pt x="21767" y="26276"/>
                    <a:pt x="21628" y="26347"/>
                  </a:cubicBezTo>
                  <a:cubicBezTo>
                    <a:pt x="21427" y="26449"/>
                    <a:pt x="21185" y="26462"/>
                    <a:pt x="20993" y="26604"/>
                  </a:cubicBezTo>
                  <a:cubicBezTo>
                    <a:pt x="20950" y="26638"/>
                    <a:pt x="20879" y="26635"/>
                    <a:pt x="20826" y="26663"/>
                  </a:cubicBezTo>
                  <a:cubicBezTo>
                    <a:pt x="20746" y="26703"/>
                    <a:pt x="20671" y="26762"/>
                    <a:pt x="20585" y="26799"/>
                  </a:cubicBezTo>
                  <a:cubicBezTo>
                    <a:pt x="20458" y="26858"/>
                    <a:pt x="20322" y="26901"/>
                    <a:pt x="20192" y="26954"/>
                  </a:cubicBezTo>
                  <a:cubicBezTo>
                    <a:pt x="20164" y="26963"/>
                    <a:pt x="20139" y="26982"/>
                    <a:pt x="20120" y="27000"/>
                  </a:cubicBezTo>
                  <a:cubicBezTo>
                    <a:pt x="20040" y="27080"/>
                    <a:pt x="19954" y="27149"/>
                    <a:pt x="19835" y="27149"/>
                  </a:cubicBezTo>
                  <a:cubicBezTo>
                    <a:pt x="19830" y="27149"/>
                    <a:pt x="19825" y="27149"/>
                    <a:pt x="19820" y="27149"/>
                  </a:cubicBezTo>
                  <a:cubicBezTo>
                    <a:pt x="19792" y="27149"/>
                    <a:pt x="19764" y="27180"/>
                    <a:pt x="19737" y="27192"/>
                  </a:cubicBezTo>
                  <a:cubicBezTo>
                    <a:pt x="19696" y="27217"/>
                    <a:pt x="19653" y="27238"/>
                    <a:pt x="19610" y="27260"/>
                  </a:cubicBezTo>
                  <a:cubicBezTo>
                    <a:pt x="19585" y="27269"/>
                    <a:pt x="19560" y="27279"/>
                    <a:pt x="19535" y="27291"/>
                  </a:cubicBezTo>
                  <a:cubicBezTo>
                    <a:pt x="19483" y="27322"/>
                    <a:pt x="19430" y="27356"/>
                    <a:pt x="19374" y="27384"/>
                  </a:cubicBezTo>
                  <a:cubicBezTo>
                    <a:pt x="19347" y="27396"/>
                    <a:pt x="19297" y="27396"/>
                    <a:pt x="19288" y="27418"/>
                  </a:cubicBezTo>
                  <a:cubicBezTo>
                    <a:pt x="19192" y="27594"/>
                    <a:pt x="18932" y="27514"/>
                    <a:pt x="18851" y="27706"/>
                  </a:cubicBezTo>
                  <a:cubicBezTo>
                    <a:pt x="18837" y="27701"/>
                    <a:pt x="18823" y="27699"/>
                    <a:pt x="18811" y="27699"/>
                  </a:cubicBezTo>
                  <a:cubicBezTo>
                    <a:pt x="18741" y="27699"/>
                    <a:pt x="18705" y="27772"/>
                    <a:pt x="18647" y="27796"/>
                  </a:cubicBezTo>
                  <a:cubicBezTo>
                    <a:pt x="18443" y="27885"/>
                    <a:pt x="18235" y="27969"/>
                    <a:pt x="18028" y="28056"/>
                  </a:cubicBezTo>
                  <a:cubicBezTo>
                    <a:pt x="18009" y="28062"/>
                    <a:pt x="17994" y="28083"/>
                    <a:pt x="17975" y="28096"/>
                  </a:cubicBezTo>
                  <a:cubicBezTo>
                    <a:pt x="17948" y="28121"/>
                    <a:pt x="17917" y="28142"/>
                    <a:pt x="17889" y="28167"/>
                  </a:cubicBezTo>
                  <a:cubicBezTo>
                    <a:pt x="17762" y="28278"/>
                    <a:pt x="17548" y="28210"/>
                    <a:pt x="17446" y="28378"/>
                  </a:cubicBezTo>
                  <a:cubicBezTo>
                    <a:pt x="17442" y="28386"/>
                    <a:pt x="17425" y="28390"/>
                    <a:pt x="17409" y="28390"/>
                  </a:cubicBezTo>
                  <a:cubicBezTo>
                    <a:pt x="17401" y="28390"/>
                    <a:pt x="17393" y="28389"/>
                    <a:pt x="17387" y="28387"/>
                  </a:cubicBezTo>
                  <a:cubicBezTo>
                    <a:pt x="17365" y="28379"/>
                    <a:pt x="17345" y="28376"/>
                    <a:pt x="17326" y="28376"/>
                  </a:cubicBezTo>
                  <a:cubicBezTo>
                    <a:pt x="17258" y="28376"/>
                    <a:pt x="17204" y="28418"/>
                    <a:pt x="17146" y="28461"/>
                  </a:cubicBezTo>
                  <a:cubicBezTo>
                    <a:pt x="17109" y="28489"/>
                    <a:pt x="17062" y="28504"/>
                    <a:pt x="17022" y="28529"/>
                  </a:cubicBezTo>
                  <a:cubicBezTo>
                    <a:pt x="16898" y="28616"/>
                    <a:pt x="16716" y="28539"/>
                    <a:pt x="16613" y="28678"/>
                  </a:cubicBezTo>
                  <a:cubicBezTo>
                    <a:pt x="16611" y="28681"/>
                    <a:pt x="16606" y="28682"/>
                    <a:pt x="16600" y="28682"/>
                  </a:cubicBezTo>
                  <a:cubicBezTo>
                    <a:pt x="16592" y="28682"/>
                    <a:pt x="16581" y="28680"/>
                    <a:pt x="16572" y="28680"/>
                  </a:cubicBezTo>
                  <a:cubicBezTo>
                    <a:pt x="16569" y="28680"/>
                    <a:pt x="16566" y="28680"/>
                    <a:pt x="16564" y="28681"/>
                  </a:cubicBezTo>
                  <a:cubicBezTo>
                    <a:pt x="16499" y="28706"/>
                    <a:pt x="16434" y="28730"/>
                    <a:pt x="16372" y="28755"/>
                  </a:cubicBezTo>
                  <a:cubicBezTo>
                    <a:pt x="16338" y="28768"/>
                    <a:pt x="16310" y="28783"/>
                    <a:pt x="16276" y="28789"/>
                  </a:cubicBezTo>
                  <a:cubicBezTo>
                    <a:pt x="16183" y="28805"/>
                    <a:pt x="16069" y="28789"/>
                    <a:pt x="16004" y="28839"/>
                  </a:cubicBezTo>
                  <a:cubicBezTo>
                    <a:pt x="15877" y="28938"/>
                    <a:pt x="15731" y="28888"/>
                    <a:pt x="15598" y="28922"/>
                  </a:cubicBezTo>
                  <a:cubicBezTo>
                    <a:pt x="15506" y="28943"/>
                    <a:pt x="15409" y="28988"/>
                    <a:pt x="15311" y="28988"/>
                  </a:cubicBezTo>
                  <a:cubicBezTo>
                    <a:pt x="15263" y="28988"/>
                    <a:pt x="15216" y="28978"/>
                    <a:pt x="15168" y="28950"/>
                  </a:cubicBezTo>
                  <a:cubicBezTo>
                    <a:pt x="15167" y="28950"/>
                    <a:pt x="15165" y="28949"/>
                    <a:pt x="15164" y="28949"/>
                  </a:cubicBezTo>
                  <a:cubicBezTo>
                    <a:pt x="15158" y="28949"/>
                    <a:pt x="15151" y="28953"/>
                    <a:pt x="15143" y="28953"/>
                  </a:cubicBezTo>
                  <a:cubicBezTo>
                    <a:pt x="15050" y="28966"/>
                    <a:pt x="14954" y="28990"/>
                    <a:pt x="14861" y="28990"/>
                  </a:cubicBezTo>
                  <a:cubicBezTo>
                    <a:pt x="14761" y="28990"/>
                    <a:pt x="14666" y="28941"/>
                    <a:pt x="14564" y="28941"/>
                  </a:cubicBezTo>
                  <a:cubicBezTo>
                    <a:pt x="14541" y="28941"/>
                    <a:pt x="14517" y="28944"/>
                    <a:pt x="14493" y="28950"/>
                  </a:cubicBezTo>
                  <a:cubicBezTo>
                    <a:pt x="14487" y="28952"/>
                    <a:pt x="14481" y="28952"/>
                    <a:pt x="14475" y="28952"/>
                  </a:cubicBezTo>
                  <a:cubicBezTo>
                    <a:pt x="14445" y="28952"/>
                    <a:pt x="14409" y="28936"/>
                    <a:pt x="14379" y="28925"/>
                  </a:cubicBezTo>
                  <a:cubicBezTo>
                    <a:pt x="14332" y="28910"/>
                    <a:pt x="14286" y="28879"/>
                    <a:pt x="14242" y="28879"/>
                  </a:cubicBezTo>
                  <a:cubicBezTo>
                    <a:pt x="14226" y="28880"/>
                    <a:pt x="14210" y="28880"/>
                    <a:pt x="14193" y="28880"/>
                  </a:cubicBezTo>
                  <a:cubicBezTo>
                    <a:pt x="14098" y="28880"/>
                    <a:pt x="14010" y="28865"/>
                    <a:pt x="13914" y="28836"/>
                  </a:cubicBezTo>
                  <a:cubicBezTo>
                    <a:pt x="13549" y="28718"/>
                    <a:pt x="13224" y="28539"/>
                    <a:pt x="12924" y="28309"/>
                  </a:cubicBezTo>
                  <a:cubicBezTo>
                    <a:pt x="12815" y="28226"/>
                    <a:pt x="12719" y="28124"/>
                    <a:pt x="12624" y="28025"/>
                  </a:cubicBezTo>
                  <a:cubicBezTo>
                    <a:pt x="12571" y="27972"/>
                    <a:pt x="12543" y="27885"/>
                    <a:pt x="12484" y="27858"/>
                  </a:cubicBezTo>
                  <a:cubicBezTo>
                    <a:pt x="12382" y="27805"/>
                    <a:pt x="12348" y="27718"/>
                    <a:pt x="12311" y="27628"/>
                  </a:cubicBezTo>
                  <a:cubicBezTo>
                    <a:pt x="12308" y="27619"/>
                    <a:pt x="12298" y="27604"/>
                    <a:pt x="12286" y="27601"/>
                  </a:cubicBezTo>
                  <a:cubicBezTo>
                    <a:pt x="12153" y="27548"/>
                    <a:pt x="12144" y="27418"/>
                    <a:pt x="12088" y="27310"/>
                  </a:cubicBezTo>
                  <a:cubicBezTo>
                    <a:pt x="12004" y="27158"/>
                    <a:pt x="11924" y="27009"/>
                    <a:pt x="11871" y="26842"/>
                  </a:cubicBezTo>
                  <a:cubicBezTo>
                    <a:pt x="11840" y="26737"/>
                    <a:pt x="11772" y="26644"/>
                    <a:pt x="11720" y="26545"/>
                  </a:cubicBezTo>
                  <a:cubicBezTo>
                    <a:pt x="11713" y="26533"/>
                    <a:pt x="11726" y="26511"/>
                    <a:pt x="11723" y="26496"/>
                  </a:cubicBezTo>
                  <a:cubicBezTo>
                    <a:pt x="11707" y="26431"/>
                    <a:pt x="11695" y="26362"/>
                    <a:pt x="11676" y="26297"/>
                  </a:cubicBezTo>
                  <a:cubicBezTo>
                    <a:pt x="11658" y="26239"/>
                    <a:pt x="11599" y="26174"/>
                    <a:pt x="11614" y="26127"/>
                  </a:cubicBezTo>
                  <a:cubicBezTo>
                    <a:pt x="11661" y="25976"/>
                    <a:pt x="11580" y="25842"/>
                    <a:pt x="11571" y="25700"/>
                  </a:cubicBezTo>
                  <a:cubicBezTo>
                    <a:pt x="11562" y="25527"/>
                    <a:pt x="11497" y="25357"/>
                    <a:pt x="11475" y="25183"/>
                  </a:cubicBezTo>
                  <a:cubicBezTo>
                    <a:pt x="11453" y="25007"/>
                    <a:pt x="11453" y="24830"/>
                    <a:pt x="11444" y="24654"/>
                  </a:cubicBezTo>
                  <a:cubicBezTo>
                    <a:pt x="11444" y="24626"/>
                    <a:pt x="11432" y="24592"/>
                    <a:pt x="11441" y="24570"/>
                  </a:cubicBezTo>
                  <a:cubicBezTo>
                    <a:pt x="11549" y="24301"/>
                    <a:pt x="11385" y="24019"/>
                    <a:pt x="11484" y="23750"/>
                  </a:cubicBezTo>
                  <a:cubicBezTo>
                    <a:pt x="11395" y="23400"/>
                    <a:pt x="11472" y="23050"/>
                    <a:pt x="11484" y="22701"/>
                  </a:cubicBezTo>
                  <a:cubicBezTo>
                    <a:pt x="11488" y="22651"/>
                    <a:pt x="11534" y="22580"/>
                    <a:pt x="11512" y="22555"/>
                  </a:cubicBezTo>
                  <a:cubicBezTo>
                    <a:pt x="11429" y="22450"/>
                    <a:pt x="11509" y="22366"/>
                    <a:pt x="11522" y="22270"/>
                  </a:cubicBezTo>
                  <a:cubicBezTo>
                    <a:pt x="11534" y="22193"/>
                    <a:pt x="11500" y="22110"/>
                    <a:pt x="11497" y="22029"/>
                  </a:cubicBezTo>
                  <a:cubicBezTo>
                    <a:pt x="11491" y="21806"/>
                    <a:pt x="11577" y="21593"/>
                    <a:pt x="11534" y="21364"/>
                  </a:cubicBezTo>
                  <a:cubicBezTo>
                    <a:pt x="11509" y="21237"/>
                    <a:pt x="11568" y="21097"/>
                    <a:pt x="11587" y="20961"/>
                  </a:cubicBezTo>
                  <a:cubicBezTo>
                    <a:pt x="11590" y="20943"/>
                    <a:pt x="11580" y="20924"/>
                    <a:pt x="11577" y="20905"/>
                  </a:cubicBezTo>
                  <a:cubicBezTo>
                    <a:pt x="11571" y="20837"/>
                    <a:pt x="11559" y="20769"/>
                    <a:pt x="11562" y="20704"/>
                  </a:cubicBezTo>
                  <a:cubicBezTo>
                    <a:pt x="11565" y="20602"/>
                    <a:pt x="11590" y="20500"/>
                    <a:pt x="11587" y="20398"/>
                  </a:cubicBezTo>
                  <a:cubicBezTo>
                    <a:pt x="11577" y="20249"/>
                    <a:pt x="11512" y="20091"/>
                    <a:pt x="11540" y="19952"/>
                  </a:cubicBezTo>
                  <a:cubicBezTo>
                    <a:pt x="11577" y="19776"/>
                    <a:pt x="11447" y="19643"/>
                    <a:pt x="11475" y="19472"/>
                  </a:cubicBezTo>
                  <a:cubicBezTo>
                    <a:pt x="11491" y="19379"/>
                    <a:pt x="11441" y="19277"/>
                    <a:pt x="11423" y="19178"/>
                  </a:cubicBezTo>
                  <a:cubicBezTo>
                    <a:pt x="11404" y="19088"/>
                    <a:pt x="11370" y="18996"/>
                    <a:pt x="11379" y="18906"/>
                  </a:cubicBezTo>
                  <a:cubicBezTo>
                    <a:pt x="11398" y="18751"/>
                    <a:pt x="11345" y="18615"/>
                    <a:pt x="11296" y="18476"/>
                  </a:cubicBezTo>
                  <a:cubicBezTo>
                    <a:pt x="11255" y="18364"/>
                    <a:pt x="11193" y="18262"/>
                    <a:pt x="11153" y="18151"/>
                  </a:cubicBezTo>
                  <a:cubicBezTo>
                    <a:pt x="11094" y="18002"/>
                    <a:pt x="11048" y="17847"/>
                    <a:pt x="10992" y="17699"/>
                  </a:cubicBezTo>
                  <a:cubicBezTo>
                    <a:pt x="10983" y="17674"/>
                    <a:pt x="10955" y="17652"/>
                    <a:pt x="10940" y="17631"/>
                  </a:cubicBezTo>
                  <a:cubicBezTo>
                    <a:pt x="10902" y="17569"/>
                    <a:pt x="10853" y="17513"/>
                    <a:pt x="10828" y="17448"/>
                  </a:cubicBezTo>
                  <a:cubicBezTo>
                    <a:pt x="10785" y="17321"/>
                    <a:pt x="10748" y="17194"/>
                    <a:pt x="10630" y="17111"/>
                  </a:cubicBezTo>
                  <a:cubicBezTo>
                    <a:pt x="10615" y="17098"/>
                    <a:pt x="10593" y="17080"/>
                    <a:pt x="10593" y="17061"/>
                  </a:cubicBezTo>
                  <a:cubicBezTo>
                    <a:pt x="10590" y="16931"/>
                    <a:pt x="10485" y="16878"/>
                    <a:pt x="10407" y="16795"/>
                  </a:cubicBezTo>
                  <a:cubicBezTo>
                    <a:pt x="10222" y="16591"/>
                    <a:pt x="10045" y="16374"/>
                    <a:pt x="9869" y="16160"/>
                  </a:cubicBezTo>
                  <a:cubicBezTo>
                    <a:pt x="9856" y="16145"/>
                    <a:pt x="9853" y="16114"/>
                    <a:pt x="9862" y="16098"/>
                  </a:cubicBezTo>
                  <a:cubicBezTo>
                    <a:pt x="9893" y="16030"/>
                    <a:pt x="9931" y="15965"/>
                    <a:pt x="9958" y="15897"/>
                  </a:cubicBezTo>
                  <a:cubicBezTo>
                    <a:pt x="10033" y="15718"/>
                    <a:pt x="10070" y="15516"/>
                    <a:pt x="10178" y="15365"/>
                  </a:cubicBezTo>
                  <a:cubicBezTo>
                    <a:pt x="10277" y="15225"/>
                    <a:pt x="10274" y="15055"/>
                    <a:pt x="10376" y="14928"/>
                  </a:cubicBezTo>
                  <a:cubicBezTo>
                    <a:pt x="10417" y="14879"/>
                    <a:pt x="10432" y="14805"/>
                    <a:pt x="10463" y="14749"/>
                  </a:cubicBezTo>
                  <a:cubicBezTo>
                    <a:pt x="10509" y="14668"/>
                    <a:pt x="10559" y="14594"/>
                    <a:pt x="10608" y="14517"/>
                  </a:cubicBezTo>
                  <a:cubicBezTo>
                    <a:pt x="10633" y="14476"/>
                    <a:pt x="10677" y="14436"/>
                    <a:pt x="10677" y="14393"/>
                  </a:cubicBezTo>
                  <a:cubicBezTo>
                    <a:pt x="10680" y="14179"/>
                    <a:pt x="10831" y="14024"/>
                    <a:pt x="10896" y="13839"/>
                  </a:cubicBezTo>
                  <a:cubicBezTo>
                    <a:pt x="10905" y="13816"/>
                    <a:pt x="10960" y="13795"/>
                    <a:pt x="10992" y="13795"/>
                  </a:cubicBezTo>
                  <a:cubicBezTo>
                    <a:pt x="10994" y="13795"/>
                    <a:pt x="10996" y="13795"/>
                    <a:pt x="10998" y="13795"/>
                  </a:cubicBezTo>
                  <a:cubicBezTo>
                    <a:pt x="11141" y="13820"/>
                    <a:pt x="11283" y="13857"/>
                    <a:pt x="11426" y="13879"/>
                  </a:cubicBezTo>
                  <a:cubicBezTo>
                    <a:pt x="11448" y="13882"/>
                    <a:pt x="11471" y="13883"/>
                    <a:pt x="11494" y="13883"/>
                  </a:cubicBezTo>
                  <a:cubicBezTo>
                    <a:pt x="11544" y="13883"/>
                    <a:pt x="11595" y="13878"/>
                    <a:pt x="11645" y="13876"/>
                  </a:cubicBezTo>
                  <a:cubicBezTo>
                    <a:pt x="11698" y="13873"/>
                    <a:pt x="11751" y="13870"/>
                    <a:pt x="11803" y="13860"/>
                  </a:cubicBezTo>
                  <a:cubicBezTo>
                    <a:pt x="11843" y="13854"/>
                    <a:pt x="11884" y="13836"/>
                    <a:pt x="11924" y="13833"/>
                  </a:cubicBezTo>
                  <a:cubicBezTo>
                    <a:pt x="11926" y="13833"/>
                    <a:pt x="11928" y="13833"/>
                    <a:pt x="11930" y="13833"/>
                  </a:cubicBezTo>
                  <a:cubicBezTo>
                    <a:pt x="12009" y="13833"/>
                    <a:pt x="12090" y="13867"/>
                    <a:pt x="12170" y="13867"/>
                  </a:cubicBezTo>
                  <a:cubicBezTo>
                    <a:pt x="12216" y="13867"/>
                    <a:pt x="12263" y="13855"/>
                    <a:pt x="12308" y="13817"/>
                  </a:cubicBezTo>
                  <a:cubicBezTo>
                    <a:pt x="12309" y="13817"/>
                    <a:pt x="12310" y="13816"/>
                    <a:pt x="12311" y="13816"/>
                  </a:cubicBezTo>
                  <a:cubicBezTo>
                    <a:pt x="12318" y="13816"/>
                    <a:pt x="12331" y="13824"/>
                    <a:pt x="12342" y="13826"/>
                  </a:cubicBezTo>
                  <a:cubicBezTo>
                    <a:pt x="12380" y="13837"/>
                    <a:pt x="12418" y="13842"/>
                    <a:pt x="12455" y="13842"/>
                  </a:cubicBezTo>
                  <a:cubicBezTo>
                    <a:pt x="12596" y="13842"/>
                    <a:pt x="12728" y="13776"/>
                    <a:pt x="12865" y="13749"/>
                  </a:cubicBezTo>
                  <a:cubicBezTo>
                    <a:pt x="12961" y="13730"/>
                    <a:pt x="13048" y="13659"/>
                    <a:pt x="13140" y="13641"/>
                  </a:cubicBezTo>
                  <a:cubicBezTo>
                    <a:pt x="13233" y="13625"/>
                    <a:pt x="13301" y="13607"/>
                    <a:pt x="13366" y="13526"/>
                  </a:cubicBezTo>
                  <a:cubicBezTo>
                    <a:pt x="13416" y="13461"/>
                    <a:pt x="13509" y="13430"/>
                    <a:pt x="13586" y="13387"/>
                  </a:cubicBezTo>
                  <a:cubicBezTo>
                    <a:pt x="13732" y="13306"/>
                    <a:pt x="13877" y="13229"/>
                    <a:pt x="14023" y="13149"/>
                  </a:cubicBezTo>
                  <a:cubicBezTo>
                    <a:pt x="14044" y="13136"/>
                    <a:pt x="14072" y="13121"/>
                    <a:pt x="14075" y="13102"/>
                  </a:cubicBezTo>
                  <a:cubicBezTo>
                    <a:pt x="14088" y="13037"/>
                    <a:pt x="14131" y="13012"/>
                    <a:pt x="14187" y="12994"/>
                  </a:cubicBezTo>
                  <a:cubicBezTo>
                    <a:pt x="14202" y="12991"/>
                    <a:pt x="14221" y="12975"/>
                    <a:pt x="14227" y="12960"/>
                  </a:cubicBezTo>
                  <a:cubicBezTo>
                    <a:pt x="14286" y="12814"/>
                    <a:pt x="14385" y="12706"/>
                    <a:pt x="14515" y="12625"/>
                  </a:cubicBezTo>
                  <a:cubicBezTo>
                    <a:pt x="14533" y="12616"/>
                    <a:pt x="14549" y="12601"/>
                    <a:pt x="14558" y="12582"/>
                  </a:cubicBezTo>
                  <a:cubicBezTo>
                    <a:pt x="14614" y="12468"/>
                    <a:pt x="14663" y="12347"/>
                    <a:pt x="14725" y="12235"/>
                  </a:cubicBezTo>
                  <a:cubicBezTo>
                    <a:pt x="14762" y="12164"/>
                    <a:pt x="14818" y="12099"/>
                    <a:pt x="14861" y="12031"/>
                  </a:cubicBezTo>
                  <a:cubicBezTo>
                    <a:pt x="14930" y="11929"/>
                    <a:pt x="14883" y="11777"/>
                    <a:pt x="15004" y="11697"/>
                  </a:cubicBezTo>
                  <a:cubicBezTo>
                    <a:pt x="15010" y="11688"/>
                    <a:pt x="15007" y="11663"/>
                    <a:pt x="15010" y="11647"/>
                  </a:cubicBezTo>
                  <a:cubicBezTo>
                    <a:pt x="15041" y="11505"/>
                    <a:pt x="15063" y="11363"/>
                    <a:pt x="15100" y="11223"/>
                  </a:cubicBezTo>
                  <a:cubicBezTo>
                    <a:pt x="15146" y="11053"/>
                    <a:pt x="15214" y="10892"/>
                    <a:pt x="15251" y="10719"/>
                  </a:cubicBezTo>
                  <a:cubicBezTo>
                    <a:pt x="15295" y="10536"/>
                    <a:pt x="15313" y="10347"/>
                    <a:pt x="15341" y="10158"/>
                  </a:cubicBezTo>
                  <a:cubicBezTo>
                    <a:pt x="15347" y="10124"/>
                    <a:pt x="15366" y="10081"/>
                    <a:pt x="15351" y="10053"/>
                  </a:cubicBezTo>
                  <a:cubicBezTo>
                    <a:pt x="15286" y="9914"/>
                    <a:pt x="15335" y="9778"/>
                    <a:pt x="15351" y="9642"/>
                  </a:cubicBezTo>
                  <a:cubicBezTo>
                    <a:pt x="15360" y="9564"/>
                    <a:pt x="15397" y="9484"/>
                    <a:pt x="15381" y="9416"/>
                  </a:cubicBezTo>
                  <a:cubicBezTo>
                    <a:pt x="15344" y="9264"/>
                    <a:pt x="15344" y="9121"/>
                    <a:pt x="15397" y="8976"/>
                  </a:cubicBezTo>
                  <a:cubicBezTo>
                    <a:pt x="15409" y="8939"/>
                    <a:pt x="15391" y="8892"/>
                    <a:pt x="15388" y="8849"/>
                  </a:cubicBezTo>
                  <a:cubicBezTo>
                    <a:pt x="15378" y="8691"/>
                    <a:pt x="15366" y="8536"/>
                    <a:pt x="15360" y="8382"/>
                  </a:cubicBezTo>
                  <a:cubicBezTo>
                    <a:pt x="15357" y="8267"/>
                    <a:pt x="15369" y="8153"/>
                    <a:pt x="15360" y="8041"/>
                  </a:cubicBezTo>
                  <a:cubicBezTo>
                    <a:pt x="15351" y="7933"/>
                    <a:pt x="15316" y="7828"/>
                    <a:pt x="15310" y="7722"/>
                  </a:cubicBezTo>
                  <a:cubicBezTo>
                    <a:pt x="15307" y="7592"/>
                    <a:pt x="15338" y="7462"/>
                    <a:pt x="15329" y="7335"/>
                  </a:cubicBezTo>
                  <a:cubicBezTo>
                    <a:pt x="15316" y="7168"/>
                    <a:pt x="15282" y="7001"/>
                    <a:pt x="15258" y="6834"/>
                  </a:cubicBezTo>
                  <a:cubicBezTo>
                    <a:pt x="15255" y="6803"/>
                    <a:pt x="15255" y="6772"/>
                    <a:pt x="15258" y="6741"/>
                  </a:cubicBezTo>
                  <a:cubicBezTo>
                    <a:pt x="15261" y="6685"/>
                    <a:pt x="15279" y="6627"/>
                    <a:pt x="15270" y="6571"/>
                  </a:cubicBezTo>
                  <a:cubicBezTo>
                    <a:pt x="15261" y="6518"/>
                    <a:pt x="15214" y="6469"/>
                    <a:pt x="15205" y="6416"/>
                  </a:cubicBezTo>
                  <a:cubicBezTo>
                    <a:pt x="15190" y="6320"/>
                    <a:pt x="15171" y="6224"/>
                    <a:pt x="15202" y="6119"/>
                  </a:cubicBezTo>
                  <a:cubicBezTo>
                    <a:pt x="15221" y="6048"/>
                    <a:pt x="15149" y="5958"/>
                    <a:pt x="15159" y="5881"/>
                  </a:cubicBezTo>
                  <a:cubicBezTo>
                    <a:pt x="15193" y="5652"/>
                    <a:pt x="15041" y="5444"/>
                    <a:pt x="15087" y="5215"/>
                  </a:cubicBezTo>
                  <a:cubicBezTo>
                    <a:pt x="15094" y="5190"/>
                    <a:pt x="15063" y="5159"/>
                    <a:pt x="15047" y="5129"/>
                  </a:cubicBezTo>
                  <a:cubicBezTo>
                    <a:pt x="15035" y="5104"/>
                    <a:pt x="15016" y="5079"/>
                    <a:pt x="15010" y="5054"/>
                  </a:cubicBezTo>
                  <a:cubicBezTo>
                    <a:pt x="14957" y="4788"/>
                    <a:pt x="14911" y="4522"/>
                    <a:pt x="14855" y="4259"/>
                  </a:cubicBezTo>
                  <a:cubicBezTo>
                    <a:pt x="14843" y="4203"/>
                    <a:pt x="14793" y="4153"/>
                    <a:pt x="14762" y="4101"/>
                  </a:cubicBezTo>
                  <a:cubicBezTo>
                    <a:pt x="14666" y="3937"/>
                    <a:pt x="14688" y="3733"/>
                    <a:pt x="14570" y="3572"/>
                  </a:cubicBezTo>
                  <a:cubicBezTo>
                    <a:pt x="14512" y="3491"/>
                    <a:pt x="14509" y="3364"/>
                    <a:pt x="14447" y="3290"/>
                  </a:cubicBezTo>
                  <a:cubicBezTo>
                    <a:pt x="14332" y="3160"/>
                    <a:pt x="14289" y="3005"/>
                    <a:pt x="14227" y="2850"/>
                  </a:cubicBezTo>
                  <a:cubicBezTo>
                    <a:pt x="14196" y="2776"/>
                    <a:pt x="14150" y="2708"/>
                    <a:pt x="14103" y="2640"/>
                  </a:cubicBezTo>
                  <a:cubicBezTo>
                    <a:pt x="14050" y="2556"/>
                    <a:pt x="13989" y="2476"/>
                    <a:pt x="13933" y="2389"/>
                  </a:cubicBezTo>
                  <a:cubicBezTo>
                    <a:pt x="13896" y="2333"/>
                    <a:pt x="13865" y="2268"/>
                    <a:pt x="13831" y="2210"/>
                  </a:cubicBezTo>
                  <a:lnTo>
                    <a:pt x="13797" y="2222"/>
                  </a:lnTo>
                  <a:cubicBezTo>
                    <a:pt x="13806" y="2179"/>
                    <a:pt x="13803" y="2123"/>
                    <a:pt x="13831" y="2095"/>
                  </a:cubicBezTo>
                  <a:cubicBezTo>
                    <a:pt x="13976" y="1956"/>
                    <a:pt x="13893" y="1789"/>
                    <a:pt x="13874" y="1640"/>
                  </a:cubicBezTo>
                  <a:cubicBezTo>
                    <a:pt x="13849" y="1411"/>
                    <a:pt x="13682" y="1247"/>
                    <a:pt x="13561" y="1067"/>
                  </a:cubicBezTo>
                  <a:cubicBezTo>
                    <a:pt x="13515" y="996"/>
                    <a:pt x="13422" y="959"/>
                    <a:pt x="13357" y="900"/>
                  </a:cubicBezTo>
                  <a:cubicBezTo>
                    <a:pt x="13267" y="817"/>
                    <a:pt x="13202" y="702"/>
                    <a:pt x="13066" y="681"/>
                  </a:cubicBezTo>
                  <a:cubicBezTo>
                    <a:pt x="13060" y="681"/>
                    <a:pt x="13060" y="659"/>
                    <a:pt x="13051" y="650"/>
                  </a:cubicBezTo>
                  <a:cubicBezTo>
                    <a:pt x="13020" y="616"/>
                    <a:pt x="12992" y="572"/>
                    <a:pt x="12952" y="554"/>
                  </a:cubicBezTo>
                  <a:cubicBezTo>
                    <a:pt x="12809" y="486"/>
                    <a:pt x="12664" y="427"/>
                    <a:pt x="12521" y="362"/>
                  </a:cubicBezTo>
                  <a:cubicBezTo>
                    <a:pt x="12373" y="294"/>
                    <a:pt x="12224" y="219"/>
                    <a:pt x="12073" y="151"/>
                  </a:cubicBezTo>
                  <a:cubicBezTo>
                    <a:pt x="12066" y="148"/>
                    <a:pt x="12059" y="147"/>
                    <a:pt x="12051" y="147"/>
                  </a:cubicBezTo>
                  <a:cubicBezTo>
                    <a:pt x="12036" y="147"/>
                    <a:pt x="12018" y="151"/>
                    <a:pt x="12001" y="151"/>
                  </a:cubicBezTo>
                  <a:cubicBezTo>
                    <a:pt x="11976" y="151"/>
                    <a:pt x="11950" y="154"/>
                    <a:pt x="11924" y="154"/>
                  </a:cubicBezTo>
                  <a:cubicBezTo>
                    <a:pt x="11903" y="154"/>
                    <a:pt x="11882" y="152"/>
                    <a:pt x="11862" y="145"/>
                  </a:cubicBezTo>
                  <a:cubicBezTo>
                    <a:pt x="11788" y="120"/>
                    <a:pt x="11720" y="68"/>
                    <a:pt x="11642" y="49"/>
                  </a:cubicBezTo>
                  <a:cubicBezTo>
                    <a:pt x="11611" y="43"/>
                    <a:pt x="11580" y="42"/>
                    <a:pt x="11549" y="42"/>
                  </a:cubicBezTo>
                  <a:cubicBezTo>
                    <a:pt x="11524" y="42"/>
                    <a:pt x="11499" y="42"/>
                    <a:pt x="11474" y="42"/>
                  </a:cubicBezTo>
                  <a:cubicBezTo>
                    <a:pt x="11436" y="42"/>
                    <a:pt x="11397" y="40"/>
                    <a:pt x="11358" y="31"/>
                  </a:cubicBezTo>
                  <a:cubicBezTo>
                    <a:pt x="11252" y="6"/>
                    <a:pt x="11142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031414" y="2784153"/>
              <a:ext cx="165198" cy="123837"/>
            </a:xfrm>
            <a:custGeom>
              <a:avLst/>
              <a:gdLst/>
              <a:ahLst/>
              <a:cxnLst/>
              <a:rect l="l" t="t" r="r" b="b"/>
              <a:pathLst>
                <a:path w="2688" h="2015" extrusionOk="0">
                  <a:moveTo>
                    <a:pt x="2416" y="1"/>
                  </a:moveTo>
                  <a:cubicBezTo>
                    <a:pt x="2388" y="1"/>
                    <a:pt x="2358" y="12"/>
                    <a:pt x="2322" y="28"/>
                  </a:cubicBezTo>
                  <a:cubicBezTo>
                    <a:pt x="2102" y="133"/>
                    <a:pt x="1991" y="384"/>
                    <a:pt x="1746" y="455"/>
                  </a:cubicBezTo>
                  <a:cubicBezTo>
                    <a:pt x="1706" y="467"/>
                    <a:pt x="1684" y="538"/>
                    <a:pt x="1647" y="569"/>
                  </a:cubicBezTo>
                  <a:cubicBezTo>
                    <a:pt x="1508" y="672"/>
                    <a:pt x="1344" y="734"/>
                    <a:pt x="1223" y="864"/>
                  </a:cubicBezTo>
                  <a:cubicBezTo>
                    <a:pt x="1171" y="916"/>
                    <a:pt x="1087" y="941"/>
                    <a:pt x="1016" y="975"/>
                  </a:cubicBezTo>
                  <a:cubicBezTo>
                    <a:pt x="969" y="1000"/>
                    <a:pt x="914" y="1015"/>
                    <a:pt x="873" y="1046"/>
                  </a:cubicBezTo>
                  <a:cubicBezTo>
                    <a:pt x="774" y="1124"/>
                    <a:pt x="681" y="1210"/>
                    <a:pt x="586" y="1288"/>
                  </a:cubicBezTo>
                  <a:cubicBezTo>
                    <a:pt x="573" y="1297"/>
                    <a:pt x="551" y="1291"/>
                    <a:pt x="539" y="1297"/>
                  </a:cubicBezTo>
                  <a:cubicBezTo>
                    <a:pt x="490" y="1325"/>
                    <a:pt x="443" y="1353"/>
                    <a:pt x="397" y="1384"/>
                  </a:cubicBezTo>
                  <a:cubicBezTo>
                    <a:pt x="304" y="1452"/>
                    <a:pt x="217" y="1535"/>
                    <a:pt x="115" y="1588"/>
                  </a:cubicBezTo>
                  <a:cubicBezTo>
                    <a:pt x="10" y="1640"/>
                    <a:pt x="10" y="1733"/>
                    <a:pt x="4" y="1811"/>
                  </a:cubicBezTo>
                  <a:cubicBezTo>
                    <a:pt x="1" y="1863"/>
                    <a:pt x="53" y="1938"/>
                    <a:pt x="103" y="1969"/>
                  </a:cubicBezTo>
                  <a:cubicBezTo>
                    <a:pt x="152" y="2003"/>
                    <a:pt x="226" y="1999"/>
                    <a:pt x="307" y="2015"/>
                  </a:cubicBezTo>
                  <a:cubicBezTo>
                    <a:pt x="326" y="2003"/>
                    <a:pt x="353" y="1987"/>
                    <a:pt x="381" y="1965"/>
                  </a:cubicBezTo>
                  <a:cubicBezTo>
                    <a:pt x="477" y="1879"/>
                    <a:pt x="561" y="1780"/>
                    <a:pt x="669" y="1712"/>
                  </a:cubicBezTo>
                  <a:cubicBezTo>
                    <a:pt x="784" y="1640"/>
                    <a:pt x="926" y="1616"/>
                    <a:pt x="1003" y="1492"/>
                  </a:cubicBezTo>
                  <a:cubicBezTo>
                    <a:pt x="1112" y="1325"/>
                    <a:pt x="1356" y="1356"/>
                    <a:pt x="1455" y="1173"/>
                  </a:cubicBezTo>
                  <a:cubicBezTo>
                    <a:pt x="1471" y="1142"/>
                    <a:pt x="1530" y="1136"/>
                    <a:pt x="1570" y="1117"/>
                  </a:cubicBezTo>
                  <a:cubicBezTo>
                    <a:pt x="1610" y="1096"/>
                    <a:pt x="1657" y="1083"/>
                    <a:pt x="1691" y="1055"/>
                  </a:cubicBezTo>
                  <a:cubicBezTo>
                    <a:pt x="1848" y="935"/>
                    <a:pt x="1988" y="783"/>
                    <a:pt x="2161" y="693"/>
                  </a:cubicBezTo>
                  <a:cubicBezTo>
                    <a:pt x="2341" y="600"/>
                    <a:pt x="2471" y="461"/>
                    <a:pt x="2616" y="331"/>
                  </a:cubicBezTo>
                  <a:cubicBezTo>
                    <a:pt x="2687" y="269"/>
                    <a:pt x="2669" y="130"/>
                    <a:pt x="2585" y="87"/>
                  </a:cubicBezTo>
                  <a:cubicBezTo>
                    <a:pt x="2557" y="71"/>
                    <a:pt x="2520" y="65"/>
                    <a:pt x="2502" y="43"/>
                  </a:cubicBezTo>
                  <a:cubicBezTo>
                    <a:pt x="2472" y="12"/>
                    <a:pt x="244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170491" y="2926303"/>
              <a:ext cx="106199" cy="156532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476" y="1"/>
                  </a:moveTo>
                  <a:cubicBezTo>
                    <a:pt x="1417" y="1"/>
                    <a:pt x="1352" y="40"/>
                    <a:pt x="1322" y="95"/>
                  </a:cubicBezTo>
                  <a:cubicBezTo>
                    <a:pt x="1254" y="234"/>
                    <a:pt x="1167" y="364"/>
                    <a:pt x="1087" y="501"/>
                  </a:cubicBezTo>
                  <a:cubicBezTo>
                    <a:pt x="1037" y="584"/>
                    <a:pt x="975" y="665"/>
                    <a:pt x="929" y="748"/>
                  </a:cubicBezTo>
                  <a:cubicBezTo>
                    <a:pt x="864" y="863"/>
                    <a:pt x="836" y="1014"/>
                    <a:pt x="743" y="1092"/>
                  </a:cubicBezTo>
                  <a:cubicBezTo>
                    <a:pt x="604" y="1209"/>
                    <a:pt x="554" y="1364"/>
                    <a:pt x="480" y="1510"/>
                  </a:cubicBezTo>
                  <a:cubicBezTo>
                    <a:pt x="461" y="1541"/>
                    <a:pt x="434" y="1562"/>
                    <a:pt x="412" y="1590"/>
                  </a:cubicBezTo>
                  <a:cubicBezTo>
                    <a:pt x="387" y="1618"/>
                    <a:pt x="347" y="1643"/>
                    <a:pt x="344" y="1674"/>
                  </a:cubicBezTo>
                  <a:cubicBezTo>
                    <a:pt x="328" y="1893"/>
                    <a:pt x="84" y="1996"/>
                    <a:pt x="75" y="2215"/>
                  </a:cubicBezTo>
                  <a:cubicBezTo>
                    <a:pt x="75" y="2218"/>
                    <a:pt x="68" y="2222"/>
                    <a:pt x="65" y="2225"/>
                  </a:cubicBezTo>
                  <a:cubicBezTo>
                    <a:pt x="0" y="2274"/>
                    <a:pt x="16" y="2333"/>
                    <a:pt x="37" y="2401"/>
                  </a:cubicBezTo>
                  <a:cubicBezTo>
                    <a:pt x="84" y="2547"/>
                    <a:pt x="217" y="2500"/>
                    <a:pt x="328" y="2537"/>
                  </a:cubicBezTo>
                  <a:cubicBezTo>
                    <a:pt x="347" y="2528"/>
                    <a:pt x="390" y="2519"/>
                    <a:pt x="406" y="2494"/>
                  </a:cubicBezTo>
                  <a:cubicBezTo>
                    <a:pt x="480" y="2383"/>
                    <a:pt x="548" y="2268"/>
                    <a:pt x="610" y="2150"/>
                  </a:cubicBezTo>
                  <a:cubicBezTo>
                    <a:pt x="663" y="2048"/>
                    <a:pt x="706" y="1943"/>
                    <a:pt x="755" y="1838"/>
                  </a:cubicBezTo>
                  <a:cubicBezTo>
                    <a:pt x="759" y="1828"/>
                    <a:pt x="765" y="1813"/>
                    <a:pt x="774" y="1807"/>
                  </a:cubicBezTo>
                  <a:cubicBezTo>
                    <a:pt x="910" y="1754"/>
                    <a:pt x="935" y="1615"/>
                    <a:pt x="994" y="1507"/>
                  </a:cubicBezTo>
                  <a:cubicBezTo>
                    <a:pt x="1031" y="1435"/>
                    <a:pt x="1043" y="1349"/>
                    <a:pt x="1096" y="1293"/>
                  </a:cubicBezTo>
                  <a:cubicBezTo>
                    <a:pt x="1176" y="1206"/>
                    <a:pt x="1238" y="1120"/>
                    <a:pt x="1272" y="1005"/>
                  </a:cubicBezTo>
                  <a:cubicBezTo>
                    <a:pt x="1291" y="937"/>
                    <a:pt x="1344" y="878"/>
                    <a:pt x="1375" y="813"/>
                  </a:cubicBezTo>
                  <a:cubicBezTo>
                    <a:pt x="1440" y="655"/>
                    <a:pt x="1588" y="559"/>
                    <a:pt x="1638" y="383"/>
                  </a:cubicBezTo>
                  <a:cubicBezTo>
                    <a:pt x="1700" y="172"/>
                    <a:pt x="1727" y="176"/>
                    <a:pt x="1551" y="27"/>
                  </a:cubicBezTo>
                  <a:cubicBezTo>
                    <a:pt x="1530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415887" y="2890043"/>
              <a:ext cx="39640" cy="169807"/>
            </a:xfrm>
            <a:custGeom>
              <a:avLst/>
              <a:gdLst/>
              <a:ahLst/>
              <a:cxnLst/>
              <a:rect l="l" t="t" r="r" b="b"/>
              <a:pathLst>
                <a:path w="645" h="2763" extrusionOk="0">
                  <a:moveTo>
                    <a:pt x="236" y="1"/>
                  </a:moveTo>
                  <a:cubicBezTo>
                    <a:pt x="232" y="1"/>
                    <a:pt x="229" y="1"/>
                    <a:pt x="226" y="1"/>
                  </a:cubicBezTo>
                  <a:cubicBezTo>
                    <a:pt x="152" y="10"/>
                    <a:pt x="31" y="91"/>
                    <a:pt x="22" y="150"/>
                  </a:cubicBezTo>
                  <a:cubicBezTo>
                    <a:pt x="0" y="298"/>
                    <a:pt x="28" y="453"/>
                    <a:pt x="16" y="605"/>
                  </a:cubicBezTo>
                  <a:cubicBezTo>
                    <a:pt x="9" y="691"/>
                    <a:pt x="68" y="790"/>
                    <a:pt x="50" y="868"/>
                  </a:cubicBezTo>
                  <a:cubicBezTo>
                    <a:pt x="22" y="967"/>
                    <a:pt x="25" y="1032"/>
                    <a:pt x="93" y="1087"/>
                  </a:cubicBezTo>
                  <a:cubicBezTo>
                    <a:pt x="78" y="1152"/>
                    <a:pt x="50" y="1202"/>
                    <a:pt x="62" y="1242"/>
                  </a:cubicBezTo>
                  <a:cubicBezTo>
                    <a:pt x="102" y="1357"/>
                    <a:pt x="167" y="1465"/>
                    <a:pt x="140" y="1595"/>
                  </a:cubicBezTo>
                  <a:cubicBezTo>
                    <a:pt x="109" y="1728"/>
                    <a:pt x="87" y="1861"/>
                    <a:pt x="177" y="1985"/>
                  </a:cubicBezTo>
                  <a:cubicBezTo>
                    <a:pt x="183" y="1991"/>
                    <a:pt x="164" y="2013"/>
                    <a:pt x="164" y="2028"/>
                  </a:cubicBezTo>
                  <a:cubicBezTo>
                    <a:pt x="158" y="2140"/>
                    <a:pt x="158" y="2251"/>
                    <a:pt x="155" y="2360"/>
                  </a:cubicBezTo>
                  <a:cubicBezTo>
                    <a:pt x="155" y="2415"/>
                    <a:pt x="149" y="2471"/>
                    <a:pt x="161" y="2524"/>
                  </a:cubicBezTo>
                  <a:cubicBezTo>
                    <a:pt x="170" y="2586"/>
                    <a:pt x="186" y="2682"/>
                    <a:pt x="220" y="2691"/>
                  </a:cubicBezTo>
                  <a:cubicBezTo>
                    <a:pt x="286" y="2708"/>
                    <a:pt x="350" y="2762"/>
                    <a:pt x="419" y="2762"/>
                  </a:cubicBezTo>
                  <a:cubicBezTo>
                    <a:pt x="450" y="2762"/>
                    <a:pt x="483" y="2751"/>
                    <a:pt x="517" y="2722"/>
                  </a:cubicBezTo>
                  <a:cubicBezTo>
                    <a:pt x="644" y="2613"/>
                    <a:pt x="613" y="2459"/>
                    <a:pt x="616" y="2332"/>
                  </a:cubicBezTo>
                  <a:cubicBezTo>
                    <a:pt x="616" y="2189"/>
                    <a:pt x="576" y="2047"/>
                    <a:pt x="591" y="1898"/>
                  </a:cubicBezTo>
                  <a:cubicBezTo>
                    <a:pt x="598" y="1861"/>
                    <a:pt x="585" y="1824"/>
                    <a:pt x="579" y="1787"/>
                  </a:cubicBezTo>
                  <a:cubicBezTo>
                    <a:pt x="560" y="1672"/>
                    <a:pt x="539" y="1555"/>
                    <a:pt x="526" y="1437"/>
                  </a:cubicBezTo>
                  <a:cubicBezTo>
                    <a:pt x="502" y="1242"/>
                    <a:pt x="477" y="1044"/>
                    <a:pt x="461" y="846"/>
                  </a:cubicBezTo>
                  <a:cubicBezTo>
                    <a:pt x="449" y="738"/>
                    <a:pt x="424" y="620"/>
                    <a:pt x="455" y="524"/>
                  </a:cubicBezTo>
                  <a:cubicBezTo>
                    <a:pt x="492" y="416"/>
                    <a:pt x="458" y="338"/>
                    <a:pt x="427" y="252"/>
                  </a:cubicBezTo>
                  <a:cubicBezTo>
                    <a:pt x="418" y="224"/>
                    <a:pt x="406" y="196"/>
                    <a:pt x="403" y="168"/>
                  </a:cubicBezTo>
                  <a:cubicBezTo>
                    <a:pt x="388" y="70"/>
                    <a:pt x="3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050565" y="2294650"/>
              <a:ext cx="63977" cy="34478"/>
            </a:xfrm>
            <a:custGeom>
              <a:avLst/>
              <a:gdLst/>
              <a:ahLst/>
              <a:cxnLst/>
              <a:rect l="l" t="t" r="r" b="b"/>
              <a:pathLst>
                <a:path w="1041" h="561" extrusionOk="0">
                  <a:moveTo>
                    <a:pt x="177" y="1"/>
                  </a:moveTo>
                  <a:cubicBezTo>
                    <a:pt x="76" y="1"/>
                    <a:pt x="48" y="89"/>
                    <a:pt x="26" y="168"/>
                  </a:cubicBezTo>
                  <a:cubicBezTo>
                    <a:pt x="1" y="242"/>
                    <a:pt x="94" y="344"/>
                    <a:pt x="187" y="375"/>
                  </a:cubicBezTo>
                  <a:cubicBezTo>
                    <a:pt x="289" y="406"/>
                    <a:pt x="385" y="446"/>
                    <a:pt x="487" y="474"/>
                  </a:cubicBezTo>
                  <a:cubicBezTo>
                    <a:pt x="598" y="505"/>
                    <a:pt x="716" y="530"/>
                    <a:pt x="846" y="561"/>
                  </a:cubicBezTo>
                  <a:cubicBezTo>
                    <a:pt x="871" y="552"/>
                    <a:pt x="926" y="539"/>
                    <a:pt x="945" y="508"/>
                  </a:cubicBezTo>
                  <a:cubicBezTo>
                    <a:pt x="982" y="443"/>
                    <a:pt x="1041" y="338"/>
                    <a:pt x="1016" y="301"/>
                  </a:cubicBezTo>
                  <a:cubicBezTo>
                    <a:pt x="964" y="217"/>
                    <a:pt x="868" y="149"/>
                    <a:pt x="775" y="109"/>
                  </a:cubicBezTo>
                  <a:cubicBezTo>
                    <a:pt x="663" y="59"/>
                    <a:pt x="540" y="50"/>
                    <a:pt x="419" y="28"/>
                  </a:cubicBezTo>
                  <a:cubicBezTo>
                    <a:pt x="351" y="13"/>
                    <a:pt x="279" y="13"/>
                    <a:pt x="211" y="4"/>
                  </a:cubicBezTo>
                  <a:cubicBezTo>
                    <a:pt x="199" y="2"/>
                    <a:pt x="18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31228" y="2325194"/>
              <a:ext cx="27656" cy="31896"/>
            </a:xfrm>
            <a:custGeom>
              <a:avLst/>
              <a:gdLst/>
              <a:ahLst/>
              <a:cxnLst/>
              <a:rect l="l" t="t" r="r" b="b"/>
              <a:pathLst>
                <a:path w="450" h="519" extrusionOk="0">
                  <a:moveTo>
                    <a:pt x="302" y="1"/>
                  </a:moveTo>
                  <a:cubicBezTo>
                    <a:pt x="292" y="1"/>
                    <a:pt x="282" y="3"/>
                    <a:pt x="273" y="8"/>
                  </a:cubicBezTo>
                  <a:cubicBezTo>
                    <a:pt x="180" y="58"/>
                    <a:pt x="97" y="138"/>
                    <a:pt x="35" y="222"/>
                  </a:cubicBezTo>
                  <a:cubicBezTo>
                    <a:pt x="4" y="268"/>
                    <a:pt x="1" y="370"/>
                    <a:pt x="32" y="420"/>
                  </a:cubicBezTo>
                  <a:cubicBezTo>
                    <a:pt x="72" y="486"/>
                    <a:pt x="137" y="519"/>
                    <a:pt x="202" y="519"/>
                  </a:cubicBezTo>
                  <a:cubicBezTo>
                    <a:pt x="270" y="519"/>
                    <a:pt x="339" y="482"/>
                    <a:pt x="378" y="411"/>
                  </a:cubicBezTo>
                  <a:cubicBezTo>
                    <a:pt x="415" y="346"/>
                    <a:pt x="425" y="265"/>
                    <a:pt x="450" y="191"/>
                  </a:cubicBezTo>
                  <a:cubicBezTo>
                    <a:pt x="436" y="97"/>
                    <a:pt x="36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168930" y="2627008"/>
              <a:ext cx="26304" cy="24767"/>
            </a:xfrm>
            <a:custGeom>
              <a:avLst/>
              <a:gdLst/>
              <a:ahLst/>
              <a:cxnLst/>
              <a:rect l="l" t="t" r="r" b="b"/>
              <a:pathLst>
                <a:path w="428" h="403" extrusionOk="0">
                  <a:moveTo>
                    <a:pt x="179" y="0"/>
                  </a:moveTo>
                  <a:cubicBezTo>
                    <a:pt x="162" y="0"/>
                    <a:pt x="145" y="1"/>
                    <a:pt x="127" y="3"/>
                  </a:cubicBezTo>
                  <a:cubicBezTo>
                    <a:pt x="44" y="13"/>
                    <a:pt x="3" y="78"/>
                    <a:pt x="3" y="155"/>
                  </a:cubicBezTo>
                  <a:cubicBezTo>
                    <a:pt x="0" y="252"/>
                    <a:pt x="146" y="403"/>
                    <a:pt x="233" y="403"/>
                  </a:cubicBezTo>
                  <a:cubicBezTo>
                    <a:pt x="235" y="403"/>
                    <a:pt x="237" y="403"/>
                    <a:pt x="239" y="403"/>
                  </a:cubicBezTo>
                  <a:cubicBezTo>
                    <a:pt x="344" y="396"/>
                    <a:pt x="427" y="297"/>
                    <a:pt x="421" y="180"/>
                  </a:cubicBezTo>
                  <a:cubicBezTo>
                    <a:pt x="418" y="71"/>
                    <a:pt x="323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29"/>
            <p:cNvGrpSpPr/>
            <p:nvPr/>
          </p:nvGrpSpPr>
          <p:grpSpPr>
            <a:xfrm>
              <a:off x="5460126" y="1437306"/>
              <a:ext cx="592408" cy="491765"/>
              <a:chOff x="5337910" y="1122784"/>
              <a:chExt cx="879074" cy="729730"/>
            </a:xfrm>
          </p:grpSpPr>
          <p:sp>
            <p:nvSpPr>
              <p:cNvPr id="217" name="Google Shape;217;p29"/>
              <p:cNvSpPr/>
              <p:nvPr/>
            </p:nvSpPr>
            <p:spPr>
              <a:xfrm>
                <a:off x="5587795" y="1244709"/>
                <a:ext cx="250926" cy="28400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-2175250">
                <a:off x="5397596" y="1521809"/>
                <a:ext cx="250925" cy="28400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 rot="2700000">
                <a:off x="5902398" y="1169909"/>
                <a:ext cx="250924" cy="28399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29"/>
          <p:cNvSpPr/>
          <p:nvPr/>
        </p:nvSpPr>
        <p:spPr>
          <a:xfrm>
            <a:off x="733477" y="4413403"/>
            <a:ext cx="444401" cy="29555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782123" y="790150"/>
            <a:ext cx="1352563" cy="432903"/>
            <a:chOff x="782123" y="790150"/>
            <a:chExt cx="1352563" cy="432903"/>
          </a:xfrm>
        </p:grpSpPr>
        <p:sp>
          <p:nvSpPr>
            <p:cNvPr id="222" name="Google Shape;222;p29"/>
            <p:cNvSpPr/>
            <p:nvPr/>
          </p:nvSpPr>
          <p:spPr>
            <a:xfrm>
              <a:off x="1696860" y="790150"/>
              <a:ext cx="437826" cy="432903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82123" y="790159"/>
              <a:ext cx="1025887" cy="405492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06958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257121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507283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subjects/Theme</a:t>
            </a:r>
            <a:endParaRPr/>
          </a:p>
        </p:txBody>
      </p:sp>
      <p:grpSp>
        <p:nvGrpSpPr>
          <p:cNvPr id="774" name="Google Shape;774;p48"/>
          <p:cNvGrpSpPr/>
          <p:nvPr/>
        </p:nvGrpSpPr>
        <p:grpSpPr>
          <a:xfrm>
            <a:off x="763326" y="2105401"/>
            <a:ext cx="1908596" cy="1503754"/>
            <a:chOff x="5948051" y="855626"/>
            <a:chExt cx="1908596" cy="1503754"/>
          </a:xfrm>
        </p:grpSpPr>
        <p:sp>
          <p:nvSpPr>
            <p:cNvPr id="775" name="Google Shape;775;p48"/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48"/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780" name="Google Shape;780;p48"/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8"/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8"/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8"/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41189-2BD5-7A22-EA88-016DAC3FC68E}"/>
              </a:ext>
            </a:extLst>
          </p:cNvPr>
          <p:cNvSpPr txBox="1"/>
          <p:nvPr/>
        </p:nvSpPr>
        <p:spPr>
          <a:xfrm>
            <a:off x="2671922" y="1360999"/>
            <a:ext cx="52138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Bootstrap adalah framework HTML, CSS, dan JavaScript yang berfungsi untuk mendesain website </a:t>
            </a:r>
            <a:r>
              <a:rPr lang="en-US" sz="2400" b="0" i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responsive</a:t>
            </a:r>
            <a:r>
              <a:rPr lang="en-US" sz="2400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dengan cepat dan mudah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8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6" name="Google Shape;1176;p58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redoka"/>
                <a:ea typeface="Fredoka"/>
                <a:cs typeface="Fredoka"/>
                <a:sym typeface="Fredoka"/>
              </a:rPr>
              <a:t>Do you have any questions?</a:t>
            </a:r>
            <a:endParaRPr sz="2000" b="1"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58"/>
          <p:cNvSpPr/>
          <p:nvPr/>
        </p:nvSpPr>
        <p:spPr>
          <a:xfrm>
            <a:off x="1310822" y="1482573"/>
            <a:ext cx="221702" cy="116138"/>
          </a:xfrm>
          <a:custGeom>
            <a:avLst/>
            <a:gdLst/>
            <a:ahLst/>
            <a:cxnLst/>
            <a:rect l="l" t="t" r="r" b="b"/>
            <a:pathLst>
              <a:path w="4957" h="2597" extrusionOk="0">
                <a:moveTo>
                  <a:pt x="3817" y="0"/>
                </a:moveTo>
                <a:cubicBezTo>
                  <a:pt x="3694" y="0"/>
                  <a:pt x="3578" y="26"/>
                  <a:pt x="3477" y="144"/>
                </a:cubicBezTo>
                <a:cubicBezTo>
                  <a:pt x="3421" y="209"/>
                  <a:pt x="3362" y="259"/>
                  <a:pt x="3279" y="283"/>
                </a:cubicBezTo>
                <a:cubicBezTo>
                  <a:pt x="3235" y="296"/>
                  <a:pt x="3214" y="336"/>
                  <a:pt x="3211" y="376"/>
                </a:cubicBezTo>
                <a:cubicBezTo>
                  <a:pt x="3180" y="612"/>
                  <a:pt x="2914" y="701"/>
                  <a:pt x="2876" y="930"/>
                </a:cubicBezTo>
                <a:cubicBezTo>
                  <a:pt x="2876" y="933"/>
                  <a:pt x="2870" y="937"/>
                  <a:pt x="2867" y="940"/>
                </a:cubicBezTo>
                <a:cubicBezTo>
                  <a:pt x="2740" y="1011"/>
                  <a:pt x="2638" y="1122"/>
                  <a:pt x="2496" y="1175"/>
                </a:cubicBezTo>
                <a:cubicBezTo>
                  <a:pt x="2459" y="1188"/>
                  <a:pt x="2418" y="1205"/>
                  <a:pt x="2379" y="1205"/>
                </a:cubicBezTo>
                <a:cubicBezTo>
                  <a:pt x="2361" y="1205"/>
                  <a:pt x="2345" y="1202"/>
                  <a:pt x="2329" y="1193"/>
                </a:cubicBezTo>
                <a:cubicBezTo>
                  <a:pt x="2093" y="1079"/>
                  <a:pt x="1824" y="1144"/>
                  <a:pt x="1586" y="1048"/>
                </a:cubicBezTo>
                <a:cubicBezTo>
                  <a:pt x="1582" y="1046"/>
                  <a:pt x="1578" y="1045"/>
                  <a:pt x="1573" y="1045"/>
                </a:cubicBezTo>
                <a:cubicBezTo>
                  <a:pt x="1563" y="1045"/>
                  <a:pt x="1550" y="1050"/>
                  <a:pt x="1539" y="1054"/>
                </a:cubicBezTo>
                <a:cubicBezTo>
                  <a:pt x="1517" y="1065"/>
                  <a:pt x="1494" y="1069"/>
                  <a:pt x="1473" y="1069"/>
                </a:cubicBezTo>
                <a:cubicBezTo>
                  <a:pt x="1429" y="1069"/>
                  <a:pt x="1389" y="1051"/>
                  <a:pt x="1354" y="1026"/>
                </a:cubicBezTo>
                <a:cubicBezTo>
                  <a:pt x="1319" y="1006"/>
                  <a:pt x="1285" y="997"/>
                  <a:pt x="1253" y="997"/>
                </a:cubicBezTo>
                <a:cubicBezTo>
                  <a:pt x="1226" y="997"/>
                  <a:pt x="1201" y="1003"/>
                  <a:pt x="1177" y="1014"/>
                </a:cubicBezTo>
                <a:cubicBezTo>
                  <a:pt x="1069" y="1057"/>
                  <a:pt x="951" y="1057"/>
                  <a:pt x="846" y="1104"/>
                </a:cubicBezTo>
                <a:cubicBezTo>
                  <a:pt x="796" y="1125"/>
                  <a:pt x="731" y="1132"/>
                  <a:pt x="703" y="1169"/>
                </a:cubicBezTo>
                <a:cubicBezTo>
                  <a:pt x="555" y="1358"/>
                  <a:pt x="323" y="1466"/>
                  <a:pt x="224" y="1704"/>
                </a:cubicBezTo>
                <a:cubicBezTo>
                  <a:pt x="162" y="1847"/>
                  <a:pt x="66" y="1973"/>
                  <a:pt x="32" y="2134"/>
                </a:cubicBezTo>
                <a:cubicBezTo>
                  <a:pt x="1" y="2302"/>
                  <a:pt x="23" y="2432"/>
                  <a:pt x="149" y="2546"/>
                </a:cubicBezTo>
                <a:cubicBezTo>
                  <a:pt x="188" y="2580"/>
                  <a:pt x="226" y="2597"/>
                  <a:pt x="268" y="2597"/>
                </a:cubicBezTo>
                <a:cubicBezTo>
                  <a:pt x="287" y="2597"/>
                  <a:pt x="308" y="2593"/>
                  <a:pt x="329" y="2586"/>
                </a:cubicBezTo>
                <a:cubicBezTo>
                  <a:pt x="394" y="2562"/>
                  <a:pt x="447" y="2528"/>
                  <a:pt x="456" y="2450"/>
                </a:cubicBezTo>
                <a:cubicBezTo>
                  <a:pt x="478" y="2271"/>
                  <a:pt x="515" y="2103"/>
                  <a:pt x="608" y="1936"/>
                </a:cubicBezTo>
                <a:cubicBezTo>
                  <a:pt x="688" y="1785"/>
                  <a:pt x="787" y="1661"/>
                  <a:pt x="905" y="1553"/>
                </a:cubicBezTo>
                <a:cubicBezTo>
                  <a:pt x="969" y="1497"/>
                  <a:pt x="1057" y="1478"/>
                  <a:pt x="1141" y="1478"/>
                </a:cubicBezTo>
                <a:cubicBezTo>
                  <a:pt x="1178" y="1478"/>
                  <a:pt x="1215" y="1482"/>
                  <a:pt x="1248" y="1488"/>
                </a:cubicBezTo>
                <a:cubicBezTo>
                  <a:pt x="1542" y="1535"/>
                  <a:pt x="1832" y="1599"/>
                  <a:pt x="2131" y="1599"/>
                </a:cubicBezTo>
                <a:cubicBezTo>
                  <a:pt x="2144" y="1599"/>
                  <a:pt x="2157" y="1599"/>
                  <a:pt x="2171" y="1599"/>
                </a:cubicBezTo>
                <a:cubicBezTo>
                  <a:pt x="2180" y="1599"/>
                  <a:pt x="2189" y="1598"/>
                  <a:pt x="2199" y="1598"/>
                </a:cubicBezTo>
                <a:cubicBezTo>
                  <a:pt x="2279" y="1598"/>
                  <a:pt x="2360" y="1610"/>
                  <a:pt x="2440" y="1624"/>
                </a:cubicBezTo>
                <a:cubicBezTo>
                  <a:pt x="2474" y="1631"/>
                  <a:pt x="2508" y="1634"/>
                  <a:pt x="2540" y="1634"/>
                </a:cubicBezTo>
                <a:cubicBezTo>
                  <a:pt x="2664" y="1634"/>
                  <a:pt x="2777" y="1586"/>
                  <a:pt x="2880" y="1515"/>
                </a:cubicBezTo>
                <a:cubicBezTo>
                  <a:pt x="3087" y="1367"/>
                  <a:pt x="3235" y="1156"/>
                  <a:pt x="3378" y="949"/>
                </a:cubicBezTo>
                <a:cubicBezTo>
                  <a:pt x="3427" y="878"/>
                  <a:pt x="3505" y="828"/>
                  <a:pt x="3533" y="742"/>
                </a:cubicBezTo>
                <a:cubicBezTo>
                  <a:pt x="3576" y="596"/>
                  <a:pt x="3718" y="543"/>
                  <a:pt x="3814" y="454"/>
                </a:cubicBezTo>
                <a:cubicBezTo>
                  <a:pt x="3844" y="427"/>
                  <a:pt x="3890" y="416"/>
                  <a:pt x="3942" y="416"/>
                </a:cubicBezTo>
                <a:cubicBezTo>
                  <a:pt x="4087" y="416"/>
                  <a:pt x="4282" y="502"/>
                  <a:pt x="4344" y="599"/>
                </a:cubicBezTo>
                <a:cubicBezTo>
                  <a:pt x="4371" y="643"/>
                  <a:pt x="4415" y="677"/>
                  <a:pt x="4461" y="683"/>
                </a:cubicBezTo>
                <a:cubicBezTo>
                  <a:pt x="4545" y="698"/>
                  <a:pt x="4597" y="757"/>
                  <a:pt x="4659" y="797"/>
                </a:cubicBezTo>
                <a:cubicBezTo>
                  <a:pt x="4705" y="828"/>
                  <a:pt x="4744" y="859"/>
                  <a:pt x="4792" y="859"/>
                </a:cubicBezTo>
                <a:cubicBezTo>
                  <a:pt x="4811" y="859"/>
                  <a:pt x="4833" y="853"/>
                  <a:pt x="4857" y="841"/>
                </a:cubicBezTo>
                <a:cubicBezTo>
                  <a:pt x="4941" y="797"/>
                  <a:pt x="4941" y="729"/>
                  <a:pt x="4929" y="652"/>
                </a:cubicBezTo>
                <a:cubicBezTo>
                  <a:pt x="4957" y="423"/>
                  <a:pt x="4765" y="311"/>
                  <a:pt x="4631" y="215"/>
                </a:cubicBezTo>
                <a:cubicBezTo>
                  <a:pt x="4497" y="121"/>
                  <a:pt x="4339" y="17"/>
                  <a:pt x="4142" y="17"/>
                </a:cubicBezTo>
                <a:cubicBezTo>
                  <a:pt x="4139" y="17"/>
                  <a:pt x="4136" y="17"/>
                  <a:pt x="4133" y="17"/>
                </a:cubicBezTo>
                <a:cubicBezTo>
                  <a:pt x="4129" y="17"/>
                  <a:pt x="4125" y="17"/>
                  <a:pt x="4121" y="17"/>
                </a:cubicBezTo>
                <a:cubicBezTo>
                  <a:pt x="4019" y="17"/>
                  <a:pt x="3916" y="0"/>
                  <a:pt x="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58"/>
          <p:cNvGrpSpPr/>
          <p:nvPr/>
        </p:nvGrpSpPr>
        <p:grpSpPr>
          <a:xfrm>
            <a:off x="1608708" y="501548"/>
            <a:ext cx="2822779" cy="2443142"/>
            <a:chOff x="1608708" y="501548"/>
            <a:chExt cx="2822779" cy="2443142"/>
          </a:xfrm>
        </p:grpSpPr>
        <p:sp>
          <p:nvSpPr>
            <p:cNvPr id="1192" name="Google Shape;1192;p58"/>
            <p:cNvSpPr/>
            <p:nvPr/>
          </p:nvSpPr>
          <p:spPr>
            <a:xfrm>
              <a:off x="3399373" y="1848068"/>
              <a:ext cx="21781" cy="19319"/>
            </a:xfrm>
            <a:custGeom>
              <a:avLst/>
              <a:gdLst/>
              <a:ahLst/>
              <a:cxnLst/>
              <a:rect l="l" t="t" r="r" b="b"/>
              <a:pathLst>
                <a:path w="487" h="432" extrusionOk="0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8"/>
            <p:cNvSpPr/>
            <p:nvPr/>
          </p:nvSpPr>
          <p:spPr>
            <a:xfrm>
              <a:off x="3233573" y="1470468"/>
              <a:ext cx="25672" cy="2719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58"/>
            <p:cNvGrpSpPr/>
            <p:nvPr/>
          </p:nvGrpSpPr>
          <p:grpSpPr>
            <a:xfrm>
              <a:off x="1608708" y="501548"/>
              <a:ext cx="2822779" cy="2443142"/>
              <a:chOff x="1608708" y="501548"/>
              <a:chExt cx="2822779" cy="2443142"/>
            </a:xfrm>
          </p:grpSpPr>
          <p:sp>
            <p:nvSpPr>
              <p:cNvPr id="1195" name="Google Shape;1195;p58"/>
              <p:cNvSpPr/>
              <p:nvPr/>
            </p:nvSpPr>
            <p:spPr>
              <a:xfrm>
                <a:off x="1608708" y="501548"/>
                <a:ext cx="1055841" cy="105557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2" extrusionOk="0">
                    <a:moveTo>
                      <a:pt x="2546" y="1"/>
                    </a:moveTo>
                    <a:cubicBezTo>
                      <a:pt x="2508" y="1"/>
                      <a:pt x="2445" y="36"/>
                      <a:pt x="2396" y="46"/>
                    </a:cubicBezTo>
                    <a:cubicBezTo>
                      <a:pt x="2260" y="80"/>
                      <a:pt x="2124" y="108"/>
                      <a:pt x="1988" y="142"/>
                    </a:cubicBezTo>
                    <a:cubicBezTo>
                      <a:pt x="1969" y="145"/>
                      <a:pt x="1960" y="173"/>
                      <a:pt x="1941" y="179"/>
                    </a:cubicBezTo>
                    <a:cubicBezTo>
                      <a:pt x="1845" y="229"/>
                      <a:pt x="1749" y="309"/>
                      <a:pt x="1650" y="315"/>
                    </a:cubicBezTo>
                    <a:cubicBezTo>
                      <a:pt x="1533" y="322"/>
                      <a:pt x="1455" y="374"/>
                      <a:pt x="1378" y="436"/>
                    </a:cubicBezTo>
                    <a:cubicBezTo>
                      <a:pt x="1285" y="514"/>
                      <a:pt x="1195" y="597"/>
                      <a:pt x="1109" y="681"/>
                    </a:cubicBezTo>
                    <a:cubicBezTo>
                      <a:pt x="963" y="820"/>
                      <a:pt x="821" y="956"/>
                      <a:pt x="685" y="1102"/>
                    </a:cubicBezTo>
                    <a:cubicBezTo>
                      <a:pt x="635" y="1154"/>
                      <a:pt x="623" y="1247"/>
                      <a:pt x="567" y="1281"/>
                    </a:cubicBezTo>
                    <a:cubicBezTo>
                      <a:pt x="418" y="1371"/>
                      <a:pt x="391" y="1538"/>
                      <a:pt x="288" y="1659"/>
                    </a:cubicBezTo>
                    <a:cubicBezTo>
                      <a:pt x="264" y="1690"/>
                      <a:pt x="288" y="1764"/>
                      <a:pt x="276" y="1814"/>
                    </a:cubicBezTo>
                    <a:cubicBezTo>
                      <a:pt x="239" y="1937"/>
                      <a:pt x="189" y="2055"/>
                      <a:pt x="152" y="2179"/>
                    </a:cubicBezTo>
                    <a:cubicBezTo>
                      <a:pt x="112" y="2303"/>
                      <a:pt x="72" y="2427"/>
                      <a:pt x="44" y="2553"/>
                    </a:cubicBezTo>
                    <a:cubicBezTo>
                      <a:pt x="25" y="2637"/>
                      <a:pt x="1" y="2739"/>
                      <a:pt x="32" y="2813"/>
                    </a:cubicBezTo>
                    <a:cubicBezTo>
                      <a:pt x="75" y="2919"/>
                      <a:pt x="75" y="3008"/>
                      <a:pt x="44" y="3114"/>
                    </a:cubicBezTo>
                    <a:cubicBezTo>
                      <a:pt x="28" y="3169"/>
                      <a:pt x="56" y="3241"/>
                      <a:pt x="69" y="3306"/>
                    </a:cubicBezTo>
                    <a:cubicBezTo>
                      <a:pt x="75" y="3333"/>
                      <a:pt x="103" y="3358"/>
                      <a:pt x="112" y="3386"/>
                    </a:cubicBezTo>
                    <a:cubicBezTo>
                      <a:pt x="180" y="3671"/>
                      <a:pt x="162" y="3987"/>
                      <a:pt x="400" y="4213"/>
                    </a:cubicBezTo>
                    <a:cubicBezTo>
                      <a:pt x="403" y="4216"/>
                      <a:pt x="400" y="4222"/>
                      <a:pt x="400" y="4225"/>
                    </a:cubicBezTo>
                    <a:cubicBezTo>
                      <a:pt x="505" y="4367"/>
                      <a:pt x="548" y="4538"/>
                      <a:pt x="654" y="4683"/>
                    </a:cubicBezTo>
                    <a:cubicBezTo>
                      <a:pt x="756" y="4825"/>
                      <a:pt x="901" y="4915"/>
                      <a:pt x="1007" y="5048"/>
                    </a:cubicBezTo>
                    <a:cubicBezTo>
                      <a:pt x="1102" y="5169"/>
                      <a:pt x="1208" y="5268"/>
                      <a:pt x="1366" y="5293"/>
                    </a:cubicBezTo>
                    <a:cubicBezTo>
                      <a:pt x="1372" y="5293"/>
                      <a:pt x="1375" y="5308"/>
                      <a:pt x="1381" y="5311"/>
                    </a:cubicBezTo>
                    <a:cubicBezTo>
                      <a:pt x="1539" y="5395"/>
                      <a:pt x="1697" y="5485"/>
                      <a:pt x="1858" y="5565"/>
                    </a:cubicBezTo>
                    <a:cubicBezTo>
                      <a:pt x="1948" y="5609"/>
                      <a:pt x="2040" y="5646"/>
                      <a:pt x="2136" y="5680"/>
                    </a:cubicBezTo>
                    <a:cubicBezTo>
                      <a:pt x="2254" y="5720"/>
                      <a:pt x="2378" y="5754"/>
                      <a:pt x="2498" y="5788"/>
                    </a:cubicBezTo>
                    <a:cubicBezTo>
                      <a:pt x="2500" y="5788"/>
                      <a:pt x="2502" y="5788"/>
                      <a:pt x="2504" y="5788"/>
                    </a:cubicBezTo>
                    <a:cubicBezTo>
                      <a:pt x="2522" y="5788"/>
                      <a:pt x="2547" y="5775"/>
                      <a:pt x="2567" y="5773"/>
                    </a:cubicBezTo>
                    <a:cubicBezTo>
                      <a:pt x="2580" y="5770"/>
                      <a:pt x="2597" y="5763"/>
                      <a:pt x="2609" y="5763"/>
                    </a:cubicBezTo>
                    <a:cubicBezTo>
                      <a:pt x="2613" y="5763"/>
                      <a:pt x="2617" y="5764"/>
                      <a:pt x="2619" y="5766"/>
                    </a:cubicBezTo>
                    <a:cubicBezTo>
                      <a:pt x="2678" y="5808"/>
                      <a:pt x="2739" y="5821"/>
                      <a:pt x="2800" y="5821"/>
                    </a:cubicBezTo>
                    <a:cubicBezTo>
                      <a:pt x="2865" y="5821"/>
                      <a:pt x="2932" y="5807"/>
                      <a:pt x="2997" y="5797"/>
                    </a:cubicBezTo>
                    <a:cubicBezTo>
                      <a:pt x="3059" y="5785"/>
                      <a:pt x="3121" y="5763"/>
                      <a:pt x="3183" y="5757"/>
                    </a:cubicBezTo>
                    <a:cubicBezTo>
                      <a:pt x="3412" y="5723"/>
                      <a:pt x="3644" y="5704"/>
                      <a:pt x="3873" y="5661"/>
                    </a:cubicBezTo>
                    <a:cubicBezTo>
                      <a:pt x="3944" y="5646"/>
                      <a:pt x="4000" y="5544"/>
                      <a:pt x="4074" y="5525"/>
                    </a:cubicBezTo>
                    <a:cubicBezTo>
                      <a:pt x="4365" y="5444"/>
                      <a:pt x="4572" y="5225"/>
                      <a:pt x="4835" y="5104"/>
                    </a:cubicBezTo>
                    <a:cubicBezTo>
                      <a:pt x="4879" y="5082"/>
                      <a:pt x="4925" y="5048"/>
                      <a:pt x="4956" y="5011"/>
                    </a:cubicBezTo>
                    <a:cubicBezTo>
                      <a:pt x="5040" y="4900"/>
                      <a:pt x="5117" y="4788"/>
                      <a:pt x="5191" y="4671"/>
                    </a:cubicBezTo>
                    <a:cubicBezTo>
                      <a:pt x="5284" y="4528"/>
                      <a:pt x="5371" y="4383"/>
                      <a:pt x="5458" y="4240"/>
                    </a:cubicBezTo>
                    <a:cubicBezTo>
                      <a:pt x="5473" y="4216"/>
                      <a:pt x="5482" y="4182"/>
                      <a:pt x="5504" y="4169"/>
                    </a:cubicBezTo>
                    <a:cubicBezTo>
                      <a:pt x="5687" y="4045"/>
                      <a:pt x="5674" y="3838"/>
                      <a:pt x="5733" y="3662"/>
                    </a:cubicBezTo>
                    <a:cubicBezTo>
                      <a:pt x="5755" y="3590"/>
                      <a:pt x="5761" y="3513"/>
                      <a:pt x="5780" y="3439"/>
                    </a:cubicBezTo>
                    <a:cubicBezTo>
                      <a:pt x="5789" y="3398"/>
                      <a:pt x="5820" y="3361"/>
                      <a:pt x="5820" y="3324"/>
                    </a:cubicBezTo>
                    <a:cubicBezTo>
                      <a:pt x="5817" y="3138"/>
                      <a:pt x="5804" y="2953"/>
                      <a:pt x="5807" y="2767"/>
                    </a:cubicBezTo>
                    <a:cubicBezTo>
                      <a:pt x="5811" y="2659"/>
                      <a:pt x="5823" y="2566"/>
                      <a:pt x="5773" y="2448"/>
                    </a:cubicBezTo>
                    <a:cubicBezTo>
                      <a:pt x="5696" y="2266"/>
                      <a:pt x="5696" y="2052"/>
                      <a:pt x="5653" y="1854"/>
                    </a:cubicBezTo>
                    <a:cubicBezTo>
                      <a:pt x="5637" y="1789"/>
                      <a:pt x="5588" y="1733"/>
                      <a:pt x="5554" y="1674"/>
                    </a:cubicBezTo>
                    <a:cubicBezTo>
                      <a:pt x="5495" y="1585"/>
                      <a:pt x="5439" y="1495"/>
                      <a:pt x="5380" y="1405"/>
                    </a:cubicBezTo>
                    <a:cubicBezTo>
                      <a:pt x="5390" y="1399"/>
                      <a:pt x="5402" y="1396"/>
                      <a:pt x="5411" y="1390"/>
                    </a:cubicBezTo>
                    <a:cubicBezTo>
                      <a:pt x="5399" y="1356"/>
                      <a:pt x="5393" y="1312"/>
                      <a:pt x="5371" y="1287"/>
                    </a:cubicBezTo>
                    <a:cubicBezTo>
                      <a:pt x="5275" y="1185"/>
                      <a:pt x="5182" y="1077"/>
                      <a:pt x="5071" y="993"/>
                    </a:cubicBezTo>
                    <a:cubicBezTo>
                      <a:pt x="4941" y="891"/>
                      <a:pt x="4900" y="702"/>
                      <a:pt x="4721" y="650"/>
                    </a:cubicBezTo>
                    <a:cubicBezTo>
                      <a:pt x="4699" y="644"/>
                      <a:pt x="4684" y="603"/>
                      <a:pt x="4668" y="576"/>
                    </a:cubicBezTo>
                    <a:cubicBezTo>
                      <a:pt x="4653" y="557"/>
                      <a:pt x="4644" y="520"/>
                      <a:pt x="4625" y="517"/>
                    </a:cubicBezTo>
                    <a:cubicBezTo>
                      <a:pt x="4492" y="486"/>
                      <a:pt x="4371" y="433"/>
                      <a:pt x="4260" y="350"/>
                    </a:cubicBezTo>
                    <a:cubicBezTo>
                      <a:pt x="4096" y="226"/>
                      <a:pt x="3873" y="229"/>
                      <a:pt x="3709" y="96"/>
                    </a:cubicBezTo>
                    <a:cubicBezTo>
                      <a:pt x="3685" y="77"/>
                      <a:pt x="3641" y="60"/>
                      <a:pt x="3610" y="60"/>
                    </a:cubicBezTo>
                    <a:cubicBezTo>
                      <a:pt x="3600" y="60"/>
                      <a:pt x="3591" y="61"/>
                      <a:pt x="3585" y="65"/>
                    </a:cubicBezTo>
                    <a:cubicBezTo>
                      <a:pt x="3557" y="82"/>
                      <a:pt x="3531" y="88"/>
                      <a:pt x="3506" y="88"/>
                    </a:cubicBezTo>
                    <a:cubicBezTo>
                      <a:pt x="3445" y="88"/>
                      <a:pt x="3390" y="50"/>
                      <a:pt x="3331" y="37"/>
                    </a:cubicBezTo>
                    <a:cubicBezTo>
                      <a:pt x="3309" y="34"/>
                      <a:pt x="3288" y="15"/>
                      <a:pt x="3263" y="15"/>
                    </a:cubicBezTo>
                    <a:cubicBezTo>
                      <a:pt x="3141" y="18"/>
                      <a:pt x="3016" y="25"/>
                      <a:pt x="2893" y="25"/>
                    </a:cubicBezTo>
                    <a:cubicBezTo>
                      <a:pt x="2873" y="25"/>
                      <a:pt x="2853" y="25"/>
                      <a:pt x="2833" y="25"/>
                    </a:cubicBezTo>
                    <a:cubicBezTo>
                      <a:pt x="2781" y="25"/>
                      <a:pt x="2729" y="42"/>
                      <a:pt x="2676" y="42"/>
                    </a:cubicBezTo>
                    <a:cubicBezTo>
                      <a:pt x="2640" y="42"/>
                      <a:pt x="2603" y="34"/>
                      <a:pt x="2567" y="6"/>
                    </a:cubicBezTo>
                    <a:cubicBezTo>
                      <a:pt x="2561" y="2"/>
                      <a:pt x="2554" y="1"/>
                      <a:pt x="2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8"/>
              <p:cNvSpPr/>
              <p:nvPr/>
            </p:nvSpPr>
            <p:spPr>
              <a:xfrm>
                <a:off x="1806935" y="794597"/>
                <a:ext cx="2624552" cy="2150093"/>
              </a:xfrm>
              <a:custGeom>
                <a:avLst/>
                <a:gdLst/>
                <a:ahLst/>
                <a:cxnLst/>
                <a:rect l="l" t="t" r="r" b="b"/>
                <a:pathLst>
                  <a:path w="58682" h="48079" extrusionOk="0">
                    <a:moveTo>
                      <a:pt x="11782" y="17345"/>
                    </a:moveTo>
                    <a:cubicBezTo>
                      <a:pt x="11784" y="17345"/>
                      <a:pt x="11785" y="17345"/>
                      <a:pt x="11787" y="17345"/>
                    </a:cubicBezTo>
                    <a:cubicBezTo>
                      <a:pt x="11998" y="17354"/>
                      <a:pt x="12121" y="17469"/>
                      <a:pt x="12125" y="17651"/>
                    </a:cubicBezTo>
                    <a:cubicBezTo>
                      <a:pt x="12125" y="17797"/>
                      <a:pt x="12025" y="17896"/>
                      <a:pt x="11877" y="17899"/>
                    </a:cubicBezTo>
                    <a:cubicBezTo>
                      <a:pt x="11873" y="17899"/>
                      <a:pt x="11869" y="17899"/>
                      <a:pt x="11865" y="17899"/>
                    </a:cubicBezTo>
                    <a:cubicBezTo>
                      <a:pt x="11700" y="17899"/>
                      <a:pt x="11571" y="17774"/>
                      <a:pt x="11577" y="17620"/>
                    </a:cubicBezTo>
                    <a:cubicBezTo>
                      <a:pt x="11583" y="17452"/>
                      <a:pt x="11664" y="17345"/>
                      <a:pt x="11782" y="17345"/>
                    </a:cubicBezTo>
                    <a:close/>
                    <a:moveTo>
                      <a:pt x="12294" y="18298"/>
                    </a:moveTo>
                    <a:cubicBezTo>
                      <a:pt x="12335" y="18298"/>
                      <a:pt x="12362" y="18336"/>
                      <a:pt x="12385" y="18366"/>
                    </a:cubicBezTo>
                    <a:cubicBezTo>
                      <a:pt x="12583" y="18620"/>
                      <a:pt x="12836" y="18821"/>
                      <a:pt x="13004" y="19103"/>
                    </a:cubicBezTo>
                    <a:cubicBezTo>
                      <a:pt x="13047" y="19177"/>
                      <a:pt x="13143" y="19217"/>
                      <a:pt x="13196" y="19289"/>
                    </a:cubicBezTo>
                    <a:cubicBezTo>
                      <a:pt x="13409" y="19561"/>
                      <a:pt x="13508" y="19877"/>
                      <a:pt x="13573" y="20211"/>
                    </a:cubicBezTo>
                    <a:cubicBezTo>
                      <a:pt x="13641" y="20567"/>
                      <a:pt x="13304" y="20886"/>
                      <a:pt x="12948" y="20914"/>
                    </a:cubicBezTo>
                    <a:cubicBezTo>
                      <a:pt x="12923" y="20914"/>
                      <a:pt x="12895" y="20911"/>
                      <a:pt x="12874" y="20901"/>
                    </a:cubicBezTo>
                    <a:cubicBezTo>
                      <a:pt x="12521" y="20740"/>
                      <a:pt x="12196" y="20576"/>
                      <a:pt x="12075" y="20137"/>
                    </a:cubicBezTo>
                    <a:cubicBezTo>
                      <a:pt x="11991" y="19827"/>
                      <a:pt x="11883" y="19530"/>
                      <a:pt x="11849" y="19208"/>
                    </a:cubicBezTo>
                    <a:cubicBezTo>
                      <a:pt x="11843" y="19152"/>
                      <a:pt x="11840" y="19094"/>
                      <a:pt x="11834" y="19038"/>
                    </a:cubicBezTo>
                    <a:cubicBezTo>
                      <a:pt x="11809" y="18861"/>
                      <a:pt x="11849" y="18676"/>
                      <a:pt x="11762" y="18509"/>
                    </a:cubicBezTo>
                    <a:cubicBezTo>
                      <a:pt x="11725" y="18437"/>
                      <a:pt x="11765" y="18388"/>
                      <a:pt x="11830" y="18385"/>
                    </a:cubicBezTo>
                    <a:cubicBezTo>
                      <a:pt x="11979" y="18379"/>
                      <a:pt x="12125" y="18363"/>
                      <a:pt x="12264" y="18304"/>
                    </a:cubicBezTo>
                    <a:cubicBezTo>
                      <a:pt x="12275" y="18300"/>
                      <a:pt x="12285" y="18298"/>
                      <a:pt x="12294" y="18298"/>
                    </a:cubicBezTo>
                    <a:close/>
                    <a:moveTo>
                      <a:pt x="33498" y="11553"/>
                    </a:moveTo>
                    <a:cubicBezTo>
                      <a:pt x="33588" y="11940"/>
                      <a:pt x="33708" y="12306"/>
                      <a:pt x="33786" y="12683"/>
                    </a:cubicBezTo>
                    <a:cubicBezTo>
                      <a:pt x="33829" y="12887"/>
                      <a:pt x="33934" y="13079"/>
                      <a:pt x="34009" y="13281"/>
                    </a:cubicBezTo>
                    <a:cubicBezTo>
                      <a:pt x="34111" y="13556"/>
                      <a:pt x="34253" y="13819"/>
                      <a:pt x="34396" y="14070"/>
                    </a:cubicBezTo>
                    <a:cubicBezTo>
                      <a:pt x="34547" y="14339"/>
                      <a:pt x="34665" y="14636"/>
                      <a:pt x="34882" y="14865"/>
                    </a:cubicBezTo>
                    <a:cubicBezTo>
                      <a:pt x="34987" y="14974"/>
                      <a:pt x="35018" y="15128"/>
                      <a:pt x="35107" y="15246"/>
                    </a:cubicBezTo>
                    <a:cubicBezTo>
                      <a:pt x="35219" y="15398"/>
                      <a:pt x="35321" y="15556"/>
                      <a:pt x="35473" y="15673"/>
                    </a:cubicBezTo>
                    <a:cubicBezTo>
                      <a:pt x="35507" y="15695"/>
                      <a:pt x="35535" y="15729"/>
                      <a:pt x="35556" y="15766"/>
                    </a:cubicBezTo>
                    <a:cubicBezTo>
                      <a:pt x="35785" y="16165"/>
                      <a:pt x="36151" y="16438"/>
                      <a:pt x="36479" y="16744"/>
                    </a:cubicBezTo>
                    <a:cubicBezTo>
                      <a:pt x="36510" y="16772"/>
                      <a:pt x="36534" y="16809"/>
                      <a:pt x="36572" y="16828"/>
                    </a:cubicBezTo>
                    <a:cubicBezTo>
                      <a:pt x="36765" y="16930"/>
                      <a:pt x="36853" y="16996"/>
                      <a:pt x="36945" y="16996"/>
                    </a:cubicBezTo>
                    <a:cubicBezTo>
                      <a:pt x="37023" y="16996"/>
                      <a:pt x="37105" y="16948"/>
                      <a:pt x="37259" y="16831"/>
                    </a:cubicBezTo>
                    <a:cubicBezTo>
                      <a:pt x="37633" y="16552"/>
                      <a:pt x="38051" y="16490"/>
                      <a:pt x="38481" y="16419"/>
                    </a:cubicBezTo>
                    <a:cubicBezTo>
                      <a:pt x="38545" y="16408"/>
                      <a:pt x="38607" y="16403"/>
                      <a:pt x="38666" y="16403"/>
                    </a:cubicBezTo>
                    <a:cubicBezTo>
                      <a:pt x="38977" y="16403"/>
                      <a:pt x="39239" y="16542"/>
                      <a:pt x="39478" y="16732"/>
                    </a:cubicBezTo>
                    <a:cubicBezTo>
                      <a:pt x="39673" y="16887"/>
                      <a:pt x="39750" y="17140"/>
                      <a:pt x="39812" y="17379"/>
                    </a:cubicBezTo>
                    <a:cubicBezTo>
                      <a:pt x="39908" y="17747"/>
                      <a:pt x="39877" y="18128"/>
                      <a:pt x="39723" y="18462"/>
                    </a:cubicBezTo>
                    <a:cubicBezTo>
                      <a:pt x="39577" y="18772"/>
                      <a:pt x="39395" y="19087"/>
                      <a:pt x="39063" y="19264"/>
                    </a:cubicBezTo>
                    <a:cubicBezTo>
                      <a:pt x="39048" y="19273"/>
                      <a:pt x="39029" y="19273"/>
                      <a:pt x="39020" y="19285"/>
                    </a:cubicBezTo>
                    <a:cubicBezTo>
                      <a:pt x="38800" y="19539"/>
                      <a:pt x="38469" y="19558"/>
                      <a:pt x="38190" y="19682"/>
                    </a:cubicBezTo>
                    <a:cubicBezTo>
                      <a:pt x="38061" y="19739"/>
                      <a:pt x="37928" y="19756"/>
                      <a:pt x="37793" y="19756"/>
                    </a:cubicBezTo>
                    <a:cubicBezTo>
                      <a:pt x="37740" y="19756"/>
                      <a:pt x="37686" y="19753"/>
                      <a:pt x="37633" y="19750"/>
                    </a:cubicBezTo>
                    <a:cubicBezTo>
                      <a:pt x="37469" y="19737"/>
                      <a:pt x="37308" y="19713"/>
                      <a:pt x="37144" y="19703"/>
                    </a:cubicBezTo>
                    <a:cubicBezTo>
                      <a:pt x="37139" y="19703"/>
                      <a:pt x="37133" y="19703"/>
                      <a:pt x="37128" y="19703"/>
                    </a:cubicBezTo>
                    <a:cubicBezTo>
                      <a:pt x="36896" y="19703"/>
                      <a:pt x="36683" y="19897"/>
                      <a:pt x="36705" y="20127"/>
                    </a:cubicBezTo>
                    <a:cubicBezTo>
                      <a:pt x="36739" y="20524"/>
                      <a:pt x="36736" y="20929"/>
                      <a:pt x="36828" y="21319"/>
                    </a:cubicBezTo>
                    <a:cubicBezTo>
                      <a:pt x="36847" y="21403"/>
                      <a:pt x="36875" y="21477"/>
                      <a:pt x="36909" y="21551"/>
                    </a:cubicBezTo>
                    <a:cubicBezTo>
                      <a:pt x="37113" y="22016"/>
                      <a:pt x="37361" y="22455"/>
                      <a:pt x="37751" y="22777"/>
                    </a:cubicBezTo>
                    <a:cubicBezTo>
                      <a:pt x="38076" y="23046"/>
                      <a:pt x="38392" y="23325"/>
                      <a:pt x="38834" y="23436"/>
                    </a:cubicBezTo>
                    <a:cubicBezTo>
                      <a:pt x="39105" y="23502"/>
                      <a:pt x="39368" y="23529"/>
                      <a:pt x="39634" y="23529"/>
                    </a:cubicBezTo>
                    <a:cubicBezTo>
                      <a:pt x="39754" y="23529"/>
                      <a:pt x="39875" y="23523"/>
                      <a:pt x="39998" y="23514"/>
                    </a:cubicBezTo>
                    <a:cubicBezTo>
                      <a:pt x="40003" y="23513"/>
                      <a:pt x="40008" y="23513"/>
                      <a:pt x="40012" y="23513"/>
                    </a:cubicBezTo>
                    <a:cubicBezTo>
                      <a:pt x="40088" y="23513"/>
                      <a:pt x="40114" y="23561"/>
                      <a:pt x="40144" y="23619"/>
                    </a:cubicBezTo>
                    <a:cubicBezTo>
                      <a:pt x="40212" y="23761"/>
                      <a:pt x="40227" y="23919"/>
                      <a:pt x="40267" y="24065"/>
                    </a:cubicBezTo>
                    <a:cubicBezTo>
                      <a:pt x="40360" y="24390"/>
                      <a:pt x="40509" y="24693"/>
                      <a:pt x="40599" y="25015"/>
                    </a:cubicBezTo>
                    <a:cubicBezTo>
                      <a:pt x="40636" y="25160"/>
                      <a:pt x="40592" y="25238"/>
                      <a:pt x="40438" y="25250"/>
                    </a:cubicBezTo>
                    <a:cubicBezTo>
                      <a:pt x="40131" y="25272"/>
                      <a:pt x="39840" y="25346"/>
                      <a:pt x="39565" y="25482"/>
                    </a:cubicBezTo>
                    <a:cubicBezTo>
                      <a:pt x="39410" y="25560"/>
                      <a:pt x="39234" y="25526"/>
                      <a:pt x="39066" y="25591"/>
                    </a:cubicBezTo>
                    <a:cubicBezTo>
                      <a:pt x="38840" y="25677"/>
                      <a:pt x="38624" y="25801"/>
                      <a:pt x="38376" y="25838"/>
                    </a:cubicBezTo>
                    <a:cubicBezTo>
                      <a:pt x="38051" y="25888"/>
                      <a:pt x="37766" y="26061"/>
                      <a:pt x="37448" y="26139"/>
                    </a:cubicBezTo>
                    <a:cubicBezTo>
                      <a:pt x="37147" y="26210"/>
                      <a:pt x="36866" y="26352"/>
                      <a:pt x="36584" y="26488"/>
                    </a:cubicBezTo>
                    <a:cubicBezTo>
                      <a:pt x="36191" y="26677"/>
                      <a:pt x="35792" y="26854"/>
                      <a:pt x="35395" y="27036"/>
                    </a:cubicBezTo>
                    <a:cubicBezTo>
                      <a:pt x="35373" y="27047"/>
                      <a:pt x="35353" y="27052"/>
                      <a:pt x="35336" y="27052"/>
                    </a:cubicBezTo>
                    <a:cubicBezTo>
                      <a:pt x="35301" y="27052"/>
                      <a:pt x="35277" y="27031"/>
                      <a:pt x="35256" y="26990"/>
                    </a:cubicBezTo>
                    <a:cubicBezTo>
                      <a:pt x="35163" y="26789"/>
                      <a:pt x="35055" y="26597"/>
                      <a:pt x="34974" y="26389"/>
                    </a:cubicBezTo>
                    <a:cubicBezTo>
                      <a:pt x="34857" y="26083"/>
                      <a:pt x="34773" y="25764"/>
                      <a:pt x="34597" y="25482"/>
                    </a:cubicBezTo>
                    <a:cubicBezTo>
                      <a:pt x="34504" y="25331"/>
                      <a:pt x="34507" y="25148"/>
                      <a:pt x="34430" y="24993"/>
                    </a:cubicBezTo>
                    <a:cubicBezTo>
                      <a:pt x="34411" y="24950"/>
                      <a:pt x="34436" y="24916"/>
                      <a:pt x="34470" y="24888"/>
                    </a:cubicBezTo>
                    <a:cubicBezTo>
                      <a:pt x="34578" y="24798"/>
                      <a:pt x="34668" y="24687"/>
                      <a:pt x="34804" y="24637"/>
                    </a:cubicBezTo>
                    <a:cubicBezTo>
                      <a:pt x="34931" y="24594"/>
                      <a:pt x="34999" y="24489"/>
                      <a:pt x="35073" y="24390"/>
                    </a:cubicBezTo>
                    <a:cubicBezTo>
                      <a:pt x="35148" y="24288"/>
                      <a:pt x="35135" y="24167"/>
                      <a:pt x="35086" y="24062"/>
                    </a:cubicBezTo>
                    <a:cubicBezTo>
                      <a:pt x="35043" y="23971"/>
                      <a:pt x="34957" y="23932"/>
                      <a:pt x="34870" y="23932"/>
                    </a:cubicBezTo>
                    <a:cubicBezTo>
                      <a:pt x="34850" y="23932"/>
                      <a:pt x="34830" y="23934"/>
                      <a:pt x="34810" y="23938"/>
                    </a:cubicBezTo>
                    <a:cubicBezTo>
                      <a:pt x="34642" y="23972"/>
                      <a:pt x="34473" y="23980"/>
                      <a:pt x="34305" y="23980"/>
                    </a:cubicBezTo>
                    <a:cubicBezTo>
                      <a:pt x="34136" y="23980"/>
                      <a:pt x="33966" y="23972"/>
                      <a:pt x="33795" y="23972"/>
                    </a:cubicBezTo>
                    <a:cubicBezTo>
                      <a:pt x="33782" y="23972"/>
                      <a:pt x="33768" y="23972"/>
                      <a:pt x="33755" y="23972"/>
                    </a:cubicBezTo>
                    <a:cubicBezTo>
                      <a:pt x="33751" y="23972"/>
                      <a:pt x="33747" y="23972"/>
                      <a:pt x="33743" y="23972"/>
                    </a:cubicBezTo>
                    <a:cubicBezTo>
                      <a:pt x="33454" y="23972"/>
                      <a:pt x="33194" y="23863"/>
                      <a:pt x="32922" y="23795"/>
                    </a:cubicBezTo>
                    <a:cubicBezTo>
                      <a:pt x="32569" y="23706"/>
                      <a:pt x="32319" y="23467"/>
                      <a:pt x="32028" y="23288"/>
                    </a:cubicBezTo>
                    <a:cubicBezTo>
                      <a:pt x="31876" y="23192"/>
                      <a:pt x="31734" y="23046"/>
                      <a:pt x="31669" y="22857"/>
                    </a:cubicBezTo>
                    <a:cubicBezTo>
                      <a:pt x="31647" y="22792"/>
                      <a:pt x="31607" y="22746"/>
                      <a:pt x="31563" y="22693"/>
                    </a:cubicBezTo>
                    <a:cubicBezTo>
                      <a:pt x="31449" y="22542"/>
                      <a:pt x="31347" y="22384"/>
                      <a:pt x="31313" y="22189"/>
                    </a:cubicBezTo>
                    <a:cubicBezTo>
                      <a:pt x="31303" y="22124"/>
                      <a:pt x="31279" y="22062"/>
                      <a:pt x="31238" y="22009"/>
                    </a:cubicBezTo>
                    <a:cubicBezTo>
                      <a:pt x="31084" y="21790"/>
                      <a:pt x="31111" y="21520"/>
                      <a:pt x="31046" y="21279"/>
                    </a:cubicBezTo>
                    <a:cubicBezTo>
                      <a:pt x="31012" y="21152"/>
                      <a:pt x="31022" y="21000"/>
                      <a:pt x="31000" y="20864"/>
                    </a:cubicBezTo>
                    <a:cubicBezTo>
                      <a:pt x="30932" y="20449"/>
                      <a:pt x="30913" y="20038"/>
                      <a:pt x="30941" y="19617"/>
                    </a:cubicBezTo>
                    <a:cubicBezTo>
                      <a:pt x="30954" y="19415"/>
                      <a:pt x="30972" y="19211"/>
                      <a:pt x="30926" y="19004"/>
                    </a:cubicBezTo>
                    <a:cubicBezTo>
                      <a:pt x="30898" y="18882"/>
                      <a:pt x="30915" y="18835"/>
                      <a:pt x="30995" y="18835"/>
                    </a:cubicBezTo>
                    <a:cubicBezTo>
                      <a:pt x="31021" y="18835"/>
                      <a:pt x="31053" y="18840"/>
                      <a:pt x="31093" y="18849"/>
                    </a:cubicBezTo>
                    <a:cubicBezTo>
                      <a:pt x="31238" y="18885"/>
                      <a:pt x="31381" y="18896"/>
                      <a:pt x="31525" y="18896"/>
                    </a:cubicBezTo>
                    <a:cubicBezTo>
                      <a:pt x="31544" y="18896"/>
                      <a:pt x="31563" y="18896"/>
                      <a:pt x="31582" y="18895"/>
                    </a:cubicBezTo>
                    <a:cubicBezTo>
                      <a:pt x="32009" y="18883"/>
                      <a:pt x="32247" y="18623"/>
                      <a:pt x="32418" y="18273"/>
                    </a:cubicBezTo>
                    <a:cubicBezTo>
                      <a:pt x="32473" y="18162"/>
                      <a:pt x="32455" y="18063"/>
                      <a:pt x="32359" y="17985"/>
                    </a:cubicBezTo>
                    <a:cubicBezTo>
                      <a:pt x="32317" y="17949"/>
                      <a:pt x="32272" y="17929"/>
                      <a:pt x="32227" y="17929"/>
                    </a:cubicBezTo>
                    <a:cubicBezTo>
                      <a:pt x="32189" y="17929"/>
                      <a:pt x="32150" y="17943"/>
                      <a:pt x="32111" y="17973"/>
                    </a:cubicBezTo>
                    <a:cubicBezTo>
                      <a:pt x="32037" y="18029"/>
                      <a:pt x="31984" y="18103"/>
                      <a:pt x="31932" y="18177"/>
                    </a:cubicBezTo>
                    <a:cubicBezTo>
                      <a:pt x="31808" y="18354"/>
                      <a:pt x="31684" y="18433"/>
                      <a:pt x="31535" y="18433"/>
                    </a:cubicBezTo>
                    <a:cubicBezTo>
                      <a:pt x="31441" y="18433"/>
                      <a:pt x="31337" y="18402"/>
                      <a:pt x="31217" y="18345"/>
                    </a:cubicBezTo>
                    <a:cubicBezTo>
                      <a:pt x="31034" y="18258"/>
                      <a:pt x="31000" y="18137"/>
                      <a:pt x="31015" y="17976"/>
                    </a:cubicBezTo>
                    <a:cubicBezTo>
                      <a:pt x="31046" y="17691"/>
                      <a:pt x="31105" y="17407"/>
                      <a:pt x="31121" y="17125"/>
                    </a:cubicBezTo>
                    <a:cubicBezTo>
                      <a:pt x="31139" y="16828"/>
                      <a:pt x="31226" y="16546"/>
                      <a:pt x="31266" y="16255"/>
                    </a:cubicBezTo>
                    <a:cubicBezTo>
                      <a:pt x="31331" y="15788"/>
                      <a:pt x="31415" y="15320"/>
                      <a:pt x="31579" y="14868"/>
                    </a:cubicBezTo>
                    <a:cubicBezTo>
                      <a:pt x="31684" y="14587"/>
                      <a:pt x="31749" y="14287"/>
                      <a:pt x="31839" y="13996"/>
                    </a:cubicBezTo>
                    <a:cubicBezTo>
                      <a:pt x="31919" y="13739"/>
                      <a:pt x="32025" y="13494"/>
                      <a:pt x="32145" y="13256"/>
                    </a:cubicBezTo>
                    <a:cubicBezTo>
                      <a:pt x="32204" y="13138"/>
                      <a:pt x="32207" y="13002"/>
                      <a:pt x="32288" y="12887"/>
                    </a:cubicBezTo>
                    <a:cubicBezTo>
                      <a:pt x="32411" y="12708"/>
                      <a:pt x="32538" y="12525"/>
                      <a:pt x="32644" y="12330"/>
                    </a:cubicBezTo>
                    <a:cubicBezTo>
                      <a:pt x="32774" y="12086"/>
                      <a:pt x="32990" y="11912"/>
                      <a:pt x="33210" y="11755"/>
                    </a:cubicBezTo>
                    <a:cubicBezTo>
                      <a:pt x="33294" y="11693"/>
                      <a:pt x="33352" y="11594"/>
                      <a:pt x="33498" y="11553"/>
                    </a:cubicBezTo>
                    <a:close/>
                    <a:moveTo>
                      <a:pt x="4615" y="26373"/>
                    </a:moveTo>
                    <a:cubicBezTo>
                      <a:pt x="4619" y="26373"/>
                      <a:pt x="4623" y="26373"/>
                      <a:pt x="4628" y="26374"/>
                    </a:cubicBezTo>
                    <a:cubicBezTo>
                      <a:pt x="4713" y="26390"/>
                      <a:pt x="4798" y="26396"/>
                      <a:pt x="4883" y="26396"/>
                    </a:cubicBezTo>
                    <a:cubicBezTo>
                      <a:pt x="5043" y="26396"/>
                      <a:pt x="5202" y="26377"/>
                      <a:pt x="5363" y="26377"/>
                    </a:cubicBezTo>
                    <a:cubicBezTo>
                      <a:pt x="5370" y="26377"/>
                      <a:pt x="5378" y="26377"/>
                      <a:pt x="5386" y="26377"/>
                    </a:cubicBezTo>
                    <a:cubicBezTo>
                      <a:pt x="5603" y="26379"/>
                      <a:pt x="5817" y="26388"/>
                      <a:pt x="6033" y="26388"/>
                    </a:cubicBezTo>
                    <a:cubicBezTo>
                      <a:pt x="6086" y="26388"/>
                      <a:pt x="6138" y="26387"/>
                      <a:pt x="6191" y="26386"/>
                    </a:cubicBezTo>
                    <a:cubicBezTo>
                      <a:pt x="6361" y="26383"/>
                      <a:pt x="6533" y="26373"/>
                      <a:pt x="6704" y="26373"/>
                    </a:cubicBezTo>
                    <a:cubicBezTo>
                      <a:pt x="6843" y="26373"/>
                      <a:pt x="6982" y="26379"/>
                      <a:pt x="7119" y="26402"/>
                    </a:cubicBezTo>
                    <a:cubicBezTo>
                      <a:pt x="7152" y="26408"/>
                      <a:pt x="7184" y="26411"/>
                      <a:pt x="7215" y="26411"/>
                    </a:cubicBezTo>
                    <a:cubicBezTo>
                      <a:pt x="7249" y="26411"/>
                      <a:pt x="7282" y="26407"/>
                      <a:pt x="7314" y="26395"/>
                    </a:cubicBezTo>
                    <a:cubicBezTo>
                      <a:pt x="7345" y="26390"/>
                      <a:pt x="7374" y="26376"/>
                      <a:pt x="7404" y="26376"/>
                    </a:cubicBezTo>
                    <a:cubicBezTo>
                      <a:pt x="7407" y="26376"/>
                      <a:pt x="7410" y="26377"/>
                      <a:pt x="7413" y="26377"/>
                    </a:cubicBezTo>
                    <a:cubicBezTo>
                      <a:pt x="7494" y="26384"/>
                      <a:pt x="7576" y="26386"/>
                      <a:pt x="7657" y="26386"/>
                    </a:cubicBezTo>
                    <a:cubicBezTo>
                      <a:pt x="7812" y="26386"/>
                      <a:pt x="7968" y="26378"/>
                      <a:pt x="8124" y="26378"/>
                    </a:cubicBezTo>
                    <a:cubicBezTo>
                      <a:pt x="8238" y="26378"/>
                      <a:pt x="8352" y="26382"/>
                      <a:pt x="8466" y="26399"/>
                    </a:cubicBezTo>
                    <a:cubicBezTo>
                      <a:pt x="8519" y="26406"/>
                      <a:pt x="8572" y="26416"/>
                      <a:pt x="8624" y="26416"/>
                    </a:cubicBezTo>
                    <a:cubicBezTo>
                      <a:pt x="8653" y="26416"/>
                      <a:pt x="8682" y="26413"/>
                      <a:pt x="8710" y="26405"/>
                    </a:cubicBezTo>
                    <a:cubicBezTo>
                      <a:pt x="8818" y="26377"/>
                      <a:pt x="8927" y="26374"/>
                      <a:pt x="9035" y="26374"/>
                    </a:cubicBezTo>
                    <a:cubicBezTo>
                      <a:pt x="9060" y="26374"/>
                      <a:pt x="9084" y="26374"/>
                      <a:pt x="9109" y="26374"/>
                    </a:cubicBezTo>
                    <a:cubicBezTo>
                      <a:pt x="9132" y="26374"/>
                      <a:pt x="9155" y="26374"/>
                      <a:pt x="9178" y="26374"/>
                    </a:cubicBezTo>
                    <a:cubicBezTo>
                      <a:pt x="9205" y="26373"/>
                      <a:pt x="9232" y="26373"/>
                      <a:pt x="9259" y="26373"/>
                    </a:cubicBezTo>
                    <a:cubicBezTo>
                      <a:pt x="9487" y="26373"/>
                      <a:pt x="9715" y="26396"/>
                      <a:pt x="9941" y="26396"/>
                    </a:cubicBezTo>
                    <a:cubicBezTo>
                      <a:pt x="10028" y="26396"/>
                      <a:pt x="10115" y="26393"/>
                      <a:pt x="10202" y="26383"/>
                    </a:cubicBezTo>
                    <a:cubicBezTo>
                      <a:pt x="10205" y="26383"/>
                      <a:pt x="10207" y="26383"/>
                      <a:pt x="10210" y="26383"/>
                    </a:cubicBezTo>
                    <a:cubicBezTo>
                      <a:pt x="10264" y="26383"/>
                      <a:pt x="10296" y="26416"/>
                      <a:pt x="10317" y="26460"/>
                    </a:cubicBezTo>
                    <a:cubicBezTo>
                      <a:pt x="10351" y="26529"/>
                      <a:pt x="10382" y="26594"/>
                      <a:pt x="10410" y="26662"/>
                    </a:cubicBezTo>
                    <a:cubicBezTo>
                      <a:pt x="10506" y="26888"/>
                      <a:pt x="10512" y="27148"/>
                      <a:pt x="10685" y="27343"/>
                    </a:cubicBezTo>
                    <a:cubicBezTo>
                      <a:pt x="10701" y="27677"/>
                      <a:pt x="10936" y="27946"/>
                      <a:pt x="10958" y="28284"/>
                    </a:cubicBezTo>
                    <a:cubicBezTo>
                      <a:pt x="10967" y="28426"/>
                      <a:pt x="11078" y="28547"/>
                      <a:pt x="11112" y="28695"/>
                    </a:cubicBezTo>
                    <a:cubicBezTo>
                      <a:pt x="11168" y="28943"/>
                      <a:pt x="11273" y="29181"/>
                      <a:pt x="11310" y="29432"/>
                    </a:cubicBezTo>
                    <a:cubicBezTo>
                      <a:pt x="11351" y="29711"/>
                      <a:pt x="11459" y="29967"/>
                      <a:pt x="11524" y="30237"/>
                    </a:cubicBezTo>
                    <a:cubicBezTo>
                      <a:pt x="11566" y="30414"/>
                      <a:pt x="11503" y="30506"/>
                      <a:pt x="11328" y="30506"/>
                    </a:cubicBezTo>
                    <a:cubicBezTo>
                      <a:pt x="11322" y="30506"/>
                      <a:pt x="11316" y="30506"/>
                      <a:pt x="11310" y="30506"/>
                    </a:cubicBezTo>
                    <a:cubicBezTo>
                      <a:pt x="11185" y="30501"/>
                      <a:pt x="11059" y="30500"/>
                      <a:pt x="10933" y="30500"/>
                    </a:cubicBezTo>
                    <a:cubicBezTo>
                      <a:pt x="10643" y="30500"/>
                      <a:pt x="10353" y="30508"/>
                      <a:pt x="10063" y="30508"/>
                    </a:cubicBezTo>
                    <a:cubicBezTo>
                      <a:pt x="9898" y="30508"/>
                      <a:pt x="9733" y="30506"/>
                      <a:pt x="9568" y="30497"/>
                    </a:cubicBezTo>
                    <a:cubicBezTo>
                      <a:pt x="9497" y="30493"/>
                      <a:pt x="9427" y="30492"/>
                      <a:pt x="9356" y="30492"/>
                    </a:cubicBezTo>
                    <a:cubicBezTo>
                      <a:pt x="9108" y="30492"/>
                      <a:pt x="8860" y="30509"/>
                      <a:pt x="8613" y="30509"/>
                    </a:cubicBezTo>
                    <a:cubicBezTo>
                      <a:pt x="8519" y="30509"/>
                      <a:pt x="8426" y="30507"/>
                      <a:pt x="8333" y="30500"/>
                    </a:cubicBezTo>
                    <a:cubicBezTo>
                      <a:pt x="8256" y="30494"/>
                      <a:pt x="8180" y="30492"/>
                      <a:pt x="8105" y="30492"/>
                    </a:cubicBezTo>
                    <a:cubicBezTo>
                      <a:pt x="7876" y="30492"/>
                      <a:pt x="7650" y="30512"/>
                      <a:pt x="7423" y="30512"/>
                    </a:cubicBezTo>
                    <a:cubicBezTo>
                      <a:pt x="7376" y="30512"/>
                      <a:pt x="7330" y="30511"/>
                      <a:pt x="7283" y="30509"/>
                    </a:cubicBezTo>
                    <a:cubicBezTo>
                      <a:pt x="7049" y="30498"/>
                      <a:pt x="6812" y="30472"/>
                      <a:pt x="6575" y="30472"/>
                    </a:cubicBezTo>
                    <a:cubicBezTo>
                      <a:pt x="6410" y="30472"/>
                      <a:pt x="6244" y="30485"/>
                      <a:pt x="6079" y="30525"/>
                    </a:cubicBezTo>
                    <a:cubicBezTo>
                      <a:pt x="6040" y="30534"/>
                      <a:pt x="6000" y="30538"/>
                      <a:pt x="5960" y="30538"/>
                    </a:cubicBezTo>
                    <a:cubicBezTo>
                      <a:pt x="5832" y="30538"/>
                      <a:pt x="5703" y="30499"/>
                      <a:pt x="5572" y="30499"/>
                    </a:cubicBezTo>
                    <a:cubicBezTo>
                      <a:pt x="5562" y="30499"/>
                      <a:pt x="5551" y="30499"/>
                      <a:pt x="5541" y="30500"/>
                    </a:cubicBezTo>
                    <a:cubicBezTo>
                      <a:pt x="5406" y="30506"/>
                      <a:pt x="5271" y="30508"/>
                      <a:pt x="5133" y="30508"/>
                    </a:cubicBezTo>
                    <a:cubicBezTo>
                      <a:pt x="4912" y="30508"/>
                      <a:pt x="4684" y="30503"/>
                      <a:pt x="4442" y="30503"/>
                    </a:cubicBezTo>
                    <a:cubicBezTo>
                      <a:pt x="4541" y="30085"/>
                      <a:pt x="4429" y="29695"/>
                      <a:pt x="4451" y="29302"/>
                    </a:cubicBezTo>
                    <a:cubicBezTo>
                      <a:pt x="4464" y="29122"/>
                      <a:pt x="4498" y="28943"/>
                      <a:pt x="4479" y="28763"/>
                    </a:cubicBezTo>
                    <a:cubicBezTo>
                      <a:pt x="4429" y="28271"/>
                      <a:pt x="4513" y="27779"/>
                      <a:pt x="4470" y="27287"/>
                    </a:cubicBezTo>
                    <a:cubicBezTo>
                      <a:pt x="4445" y="27027"/>
                      <a:pt x="4501" y="26764"/>
                      <a:pt x="4479" y="26498"/>
                    </a:cubicBezTo>
                    <a:cubicBezTo>
                      <a:pt x="4473" y="26430"/>
                      <a:pt x="4516" y="26395"/>
                      <a:pt x="4578" y="26380"/>
                    </a:cubicBezTo>
                    <a:cubicBezTo>
                      <a:pt x="4589" y="26375"/>
                      <a:pt x="4602" y="26373"/>
                      <a:pt x="4615" y="26373"/>
                    </a:cubicBezTo>
                    <a:close/>
                    <a:moveTo>
                      <a:pt x="12768" y="17664"/>
                    </a:moveTo>
                    <a:cubicBezTo>
                      <a:pt x="12786" y="17664"/>
                      <a:pt x="12807" y="17668"/>
                      <a:pt x="12830" y="17676"/>
                    </a:cubicBezTo>
                    <a:cubicBezTo>
                      <a:pt x="13038" y="17744"/>
                      <a:pt x="13261" y="17775"/>
                      <a:pt x="13456" y="17899"/>
                    </a:cubicBezTo>
                    <a:cubicBezTo>
                      <a:pt x="13743" y="18084"/>
                      <a:pt x="14019" y="18276"/>
                      <a:pt x="14260" y="18530"/>
                    </a:cubicBezTo>
                    <a:cubicBezTo>
                      <a:pt x="14468" y="18747"/>
                      <a:pt x="14712" y="18936"/>
                      <a:pt x="14886" y="19180"/>
                    </a:cubicBezTo>
                    <a:cubicBezTo>
                      <a:pt x="15071" y="19440"/>
                      <a:pt x="15254" y="19703"/>
                      <a:pt x="15424" y="19973"/>
                    </a:cubicBezTo>
                    <a:cubicBezTo>
                      <a:pt x="15526" y="20131"/>
                      <a:pt x="15591" y="20310"/>
                      <a:pt x="15715" y="20456"/>
                    </a:cubicBezTo>
                    <a:cubicBezTo>
                      <a:pt x="15752" y="20499"/>
                      <a:pt x="15777" y="20551"/>
                      <a:pt x="15796" y="20607"/>
                    </a:cubicBezTo>
                    <a:cubicBezTo>
                      <a:pt x="15892" y="20889"/>
                      <a:pt x="16028" y="21152"/>
                      <a:pt x="16133" y="21427"/>
                    </a:cubicBezTo>
                    <a:cubicBezTo>
                      <a:pt x="16263" y="21762"/>
                      <a:pt x="16408" y="22093"/>
                      <a:pt x="16458" y="22458"/>
                    </a:cubicBezTo>
                    <a:cubicBezTo>
                      <a:pt x="16501" y="22746"/>
                      <a:pt x="16600" y="23028"/>
                      <a:pt x="16684" y="23309"/>
                    </a:cubicBezTo>
                    <a:cubicBezTo>
                      <a:pt x="16715" y="23415"/>
                      <a:pt x="16743" y="23517"/>
                      <a:pt x="16743" y="23625"/>
                    </a:cubicBezTo>
                    <a:cubicBezTo>
                      <a:pt x="16740" y="23758"/>
                      <a:pt x="16761" y="23885"/>
                      <a:pt x="16829" y="24003"/>
                    </a:cubicBezTo>
                    <a:cubicBezTo>
                      <a:pt x="16848" y="24031"/>
                      <a:pt x="16867" y="24065"/>
                      <a:pt x="16867" y="24096"/>
                    </a:cubicBezTo>
                    <a:cubicBezTo>
                      <a:pt x="16891" y="24566"/>
                      <a:pt x="17096" y="24999"/>
                      <a:pt x="17154" y="25464"/>
                    </a:cubicBezTo>
                    <a:cubicBezTo>
                      <a:pt x="17210" y="25869"/>
                      <a:pt x="17353" y="26256"/>
                      <a:pt x="17421" y="26655"/>
                    </a:cubicBezTo>
                    <a:cubicBezTo>
                      <a:pt x="17486" y="27039"/>
                      <a:pt x="17606" y="27405"/>
                      <a:pt x="17699" y="27779"/>
                    </a:cubicBezTo>
                    <a:cubicBezTo>
                      <a:pt x="17786" y="28135"/>
                      <a:pt x="17792" y="28510"/>
                      <a:pt x="17913" y="28853"/>
                    </a:cubicBezTo>
                    <a:cubicBezTo>
                      <a:pt x="17984" y="29054"/>
                      <a:pt x="17972" y="29271"/>
                      <a:pt x="18077" y="29463"/>
                    </a:cubicBezTo>
                    <a:cubicBezTo>
                      <a:pt x="18167" y="29621"/>
                      <a:pt x="18080" y="29828"/>
                      <a:pt x="18204" y="29983"/>
                    </a:cubicBezTo>
                    <a:cubicBezTo>
                      <a:pt x="18188" y="30280"/>
                      <a:pt x="18355" y="30534"/>
                      <a:pt x="18417" y="30812"/>
                    </a:cubicBezTo>
                    <a:cubicBezTo>
                      <a:pt x="18476" y="31091"/>
                      <a:pt x="18405" y="31199"/>
                      <a:pt x="18167" y="31357"/>
                    </a:cubicBezTo>
                    <a:cubicBezTo>
                      <a:pt x="17953" y="31500"/>
                      <a:pt x="17699" y="31555"/>
                      <a:pt x="17492" y="31710"/>
                    </a:cubicBezTo>
                    <a:cubicBezTo>
                      <a:pt x="17408" y="31772"/>
                      <a:pt x="17263" y="31753"/>
                      <a:pt x="17164" y="31803"/>
                    </a:cubicBezTo>
                    <a:cubicBezTo>
                      <a:pt x="16966" y="31905"/>
                      <a:pt x="16758" y="31979"/>
                      <a:pt x="16548" y="32048"/>
                    </a:cubicBezTo>
                    <a:cubicBezTo>
                      <a:pt x="16374" y="32100"/>
                      <a:pt x="16207" y="32168"/>
                      <a:pt x="16022" y="32184"/>
                    </a:cubicBezTo>
                    <a:cubicBezTo>
                      <a:pt x="15885" y="32196"/>
                      <a:pt x="15762" y="32270"/>
                      <a:pt x="15625" y="32298"/>
                    </a:cubicBezTo>
                    <a:cubicBezTo>
                      <a:pt x="15319" y="32363"/>
                      <a:pt x="15006" y="32379"/>
                      <a:pt x="14700" y="32397"/>
                    </a:cubicBezTo>
                    <a:cubicBezTo>
                      <a:pt x="14379" y="32416"/>
                      <a:pt x="14058" y="32454"/>
                      <a:pt x="13739" y="32454"/>
                    </a:cubicBezTo>
                    <a:cubicBezTo>
                      <a:pt x="13592" y="32454"/>
                      <a:pt x="13446" y="32447"/>
                      <a:pt x="13301" y="32425"/>
                    </a:cubicBezTo>
                    <a:cubicBezTo>
                      <a:pt x="13121" y="32400"/>
                      <a:pt x="12945" y="32428"/>
                      <a:pt x="12765" y="32376"/>
                    </a:cubicBezTo>
                    <a:cubicBezTo>
                      <a:pt x="12589" y="32323"/>
                      <a:pt x="12468" y="32236"/>
                      <a:pt x="12443" y="32051"/>
                    </a:cubicBezTo>
                    <a:cubicBezTo>
                      <a:pt x="12391" y="31636"/>
                      <a:pt x="12255" y="31240"/>
                      <a:pt x="12180" y="30828"/>
                    </a:cubicBezTo>
                    <a:cubicBezTo>
                      <a:pt x="12125" y="30506"/>
                      <a:pt x="12060" y="30184"/>
                      <a:pt x="11973" y="29872"/>
                    </a:cubicBezTo>
                    <a:cubicBezTo>
                      <a:pt x="11877" y="29509"/>
                      <a:pt x="11784" y="29144"/>
                      <a:pt x="11645" y="28791"/>
                    </a:cubicBezTo>
                    <a:cubicBezTo>
                      <a:pt x="11527" y="28497"/>
                      <a:pt x="11450" y="28188"/>
                      <a:pt x="11363" y="27881"/>
                    </a:cubicBezTo>
                    <a:cubicBezTo>
                      <a:pt x="11252" y="27494"/>
                      <a:pt x="11100" y="27123"/>
                      <a:pt x="10951" y="26748"/>
                    </a:cubicBezTo>
                    <a:cubicBezTo>
                      <a:pt x="10886" y="26578"/>
                      <a:pt x="10828" y="26395"/>
                      <a:pt x="10756" y="26225"/>
                    </a:cubicBezTo>
                    <a:cubicBezTo>
                      <a:pt x="10651" y="25978"/>
                      <a:pt x="10592" y="25711"/>
                      <a:pt x="10434" y="25485"/>
                    </a:cubicBezTo>
                    <a:cubicBezTo>
                      <a:pt x="10397" y="25433"/>
                      <a:pt x="10366" y="25374"/>
                      <a:pt x="10345" y="25312"/>
                    </a:cubicBezTo>
                    <a:cubicBezTo>
                      <a:pt x="10243" y="24981"/>
                      <a:pt x="10069" y="24684"/>
                      <a:pt x="9887" y="24393"/>
                    </a:cubicBezTo>
                    <a:cubicBezTo>
                      <a:pt x="9797" y="24253"/>
                      <a:pt x="9747" y="24096"/>
                      <a:pt x="9676" y="23953"/>
                    </a:cubicBezTo>
                    <a:cubicBezTo>
                      <a:pt x="9515" y="23638"/>
                      <a:pt x="9280" y="23371"/>
                      <a:pt x="9150" y="23037"/>
                    </a:cubicBezTo>
                    <a:cubicBezTo>
                      <a:pt x="9060" y="22805"/>
                      <a:pt x="8939" y="22570"/>
                      <a:pt x="8778" y="22368"/>
                    </a:cubicBezTo>
                    <a:cubicBezTo>
                      <a:pt x="8754" y="22337"/>
                      <a:pt x="8723" y="22303"/>
                      <a:pt x="8710" y="22266"/>
                    </a:cubicBezTo>
                    <a:cubicBezTo>
                      <a:pt x="8562" y="21901"/>
                      <a:pt x="8450" y="21523"/>
                      <a:pt x="8447" y="21124"/>
                    </a:cubicBezTo>
                    <a:cubicBezTo>
                      <a:pt x="8444" y="21003"/>
                      <a:pt x="8565" y="20842"/>
                      <a:pt x="8679" y="20799"/>
                    </a:cubicBezTo>
                    <a:cubicBezTo>
                      <a:pt x="8716" y="20785"/>
                      <a:pt x="8751" y="20778"/>
                      <a:pt x="8782" y="20778"/>
                    </a:cubicBezTo>
                    <a:cubicBezTo>
                      <a:pt x="8862" y="20778"/>
                      <a:pt x="8923" y="20823"/>
                      <a:pt x="8958" y="20914"/>
                    </a:cubicBezTo>
                    <a:cubicBezTo>
                      <a:pt x="9094" y="21266"/>
                      <a:pt x="9271" y="21601"/>
                      <a:pt x="9410" y="21954"/>
                    </a:cubicBezTo>
                    <a:cubicBezTo>
                      <a:pt x="9487" y="22146"/>
                      <a:pt x="9642" y="22307"/>
                      <a:pt x="9775" y="22474"/>
                    </a:cubicBezTo>
                    <a:cubicBezTo>
                      <a:pt x="9911" y="22647"/>
                      <a:pt x="10085" y="22789"/>
                      <a:pt x="10202" y="22981"/>
                    </a:cubicBezTo>
                    <a:cubicBezTo>
                      <a:pt x="10254" y="23063"/>
                      <a:pt x="10338" y="23104"/>
                      <a:pt x="10413" y="23104"/>
                    </a:cubicBezTo>
                    <a:cubicBezTo>
                      <a:pt x="10446" y="23104"/>
                      <a:pt x="10477" y="23096"/>
                      <a:pt x="10503" y="23080"/>
                    </a:cubicBezTo>
                    <a:cubicBezTo>
                      <a:pt x="10602" y="23018"/>
                      <a:pt x="10651" y="22839"/>
                      <a:pt x="10599" y="22731"/>
                    </a:cubicBezTo>
                    <a:cubicBezTo>
                      <a:pt x="10568" y="22672"/>
                      <a:pt x="10540" y="22607"/>
                      <a:pt x="10493" y="22563"/>
                    </a:cubicBezTo>
                    <a:cubicBezTo>
                      <a:pt x="10236" y="22334"/>
                      <a:pt x="10100" y="22019"/>
                      <a:pt x="9880" y="21765"/>
                    </a:cubicBezTo>
                    <a:cubicBezTo>
                      <a:pt x="9788" y="21657"/>
                      <a:pt x="9781" y="21505"/>
                      <a:pt x="9713" y="21381"/>
                    </a:cubicBezTo>
                    <a:cubicBezTo>
                      <a:pt x="9524" y="21031"/>
                      <a:pt x="9441" y="20651"/>
                      <a:pt x="9394" y="20254"/>
                    </a:cubicBezTo>
                    <a:cubicBezTo>
                      <a:pt x="9348" y="19886"/>
                      <a:pt x="9373" y="19542"/>
                      <a:pt x="9534" y="19208"/>
                    </a:cubicBezTo>
                    <a:cubicBezTo>
                      <a:pt x="9573" y="19127"/>
                      <a:pt x="9614" y="19057"/>
                      <a:pt x="9701" y="19057"/>
                    </a:cubicBezTo>
                    <a:cubicBezTo>
                      <a:pt x="9711" y="19057"/>
                      <a:pt x="9721" y="19058"/>
                      <a:pt x="9732" y="19060"/>
                    </a:cubicBezTo>
                    <a:cubicBezTo>
                      <a:pt x="9831" y="19075"/>
                      <a:pt x="9890" y="19143"/>
                      <a:pt x="9902" y="19245"/>
                    </a:cubicBezTo>
                    <a:cubicBezTo>
                      <a:pt x="9905" y="19295"/>
                      <a:pt x="9911" y="19344"/>
                      <a:pt x="9914" y="19394"/>
                    </a:cubicBezTo>
                    <a:cubicBezTo>
                      <a:pt x="9918" y="19768"/>
                      <a:pt x="10035" y="20121"/>
                      <a:pt x="10091" y="20486"/>
                    </a:cubicBezTo>
                    <a:cubicBezTo>
                      <a:pt x="10122" y="20678"/>
                      <a:pt x="10224" y="20849"/>
                      <a:pt x="10326" y="21000"/>
                    </a:cubicBezTo>
                    <a:cubicBezTo>
                      <a:pt x="10469" y="21217"/>
                      <a:pt x="10589" y="21449"/>
                      <a:pt x="10763" y="21653"/>
                    </a:cubicBezTo>
                    <a:cubicBezTo>
                      <a:pt x="10911" y="21827"/>
                      <a:pt x="11109" y="21947"/>
                      <a:pt x="11233" y="22149"/>
                    </a:cubicBezTo>
                    <a:cubicBezTo>
                      <a:pt x="11279" y="22222"/>
                      <a:pt x="11373" y="22257"/>
                      <a:pt x="11464" y="22257"/>
                    </a:cubicBezTo>
                    <a:cubicBezTo>
                      <a:pt x="11538" y="22257"/>
                      <a:pt x="11611" y="22233"/>
                      <a:pt x="11654" y="22189"/>
                    </a:cubicBezTo>
                    <a:cubicBezTo>
                      <a:pt x="11753" y="22087"/>
                      <a:pt x="11713" y="21898"/>
                      <a:pt x="11577" y="21787"/>
                    </a:cubicBezTo>
                    <a:cubicBezTo>
                      <a:pt x="11245" y="21511"/>
                      <a:pt x="10995" y="21174"/>
                      <a:pt x="10778" y="20802"/>
                    </a:cubicBezTo>
                    <a:cubicBezTo>
                      <a:pt x="10577" y="20459"/>
                      <a:pt x="10534" y="20075"/>
                      <a:pt x="10425" y="19706"/>
                    </a:cubicBezTo>
                    <a:cubicBezTo>
                      <a:pt x="10366" y="19508"/>
                      <a:pt x="10397" y="19289"/>
                      <a:pt x="10407" y="19072"/>
                    </a:cubicBezTo>
                    <a:cubicBezTo>
                      <a:pt x="10416" y="18824"/>
                      <a:pt x="10506" y="18614"/>
                      <a:pt x="10599" y="18400"/>
                    </a:cubicBezTo>
                    <a:cubicBezTo>
                      <a:pt x="10648" y="18286"/>
                      <a:pt x="10732" y="18193"/>
                      <a:pt x="10831" y="18112"/>
                    </a:cubicBezTo>
                    <a:cubicBezTo>
                      <a:pt x="10888" y="18065"/>
                      <a:pt x="10946" y="18041"/>
                      <a:pt x="10999" y="18041"/>
                    </a:cubicBezTo>
                    <a:cubicBezTo>
                      <a:pt x="11074" y="18041"/>
                      <a:pt x="11142" y="18088"/>
                      <a:pt x="11193" y="18180"/>
                    </a:cubicBezTo>
                    <a:cubicBezTo>
                      <a:pt x="11267" y="18310"/>
                      <a:pt x="11289" y="18447"/>
                      <a:pt x="11286" y="18796"/>
                    </a:cubicBezTo>
                    <a:cubicBezTo>
                      <a:pt x="11351" y="19180"/>
                      <a:pt x="11372" y="19629"/>
                      <a:pt x="11527" y="20062"/>
                    </a:cubicBezTo>
                    <a:cubicBezTo>
                      <a:pt x="11611" y="20288"/>
                      <a:pt x="11716" y="20496"/>
                      <a:pt x="11809" y="20712"/>
                    </a:cubicBezTo>
                    <a:cubicBezTo>
                      <a:pt x="11852" y="20811"/>
                      <a:pt x="11930" y="20870"/>
                      <a:pt x="12004" y="20932"/>
                    </a:cubicBezTo>
                    <a:cubicBezTo>
                      <a:pt x="12283" y="21166"/>
                      <a:pt x="12573" y="21375"/>
                      <a:pt x="12960" y="21375"/>
                    </a:cubicBezTo>
                    <a:cubicBezTo>
                      <a:pt x="12968" y="21375"/>
                      <a:pt x="12977" y="21375"/>
                      <a:pt x="12985" y="21375"/>
                    </a:cubicBezTo>
                    <a:cubicBezTo>
                      <a:pt x="13440" y="21366"/>
                      <a:pt x="13917" y="21006"/>
                      <a:pt x="14047" y="20586"/>
                    </a:cubicBezTo>
                    <a:cubicBezTo>
                      <a:pt x="14068" y="20511"/>
                      <a:pt x="14087" y="20440"/>
                      <a:pt x="14078" y="20366"/>
                    </a:cubicBezTo>
                    <a:cubicBezTo>
                      <a:pt x="14022" y="19985"/>
                      <a:pt x="13985" y="19601"/>
                      <a:pt x="13768" y="19261"/>
                    </a:cubicBezTo>
                    <a:cubicBezTo>
                      <a:pt x="13607" y="19010"/>
                      <a:pt x="13428" y="18784"/>
                      <a:pt x="13211" y="18583"/>
                    </a:cubicBezTo>
                    <a:cubicBezTo>
                      <a:pt x="13047" y="18434"/>
                      <a:pt x="12960" y="18221"/>
                      <a:pt x="12771" y="18088"/>
                    </a:cubicBezTo>
                    <a:cubicBezTo>
                      <a:pt x="12710" y="18044"/>
                      <a:pt x="12697" y="17927"/>
                      <a:pt x="12672" y="17840"/>
                    </a:cubicBezTo>
                    <a:cubicBezTo>
                      <a:pt x="12647" y="17737"/>
                      <a:pt x="12686" y="17664"/>
                      <a:pt x="12768" y="17664"/>
                    </a:cubicBezTo>
                    <a:close/>
                    <a:moveTo>
                      <a:pt x="5764" y="485"/>
                    </a:moveTo>
                    <a:cubicBezTo>
                      <a:pt x="5800" y="485"/>
                      <a:pt x="5836" y="488"/>
                      <a:pt x="5872" y="494"/>
                    </a:cubicBezTo>
                    <a:cubicBezTo>
                      <a:pt x="6061" y="526"/>
                      <a:pt x="6251" y="540"/>
                      <a:pt x="6440" y="540"/>
                    </a:cubicBezTo>
                    <a:cubicBezTo>
                      <a:pt x="6635" y="540"/>
                      <a:pt x="6830" y="525"/>
                      <a:pt x="7026" y="500"/>
                    </a:cubicBezTo>
                    <a:cubicBezTo>
                      <a:pt x="7050" y="496"/>
                      <a:pt x="7074" y="495"/>
                      <a:pt x="7097" y="495"/>
                    </a:cubicBezTo>
                    <a:cubicBezTo>
                      <a:pt x="7114" y="495"/>
                      <a:pt x="7131" y="496"/>
                      <a:pt x="7147" y="497"/>
                    </a:cubicBezTo>
                    <a:cubicBezTo>
                      <a:pt x="7451" y="534"/>
                      <a:pt x="7751" y="528"/>
                      <a:pt x="8054" y="534"/>
                    </a:cubicBezTo>
                    <a:cubicBezTo>
                      <a:pt x="8059" y="534"/>
                      <a:pt x="8065" y="534"/>
                      <a:pt x="8070" y="534"/>
                    </a:cubicBezTo>
                    <a:cubicBezTo>
                      <a:pt x="8244" y="534"/>
                      <a:pt x="8413" y="495"/>
                      <a:pt x="8587" y="495"/>
                    </a:cubicBezTo>
                    <a:cubicBezTo>
                      <a:pt x="8630" y="495"/>
                      <a:pt x="8673" y="497"/>
                      <a:pt x="8717" y="503"/>
                    </a:cubicBezTo>
                    <a:cubicBezTo>
                      <a:pt x="8836" y="518"/>
                      <a:pt x="8956" y="523"/>
                      <a:pt x="9076" y="523"/>
                    </a:cubicBezTo>
                    <a:cubicBezTo>
                      <a:pt x="9277" y="523"/>
                      <a:pt x="9479" y="509"/>
                      <a:pt x="9681" y="509"/>
                    </a:cubicBezTo>
                    <a:cubicBezTo>
                      <a:pt x="9806" y="509"/>
                      <a:pt x="9931" y="514"/>
                      <a:pt x="10057" y="531"/>
                    </a:cubicBezTo>
                    <a:cubicBezTo>
                      <a:pt x="10098" y="536"/>
                      <a:pt x="10140" y="538"/>
                      <a:pt x="10181" y="538"/>
                    </a:cubicBezTo>
                    <a:cubicBezTo>
                      <a:pt x="10328" y="538"/>
                      <a:pt x="10476" y="512"/>
                      <a:pt x="10626" y="512"/>
                    </a:cubicBezTo>
                    <a:cubicBezTo>
                      <a:pt x="10632" y="512"/>
                      <a:pt x="10639" y="512"/>
                      <a:pt x="10645" y="512"/>
                    </a:cubicBezTo>
                    <a:cubicBezTo>
                      <a:pt x="11140" y="522"/>
                      <a:pt x="11639" y="515"/>
                      <a:pt x="12137" y="525"/>
                    </a:cubicBezTo>
                    <a:cubicBezTo>
                      <a:pt x="12213" y="527"/>
                      <a:pt x="12290" y="530"/>
                      <a:pt x="12367" y="530"/>
                    </a:cubicBezTo>
                    <a:cubicBezTo>
                      <a:pt x="12485" y="530"/>
                      <a:pt x="12605" y="524"/>
                      <a:pt x="12725" y="503"/>
                    </a:cubicBezTo>
                    <a:cubicBezTo>
                      <a:pt x="12757" y="498"/>
                      <a:pt x="12790" y="496"/>
                      <a:pt x="12822" y="496"/>
                    </a:cubicBezTo>
                    <a:cubicBezTo>
                      <a:pt x="12921" y="496"/>
                      <a:pt x="13022" y="514"/>
                      <a:pt x="13126" y="514"/>
                    </a:cubicBezTo>
                    <a:cubicBezTo>
                      <a:pt x="13145" y="514"/>
                      <a:pt x="13164" y="514"/>
                      <a:pt x="13183" y="512"/>
                    </a:cubicBezTo>
                    <a:cubicBezTo>
                      <a:pt x="13270" y="506"/>
                      <a:pt x="13356" y="504"/>
                      <a:pt x="13443" y="504"/>
                    </a:cubicBezTo>
                    <a:cubicBezTo>
                      <a:pt x="13685" y="504"/>
                      <a:pt x="13927" y="521"/>
                      <a:pt x="14170" y="521"/>
                    </a:cubicBezTo>
                    <a:cubicBezTo>
                      <a:pt x="14295" y="521"/>
                      <a:pt x="14420" y="517"/>
                      <a:pt x="14545" y="503"/>
                    </a:cubicBezTo>
                    <a:cubicBezTo>
                      <a:pt x="14585" y="499"/>
                      <a:pt x="14624" y="497"/>
                      <a:pt x="14664" y="497"/>
                    </a:cubicBezTo>
                    <a:cubicBezTo>
                      <a:pt x="14849" y="497"/>
                      <a:pt x="15036" y="536"/>
                      <a:pt x="15222" y="536"/>
                    </a:cubicBezTo>
                    <a:cubicBezTo>
                      <a:pt x="15275" y="536"/>
                      <a:pt x="15328" y="533"/>
                      <a:pt x="15381" y="525"/>
                    </a:cubicBezTo>
                    <a:cubicBezTo>
                      <a:pt x="15535" y="501"/>
                      <a:pt x="15690" y="492"/>
                      <a:pt x="15844" y="492"/>
                    </a:cubicBezTo>
                    <a:cubicBezTo>
                      <a:pt x="16051" y="492"/>
                      <a:pt x="16256" y="507"/>
                      <a:pt x="16458" y="522"/>
                    </a:cubicBezTo>
                    <a:cubicBezTo>
                      <a:pt x="16536" y="527"/>
                      <a:pt x="16613" y="529"/>
                      <a:pt x="16689" y="529"/>
                    </a:cubicBezTo>
                    <a:cubicBezTo>
                      <a:pt x="16916" y="529"/>
                      <a:pt x="17140" y="511"/>
                      <a:pt x="17362" y="506"/>
                    </a:cubicBezTo>
                    <a:cubicBezTo>
                      <a:pt x="17382" y="506"/>
                      <a:pt x="17403" y="505"/>
                      <a:pt x="17423" y="505"/>
                    </a:cubicBezTo>
                    <a:cubicBezTo>
                      <a:pt x="17682" y="505"/>
                      <a:pt x="17941" y="539"/>
                      <a:pt x="18200" y="539"/>
                    </a:cubicBezTo>
                    <a:cubicBezTo>
                      <a:pt x="18339" y="539"/>
                      <a:pt x="18477" y="530"/>
                      <a:pt x="18615" y="500"/>
                    </a:cubicBezTo>
                    <a:cubicBezTo>
                      <a:pt x="18718" y="533"/>
                      <a:pt x="18823" y="543"/>
                      <a:pt x="18928" y="543"/>
                    </a:cubicBezTo>
                    <a:cubicBezTo>
                      <a:pt x="19070" y="543"/>
                      <a:pt x="19212" y="524"/>
                      <a:pt x="19349" y="515"/>
                    </a:cubicBezTo>
                    <a:cubicBezTo>
                      <a:pt x="19381" y="514"/>
                      <a:pt x="19413" y="513"/>
                      <a:pt x="19446" y="513"/>
                    </a:cubicBezTo>
                    <a:cubicBezTo>
                      <a:pt x="19623" y="513"/>
                      <a:pt x="19801" y="537"/>
                      <a:pt x="19979" y="537"/>
                    </a:cubicBezTo>
                    <a:cubicBezTo>
                      <a:pt x="20086" y="537"/>
                      <a:pt x="20193" y="528"/>
                      <a:pt x="20299" y="500"/>
                    </a:cubicBezTo>
                    <a:cubicBezTo>
                      <a:pt x="20328" y="492"/>
                      <a:pt x="20358" y="489"/>
                      <a:pt x="20390" y="489"/>
                    </a:cubicBezTo>
                    <a:cubicBezTo>
                      <a:pt x="20417" y="489"/>
                      <a:pt x="20444" y="491"/>
                      <a:pt x="20470" y="494"/>
                    </a:cubicBezTo>
                    <a:cubicBezTo>
                      <a:pt x="20799" y="529"/>
                      <a:pt x="21129" y="544"/>
                      <a:pt x="21458" y="544"/>
                    </a:cubicBezTo>
                    <a:cubicBezTo>
                      <a:pt x="21828" y="544"/>
                      <a:pt x="22197" y="525"/>
                      <a:pt x="22565" y="494"/>
                    </a:cubicBezTo>
                    <a:cubicBezTo>
                      <a:pt x="22581" y="492"/>
                      <a:pt x="22598" y="492"/>
                      <a:pt x="22614" y="492"/>
                    </a:cubicBezTo>
                    <a:cubicBezTo>
                      <a:pt x="22672" y="492"/>
                      <a:pt x="22729" y="500"/>
                      <a:pt x="22785" y="509"/>
                    </a:cubicBezTo>
                    <a:cubicBezTo>
                      <a:pt x="22875" y="525"/>
                      <a:pt x="22965" y="539"/>
                      <a:pt x="23054" y="539"/>
                    </a:cubicBezTo>
                    <a:cubicBezTo>
                      <a:pt x="23127" y="539"/>
                      <a:pt x="23200" y="529"/>
                      <a:pt x="23274" y="503"/>
                    </a:cubicBezTo>
                    <a:cubicBezTo>
                      <a:pt x="23304" y="493"/>
                      <a:pt x="23336" y="489"/>
                      <a:pt x="23369" y="489"/>
                    </a:cubicBezTo>
                    <a:cubicBezTo>
                      <a:pt x="23395" y="489"/>
                      <a:pt x="23420" y="491"/>
                      <a:pt x="23444" y="494"/>
                    </a:cubicBezTo>
                    <a:cubicBezTo>
                      <a:pt x="23659" y="521"/>
                      <a:pt x="23879" y="549"/>
                      <a:pt x="24095" y="549"/>
                    </a:cubicBezTo>
                    <a:cubicBezTo>
                      <a:pt x="24196" y="549"/>
                      <a:pt x="24296" y="543"/>
                      <a:pt x="24394" y="528"/>
                    </a:cubicBezTo>
                    <a:cubicBezTo>
                      <a:pt x="24509" y="510"/>
                      <a:pt x="24624" y="505"/>
                      <a:pt x="24738" y="505"/>
                    </a:cubicBezTo>
                    <a:cubicBezTo>
                      <a:pt x="24901" y="505"/>
                      <a:pt x="25064" y="515"/>
                      <a:pt x="25224" y="515"/>
                    </a:cubicBezTo>
                    <a:cubicBezTo>
                      <a:pt x="25232" y="515"/>
                      <a:pt x="25239" y="515"/>
                      <a:pt x="25247" y="515"/>
                    </a:cubicBezTo>
                    <a:cubicBezTo>
                      <a:pt x="25447" y="515"/>
                      <a:pt x="25651" y="492"/>
                      <a:pt x="25854" y="492"/>
                    </a:cubicBezTo>
                    <a:cubicBezTo>
                      <a:pt x="25985" y="492"/>
                      <a:pt x="26116" y="502"/>
                      <a:pt x="26245" y="534"/>
                    </a:cubicBezTo>
                    <a:cubicBezTo>
                      <a:pt x="26269" y="539"/>
                      <a:pt x="26294" y="543"/>
                      <a:pt x="26319" y="543"/>
                    </a:cubicBezTo>
                    <a:cubicBezTo>
                      <a:pt x="26337" y="543"/>
                      <a:pt x="26354" y="541"/>
                      <a:pt x="26369" y="537"/>
                    </a:cubicBezTo>
                    <a:cubicBezTo>
                      <a:pt x="26505" y="504"/>
                      <a:pt x="26641" y="494"/>
                      <a:pt x="26776" y="494"/>
                    </a:cubicBezTo>
                    <a:cubicBezTo>
                      <a:pt x="26990" y="494"/>
                      <a:pt x="27204" y="519"/>
                      <a:pt x="27417" y="519"/>
                    </a:cubicBezTo>
                    <a:cubicBezTo>
                      <a:pt x="27459" y="519"/>
                      <a:pt x="27501" y="518"/>
                      <a:pt x="27542" y="515"/>
                    </a:cubicBezTo>
                    <a:cubicBezTo>
                      <a:pt x="27658" y="510"/>
                      <a:pt x="27773" y="507"/>
                      <a:pt x="27888" y="507"/>
                    </a:cubicBezTo>
                    <a:cubicBezTo>
                      <a:pt x="28203" y="507"/>
                      <a:pt x="28519" y="523"/>
                      <a:pt x="28834" y="523"/>
                    </a:cubicBezTo>
                    <a:cubicBezTo>
                      <a:pt x="28949" y="523"/>
                      <a:pt x="29065" y="521"/>
                      <a:pt x="29180" y="515"/>
                    </a:cubicBezTo>
                    <a:cubicBezTo>
                      <a:pt x="29238" y="512"/>
                      <a:pt x="29296" y="511"/>
                      <a:pt x="29354" y="511"/>
                    </a:cubicBezTo>
                    <a:cubicBezTo>
                      <a:pt x="29609" y="511"/>
                      <a:pt x="29866" y="536"/>
                      <a:pt x="30121" y="536"/>
                    </a:cubicBezTo>
                    <a:cubicBezTo>
                      <a:pt x="30199" y="536"/>
                      <a:pt x="30276" y="534"/>
                      <a:pt x="30353" y="528"/>
                    </a:cubicBezTo>
                    <a:cubicBezTo>
                      <a:pt x="30446" y="521"/>
                      <a:pt x="30539" y="518"/>
                      <a:pt x="30632" y="518"/>
                    </a:cubicBezTo>
                    <a:cubicBezTo>
                      <a:pt x="30807" y="518"/>
                      <a:pt x="30982" y="527"/>
                      <a:pt x="31157" y="527"/>
                    </a:cubicBezTo>
                    <a:cubicBezTo>
                      <a:pt x="31259" y="527"/>
                      <a:pt x="31360" y="524"/>
                      <a:pt x="31461" y="515"/>
                    </a:cubicBezTo>
                    <a:cubicBezTo>
                      <a:pt x="31550" y="508"/>
                      <a:pt x="31639" y="505"/>
                      <a:pt x="31730" y="505"/>
                    </a:cubicBezTo>
                    <a:cubicBezTo>
                      <a:pt x="31850" y="505"/>
                      <a:pt x="31972" y="509"/>
                      <a:pt x="32094" y="509"/>
                    </a:cubicBezTo>
                    <a:cubicBezTo>
                      <a:pt x="32168" y="509"/>
                      <a:pt x="32242" y="508"/>
                      <a:pt x="32315" y="503"/>
                    </a:cubicBezTo>
                    <a:cubicBezTo>
                      <a:pt x="32348" y="501"/>
                      <a:pt x="32380" y="500"/>
                      <a:pt x="32412" y="500"/>
                    </a:cubicBezTo>
                    <a:cubicBezTo>
                      <a:pt x="32582" y="500"/>
                      <a:pt x="32751" y="527"/>
                      <a:pt x="32921" y="527"/>
                    </a:cubicBezTo>
                    <a:cubicBezTo>
                      <a:pt x="33013" y="527"/>
                      <a:pt x="33105" y="519"/>
                      <a:pt x="33198" y="494"/>
                    </a:cubicBezTo>
                    <a:cubicBezTo>
                      <a:pt x="33214" y="489"/>
                      <a:pt x="33232" y="488"/>
                      <a:pt x="33250" y="488"/>
                    </a:cubicBezTo>
                    <a:cubicBezTo>
                      <a:pt x="33281" y="488"/>
                      <a:pt x="33313" y="493"/>
                      <a:pt x="33343" y="497"/>
                    </a:cubicBezTo>
                    <a:cubicBezTo>
                      <a:pt x="33393" y="503"/>
                      <a:pt x="33442" y="522"/>
                      <a:pt x="33489" y="525"/>
                    </a:cubicBezTo>
                    <a:cubicBezTo>
                      <a:pt x="33860" y="525"/>
                      <a:pt x="34228" y="525"/>
                      <a:pt x="34600" y="528"/>
                    </a:cubicBezTo>
                    <a:cubicBezTo>
                      <a:pt x="34713" y="528"/>
                      <a:pt x="34826" y="527"/>
                      <a:pt x="34939" y="527"/>
                    </a:cubicBezTo>
                    <a:cubicBezTo>
                      <a:pt x="35052" y="527"/>
                      <a:pt x="35165" y="528"/>
                      <a:pt x="35278" y="531"/>
                    </a:cubicBezTo>
                    <a:cubicBezTo>
                      <a:pt x="35344" y="531"/>
                      <a:pt x="35408" y="538"/>
                      <a:pt x="35473" y="538"/>
                    </a:cubicBezTo>
                    <a:cubicBezTo>
                      <a:pt x="35524" y="538"/>
                      <a:pt x="35574" y="533"/>
                      <a:pt x="35624" y="518"/>
                    </a:cubicBezTo>
                    <a:cubicBezTo>
                      <a:pt x="35665" y="508"/>
                      <a:pt x="35703" y="503"/>
                      <a:pt x="35741" y="503"/>
                    </a:cubicBezTo>
                    <a:cubicBezTo>
                      <a:pt x="35782" y="503"/>
                      <a:pt x="35822" y="509"/>
                      <a:pt x="35866" y="518"/>
                    </a:cubicBezTo>
                    <a:cubicBezTo>
                      <a:pt x="35919" y="530"/>
                      <a:pt x="35975" y="536"/>
                      <a:pt x="36031" y="536"/>
                    </a:cubicBezTo>
                    <a:cubicBezTo>
                      <a:pt x="36050" y="536"/>
                      <a:pt x="36070" y="536"/>
                      <a:pt x="36089" y="534"/>
                    </a:cubicBezTo>
                    <a:cubicBezTo>
                      <a:pt x="36252" y="518"/>
                      <a:pt x="36416" y="512"/>
                      <a:pt x="36580" y="512"/>
                    </a:cubicBezTo>
                    <a:cubicBezTo>
                      <a:pt x="36856" y="512"/>
                      <a:pt x="37133" y="527"/>
                      <a:pt x="37409" y="527"/>
                    </a:cubicBezTo>
                    <a:cubicBezTo>
                      <a:pt x="37592" y="527"/>
                      <a:pt x="37773" y="521"/>
                      <a:pt x="37955" y="500"/>
                    </a:cubicBezTo>
                    <a:cubicBezTo>
                      <a:pt x="38016" y="493"/>
                      <a:pt x="38077" y="490"/>
                      <a:pt x="38137" y="490"/>
                    </a:cubicBezTo>
                    <a:cubicBezTo>
                      <a:pt x="38266" y="490"/>
                      <a:pt x="38394" y="503"/>
                      <a:pt x="38519" y="515"/>
                    </a:cubicBezTo>
                    <a:cubicBezTo>
                      <a:pt x="38657" y="530"/>
                      <a:pt x="38796" y="534"/>
                      <a:pt x="38934" y="534"/>
                    </a:cubicBezTo>
                    <a:cubicBezTo>
                      <a:pt x="39056" y="534"/>
                      <a:pt x="39177" y="531"/>
                      <a:pt x="39297" y="531"/>
                    </a:cubicBezTo>
                    <a:cubicBezTo>
                      <a:pt x="39384" y="531"/>
                      <a:pt x="39470" y="532"/>
                      <a:pt x="39555" y="537"/>
                    </a:cubicBezTo>
                    <a:cubicBezTo>
                      <a:pt x="39575" y="538"/>
                      <a:pt x="39595" y="538"/>
                      <a:pt x="39615" y="538"/>
                    </a:cubicBezTo>
                    <a:cubicBezTo>
                      <a:pt x="39799" y="538"/>
                      <a:pt x="39984" y="503"/>
                      <a:pt x="40168" y="503"/>
                    </a:cubicBezTo>
                    <a:cubicBezTo>
                      <a:pt x="40184" y="503"/>
                      <a:pt x="40200" y="503"/>
                      <a:pt x="40216" y="503"/>
                    </a:cubicBezTo>
                    <a:cubicBezTo>
                      <a:pt x="40417" y="503"/>
                      <a:pt x="40619" y="492"/>
                      <a:pt x="40819" y="492"/>
                    </a:cubicBezTo>
                    <a:cubicBezTo>
                      <a:pt x="40930" y="492"/>
                      <a:pt x="41040" y="496"/>
                      <a:pt x="41150" y="506"/>
                    </a:cubicBezTo>
                    <a:cubicBezTo>
                      <a:pt x="41281" y="518"/>
                      <a:pt x="41410" y="526"/>
                      <a:pt x="41539" y="526"/>
                    </a:cubicBezTo>
                    <a:cubicBezTo>
                      <a:pt x="41668" y="526"/>
                      <a:pt x="41797" y="518"/>
                      <a:pt x="41927" y="500"/>
                    </a:cubicBezTo>
                    <a:cubicBezTo>
                      <a:pt x="41949" y="496"/>
                      <a:pt x="41971" y="495"/>
                      <a:pt x="41994" y="495"/>
                    </a:cubicBezTo>
                    <a:cubicBezTo>
                      <a:pt x="42092" y="495"/>
                      <a:pt x="42194" y="522"/>
                      <a:pt x="42295" y="522"/>
                    </a:cubicBezTo>
                    <a:cubicBezTo>
                      <a:pt x="42583" y="518"/>
                      <a:pt x="42868" y="497"/>
                      <a:pt x="43155" y="497"/>
                    </a:cubicBezTo>
                    <a:cubicBezTo>
                      <a:pt x="43457" y="500"/>
                      <a:pt x="43760" y="525"/>
                      <a:pt x="44062" y="525"/>
                    </a:cubicBezTo>
                    <a:cubicBezTo>
                      <a:pt x="44078" y="525"/>
                      <a:pt x="44095" y="525"/>
                      <a:pt x="44112" y="525"/>
                    </a:cubicBezTo>
                    <a:cubicBezTo>
                      <a:pt x="44126" y="525"/>
                      <a:pt x="44141" y="525"/>
                      <a:pt x="44155" y="525"/>
                    </a:cubicBezTo>
                    <a:cubicBezTo>
                      <a:pt x="44419" y="525"/>
                      <a:pt x="44683" y="543"/>
                      <a:pt x="44944" y="543"/>
                    </a:cubicBezTo>
                    <a:cubicBezTo>
                      <a:pt x="45052" y="543"/>
                      <a:pt x="45159" y="540"/>
                      <a:pt x="45266" y="531"/>
                    </a:cubicBezTo>
                    <a:cubicBezTo>
                      <a:pt x="45364" y="524"/>
                      <a:pt x="45462" y="521"/>
                      <a:pt x="45560" y="521"/>
                    </a:cubicBezTo>
                    <a:cubicBezTo>
                      <a:pt x="45709" y="521"/>
                      <a:pt x="45858" y="527"/>
                      <a:pt x="46007" y="527"/>
                    </a:cubicBezTo>
                    <a:cubicBezTo>
                      <a:pt x="46134" y="527"/>
                      <a:pt x="46260" y="523"/>
                      <a:pt x="46387" y="509"/>
                    </a:cubicBezTo>
                    <a:cubicBezTo>
                      <a:pt x="46420" y="505"/>
                      <a:pt x="46454" y="504"/>
                      <a:pt x="46488" y="504"/>
                    </a:cubicBezTo>
                    <a:cubicBezTo>
                      <a:pt x="46627" y="504"/>
                      <a:pt x="46768" y="530"/>
                      <a:pt x="46907" y="530"/>
                    </a:cubicBezTo>
                    <a:cubicBezTo>
                      <a:pt x="46927" y="530"/>
                      <a:pt x="46948" y="529"/>
                      <a:pt x="46969" y="528"/>
                    </a:cubicBezTo>
                    <a:cubicBezTo>
                      <a:pt x="47072" y="520"/>
                      <a:pt x="47176" y="516"/>
                      <a:pt x="47279" y="516"/>
                    </a:cubicBezTo>
                    <a:cubicBezTo>
                      <a:pt x="47413" y="516"/>
                      <a:pt x="47548" y="522"/>
                      <a:pt x="47681" y="531"/>
                    </a:cubicBezTo>
                    <a:cubicBezTo>
                      <a:pt x="47714" y="533"/>
                      <a:pt x="47748" y="534"/>
                      <a:pt x="47781" y="534"/>
                    </a:cubicBezTo>
                    <a:cubicBezTo>
                      <a:pt x="47998" y="534"/>
                      <a:pt x="48214" y="499"/>
                      <a:pt x="48429" y="499"/>
                    </a:cubicBezTo>
                    <a:cubicBezTo>
                      <a:pt x="48450" y="499"/>
                      <a:pt x="48471" y="499"/>
                      <a:pt x="48492" y="500"/>
                    </a:cubicBezTo>
                    <a:cubicBezTo>
                      <a:pt x="48712" y="506"/>
                      <a:pt x="48736" y="515"/>
                      <a:pt x="48708" y="723"/>
                    </a:cubicBezTo>
                    <a:cubicBezTo>
                      <a:pt x="48662" y="1082"/>
                      <a:pt x="48681" y="1444"/>
                      <a:pt x="48684" y="1800"/>
                    </a:cubicBezTo>
                    <a:cubicBezTo>
                      <a:pt x="48684" y="2094"/>
                      <a:pt x="48622" y="2391"/>
                      <a:pt x="48708" y="2682"/>
                    </a:cubicBezTo>
                    <a:cubicBezTo>
                      <a:pt x="48715" y="2698"/>
                      <a:pt x="48715" y="2716"/>
                      <a:pt x="48712" y="2732"/>
                    </a:cubicBezTo>
                    <a:cubicBezTo>
                      <a:pt x="48619" y="3205"/>
                      <a:pt x="48789" y="3685"/>
                      <a:pt x="48671" y="4156"/>
                    </a:cubicBezTo>
                    <a:cubicBezTo>
                      <a:pt x="48662" y="4196"/>
                      <a:pt x="48659" y="4242"/>
                      <a:pt x="48671" y="4279"/>
                    </a:cubicBezTo>
                    <a:cubicBezTo>
                      <a:pt x="48755" y="4564"/>
                      <a:pt x="48674" y="4855"/>
                      <a:pt x="48712" y="5140"/>
                    </a:cubicBezTo>
                    <a:cubicBezTo>
                      <a:pt x="48736" y="5313"/>
                      <a:pt x="48650" y="5477"/>
                      <a:pt x="48674" y="5654"/>
                    </a:cubicBezTo>
                    <a:cubicBezTo>
                      <a:pt x="48736" y="6124"/>
                      <a:pt x="48643" y="6601"/>
                      <a:pt x="48708" y="7074"/>
                    </a:cubicBezTo>
                    <a:cubicBezTo>
                      <a:pt x="48733" y="7248"/>
                      <a:pt x="48696" y="7433"/>
                      <a:pt x="48684" y="7613"/>
                    </a:cubicBezTo>
                    <a:cubicBezTo>
                      <a:pt x="48665" y="7876"/>
                      <a:pt x="48643" y="8139"/>
                      <a:pt x="48699" y="8402"/>
                    </a:cubicBezTo>
                    <a:cubicBezTo>
                      <a:pt x="48708" y="8443"/>
                      <a:pt x="48721" y="8486"/>
                      <a:pt x="48712" y="8523"/>
                    </a:cubicBezTo>
                    <a:cubicBezTo>
                      <a:pt x="48628" y="8938"/>
                      <a:pt x="48764" y="9356"/>
                      <a:pt x="48674" y="9770"/>
                    </a:cubicBezTo>
                    <a:cubicBezTo>
                      <a:pt x="48656" y="9854"/>
                      <a:pt x="48684" y="9950"/>
                      <a:pt x="48693" y="10040"/>
                    </a:cubicBezTo>
                    <a:cubicBezTo>
                      <a:pt x="48718" y="10229"/>
                      <a:pt x="48742" y="10414"/>
                      <a:pt x="48677" y="10603"/>
                    </a:cubicBezTo>
                    <a:cubicBezTo>
                      <a:pt x="48634" y="10724"/>
                      <a:pt x="48684" y="10848"/>
                      <a:pt x="48684" y="10971"/>
                    </a:cubicBezTo>
                    <a:cubicBezTo>
                      <a:pt x="48684" y="11371"/>
                      <a:pt x="48708" y="11770"/>
                      <a:pt x="48690" y="12169"/>
                    </a:cubicBezTo>
                    <a:cubicBezTo>
                      <a:pt x="48671" y="12507"/>
                      <a:pt x="48721" y="12838"/>
                      <a:pt x="48693" y="13175"/>
                    </a:cubicBezTo>
                    <a:cubicBezTo>
                      <a:pt x="48653" y="13649"/>
                      <a:pt x="48640" y="14129"/>
                      <a:pt x="48677" y="14599"/>
                    </a:cubicBezTo>
                    <a:cubicBezTo>
                      <a:pt x="48702" y="14921"/>
                      <a:pt x="48616" y="15240"/>
                      <a:pt x="48699" y="15556"/>
                    </a:cubicBezTo>
                    <a:cubicBezTo>
                      <a:pt x="48622" y="16088"/>
                      <a:pt x="48708" y="16620"/>
                      <a:pt x="48718" y="17153"/>
                    </a:cubicBezTo>
                    <a:cubicBezTo>
                      <a:pt x="48724" y="17385"/>
                      <a:pt x="48650" y="17608"/>
                      <a:pt x="48674" y="17843"/>
                    </a:cubicBezTo>
                    <a:cubicBezTo>
                      <a:pt x="48718" y="18208"/>
                      <a:pt x="48668" y="18583"/>
                      <a:pt x="48693" y="18945"/>
                    </a:cubicBezTo>
                    <a:cubicBezTo>
                      <a:pt x="48724" y="19366"/>
                      <a:pt x="48662" y="19778"/>
                      <a:pt x="48687" y="20199"/>
                    </a:cubicBezTo>
                    <a:cubicBezTo>
                      <a:pt x="48708" y="20595"/>
                      <a:pt x="48712" y="20997"/>
                      <a:pt x="48715" y="21396"/>
                    </a:cubicBezTo>
                    <a:cubicBezTo>
                      <a:pt x="48718" y="21530"/>
                      <a:pt x="48687" y="21657"/>
                      <a:pt x="48674" y="21787"/>
                    </a:cubicBezTo>
                    <a:cubicBezTo>
                      <a:pt x="48653" y="22074"/>
                      <a:pt x="48733" y="22362"/>
                      <a:pt x="48671" y="22647"/>
                    </a:cubicBezTo>
                    <a:cubicBezTo>
                      <a:pt x="48662" y="22687"/>
                      <a:pt x="48659" y="22731"/>
                      <a:pt x="48668" y="22771"/>
                    </a:cubicBezTo>
                    <a:cubicBezTo>
                      <a:pt x="48755" y="23096"/>
                      <a:pt x="48721" y="23427"/>
                      <a:pt x="48705" y="23752"/>
                    </a:cubicBezTo>
                    <a:cubicBezTo>
                      <a:pt x="48677" y="24275"/>
                      <a:pt x="48718" y="24798"/>
                      <a:pt x="48718" y="25321"/>
                    </a:cubicBezTo>
                    <a:cubicBezTo>
                      <a:pt x="48718" y="25501"/>
                      <a:pt x="48653" y="25677"/>
                      <a:pt x="48696" y="25860"/>
                    </a:cubicBezTo>
                    <a:cubicBezTo>
                      <a:pt x="48711" y="25915"/>
                      <a:pt x="48660" y="25938"/>
                      <a:pt x="48610" y="25938"/>
                    </a:cubicBezTo>
                    <a:cubicBezTo>
                      <a:pt x="48607" y="25938"/>
                      <a:pt x="48603" y="25938"/>
                      <a:pt x="48600" y="25937"/>
                    </a:cubicBezTo>
                    <a:cubicBezTo>
                      <a:pt x="48575" y="25937"/>
                      <a:pt x="48551" y="25931"/>
                      <a:pt x="48529" y="25922"/>
                    </a:cubicBezTo>
                    <a:cubicBezTo>
                      <a:pt x="48034" y="25687"/>
                      <a:pt x="47498" y="25584"/>
                      <a:pt x="46978" y="25439"/>
                    </a:cubicBezTo>
                    <a:cubicBezTo>
                      <a:pt x="46867" y="25408"/>
                      <a:pt x="46765" y="25334"/>
                      <a:pt x="46653" y="25318"/>
                    </a:cubicBezTo>
                    <a:cubicBezTo>
                      <a:pt x="46291" y="25266"/>
                      <a:pt x="45929" y="25207"/>
                      <a:pt x="45567" y="25133"/>
                    </a:cubicBezTo>
                    <a:cubicBezTo>
                      <a:pt x="45143" y="25043"/>
                      <a:pt x="44703" y="25049"/>
                      <a:pt x="44267" y="25015"/>
                    </a:cubicBezTo>
                    <a:cubicBezTo>
                      <a:pt x="43856" y="24981"/>
                      <a:pt x="43446" y="24956"/>
                      <a:pt x="43035" y="24956"/>
                    </a:cubicBezTo>
                    <a:cubicBezTo>
                      <a:pt x="42923" y="24956"/>
                      <a:pt x="42810" y="24958"/>
                      <a:pt x="42697" y="24962"/>
                    </a:cubicBezTo>
                    <a:cubicBezTo>
                      <a:pt x="42456" y="24972"/>
                      <a:pt x="42211" y="24972"/>
                      <a:pt x="41967" y="25003"/>
                    </a:cubicBezTo>
                    <a:cubicBezTo>
                      <a:pt x="41748" y="25028"/>
                      <a:pt x="41533" y="25081"/>
                      <a:pt x="41312" y="25081"/>
                    </a:cubicBezTo>
                    <a:cubicBezTo>
                      <a:pt x="41295" y="25081"/>
                      <a:pt x="41278" y="25081"/>
                      <a:pt x="41261" y="25080"/>
                    </a:cubicBezTo>
                    <a:cubicBezTo>
                      <a:pt x="41196" y="25077"/>
                      <a:pt x="41137" y="25083"/>
                      <a:pt x="41122" y="25015"/>
                    </a:cubicBezTo>
                    <a:cubicBezTo>
                      <a:pt x="41091" y="24860"/>
                      <a:pt x="40973" y="24739"/>
                      <a:pt x="40964" y="24575"/>
                    </a:cubicBezTo>
                    <a:cubicBezTo>
                      <a:pt x="40964" y="24520"/>
                      <a:pt x="40945" y="24455"/>
                      <a:pt x="40914" y="24411"/>
                    </a:cubicBezTo>
                    <a:cubicBezTo>
                      <a:pt x="40763" y="24219"/>
                      <a:pt x="40778" y="23975"/>
                      <a:pt x="40695" y="23761"/>
                    </a:cubicBezTo>
                    <a:cubicBezTo>
                      <a:pt x="40679" y="23724"/>
                      <a:pt x="40685" y="23681"/>
                      <a:pt x="40670" y="23641"/>
                    </a:cubicBezTo>
                    <a:cubicBezTo>
                      <a:pt x="40599" y="23433"/>
                      <a:pt x="40599" y="23439"/>
                      <a:pt x="40803" y="23334"/>
                    </a:cubicBezTo>
                    <a:cubicBezTo>
                      <a:pt x="41054" y="23210"/>
                      <a:pt x="41295" y="23068"/>
                      <a:pt x="41512" y="22892"/>
                    </a:cubicBezTo>
                    <a:cubicBezTo>
                      <a:pt x="41543" y="22867"/>
                      <a:pt x="41574" y="22836"/>
                      <a:pt x="41608" y="22814"/>
                    </a:cubicBezTo>
                    <a:cubicBezTo>
                      <a:pt x="42035" y="22557"/>
                      <a:pt x="42301" y="22149"/>
                      <a:pt x="42589" y="21762"/>
                    </a:cubicBezTo>
                    <a:cubicBezTo>
                      <a:pt x="42657" y="21669"/>
                      <a:pt x="42713" y="21573"/>
                      <a:pt x="42799" y="21492"/>
                    </a:cubicBezTo>
                    <a:cubicBezTo>
                      <a:pt x="42923" y="21375"/>
                      <a:pt x="42926" y="21192"/>
                      <a:pt x="43013" y="21050"/>
                    </a:cubicBezTo>
                    <a:cubicBezTo>
                      <a:pt x="43106" y="20898"/>
                      <a:pt x="43177" y="20728"/>
                      <a:pt x="43270" y="20573"/>
                    </a:cubicBezTo>
                    <a:cubicBezTo>
                      <a:pt x="43350" y="20443"/>
                      <a:pt x="43422" y="20298"/>
                      <a:pt x="43409" y="20134"/>
                    </a:cubicBezTo>
                    <a:cubicBezTo>
                      <a:pt x="43406" y="20041"/>
                      <a:pt x="43462" y="19960"/>
                      <a:pt x="43490" y="19874"/>
                    </a:cubicBezTo>
                    <a:cubicBezTo>
                      <a:pt x="43626" y="19428"/>
                      <a:pt x="43747" y="18976"/>
                      <a:pt x="43821" y="18515"/>
                    </a:cubicBezTo>
                    <a:cubicBezTo>
                      <a:pt x="43861" y="18255"/>
                      <a:pt x="43867" y="17992"/>
                      <a:pt x="43935" y="17735"/>
                    </a:cubicBezTo>
                    <a:cubicBezTo>
                      <a:pt x="44000" y="17484"/>
                      <a:pt x="43920" y="17230"/>
                      <a:pt x="43942" y="16976"/>
                    </a:cubicBezTo>
                    <a:cubicBezTo>
                      <a:pt x="43994" y="16410"/>
                      <a:pt x="43929" y="15847"/>
                      <a:pt x="43926" y="15280"/>
                    </a:cubicBezTo>
                    <a:cubicBezTo>
                      <a:pt x="43926" y="14989"/>
                      <a:pt x="43836" y="14698"/>
                      <a:pt x="43774" y="14410"/>
                    </a:cubicBezTo>
                    <a:cubicBezTo>
                      <a:pt x="43743" y="14268"/>
                      <a:pt x="43703" y="14129"/>
                      <a:pt x="43697" y="13977"/>
                    </a:cubicBezTo>
                    <a:cubicBezTo>
                      <a:pt x="43691" y="13850"/>
                      <a:pt x="43632" y="13726"/>
                      <a:pt x="43573" y="13606"/>
                    </a:cubicBezTo>
                    <a:cubicBezTo>
                      <a:pt x="43490" y="13438"/>
                      <a:pt x="43539" y="13346"/>
                      <a:pt x="43713" y="13290"/>
                    </a:cubicBezTo>
                    <a:cubicBezTo>
                      <a:pt x="43979" y="13209"/>
                      <a:pt x="44245" y="13135"/>
                      <a:pt x="44508" y="13045"/>
                    </a:cubicBezTo>
                    <a:cubicBezTo>
                      <a:pt x="44613" y="13008"/>
                      <a:pt x="44728" y="12977"/>
                      <a:pt x="44808" y="12881"/>
                    </a:cubicBezTo>
                    <a:cubicBezTo>
                      <a:pt x="44824" y="12863"/>
                      <a:pt x="44842" y="12841"/>
                      <a:pt x="44864" y="12835"/>
                    </a:cubicBezTo>
                    <a:cubicBezTo>
                      <a:pt x="45204" y="12726"/>
                      <a:pt x="45437" y="12466"/>
                      <a:pt x="45694" y="12244"/>
                    </a:cubicBezTo>
                    <a:cubicBezTo>
                      <a:pt x="45820" y="12132"/>
                      <a:pt x="45941" y="12005"/>
                      <a:pt x="46009" y="11841"/>
                    </a:cubicBezTo>
                    <a:cubicBezTo>
                      <a:pt x="46022" y="11810"/>
                      <a:pt x="46031" y="11776"/>
                      <a:pt x="46053" y="11751"/>
                    </a:cubicBezTo>
                    <a:cubicBezTo>
                      <a:pt x="46359" y="11420"/>
                      <a:pt x="46461" y="10990"/>
                      <a:pt x="46600" y="10581"/>
                    </a:cubicBezTo>
                    <a:cubicBezTo>
                      <a:pt x="46700" y="10300"/>
                      <a:pt x="46700" y="9990"/>
                      <a:pt x="46743" y="9690"/>
                    </a:cubicBezTo>
                    <a:cubicBezTo>
                      <a:pt x="46783" y="9380"/>
                      <a:pt x="46681" y="9105"/>
                      <a:pt x="46650" y="8817"/>
                    </a:cubicBezTo>
                    <a:cubicBezTo>
                      <a:pt x="46628" y="8619"/>
                      <a:pt x="46495" y="8439"/>
                      <a:pt x="46443" y="8241"/>
                    </a:cubicBezTo>
                    <a:cubicBezTo>
                      <a:pt x="46381" y="8015"/>
                      <a:pt x="46238" y="7833"/>
                      <a:pt x="46139" y="7628"/>
                    </a:cubicBezTo>
                    <a:cubicBezTo>
                      <a:pt x="46068" y="7486"/>
                      <a:pt x="45932" y="7378"/>
                      <a:pt x="45824" y="7254"/>
                    </a:cubicBezTo>
                    <a:cubicBezTo>
                      <a:pt x="45793" y="7217"/>
                      <a:pt x="45746" y="7192"/>
                      <a:pt x="45721" y="7152"/>
                    </a:cubicBezTo>
                    <a:cubicBezTo>
                      <a:pt x="45520" y="6855"/>
                      <a:pt x="45214" y="6697"/>
                      <a:pt x="44932" y="6502"/>
                    </a:cubicBezTo>
                    <a:cubicBezTo>
                      <a:pt x="44675" y="6325"/>
                      <a:pt x="44369" y="6273"/>
                      <a:pt x="44112" y="6112"/>
                    </a:cubicBezTo>
                    <a:cubicBezTo>
                      <a:pt x="44053" y="6072"/>
                      <a:pt x="43973" y="6056"/>
                      <a:pt x="43898" y="6050"/>
                    </a:cubicBezTo>
                    <a:cubicBezTo>
                      <a:pt x="43578" y="6033"/>
                      <a:pt x="43266" y="5968"/>
                      <a:pt x="42943" y="5968"/>
                    </a:cubicBezTo>
                    <a:cubicBezTo>
                      <a:pt x="42848" y="5968"/>
                      <a:pt x="42752" y="5974"/>
                      <a:pt x="42654" y="5988"/>
                    </a:cubicBezTo>
                    <a:cubicBezTo>
                      <a:pt x="42165" y="6059"/>
                      <a:pt x="41694" y="6167"/>
                      <a:pt x="41277" y="6412"/>
                    </a:cubicBezTo>
                    <a:cubicBezTo>
                      <a:pt x="41010" y="6567"/>
                      <a:pt x="40716" y="6709"/>
                      <a:pt x="40527" y="6982"/>
                    </a:cubicBezTo>
                    <a:cubicBezTo>
                      <a:pt x="40453" y="7084"/>
                      <a:pt x="40357" y="7180"/>
                      <a:pt x="40243" y="7254"/>
                    </a:cubicBezTo>
                    <a:cubicBezTo>
                      <a:pt x="40159" y="7307"/>
                      <a:pt x="40097" y="7390"/>
                      <a:pt x="40063" y="7486"/>
                    </a:cubicBezTo>
                    <a:cubicBezTo>
                      <a:pt x="40014" y="7628"/>
                      <a:pt x="39936" y="7762"/>
                      <a:pt x="39837" y="7867"/>
                    </a:cubicBezTo>
                    <a:cubicBezTo>
                      <a:pt x="39664" y="8059"/>
                      <a:pt x="39590" y="8300"/>
                      <a:pt x="39531" y="8532"/>
                    </a:cubicBezTo>
                    <a:cubicBezTo>
                      <a:pt x="39435" y="8932"/>
                      <a:pt x="39320" y="9337"/>
                      <a:pt x="39367" y="9761"/>
                    </a:cubicBezTo>
                    <a:cubicBezTo>
                      <a:pt x="39373" y="9811"/>
                      <a:pt x="39370" y="9860"/>
                      <a:pt x="39367" y="9910"/>
                    </a:cubicBezTo>
                    <a:cubicBezTo>
                      <a:pt x="39364" y="9982"/>
                      <a:pt x="39329" y="10019"/>
                      <a:pt x="39261" y="10019"/>
                    </a:cubicBezTo>
                    <a:cubicBezTo>
                      <a:pt x="39253" y="10019"/>
                      <a:pt x="39245" y="10019"/>
                      <a:pt x="39237" y="10018"/>
                    </a:cubicBezTo>
                    <a:cubicBezTo>
                      <a:pt x="39035" y="9990"/>
                      <a:pt x="38822" y="10046"/>
                      <a:pt x="38633" y="9928"/>
                    </a:cubicBezTo>
                    <a:cubicBezTo>
                      <a:pt x="38615" y="9919"/>
                      <a:pt x="38587" y="9916"/>
                      <a:pt x="38562" y="9916"/>
                    </a:cubicBezTo>
                    <a:cubicBezTo>
                      <a:pt x="38278" y="9916"/>
                      <a:pt x="37993" y="9890"/>
                      <a:pt x="37707" y="9890"/>
                    </a:cubicBezTo>
                    <a:cubicBezTo>
                      <a:pt x="37647" y="9890"/>
                      <a:pt x="37588" y="9892"/>
                      <a:pt x="37528" y="9894"/>
                    </a:cubicBezTo>
                    <a:cubicBezTo>
                      <a:pt x="37144" y="9913"/>
                      <a:pt x="36760" y="9975"/>
                      <a:pt x="36377" y="9990"/>
                    </a:cubicBezTo>
                    <a:cubicBezTo>
                      <a:pt x="36287" y="9993"/>
                      <a:pt x="36191" y="9996"/>
                      <a:pt x="36107" y="10027"/>
                    </a:cubicBezTo>
                    <a:cubicBezTo>
                      <a:pt x="35767" y="10160"/>
                      <a:pt x="35414" y="10232"/>
                      <a:pt x="35055" y="10272"/>
                    </a:cubicBezTo>
                    <a:cubicBezTo>
                      <a:pt x="34878" y="10290"/>
                      <a:pt x="34724" y="10368"/>
                      <a:pt x="34566" y="10430"/>
                    </a:cubicBezTo>
                    <a:cubicBezTo>
                      <a:pt x="34417" y="10485"/>
                      <a:pt x="34269" y="10538"/>
                      <a:pt x="34117" y="10566"/>
                    </a:cubicBezTo>
                    <a:cubicBezTo>
                      <a:pt x="33845" y="10619"/>
                      <a:pt x="33659" y="10795"/>
                      <a:pt x="33451" y="10956"/>
                    </a:cubicBezTo>
                    <a:cubicBezTo>
                      <a:pt x="33235" y="11117"/>
                      <a:pt x="33040" y="11306"/>
                      <a:pt x="32817" y="11454"/>
                    </a:cubicBezTo>
                    <a:cubicBezTo>
                      <a:pt x="32486" y="11674"/>
                      <a:pt x="32269" y="11987"/>
                      <a:pt x="32055" y="12312"/>
                    </a:cubicBezTo>
                    <a:cubicBezTo>
                      <a:pt x="31895" y="12553"/>
                      <a:pt x="31811" y="12829"/>
                      <a:pt x="31653" y="13070"/>
                    </a:cubicBezTo>
                    <a:cubicBezTo>
                      <a:pt x="31539" y="13253"/>
                      <a:pt x="31535" y="13479"/>
                      <a:pt x="31443" y="13674"/>
                    </a:cubicBezTo>
                    <a:cubicBezTo>
                      <a:pt x="31210" y="14160"/>
                      <a:pt x="31145" y="14701"/>
                      <a:pt x="30981" y="15209"/>
                    </a:cubicBezTo>
                    <a:cubicBezTo>
                      <a:pt x="30885" y="15512"/>
                      <a:pt x="30848" y="15828"/>
                      <a:pt x="30759" y="16134"/>
                    </a:cubicBezTo>
                    <a:cubicBezTo>
                      <a:pt x="30700" y="16345"/>
                      <a:pt x="30694" y="16571"/>
                      <a:pt x="30675" y="16791"/>
                    </a:cubicBezTo>
                    <a:cubicBezTo>
                      <a:pt x="30653" y="17029"/>
                      <a:pt x="30619" y="17264"/>
                      <a:pt x="30557" y="17496"/>
                    </a:cubicBezTo>
                    <a:cubicBezTo>
                      <a:pt x="30539" y="17568"/>
                      <a:pt x="30523" y="17642"/>
                      <a:pt x="30539" y="17716"/>
                    </a:cubicBezTo>
                    <a:cubicBezTo>
                      <a:pt x="30560" y="17809"/>
                      <a:pt x="30548" y="17896"/>
                      <a:pt x="30517" y="17982"/>
                    </a:cubicBezTo>
                    <a:cubicBezTo>
                      <a:pt x="30480" y="18094"/>
                      <a:pt x="30461" y="18205"/>
                      <a:pt x="30492" y="18323"/>
                    </a:cubicBezTo>
                    <a:cubicBezTo>
                      <a:pt x="30536" y="18490"/>
                      <a:pt x="30430" y="18639"/>
                      <a:pt x="30434" y="18806"/>
                    </a:cubicBezTo>
                    <a:cubicBezTo>
                      <a:pt x="30443" y="19487"/>
                      <a:pt x="30421" y="20165"/>
                      <a:pt x="30492" y="20846"/>
                    </a:cubicBezTo>
                    <a:cubicBezTo>
                      <a:pt x="30520" y="21121"/>
                      <a:pt x="30505" y="21403"/>
                      <a:pt x="30594" y="21672"/>
                    </a:cubicBezTo>
                    <a:cubicBezTo>
                      <a:pt x="30647" y="21830"/>
                      <a:pt x="30678" y="21991"/>
                      <a:pt x="30768" y="22133"/>
                    </a:cubicBezTo>
                    <a:cubicBezTo>
                      <a:pt x="30786" y="22161"/>
                      <a:pt x="30805" y="22192"/>
                      <a:pt x="30811" y="22223"/>
                    </a:cubicBezTo>
                    <a:cubicBezTo>
                      <a:pt x="30870" y="22548"/>
                      <a:pt x="31074" y="22799"/>
                      <a:pt x="31232" y="23074"/>
                    </a:cubicBezTo>
                    <a:cubicBezTo>
                      <a:pt x="31350" y="23275"/>
                      <a:pt x="31486" y="23446"/>
                      <a:pt x="31665" y="23597"/>
                    </a:cubicBezTo>
                    <a:cubicBezTo>
                      <a:pt x="31919" y="23811"/>
                      <a:pt x="32192" y="23993"/>
                      <a:pt x="32483" y="24148"/>
                    </a:cubicBezTo>
                    <a:cubicBezTo>
                      <a:pt x="32687" y="24257"/>
                      <a:pt x="32922" y="24331"/>
                      <a:pt x="33151" y="24380"/>
                    </a:cubicBezTo>
                    <a:cubicBezTo>
                      <a:pt x="33273" y="24404"/>
                      <a:pt x="33395" y="24453"/>
                      <a:pt x="33523" y="24453"/>
                    </a:cubicBezTo>
                    <a:cubicBezTo>
                      <a:pt x="33544" y="24453"/>
                      <a:pt x="33566" y="24452"/>
                      <a:pt x="33588" y="24448"/>
                    </a:cubicBezTo>
                    <a:cubicBezTo>
                      <a:pt x="33594" y="24448"/>
                      <a:pt x="33599" y="24447"/>
                      <a:pt x="33604" y="24447"/>
                    </a:cubicBezTo>
                    <a:cubicBezTo>
                      <a:pt x="33661" y="24447"/>
                      <a:pt x="33686" y="24491"/>
                      <a:pt x="33708" y="24548"/>
                    </a:cubicBezTo>
                    <a:cubicBezTo>
                      <a:pt x="33807" y="24835"/>
                      <a:pt x="33888" y="25133"/>
                      <a:pt x="34030" y="25399"/>
                    </a:cubicBezTo>
                    <a:cubicBezTo>
                      <a:pt x="34170" y="25653"/>
                      <a:pt x="34244" y="25928"/>
                      <a:pt x="34349" y="26194"/>
                    </a:cubicBezTo>
                    <a:cubicBezTo>
                      <a:pt x="34470" y="26501"/>
                      <a:pt x="34652" y="26776"/>
                      <a:pt x="34761" y="27089"/>
                    </a:cubicBezTo>
                    <a:cubicBezTo>
                      <a:pt x="34832" y="27290"/>
                      <a:pt x="34826" y="27361"/>
                      <a:pt x="34637" y="27439"/>
                    </a:cubicBezTo>
                    <a:cubicBezTo>
                      <a:pt x="34361" y="27550"/>
                      <a:pt x="34145" y="27757"/>
                      <a:pt x="33885" y="27891"/>
                    </a:cubicBezTo>
                    <a:cubicBezTo>
                      <a:pt x="33795" y="27934"/>
                      <a:pt x="33721" y="27999"/>
                      <a:pt x="33650" y="28070"/>
                    </a:cubicBezTo>
                    <a:cubicBezTo>
                      <a:pt x="33538" y="28175"/>
                      <a:pt x="33433" y="28299"/>
                      <a:pt x="33275" y="28346"/>
                    </a:cubicBezTo>
                    <a:cubicBezTo>
                      <a:pt x="33219" y="28361"/>
                      <a:pt x="33179" y="28407"/>
                      <a:pt x="33148" y="28460"/>
                    </a:cubicBezTo>
                    <a:cubicBezTo>
                      <a:pt x="33102" y="28541"/>
                      <a:pt x="33030" y="28599"/>
                      <a:pt x="32956" y="28646"/>
                    </a:cubicBezTo>
                    <a:cubicBezTo>
                      <a:pt x="32712" y="28801"/>
                      <a:pt x="32510" y="29002"/>
                      <a:pt x="32312" y="29212"/>
                    </a:cubicBezTo>
                    <a:cubicBezTo>
                      <a:pt x="32046" y="29500"/>
                      <a:pt x="31737" y="29751"/>
                      <a:pt x="31470" y="30042"/>
                    </a:cubicBezTo>
                    <a:cubicBezTo>
                      <a:pt x="31328" y="30197"/>
                      <a:pt x="31145" y="30320"/>
                      <a:pt x="31053" y="30522"/>
                    </a:cubicBezTo>
                    <a:cubicBezTo>
                      <a:pt x="31037" y="30549"/>
                      <a:pt x="31015" y="30580"/>
                      <a:pt x="30991" y="30599"/>
                    </a:cubicBezTo>
                    <a:cubicBezTo>
                      <a:pt x="30724" y="30809"/>
                      <a:pt x="30570" y="31119"/>
                      <a:pt x="30316" y="31342"/>
                    </a:cubicBezTo>
                    <a:cubicBezTo>
                      <a:pt x="30189" y="31450"/>
                      <a:pt x="30108" y="31614"/>
                      <a:pt x="30009" y="31753"/>
                    </a:cubicBezTo>
                    <a:cubicBezTo>
                      <a:pt x="29982" y="31791"/>
                      <a:pt x="29963" y="31846"/>
                      <a:pt x="29929" y="31874"/>
                    </a:cubicBezTo>
                    <a:cubicBezTo>
                      <a:pt x="29644" y="32100"/>
                      <a:pt x="29477" y="32428"/>
                      <a:pt x="29217" y="32679"/>
                    </a:cubicBezTo>
                    <a:cubicBezTo>
                      <a:pt x="29053" y="32840"/>
                      <a:pt x="28904" y="33035"/>
                      <a:pt x="28756" y="33218"/>
                    </a:cubicBezTo>
                    <a:cubicBezTo>
                      <a:pt x="28524" y="33502"/>
                      <a:pt x="28261" y="33762"/>
                      <a:pt x="28010" y="34032"/>
                    </a:cubicBezTo>
                    <a:cubicBezTo>
                      <a:pt x="27926" y="34121"/>
                      <a:pt x="27898" y="34251"/>
                      <a:pt x="27799" y="34335"/>
                    </a:cubicBezTo>
                    <a:cubicBezTo>
                      <a:pt x="27515" y="34567"/>
                      <a:pt x="27270" y="34843"/>
                      <a:pt x="27004" y="35096"/>
                    </a:cubicBezTo>
                    <a:cubicBezTo>
                      <a:pt x="26861" y="35233"/>
                      <a:pt x="26719" y="35390"/>
                      <a:pt x="26524" y="35474"/>
                    </a:cubicBezTo>
                    <a:cubicBezTo>
                      <a:pt x="26394" y="35533"/>
                      <a:pt x="26338" y="35678"/>
                      <a:pt x="26221" y="35759"/>
                    </a:cubicBezTo>
                    <a:cubicBezTo>
                      <a:pt x="26066" y="35867"/>
                      <a:pt x="25914" y="35979"/>
                      <a:pt x="25747" y="36068"/>
                    </a:cubicBezTo>
                    <a:cubicBezTo>
                      <a:pt x="25673" y="36109"/>
                      <a:pt x="25589" y="36140"/>
                      <a:pt x="25537" y="36201"/>
                    </a:cubicBezTo>
                    <a:cubicBezTo>
                      <a:pt x="25357" y="36403"/>
                      <a:pt x="25103" y="36492"/>
                      <a:pt x="24887" y="36635"/>
                    </a:cubicBezTo>
                    <a:cubicBezTo>
                      <a:pt x="24472" y="36907"/>
                      <a:pt x="24011" y="37081"/>
                      <a:pt x="23534" y="37198"/>
                    </a:cubicBezTo>
                    <a:cubicBezTo>
                      <a:pt x="23390" y="37236"/>
                      <a:pt x="23239" y="37272"/>
                      <a:pt x="23081" y="37272"/>
                    </a:cubicBezTo>
                    <a:cubicBezTo>
                      <a:pt x="23032" y="37272"/>
                      <a:pt x="22981" y="37268"/>
                      <a:pt x="22930" y="37260"/>
                    </a:cubicBezTo>
                    <a:cubicBezTo>
                      <a:pt x="22763" y="37232"/>
                      <a:pt x="22596" y="37245"/>
                      <a:pt x="22426" y="37198"/>
                    </a:cubicBezTo>
                    <a:cubicBezTo>
                      <a:pt x="22082" y="37102"/>
                      <a:pt x="21813" y="36889"/>
                      <a:pt x="21528" y="36697"/>
                    </a:cubicBezTo>
                    <a:cubicBezTo>
                      <a:pt x="21126" y="36427"/>
                      <a:pt x="20801" y="36084"/>
                      <a:pt x="20566" y="35666"/>
                    </a:cubicBezTo>
                    <a:cubicBezTo>
                      <a:pt x="20405" y="35375"/>
                      <a:pt x="20278" y="35065"/>
                      <a:pt x="20129" y="34765"/>
                    </a:cubicBezTo>
                    <a:cubicBezTo>
                      <a:pt x="20033" y="34573"/>
                      <a:pt x="19928" y="34388"/>
                      <a:pt x="19906" y="34168"/>
                    </a:cubicBezTo>
                    <a:cubicBezTo>
                      <a:pt x="19906" y="34146"/>
                      <a:pt x="19900" y="34118"/>
                      <a:pt x="19888" y="34097"/>
                    </a:cubicBezTo>
                    <a:cubicBezTo>
                      <a:pt x="19677" y="33700"/>
                      <a:pt x="19634" y="33249"/>
                      <a:pt x="19498" y="32828"/>
                    </a:cubicBezTo>
                    <a:cubicBezTo>
                      <a:pt x="19454" y="32701"/>
                      <a:pt x="19417" y="32577"/>
                      <a:pt x="19355" y="32459"/>
                    </a:cubicBezTo>
                    <a:cubicBezTo>
                      <a:pt x="19315" y="32379"/>
                      <a:pt x="19275" y="32295"/>
                      <a:pt x="19265" y="32202"/>
                    </a:cubicBezTo>
                    <a:cubicBezTo>
                      <a:pt x="19222" y="31735"/>
                      <a:pt x="19002" y="31311"/>
                      <a:pt x="18937" y="30847"/>
                    </a:cubicBezTo>
                    <a:cubicBezTo>
                      <a:pt x="18919" y="30710"/>
                      <a:pt x="18838" y="30583"/>
                      <a:pt x="18795" y="30453"/>
                    </a:cubicBezTo>
                    <a:cubicBezTo>
                      <a:pt x="18715" y="30200"/>
                      <a:pt x="18674" y="29940"/>
                      <a:pt x="18634" y="29680"/>
                    </a:cubicBezTo>
                    <a:cubicBezTo>
                      <a:pt x="18622" y="29608"/>
                      <a:pt x="18612" y="29534"/>
                      <a:pt x="18591" y="29463"/>
                    </a:cubicBezTo>
                    <a:cubicBezTo>
                      <a:pt x="18380" y="28745"/>
                      <a:pt x="18247" y="28008"/>
                      <a:pt x="18111" y="27271"/>
                    </a:cubicBezTo>
                    <a:cubicBezTo>
                      <a:pt x="18077" y="27092"/>
                      <a:pt x="17990" y="26934"/>
                      <a:pt x="17941" y="26758"/>
                    </a:cubicBezTo>
                    <a:cubicBezTo>
                      <a:pt x="17848" y="26417"/>
                      <a:pt x="17808" y="26067"/>
                      <a:pt x="17718" y="25724"/>
                    </a:cubicBezTo>
                    <a:cubicBezTo>
                      <a:pt x="17647" y="25454"/>
                      <a:pt x="17560" y="25176"/>
                      <a:pt x="17541" y="24885"/>
                    </a:cubicBezTo>
                    <a:cubicBezTo>
                      <a:pt x="17529" y="24674"/>
                      <a:pt x="17458" y="24467"/>
                      <a:pt x="17393" y="24266"/>
                    </a:cubicBezTo>
                    <a:cubicBezTo>
                      <a:pt x="17315" y="24031"/>
                      <a:pt x="17312" y="23783"/>
                      <a:pt x="17247" y="23548"/>
                    </a:cubicBezTo>
                    <a:cubicBezTo>
                      <a:pt x="17210" y="23415"/>
                      <a:pt x="17142" y="23285"/>
                      <a:pt x="17130" y="23148"/>
                    </a:cubicBezTo>
                    <a:cubicBezTo>
                      <a:pt x="17083" y="22715"/>
                      <a:pt x="16925" y="22310"/>
                      <a:pt x="16823" y="21892"/>
                    </a:cubicBezTo>
                    <a:cubicBezTo>
                      <a:pt x="16730" y="21523"/>
                      <a:pt x="16566" y="21171"/>
                      <a:pt x="16415" y="20815"/>
                    </a:cubicBezTo>
                    <a:cubicBezTo>
                      <a:pt x="16201" y="20319"/>
                      <a:pt x="15929" y="19858"/>
                      <a:pt x="15644" y="19409"/>
                    </a:cubicBezTo>
                    <a:cubicBezTo>
                      <a:pt x="15483" y="19159"/>
                      <a:pt x="15319" y="18902"/>
                      <a:pt x="15099" y="18688"/>
                    </a:cubicBezTo>
                    <a:cubicBezTo>
                      <a:pt x="14895" y="18490"/>
                      <a:pt x="14715" y="18267"/>
                      <a:pt x="14514" y="18063"/>
                    </a:cubicBezTo>
                    <a:cubicBezTo>
                      <a:pt x="14248" y="17797"/>
                      <a:pt x="13923" y="17602"/>
                      <a:pt x="13589" y="17425"/>
                    </a:cubicBezTo>
                    <a:cubicBezTo>
                      <a:pt x="13403" y="17329"/>
                      <a:pt x="13205" y="17280"/>
                      <a:pt x="13016" y="17196"/>
                    </a:cubicBezTo>
                    <a:cubicBezTo>
                      <a:pt x="12984" y="17183"/>
                      <a:pt x="12952" y="17178"/>
                      <a:pt x="12920" y="17178"/>
                    </a:cubicBezTo>
                    <a:cubicBezTo>
                      <a:pt x="12855" y="17178"/>
                      <a:pt x="12789" y="17197"/>
                      <a:pt x="12723" y="17197"/>
                    </a:cubicBezTo>
                    <a:cubicBezTo>
                      <a:pt x="12707" y="17197"/>
                      <a:pt x="12691" y="17196"/>
                      <a:pt x="12675" y="17193"/>
                    </a:cubicBezTo>
                    <a:cubicBezTo>
                      <a:pt x="12558" y="17174"/>
                      <a:pt x="12459" y="17150"/>
                      <a:pt x="12366" y="17063"/>
                    </a:cubicBezTo>
                    <a:cubicBezTo>
                      <a:pt x="12210" y="16916"/>
                      <a:pt x="12031" y="16847"/>
                      <a:pt x="11852" y="16847"/>
                    </a:cubicBezTo>
                    <a:cubicBezTo>
                      <a:pt x="11604" y="16847"/>
                      <a:pt x="11354" y="16979"/>
                      <a:pt x="11162" y="17218"/>
                    </a:cubicBezTo>
                    <a:cubicBezTo>
                      <a:pt x="11149" y="17230"/>
                      <a:pt x="11137" y="17246"/>
                      <a:pt x="11137" y="17261"/>
                    </a:cubicBezTo>
                    <a:cubicBezTo>
                      <a:pt x="11140" y="17530"/>
                      <a:pt x="10954" y="17549"/>
                      <a:pt x="10747" y="17602"/>
                    </a:cubicBezTo>
                    <a:cubicBezTo>
                      <a:pt x="10580" y="17648"/>
                      <a:pt x="10400" y="17741"/>
                      <a:pt x="10308" y="17930"/>
                    </a:cubicBezTo>
                    <a:cubicBezTo>
                      <a:pt x="10221" y="18106"/>
                      <a:pt x="10103" y="18270"/>
                      <a:pt x="10020" y="18447"/>
                    </a:cubicBezTo>
                    <a:cubicBezTo>
                      <a:pt x="9976" y="18540"/>
                      <a:pt x="9925" y="18572"/>
                      <a:pt x="9843" y="18572"/>
                    </a:cubicBezTo>
                    <a:cubicBezTo>
                      <a:pt x="9833" y="18572"/>
                      <a:pt x="9821" y="18572"/>
                      <a:pt x="9809" y="18570"/>
                    </a:cubicBezTo>
                    <a:cubicBezTo>
                      <a:pt x="9785" y="18568"/>
                      <a:pt x="9762" y="18567"/>
                      <a:pt x="9739" y="18567"/>
                    </a:cubicBezTo>
                    <a:cubicBezTo>
                      <a:pt x="9561" y="18567"/>
                      <a:pt x="9404" y="18630"/>
                      <a:pt x="9264" y="18756"/>
                    </a:cubicBezTo>
                    <a:cubicBezTo>
                      <a:pt x="9203" y="18815"/>
                      <a:pt x="9165" y="18880"/>
                      <a:pt x="9119" y="18948"/>
                    </a:cubicBezTo>
                    <a:cubicBezTo>
                      <a:pt x="8884" y="19292"/>
                      <a:pt x="8896" y="19691"/>
                      <a:pt x="8862" y="20078"/>
                    </a:cubicBezTo>
                    <a:cubicBezTo>
                      <a:pt x="8850" y="20202"/>
                      <a:pt x="8819" y="20233"/>
                      <a:pt x="8695" y="20257"/>
                    </a:cubicBezTo>
                    <a:cubicBezTo>
                      <a:pt x="8311" y="20338"/>
                      <a:pt x="7952" y="20681"/>
                      <a:pt x="7946" y="21099"/>
                    </a:cubicBezTo>
                    <a:cubicBezTo>
                      <a:pt x="7937" y="21570"/>
                      <a:pt x="8048" y="22019"/>
                      <a:pt x="8274" y="22446"/>
                    </a:cubicBezTo>
                    <a:cubicBezTo>
                      <a:pt x="8419" y="22718"/>
                      <a:pt x="8590" y="22984"/>
                      <a:pt x="8701" y="23278"/>
                    </a:cubicBezTo>
                    <a:cubicBezTo>
                      <a:pt x="8778" y="23480"/>
                      <a:pt x="8921" y="23644"/>
                      <a:pt x="9023" y="23829"/>
                    </a:cubicBezTo>
                    <a:cubicBezTo>
                      <a:pt x="9153" y="24068"/>
                      <a:pt x="9289" y="24297"/>
                      <a:pt x="9413" y="24538"/>
                    </a:cubicBezTo>
                    <a:cubicBezTo>
                      <a:pt x="9580" y="24866"/>
                      <a:pt x="9757" y="25188"/>
                      <a:pt x="9927" y="25516"/>
                    </a:cubicBezTo>
                    <a:cubicBezTo>
                      <a:pt x="9973" y="25603"/>
                      <a:pt x="10010" y="25696"/>
                      <a:pt x="10048" y="25786"/>
                    </a:cubicBezTo>
                    <a:cubicBezTo>
                      <a:pt x="10088" y="25882"/>
                      <a:pt x="10032" y="25903"/>
                      <a:pt x="9952" y="25903"/>
                    </a:cubicBezTo>
                    <a:cubicBezTo>
                      <a:pt x="9527" y="25901"/>
                      <a:pt x="9100" y="25898"/>
                      <a:pt x="8674" y="25898"/>
                    </a:cubicBezTo>
                    <a:cubicBezTo>
                      <a:pt x="8483" y="25898"/>
                      <a:pt x="8292" y="25898"/>
                      <a:pt x="8101" y="25900"/>
                    </a:cubicBezTo>
                    <a:cubicBezTo>
                      <a:pt x="7996" y="25902"/>
                      <a:pt x="7892" y="25902"/>
                      <a:pt x="7787" y="25902"/>
                    </a:cubicBezTo>
                    <a:cubicBezTo>
                      <a:pt x="7683" y="25902"/>
                      <a:pt x="7578" y="25902"/>
                      <a:pt x="7474" y="25902"/>
                    </a:cubicBezTo>
                    <a:cubicBezTo>
                      <a:pt x="7265" y="25902"/>
                      <a:pt x="7056" y="25903"/>
                      <a:pt x="6847" y="25913"/>
                    </a:cubicBezTo>
                    <a:cubicBezTo>
                      <a:pt x="6636" y="25922"/>
                      <a:pt x="6425" y="25930"/>
                      <a:pt x="6214" y="25930"/>
                    </a:cubicBezTo>
                    <a:cubicBezTo>
                      <a:pt x="6024" y="25930"/>
                      <a:pt x="5835" y="25924"/>
                      <a:pt x="5646" y="25906"/>
                    </a:cubicBezTo>
                    <a:cubicBezTo>
                      <a:pt x="5561" y="25899"/>
                      <a:pt x="5475" y="25896"/>
                      <a:pt x="5389" y="25896"/>
                    </a:cubicBezTo>
                    <a:cubicBezTo>
                      <a:pt x="5123" y="25896"/>
                      <a:pt x="4854" y="25924"/>
                      <a:pt x="4587" y="25931"/>
                    </a:cubicBezTo>
                    <a:cubicBezTo>
                      <a:pt x="4538" y="25933"/>
                      <a:pt x="4488" y="25933"/>
                      <a:pt x="4439" y="25933"/>
                    </a:cubicBezTo>
                    <a:cubicBezTo>
                      <a:pt x="4389" y="25933"/>
                      <a:pt x="4340" y="25933"/>
                      <a:pt x="4290" y="25931"/>
                    </a:cubicBezTo>
                    <a:cubicBezTo>
                      <a:pt x="4280" y="25931"/>
                      <a:pt x="4270" y="25930"/>
                      <a:pt x="4261" y="25930"/>
                    </a:cubicBezTo>
                    <a:cubicBezTo>
                      <a:pt x="4090" y="25930"/>
                      <a:pt x="3986" y="26009"/>
                      <a:pt x="3974" y="26191"/>
                    </a:cubicBezTo>
                    <a:cubicBezTo>
                      <a:pt x="3956" y="26476"/>
                      <a:pt x="3965" y="26764"/>
                      <a:pt x="3978" y="27052"/>
                    </a:cubicBezTo>
                    <a:cubicBezTo>
                      <a:pt x="3993" y="27395"/>
                      <a:pt x="4039" y="27739"/>
                      <a:pt x="3981" y="28082"/>
                    </a:cubicBezTo>
                    <a:cubicBezTo>
                      <a:pt x="3962" y="28197"/>
                      <a:pt x="3959" y="28315"/>
                      <a:pt x="3965" y="28429"/>
                    </a:cubicBezTo>
                    <a:cubicBezTo>
                      <a:pt x="4009" y="29200"/>
                      <a:pt x="3937" y="29971"/>
                      <a:pt x="3959" y="30744"/>
                    </a:cubicBezTo>
                    <a:cubicBezTo>
                      <a:pt x="3962" y="30871"/>
                      <a:pt x="4009" y="30939"/>
                      <a:pt x="4132" y="30973"/>
                    </a:cubicBezTo>
                    <a:cubicBezTo>
                      <a:pt x="4254" y="31007"/>
                      <a:pt x="4377" y="31027"/>
                      <a:pt x="4500" y="31027"/>
                    </a:cubicBezTo>
                    <a:cubicBezTo>
                      <a:pt x="4549" y="31027"/>
                      <a:pt x="4598" y="31024"/>
                      <a:pt x="4646" y="31017"/>
                    </a:cubicBezTo>
                    <a:cubicBezTo>
                      <a:pt x="4746" y="31002"/>
                      <a:pt x="4846" y="30999"/>
                      <a:pt x="4945" y="30999"/>
                    </a:cubicBezTo>
                    <a:cubicBezTo>
                      <a:pt x="5027" y="30999"/>
                      <a:pt x="5108" y="31001"/>
                      <a:pt x="5189" y="31001"/>
                    </a:cubicBezTo>
                    <a:cubicBezTo>
                      <a:pt x="5301" y="31001"/>
                      <a:pt x="5414" y="30997"/>
                      <a:pt x="5525" y="30977"/>
                    </a:cubicBezTo>
                    <a:cubicBezTo>
                      <a:pt x="5556" y="30971"/>
                      <a:pt x="5588" y="30969"/>
                      <a:pt x="5620" y="30969"/>
                    </a:cubicBezTo>
                    <a:cubicBezTo>
                      <a:pt x="5727" y="30969"/>
                      <a:pt x="5837" y="30993"/>
                      <a:pt x="5941" y="30993"/>
                    </a:cubicBezTo>
                    <a:cubicBezTo>
                      <a:pt x="5950" y="30993"/>
                      <a:pt x="5959" y="30992"/>
                      <a:pt x="5968" y="30992"/>
                    </a:cubicBezTo>
                    <a:cubicBezTo>
                      <a:pt x="6032" y="30989"/>
                      <a:pt x="6096" y="30987"/>
                      <a:pt x="6161" y="30987"/>
                    </a:cubicBezTo>
                    <a:cubicBezTo>
                      <a:pt x="6411" y="30987"/>
                      <a:pt x="6661" y="31007"/>
                      <a:pt x="6910" y="31007"/>
                    </a:cubicBezTo>
                    <a:cubicBezTo>
                      <a:pt x="7021" y="31007"/>
                      <a:pt x="7132" y="31003"/>
                      <a:pt x="7243" y="30992"/>
                    </a:cubicBezTo>
                    <a:cubicBezTo>
                      <a:pt x="7273" y="30989"/>
                      <a:pt x="7304" y="30979"/>
                      <a:pt x="7332" y="30979"/>
                    </a:cubicBezTo>
                    <a:cubicBezTo>
                      <a:pt x="7335" y="30979"/>
                      <a:pt x="7339" y="30979"/>
                      <a:pt x="7342" y="30980"/>
                    </a:cubicBezTo>
                    <a:cubicBezTo>
                      <a:pt x="7480" y="31000"/>
                      <a:pt x="7617" y="31007"/>
                      <a:pt x="7754" y="31007"/>
                    </a:cubicBezTo>
                    <a:cubicBezTo>
                      <a:pt x="8063" y="31007"/>
                      <a:pt x="8371" y="30972"/>
                      <a:pt x="8679" y="30972"/>
                    </a:cubicBezTo>
                    <a:cubicBezTo>
                      <a:pt x="8741" y="30972"/>
                      <a:pt x="8803" y="30973"/>
                      <a:pt x="8865" y="30977"/>
                    </a:cubicBezTo>
                    <a:cubicBezTo>
                      <a:pt x="9013" y="30984"/>
                      <a:pt x="9160" y="30986"/>
                      <a:pt x="9308" y="30986"/>
                    </a:cubicBezTo>
                    <a:cubicBezTo>
                      <a:pt x="9443" y="30986"/>
                      <a:pt x="9578" y="30985"/>
                      <a:pt x="9712" y="30985"/>
                    </a:cubicBezTo>
                    <a:cubicBezTo>
                      <a:pt x="9846" y="30985"/>
                      <a:pt x="9979" y="30986"/>
                      <a:pt x="10113" y="30992"/>
                    </a:cubicBezTo>
                    <a:cubicBezTo>
                      <a:pt x="10376" y="31005"/>
                      <a:pt x="10639" y="31010"/>
                      <a:pt x="10902" y="31010"/>
                    </a:cubicBezTo>
                    <a:cubicBezTo>
                      <a:pt x="11017" y="31010"/>
                      <a:pt x="11131" y="31009"/>
                      <a:pt x="11245" y="31008"/>
                    </a:cubicBezTo>
                    <a:cubicBezTo>
                      <a:pt x="11295" y="31004"/>
                      <a:pt x="11341" y="31004"/>
                      <a:pt x="11391" y="30998"/>
                    </a:cubicBezTo>
                    <a:cubicBezTo>
                      <a:pt x="11453" y="30988"/>
                      <a:pt x="11504" y="30982"/>
                      <a:pt x="11545" y="30982"/>
                    </a:cubicBezTo>
                    <a:cubicBezTo>
                      <a:pt x="11682" y="30982"/>
                      <a:pt x="11723" y="31047"/>
                      <a:pt x="11769" y="31249"/>
                    </a:cubicBezTo>
                    <a:cubicBezTo>
                      <a:pt x="11880" y="31732"/>
                      <a:pt x="12019" y="32212"/>
                      <a:pt x="12121" y="32694"/>
                    </a:cubicBezTo>
                    <a:cubicBezTo>
                      <a:pt x="12251" y="33301"/>
                      <a:pt x="12409" y="33902"/>
                      <a:pt x="12499" y="34521"/>
                    </a:cubicBezTo>
                    <a:cubicBezTo>
                      <a:pt x="12552" y="34914"/>
                      <a:pt x="12672" y="35307"/>
                      <a:pt x="12756" y="35700"/>
                    </a:cubicBezTo>
                    <a:cubicBezTo>
                      <a:pt x="12833" y="36068"/>
                      <a:pt x="12942" y="36431"/>
                      <a:pt x="13019" y="36799"/>
                    </a:cubicBezTo>
                    <a:cubicBezTo>
                      <a:pt x="13084" y="37099"/>
                      <a:pt x="13192" y="37384"/>
                      <a:pt x="13257" y="37681"/>
                    </a:cubicBezTo>
                    <a:cubicBezTo>
                      <a:pt x="13288" y="37830"/>
                      <a:pt x="13270" y="37867"/>
                      <a:pt x="13124" y="37870"/>
                    </a:cubicBezTo>
                    <a:cubicBezTo>
                      <a:pt x="13050" y="37872"/>
                      <a:pt x="12975" y="37874"/>
                      <a:pt x="12900" y="37874"/>
                    </a:cubicBezTo>
                    <a:cubicBezTo>
                      <a:pt x="12794" y="37874"/>
                      <a:pt x="12688" y="37871"/>
                      <a:pt x="12583" y="37864"/>
                    </a:cubicBezTo>
                    <a:cubicBezTo>
                      <a:pt x="12414" y="37851"/>
                      <a:pt x="12246" y="37847"/>
                      <a:pt x="12078" y="37847"/>
                    </a:cubicBezTo>
                    <a:cubicBezTo>
                      <a:pt x="11911" y="37847"/>
                      <a:pt x="11744" y="37851"/>
                      <a:pt x="11577" y="37854"/>
                    </a:cubicBezTo>
                    <a:cubicBezTo>
                      <a:pt x="11320" y="37860"/>
                      <a:pt x="11062" y="37868"/>
                      <a:pt x="10803" y="37868"/>
                    </a:cubicBezTo>
                    <a:cubicBezTo>
                      <a:pt x="10668" y="37868"/>
                      <a:pt x="10532" y="37866"/>
                      <a:pt x="10397" y="37861"/>
                    </a:cubicBezTo>
                    <a:cubicBezTo>
                      <a:pt x="10119" y="37850"/>
                      <a:pt x="9839" y="37836"/>
                      <a:pt x="9559" y="37836"/>
                    </a:cubicBezTo>
                    <a:cubicBezTo>
                      <a:pt x="9438" y="37836"/>
                      <a:pt x="9317" y="37839"/>
                      <a:pt x="9196" y="37845"/>
                    </a:cubicBezTo>
                    <a:cubicBezTo>
                      <a:pt x="9003" y="37856"/>
                      <a:pt x="8811" y="37858"/>
                      <a:pt x="8620" y="37858"/>
                    </a:cubicBezTo>
                    <a:cubicBezTo>
                      <a:pt x="8492" y="37858"/>
                      <a:pt x="8364" y="37857"/>
                      <a:pt x="8237" y="37857"/>
                    </a:cubicBezTo>
                    <a:cubicBezTo>
                      <a:pt x="8037" y="37857"/>
                      <a:pt x="7837" y="37845"/>
                      <a:pt x="7637" y="37845"/>
                    </a:cubicBezTo>
                    <a:cubicBezTo>
                      <a:pt x="7617" y="37845"/>
                      <a:pt x="7597" y="37845"/>
                      <a:pt x="7577" y="37845"/>
                    </a:cubicBezTo>
                    <a:cubicBezTo>
                      <a:pt x="7467" y="37847"/>
                      <a:pt x="7356" y="37857"/>
                      <a:pt x="7244" y="37857"/>
                    </a:cubicBezTo>
                    <a:cubicBezTo>
                      <a:pt x="7177" y="37857"/>
                      <a:pt x="7109" y="37854"/>
                      <a:pt x="7042" y="37842"/>
                    </a:cubicBezTo>
                    <a:cubicBezTo>
                      <a:pt x="7002" y="37835"/>
                      <a:pt x="6962" y="37832"/>
                      <a:pt x="6923" y="37832"/>
                    </a:cubicBezTo>
                    <a:cubicBezTo>
                      <a:pt x="6808" y="37832"/>
                      <a:pt x="6693" y="37854"/>
                      <a:pt x="6578" y="37854"/>
                    </a:cubicBezTo>
                    <a:cubicBezTo>
                      <a:pt x="6566" y="37854"/>
                      <a:pt x="6555" y="37855"/>
                      <a:pt x="6543" y="37855"/>
                    </a:cubicBezTo>
                    <a:cubicBezTo>
                      <a:pt x="6291" y="37855"/>
                      <a:pt x="6038" y="37831"/>
                      <a:pt x="5787" y="37831"/>
                    </a:cubicBezTo>
                    <a:cubicBezTo>
                      <a:pt x="5699" y="37831"/>
                      <a:pt x="5610" y="37834"/>
                      <a:pt x="5522" y="37842"/>
                    </a:cubicBezTo>
                    <a:cubicBezTo>
                      <a:pt x="5421" y="37851"/>
                      <a:pt x="5319" y="37854"/>
                      <a:pt x="5218" y="37854"/>
                    </a:cubicBezTo>
                    <a:cubicBezTo>
                      <a:pt x="4958" y="37854"/>
                      <a:pt x="4699" y="37833"/>
                      <a:pt x="4439" y="37833"/>
                    </a:cubicBezTo>
                    <a:cubicBezTo>
                      <a:pt x="4350" y="37833"/>
                      <a:pt x="4262" y="37835"/>
                      <a:pt x="4173" y="37842"/>
                    </a:cubicBezTo>
                    <a:cubicBezTo>
                      <a:pt x="4100" y="37847"/>
                      <a:pt x="4027" y="37849"/>
                      <a:pt x="3954" y="37849"/>
                    </a:cubicBezTo>
                    <a:cubicBezTo>
                      <a:pt x="3775" y="37849"/>
                      <a:pt x="3592" y="37838"/>
                      <a:pt x="3411" y="37838"/>
                    </a:cubicBezTo>
                    <a:cubicBezTo>
                      <a:pt x="3354" y="37838"/>
                      <a:pt x="3297" y="37839"/>
                      <a:pt x="3241" y="37842"/>
                    </a:cubicBezTo>
                    <a:cubicBezTo>
                      <a:pt x="3144" y="37846"/>
                      <a:pt x="3048" y="37847"/>
                      <a:pt x="2951" y="37847"/>
                    </a:cubicBezTo>
                    <a:cubicBezTo>
                      <a:pt x="2726" y="37847"/>
                      <a:pt x="2502" y="37840"/>
                      <a:pt x="2278" y="37840"/>
                    </a:cubicBezTo>
                    <a:cubicBezTo>
                      <a:pt x="2214" y="37840"/>
                      <a:pt x="2150" y="37840"/>
                      <a:pt x="2086" y="37842"/>
                    </a:cubicBezTo>
                    <a:cubicBezTo>
                      <a:pt x="1937" y="37844"/>
                      <a:pt x="1788" y="37861"/>
                      <a:pt x="1639" y="37861"/>
                    </a:cubicBezTo>
                    <a:cubicBezTo>
                      <a:pt x="1559" y="37861"/>
                      <a:pt x="1480" y="37856"/>
                      <a:pt x="1399" y="37842"/>
                    </a:cubicBezTo>
                    <a:cubicBezTo>
                      <a:pt x="1378" y="37838"/>
                      <a:pt x="1356" y="37837"/>
                      <a:pt x="1334" y="37837"/>
                    </a:cubicBezTo>
                    <a:cubicBezTo>
                      <a:pt x="1220" y="37837"/>
                      <a:pt x="1101" y="37880"/>
                      <a:pt x="980" y="37880"/>
                    </a:cubicBezTo>
                    <a:cubicBezTo>
                      <a:pt x="973" y="37880"/>
                      <a:pt x="966" y="37879"/>
                      <a:pt x="960" y="37879"/>
                    </a:cubicBezTo>
                    <a:cubicBezTo>
                      <a:pt x="625" y="37864"/>
                      <a:pt x="579" y="37817"/>
                      <a:pt x="567" y="37486"/>
                    </a:cubicBezTo>
                    <a:cubicBezTo>
                      <a:pt x="551" y="37118"/>
                      <a:pt x="570" y="36746"/>
                      <a:pt x="573" y="36226"/>
                    </a:cubicBezTo>
                    <a:cubicBezTo>
                      <a:pt x="582" y="35923"/>
                      <a:pt x="585" y="35471"/>
                      <a:pt x="582" y="35019"/>
                    </a:cubicBezTo>
                    <a:cubicBezTo>
                      <a:pt x="579" y="34654"/>
                      <a:pt x="576" y="34282"/>
                      <a:pt x="567" y="33917"/>
                    </a:cubicBezTo>
                    <a:cubicBezTo>
                      <a:pt x="560" y="33580"/>
                      <a:pt x="542" y="33245"/>
                      <a:pt x="588" y="32908"/>
                    </a:cubicBezTo>
                    <a:cubicBezTo>
                      <a:pt x="607" y="32756"/>
                      <a:pt x="613" y="32592"/>
                      <a:pt x="582" y="32441"/>
                    </a:cubicBezTo>
                    <a:cubicBezTo>
                      <a:pt x="514" y="32103"/>
                      <a:pt x="594" y="31769"/>
                      <a:pt x="582" y="31432"/>
                    </a:cubicBezTo>
                    <a:cubicBezTo>
                      <a:pt x="570" y="31054"/>
                      <a:pt x="567" y="30676"/>
                      <a:pt x="563" y="30299"/>
                    </a:cubicBezTo>
                    <a:cubicBezTo>
                      <a:pt x="560" y="30085"/>
                      <a:pt x="557" y="29872"/>
                      <a:pt x="567" y="29658"/>
                    </a:cubicBezTo>
                    <a:cubicBezTo>
                      <a:pt x="582" y="29076"/>
                      <a:pt x="582" y="28494"/>
                      <a:pt x="570" y="27912"/>
                    </a:cubicBezTo>
                    <a:cubicBezTo>
                      <a:pt x="560" y="27485"/>
                      <a:pt x="588" y="27058"/>
                      <a:pt x="601" y="26634"/>
                    </a:cubicBezTo>
                    <a:cubicBezTo>
                      <a:pt x="610" y="26272"/>
                      <a:pt x="557" y="25913"/>
                      <a:pt x="573" y="25550"/>
                    </a:cubicBezTo>
                    <a:cubicBezTo>
                      <a:pt x="597" y="25012"/>
                      <a:pt x="570" y="24470"/>
                      <a:pt x="576" y="23932"/>
                    </a:cubicBezTo>
                    <a:cubicBezTo>
                      <a:pt x="585" y="23176"/>
                      <a:pt x="560" y="22418"/>
                      <a:pt x="557" y="21663"/>
                    </a:cubicBezTo>
                    <a:cubicBezTo>
                      <a:pt x="557" y="21304"/>
                      <a:pt x="622" y="20945"/>
                      <a:pt x="557" y="20586"/>
                    </a:cubicBezTo>
                    <a:cubicBezTo>
                      <a:pt x="672" y="20301"/>
                      <a:pt x="532" y="20016"/>
                      <a:pt x="563" y="19728"/>
                    </a:cubicBezTo>
                    <a:cubicBezTo>
                      <a:pt x="610" y="19298"/>
                      <a:pt x="613" y="18858"/>
                      <a:pt x="588" y="18428"/>
                    </a:cubicBezTo>
                    <a:cubicBezTo>
                      <a:pt x="560" y="17973"/>
                      <a:pt x="570" y="17521"/>
                      <a:pt x="570" y="17069"/>
                    </a:cubicBezTo>
                    <a:cubicBezTo>
                      <a:pt x="570" y="16791"/>
                      <a:pt x="567" y="16509"/>
                      <a:pt x="582" y="16230"/>
                    </a:cubicBezTo>
                    <a:cubicBezTo>
                      <a:pt x="594" y="16023"/>
                      <a:pt x="616" y="15806"/>
                      <a:pt x="573" y="15593"/>
                    </a:cubicBezTo>
                    <a:cubicBezTo>
                      <a:pt x="548" y="15453"/>
                      <a:pt x="573" y="15311"/>
                      <a:pt x="585" y="15175"/>
                    </a:cubicBezTo>
                    <a:cubicBezTo>
                      <a:pt x="619" y="14872"/>
                      <a:pt x="573" y="14568"/>
                      <a:pt x="576" y="14268"/>
                    </a:cubicBezTo>
                    <a:cubicBezTo>
                      <a:pt x="579" y="14150"/>
                      <a:pt x="582" y="14036"/>
                      <a:pt x="582" y="13921"/>
                    </a:cubicBezTo>
                    <a:cubicBezTo>
                      <a:pt x="579" y="13429"/>
                      <a:pt x="554" y="12934"/>
                      <a:pt x="576" y="12445"/>
                    </a:cubicBezTo>
                    <a:cubicBezTo>
                      <a:pt x="588" y="12126"/>
                      <a:pt x="594" y="11804"/>
                      <a:pt x="591" y="11488"/>
                    </a:cubicBezTo>
                    <a:cubicBezTo>
                      <a:pt x="591" y="11145"/>
                      <a:pt x="579" y="10801"/>
                      <a:pt x="576" y="10458"/>
                    </a:cubicBezTo>
                    <a:cubicBezTo>
                      <a:pt x="573" y="9990"/>
                      <a:pt x="613" y="9520"/>
                      <a:pt x="585" y="9055"/>
                    </a:cubicBezTo>
                    <a:cubicBezTo>
                      <a:pt x="563" y="8678"/>
                      <a:pt x="678" y="8300"/>
                      <a:pt x="554" y="7929"/>
                    </a:cubicBezTo>
                    <a:cubicBezTo>
                      <a:pt x="554" y="7923"/>
                      <a:pt x="551" y="7913"/>
                      <a:pt x="554" y="7904"/>
                    </a:cubicBezTo>
                    <a:cubicBezTo>
                      <a:pt x="644" y="7489"/>
                      <a:pt x="548" y="7071"/>
                      <a:pt x="554" y="6653"/>
                    </a:cubicBezTo>
                    <a:cubicBezTo>
                      <a:pt x="557" y="6279"/>
                      <a:pt x="610" y="5901"/>
                      <a:pt x="542" y="5524"/>
                    </a:cubicBezTo>
                    <a:cubicBezTo>
                      <a:pt x="536" y="5502"/>
                      <a:pt x="529" y="5471"/>
                      <a:pt x="539" y="5452"/>
                    </a:cubicBezTo>
                    <a:cubicBezTo>
                      <a:pt x="647" y="5192"/>
                      <a:pt x="551" y="4932"/>
                      <a:pt x="557" y="4672"/>
                    </a:cubicBezTo>
                    <a:cubicBezTo>
                      <a:pt x="557" y="4623"/>
                      <a:pt x="554" y="4573"/>
                      <a:pt x="563" y="4527"/>
                    </a:cubicBezTo>
                    <a:cubicBezTo>
                      <a:pt x="632" y="4199"/>
                      <a:pt x="551" y="3871"/>
                      <a:pt x="563" y="3546"/>
                    </a:cubicBezTo>
                    <a:cubicBezTo>
                      <a:pt x="579" y="3174"/>
                      <a:pt x="545" y="2806"/>
                      <a:pt x="567" y="2438"/>
                    </a:cubicBezTo>
                    <a:cubicBezTo>
                      <a:pt x="582" y="2150"/>
                      <a:pt x="570" y="1859"/>
                      <a:pt x="563" y="1574"/>
                    </a:cubicBezTo>
                    <a:cubicBezTo>
                      <a:pt x="560" y="1292"/>
                      <a:pt x="619" y="1014"/>
                      <a:pt x="579" y="735"/>
                    </a:cubicBezTo>
                    <a:cubicBezTo>
                      <a:pt x="561" y="610"/>
                      <a:pt x="624" y="536"/>
                      <a:pt x="745" y="536"/>
                    </a:cubicBezTo>
                    <a:cubicBezTo>
                      <a:pt x="753" y="536"/>
                      <a:pt x="760" y="537"/>
                      <a:pt x="768" y="537"/>
                    </a:cubicBezTo>
                    <a:cubicBezTo>
                      <a:pt x="839" y="541"/>
                      <a:pt x="910" y="542"/>
                      <a:pt x="982" y="542"/>
                    </a:cubicBezTo>
                    <a:cubicBezTo>
                      <a:pt x="1298" y="542"/>
                      <a:pt x="1614" y="512"/>
                      <a:pt x="1932" y="512"/>
                    </a:cubicBezTo>
                    <a:cubicBezTo>
                      <a:pt x="2011" y="512"/>
                      <a:pt x="2091" y="514"/>
                      <a:pt x="2170" y="518"/>
                    </a:cubicBezTo>
                    <a:cubicBezTo>
                      <a:pt x="2327" y="526"/>
                      <a:pt x="2486" y="537"/>
                      <a:pt x="2647" y="537"/>
                    </a:cubicBezTo>
                    <a:cubicBezTo>
                      <a:pt x="2765" y="537"/>
                      <a:pt x="2884" y="531"/>
                      <a:pt x="3003" y="512"/>
                    </a:cubicBezTo>
                    <a:cubicBezTo>
                      <a:pt x="3090" y="499"/>
                      <a:pt x="3178" y="495"/>
                      <a:pt x="3267" y="495"/>
                    </a:cubicBezTo>
                    <a:cubicBezTo>
                      <a:pt x="3413" y="495"/>
                      <a:pt x="3560" y="506"/>
                      <a:pt x="3707" y="506"/>
                    </a:cubicBezTo>
                    <a:cubicBezTo>
                      <a:pt x="3717" y="506"/>
                      <a:pt x="3728" y="506"/>
                      <a:pt x="3739" y="506"/>
                    </a:cubicBezTo>
                    <a:cubicBezTo>
                      <a:pt x="4074" y="506"/>
                      <a:pt x="4408" y="500"/>
                      <a:pt x="4742" y="500"/>
                    </a:cubicBezTo>
                    <a:cubicBezTo>
                      <a:pt x="4767" y="500"/>
                      <a:pt x="4792" y="500"/>
                      <a:pt x="4816" y="500"/>
                    </a:cubicBezTo>
                    <a:cubicBezTo>
                      <a:pt x="4891" y="500"/>
                      <a:pt x="4964" y="501"/>
                      <a:pt x="5036" y="515"/>
                    </a:cubicBezTo>
                    <a:cubicBezTo>
                      <a:pt x="5130" y="533"/>
                      <a:pt x="5223" y="543"/>
                      <a:pt x="5316" y="543"/>
                    </a:cubicBezTo>
                    <a:cubicBezTo>
                      <a:pt x="5419" y="543"/>
                      <a:pt x="5522" y="531"/>
                      <a:pt x="5624" y="503"/>
                    </a:cubicBezTo>
                    <a:cubicBezTo>
                      <a:pt x="5670" y="491"/>
                      <a:pt x="5717" y="485"/>
                      <a:pt x="5764" y="485"/>
                    </a:cubicBezTo>
                    <a:close/>
                    <a:moveTo>
                      <a:pt x="47638" y="34729"/>
                    </a:moveTo>
                    <a:cubicBezTo>
                      <a:pt x="47659" y="34729"/>
                      <a:pt x="47682" y="34734"/>
                      <a:pt x="47709" y="34744"/>
                    </a:cubicBezTo>
                    <a:cubicBezTo>
                      <a:pt x="47826" y="34793"/>
                      <a:pt x="47953" y="34830"/>
                      <a:pt x="48068" y="34886"/>
                    </a:cubicBezTo>
                    <a:cubicBezTo>
                      <a:pt x="48560" y="35130"/>
                      <a:pt x="49055" y="35372"/>
                      <a:pt x="49532" y="35641"/>
                    </a:cubicBezTo>
                    <a:cubicBezTo>
                      <a:pt x="49792" y="35787"/>
                      <a:pt x="50061" y="35948"/>
                      <a:pt x="50185" y="36254"/>
                    </a:cubicBezTo>
                    <a:cubicBezTo>
                      <a:pt x="50219" y="36338"/>
                      <a:pt x="50268" y="36415"/>
                      <a:pt x="50324" y="36486"/>
                    </a:cubicBezTo>
                    <a:cubicBezTo>
                      <a:pt x="50470" y="36672"/>
                      <a:pt x="50519" y="36882"/>
                      <a:pt x="50516" y="37111"/>
                    </a:cubicBezTo>
                    <a:cubicBezTo>
                      <a:pt x="50522" y="37427"/>
                      <a:pt x="50386" y="37703"/>
                      <a:pt x="50225" y="37960"/>
                    </a:cubicBezTo>
                    <a:cubicBezTo>
                      <a:pt x="50002" y="38325"/>
                      <a:pt x="49649" y="38548"/>
                      <a:pt x="49303" y="38780"/>
                    </a:cubicBezTo>
                    <a:cubicBezTo>
                      <a:pt x="49145" y="38888"/>
                      <a:pt x="48978" y="38969"/>
                      <a:pt x="48811" y="39052"/>
                    </a:cubicBezTo>
                    <a:cubicBezTo>
                      <a:pt x="48776" y="39068"/>
                      <a:pt x="48748" y="39079"/>
                      <a:pt x="48724" y="39079"/>
                    </a:cubicBezTo>
                    <a:cubicBezTo>
                      <a:pt x="48687" y="39079"/>
                      <a:pt x="48660" y="39054"/>
                      <a:pt x="48634" y="38981"/>
                    </a:cubicBezTo>
                    <a:cubicBezTo>
                      <a:pt x="48501" y="38616"/>
                      <a:pt x="48442" y="38235"/>
                      <a:pt x="48337" y="37864"/>
                    </a:cubicBezTo>
                    <a:cubicBezTo>
                      <a:pt x="48247" y="37536"/>
                      <a:pt x="48161" y="37201"/>
                      <a:pt x="48055" y="36876"/>
                    </a:cubicBezTo>
                    <a:cubicBezTo>
                      <a:pt x="48021" y="36774"/>
                      <a:pt x="48018" y="36663"/>
                      <a:pt x="47984" y="36564"/>
                    </a:cubicBezTo>
                    <a:cubicBezTo>
                      <a:pt x="47863" y="36201"/>
                      <a:pt x="47814" y="35815"/>
                      <a:pt x="47662" y="35459"/>
                    </a:cubicBezTo>
                    <a:cubicBezTo>
                      <a:pt x="47582" y="35276"/>
                      <a:pt x="47600" y="35069"/>
                      <a:pt x="47554" y="34877"/>
                    </a:cubicBezTo>
                    <a:cubicBezTo>
                      <a:pt x="47532" y="34785"/>
                      <a:pt x="47567" y="34729"/>
                      <a:pt x="47638" y="34729"/>
                    </a:cubicBezTo>
                    <a:close/>
                    <a:moveTo>
                      <a:pt x="34903" y="1"/>
                    </a:moveTo>
                    <a:cubicBezTo>
                      <a:pt x="34832" y="1"/>
                      <a:pt x="34762" y="9"/>
                      <a:pt x="34693" y="26"/>
                    </a:cubicBezTo>
                    <a:cubicBezTo>
                      <a:pt x="34587" y="53"/>
                      <a:pt x="34483" y="61"/>
                      <a:pt x="34379" y="61"/>
                    </a:cubicBezTo>
                    <a:cubicBezTo>
                      <a:pt x="34170" y="61"/>
                      <a:pt x="33962" y="26"/>
                      <a:pt x="33754" y="26"/>
                    </a:cubicBezTo>
                    <a:cubicBezTo>
                      <a:pt x="33748" y="26"/>
                      <a:pt x="33742" y="26"/>
                      <a:pt x="33736" y="26"/>
                    </a:cubicBezTo>
                    <a:cubicBezTo>
                      <a:pt x="33724" y="26"/>
                      <a:pt x="33712" y="27"/>
                      <a:pt x="33699" y="27"/>
                    </a:cubicBezTo>
                    <a:cubicBezTo>
                      <a:pt x="33567" y="27"/>
                      <a:pt x="33432" y="18"/>
                      <a:pt x="33298" y="18"/>
                    </a:cubicBezTo>
                    <a:cubicBezTo>
                      <a:pt x="33215" y="18"/>
                      <a:pt x="33132" y="21"/>
                      <a:pt x="33052" y="33"/>
                    </a:cubicBezTo>
                    <a:cubicBezTo>
                      <a:pt x="32926" y="51"/>
                      <a:pt x="32801" y="57"/>
                      <a:pt x="32675" y="57"/>
                    </a:cubicBezTo>
                    <a:cubicBezTo>
                      <a:pt x="32425" y="57"/>
                      <a:pt x="32175" y="33"/>
                      <a:pt x="31925" y="33"/>
                    </a:cubicBezTo>
                    <a:cubicBezTo>
                      <a:pt x="31894" y="33"/>
                      <a:pt x="31862" y="33"/>
                      <a:pt x="31831" y="33"/>
                    </a:cubicBezTo>
                    <a:cubicBezTo>
                      <a:pt x="31605" y="33"/>
                      <a:pt x="31379" y="27"/>
                      <a:pt x="31152" y="27"/>
                    </a:cubicBezTo>
                    <a:cubicBezTo>
                      <a:pt x="31017" y="27"/>
                      <a:pt x="30882" y="29"/>
                      <a:pt x="30746" y="36"/>
                    </a:cubicBezTo>
                    <a:cubicBezTo>
                      <a:pt x="30608" y="42"/>
                      <a:pt x="30468" y="66"/>
                      <a:pt x="30329" y="66"/>
                    </a:cubicBezTo>
                    <a:cubicBezTo>
                      <a:pt x="30272" y="66"/>
                      <a:pt x="30215" y="62"/>
                      <a:pt x="30158" y="51"/>
                    </a:cubicBezTo>
                    <a:cubicBezTo>
                      <a:pt x="29966" y="15"/>
                      <a:pt x="29774" y="4"/>
                      <a:pt x="29582" y="4"/>
                    </a:cubicBezTo>
                    <a:cubicBezTo>
                      <a:pt x="29291" y="4"/>
                      <a:pt x="29000" y="31"/>
                      <a:pt x="28709" y="42"/>
                    </a:cubicBezTo>
                    <a:cubicBezTo>
                      <a:pt x="28700" y="42"/>
                      <a:pt x="28690" y="42"/>
                      <a:pt x="28681" y="42"/>
                    </a:cubicBezTo>
                    <a:cubicBezTo>
                      <a:pt x="28583" y="42"/>
                      <a:pt x="28486" y="23"/>
                      <a:pt x="28389" y="23"/>
                    </a:cubicBezTo>
                    <a:cubicBezTo>
                      <a:pt x="28349" y="23"/>
                      <a:pt x="28310" y="26"/>
                      <a:pt x="28270" y="36"/>
                    </a:cubicBezTo>
                    <a:cubicBezTo>
                      <a:pt x="28187" y="56"/>
                      <a:pt x="28103" y="65"/>
                      <a:pt x="28021" y="65"/>
                    </a:cubicBezTo>
                    <a:cubicBezTo>
                      <a:pt x="27955" y="65"/>
                      <a:pt x="27890" y="59"/>
                      <a:pt x="27827" y="51"/>
                    </a:cubicBezTo>
                    <a:cubicBezTo>
                      <a:pt x="27694" y="32"/>
                      <a:pt x="27561" y="27"/>
                      <a:pt x="27428" y="27"/>
                    </a:cubicBezTo>
                    <a:cubicBezTo>
                      <a:pt x="27257" y="27"/>
                      <a:pt x="27087" y="36"/>
                      <a:pt x="26917" y="36"/>
                    </a:cubicBezTo>
                    <a:cubicBezTo>
                      <a:pt x="26830" y="36"/>
                      <a:pt x="26743" y="33"/>
                      <a:pt x="26657" y="26"/>
                    </a:cubicBezTo>
                    <a:cubicBezTo>
                      <a:pt x="26639" y="25"/>
                      <a:pt x="26621" y="25"/>
                      <a:pt x="26603" y="25"/>
                    </a:cubicBezTo>
                    <a:cubicBezTo>
                      <a:pt x="26467" y="25"/>
                      <a:pt x="26336" y="56"/>
                      <a:pt x="26203" y="56"/>
                    </a:cubicBezTo>
                    <a:cubicBezTo>
                      <a:pt x="26175" y="56"/>
                      <a:pt x="26147" y="55"/>
                      <a:pt x="26119" y="51"/>
                    </a:cubicBezTo>
                    <a:cubicBezTo>
                      <a:pt x="25857" y="20"/>
                      <a:pt x="25595" y="5"/>
                      <a:pt x="25333" y="5"/>
                    </a:cubicBezTo>
                    <a:cubicBezTo>
                      <a:pt x="25078" y="5"/>
                      <a:pt x="24823" y="19"/>
                      <a:pt x="24568" y="45"/>
                    </a:cubicBezTo>
                    <a:cubicBezTo>
                      <a:pt x="24467" y="55"/>
                      <a:pt x="24366" y="63"/>
                      <a:pt x="24266" y="63"/>
                    </a:cubicBezTo>
                    <a:cubicBezTo>
                      <a:pt x="24177" y="63"/>
                      <a:pt x="24088" y="56"/>
                      <a:pt x="23998" y="39"/>
                    </a:cubicBezTo>
                    <a:cubicBezTo>
                      <a:pt x="23900" y="21"/>
                      <a:pt x="23802" y="15"/>
                      <a:pt x="23704" y="15"/>
                    </a:cubicBezTo>
                    <a:cubicBezTo>
                      <a:pt x="23647" y="15"/>
                      <a:pt x="23591" y="17"/>
                      <a:pt x="23534" y="20"/>
                    </a:cubicBezTo>
                    <a:cubicBezTo>
                      <a:pt x="23384" y="30"/>
                      <a:pt x="23232" y="58"/>
                      <a:pt x="23085" y="58"/>
                    </a:cubicBezTo>
                    <a:cubicBezTo>
                      <a:pt x="23038" y="58"/>
                      <a:pt x="22992" y="55"/>
                      <a:pt x="22946" y="48"/>
                    </a:cubicBezTo>
                    <a:cubicBezTo>
                      <a:pt x="22874" y="36"/>
                      <a:pt x="22803" y="31"/>
                      <a:pt x="22732" y="31"/>
                    </a:cubicBezTo>
                    <a:cubicBezTo>
                      <a:pt x="22554" y="31"/>
                      <a:pt x="22378" y="59"/>
                      <a:pt x="22202" y="59"/>
                    </a:cubicBezTo>
                    <a:cubicBezTo>
                      <a:pt x="22131" y="59"/>
                      <a:pt x="22060" y="54"/>
                      <a:pt x="21989" y="42"/>
                    </a:cubicBezTo>
                    <a:cubicBezTo>
                      <a:pt x="21939" y="32"/>
                      <a:pt x="21889" y="29"/>
                      <a:pt x="21839" y="29"/>
                    </a:cubicBezTo>
                    <a:cubicBezTo>
                      <a:pt x="21739" y="29"/>
                      <a:pt x="21639" y="42"/>
                      <a:pt x="21538" y="42"/>
                    </a:cubicBezTo>
                    <a:cubicBezTo>
                      <a:pt x="21479" y="42"/>
                      <a:pt x="21420" y="37"/>
                      <a:pt x="21361" y="23"/>
                    </a:cubicBezTo>
                    <a:cubicBezTo>
                      <a:pt x="21329" y="14"/>
                      <a:pt x="21296" y="11"/>
                      <a:pt x="21262" y="11"/>
                    </a:cubicBezTo>
                    <a:cubicBezTo>
                      <a:pt x="21212" y="11"/>
                      <a:pt x="21161" y="18"/>
                      <a:pt x="21113" y="29"/>
                    </a:cubicBezTo>
                    <a:cubicBezTo>
                      <a:pt x="21024" y="50"/>
                      <a:pt x="20935" y="60"/>
                      <a:pt x="20845" y="60"/>
                    </a:cubicBezTo>
                    <a:cubicBezTo>
                      <a:pt x="20756" y="60"/>
                      <a:pt x="20666" y="50"/>
                      <a:pt x="20575" y="29"/>
                    </a:cubicBezTo>
                    <a:cubicBezTo>
                      <a:pt x="20513" y="15"/>
                      <a:pt x="20449" y="5"/>
                      <a:pt x="20385" y="5"/>
                    </a:cubicBezTo>
                    <a:cubicBezTo>
                      <a:pt x="20326" y="5"/>
                      <a:pt x="20267" y="13"/>
                      <a:pt x="20210" y="33"/>
                    </a:cubicBezTo>
                    <a:cubicBezTo>
                      <a:pt x="20151" y="50"/>
                      <a:pt x="20093" y="57"/>
                      <a:pt x="20035" y="57"/>
                    </a:cubicBezTo>
                    <a:cubicBezTo>
                      <a:pt x="19971" y="57"/>
                      <a:pt x="19907" y="49"/>
                      <a:pt x="19841" y="39"/>
                    </a:cubicBezTo>
                    <a:cubicBezTo>
                      <a:pt x="19783" y="28"/>
                      <a:pt x="19727" y="17"/>
                      <a:pt x="19668" y="17"/>
                    </a:cubicBezTo>
                    <a:cubicBezTo>
                      <a:pt x="19661" y="17"/>
                      <a:pt x="19653" y="17"/>
                      <a:pt x="19646" y="17"/>
                    </a:cubicBezTo>
                    <a:cubicBezTo>
                      <a:pt x="19420" y="29"/>
                      <a:pt x="19194" y="29"/>
                      <a:pt x="18965" y="42"/>
                    </a:cubicBezTo>
                    <a:cubicBezTo>
                      <a:pt x="18951" y="42"/>
                      <a:pt x="18937" y="43"/>
                      <a:pt x="18924" y="43"/>
                    </a:cubicBezTo>
                    <a:cubicBezTo>
                      <a:pt x="18811" y="43"/>
                      <a:pt x="18697" y="23"/>
                      <a:pt x="18583" y="23"/>
                    </a:cubicBezTo>
                    <a:cubicBezTo>
                      <a:pt x="18517" y="23"/>
                      <a:pt x="18450" y="30"/>
                      <a:pt x="18383" y="51"/>
                    </a:cubicBezTo>
                    <a:cubicBezTo>
                      <a:pt x="18354" y="60"/>
                      <a:pt x="18323" y="63"/>
                      <a:pt x="18291" y="63"/>
                    </a:cubicBezTo>
                    <a:cubicBezTo>
                      <a:pt x="18255" y="63"/>
                      <a:pt x="18219" y="59"/>
                      <a:pt x="18185" y="54"/>
                    </a:cubicBezTo>
                    <a:cubicBezTo>
                      <a:pt x="18058" y="38"/>
                      <a:pt x="17931" y="34"/>
                      <a:pt x="17803" y="34"/>
                    </a:cubicBezTo>
                    <a:cubicBezTo>
                      <a:pt x="17622" y="34"/>
                      <a:pt x="17441" y="43"/>
                      <a:pt x="17260" y="43"/>
                    </a:cubicBezTo>
                    <a:cubicBezTo>
                      <a:pt x="17196" y="43"/>
                      <a:pt x="17132" y="42"/>
                      <a:pt x="17068" y="39"/>
                    </a:cubicBezTo>
                    <a:cubicBezTo>
                      <a:pt x="17055" y="38"/>
                      <a:pt x="17042" y="38"/>
                      <a:pt x="17029" y="38"/>
                    </a:cubicBezTo>
                    <a:cubicBezTo>
                      <a:pt x="16900" y="38"/>
                      <a:pt x="16773" y="65"/>
                      <a:pt x="16646" y="65"/>
                    </a:cubicBezTo>
                    <a:cubicBezTo>
                      <a:pt x="16591" y="65"/>
                      <a:pt x="16535" y="60"/>
                      <a:pt x="16480" y="45"/>
                    </a:cubicBezTo>
                    <a:cubicBezTo>
                      <a:pt x="16340" y="8"/>
                      <a:pt x="16201" y="23"/>
                      <a:pt x="16062" y="8"/>
                    </a:cubicBezTo>
                    <a:cubicBezTo>
                      <a:pt x="16029" y="5"/>
                      <a:pt x="15996" y="3"/>
                      <a:pt x="15962" y="3"/>
                    </a:cubicBezTo>
                    <a:cubicBezTo>
                      <a:pt x="15765" y="3"/>
                      <a:pt x="15568" y="52"/>
                      <a:pt x="15370" y="52"/>
                    </a:cubicBezTo>
                    <a:cubicBezTo>
                      <a:pt x="15282" y="52"/>
                      <a:pt x="15194" y="42"/>
                      <a:pt x="15105" y="14"/>
                    </a:cubicBezTo>
                    <a:cubicBezTo>
                      <a:pt x="15101" y="13"/>
                      <a:pt x="15096" y="12"/>
                      <a:pt x="15092" y="12"/>
                    </a:cubicBezTo>
                    <a:cubicBezTo>
                      <a:pt x="15073" y="12"/>
                      <a:pt x="15051" y="20"/>
                      <a:pt x="15031" y="20"/>
                    </a:cubicBezTo>
                    <a:cubicBezTo>
                      <a:pt x="14790" y="29"/>
                      <a:pt x="14545" y="45"/>
                      <a:pt x="14304" y="45"/>
                    </a:cubicBezTo>
                    <a:cubicBezTo>
                      <a:pt x="14055" y="45"/>
                      <a:pt x="13806" y="25"/>
                      <a:pt x="13558" y="25"/>
                    </a:cubicBezTo>
                    <a:cubicBezTo>
                      <a:pt x="13480" y="25"/>
                      <a:pt x="13401" y="27"/>
                      <a:pt x="13322" y="33"/>
                    </a:cubicBezTo>
                    <a:cubicBezTo>
                      <a:pt x="13039" y="51"/>
                      <a:pt x="12754" y="61"/>
                      <a:pt x="12469" y="61"/>
                    </a:cubicBezTo>
                    <a:cubicBezTo>
                      <a:pt x="12219" y="61"/>
                      <a:pt x="11970" y="53"/>
                      <a:pt x="11722" y="36"/>
                    </a:cubicBezTo>
                    <a:cubicBezTo>
                      <a:pt x="11666" y="31"/>
                      <a:pt x="11611" y="29"/>
                      <a:pt x="11556" y="29"/>
                    </a:cubicBezTo>
                    <a:cubicBezTo>
                      <a:pt x="11368" y="29"/>
                      <a:pt x="11183" y="49"/>
                      <a:pt x="10995" y="49"/>
                    </a:cubicBezTo>
                    <a:cubicBezTo>
                      <a:pt x="10934" y="49"/>
                      <a:pt x="10873" y="47"/>
                      <a:pt x="10812" y="42"/>
                    </a:cubicBezTo>
                    <a:cubicBezTo>
                      <a:pt x="10668" y="31"/>
                      <a:pt x="10522" y="9"/>
                      <a:pt x="10373" y="9"/>
                    </a:cubicBezTo>
                    <a:cubicBezTo>
                      <a:pt x="10349" y="9"/>
                      <a:pt x="10325" y="10"/>
                      <a:pt x="10301" y="11"/>
                    </a:cubicBezTo>
                    <a:cubicBezTo>
                      <a:pt x="10191" y="18"/>
                      <a:pt x="10080" y="20"/>
                      <a:pt x="9969" y="20"/>
                    </a:cubicBezTo>
                    <a:cubicBezTo>
                      <a:pt x="9899" y="20"/>
                      <a:pt x="9829" y="19"/>
                      <a:pt x="9759" y="19"/>
                    </a:cubicBezTo>
                    <a:cubicBezTo>
                      <a:pt x="9563" y="19"/>
                      <a:pt x="9367" y="23"/>
                      <a:pt x="9172" y="57"/>
                    </a:cubicBezTo>
                    <a:cubicBezTo>
                      <a:pt x="9142" y="61"/>
                      <a:pt x="9111" y="63"/>
                      <a:pt x="9080" y="63"/>
                    </a:cubicBezTo>
                    <a:cubicBezTo>
                      <a:pt x="9035" y="63"/>
                      <a:pt x="8990" y="59"/>
                      <a:pt x="8949" y="48"/>
                    </a:cubicBezTo>
                    <a:cubicBezTo>
                      <a:pt x="8815" y="16"/>
                      <a:pt x="8680" y="9"/>
                      <a:pt x="8544" y="9"/>
                    </a:cubicBezTo>
                    <a:cubicBezTo>
                      <a:pt x="8429" y="9"/>
                      <a:pt x="8314" y="14"/>
                      <a:pt x="8199" y="14"/>
                    </a:cubicBezTo>
                    <a:cubicBezTo>
                      <a:pt x="8186" y="14"/>
                      <a:pt x="8173" y="14"/>
                      <a:pt x="8159" y="14"/>
                    </a:cubicBezTo>
                    <a:cubicBezTo>
                      <a:pt x="8149" y="14"/>
                      <a:pt x="8139" y="14"/>
                      <a:pt x="8130" y="14"/>
                    </a:cubicBezTo>
                    <a:cubicBezTo>
                      <a:pt x="8000" y="14"/>
                      <a:pt x="7870" y="26"/>
                      <a:pt x="7739" y="26"/>
                    </a:cubicBezTo>
                    <a:cubicBezTo>
                      <a:pt x="7674" y="26"/>
                      <a:pt x="7609" y="23"/>
                      <a:pt x="7543" y="14"/>
                    </a:cubicBezTo>
                    <a:cubicBezTo>
                      <a:pt x="7492" y="8"/>
                      <a:pt x="7440" y="5"/>
                      <a:pt x="7389" y="5"/>
                    </a:cubicBezTo>
                    <a:cubicBezTo>
                      <a:pt x="7218" y="5"/>
                      <a:pt x="7047" y="32"/>
                      <a:pt x="6873" y="32"/>
                    </a:cubicBezTo>
                    <a:cubicBezTo>
                      <a:pt x="6844" y="32"/>
                      <a:pt x="6814" y="31"/>
                      <a:pt x="6785" y="29"/>
                    </a:cubicBezTo>
                    <a:cubicBezTo>
                      <a:pt x="6772" y="28"/>
                      <a:pt x="6758" y="28"/>
                      <a:pt x="6745" y="28"/>
                    </a:cubicBezTo>
                    <a:cubicBezTo>
                      <a:pt x="6622" y="28"/>
                      <a:pt x="6491" y="63"/>
                      <a:pt x="6365" y="63"/>
                    </a:cubicBezTo>
                    <a:cubicBezTo>
                      <a:pt x="6326" y="63"/>
                      <a:pt x="6287" y="60"/>
                      <a:pt x="6250" y="51"/>
                    </a:cubicBezTo>
                    <a:cubicBezTo>
                      <a:pt x="6129" y="24"/>
                      <a:pt x="6010" y="16"/>
                      <a:pt x="5890" y="16"/>
                    </a:cubicBezTo>
                    <a:cubicBezTo>
                      <a:pt x="5685" y="16"/>
                      <a:pt x="5481" y="41"/>
                      <a:pt x="5275" y="41"/>
                    </a:cubicBezTo>
                    <a:cubicBezTo>
                      <a:pt x="5225" y="41"/>
                      <a:pt x="5174" y="39"/>
                      <a:pt x="5123" y="36"/>
                    </a:cubicBezTo>
                    <a:cubicBezTo>
                      <a:pt x="4943" y="21"/>
                      <a:pt x="4758" y="6"/>
                      <a:pt x="4572" y="6"/>
                    </a:cubicBezTo>
                    <a:cubicBezTo>
                      <a:pt x="4413" y="6"/>
                      <a:pt x="4254" y="17"/>
                      <a:pt x="4095" y="48"/>
                    </a:cubicBezTo>
                    <a:cubicBezTo>
                      <a:pt x="4026" y="62"/>
                      <a:pt x="3956" y="67"/>
                      <a:pt x="3886" y="67"/>
                    </a:cubicBezTo>
                    <a:cubicBezTo>
                      <a:pt x="3686" y="67"/>
                      <a:pt x="3484" y="26"/>
                      <a:pt x="3282" y="26"/>
                    </a:cubicBezTo>
                    <a:cubicBezTo>
                      <a:pt x="3268" y="26"/>
                      <a:pt x="3253" y="26"/>
                      <a:pt x="3238" y="26"/>
                    </a:cubicBezTo>
                    <a:cubicBezTo>
                      <a:pt x="3125" y="31"/>
                      <a:pt x="3010" y="65"/>
                      <a:pt x="2897" y="65"/>
                    </a:cubicBezTo>
                    <a:cubicBezTo>
                      <a:pt x="2856" y="65"/>
                      <a:pt x="2814" y="60"/>
                      <a:pt x="2773" y="48"/>
                    </a:cubicBezTo>
                    <a:cubicBezTo>
                      <a:pt x="2694" y="23"/>
                      <a:pt x="2613" y="16"/>
                      <a:pt x="2533" y="16"/>
                    </a:cubicBezTo>
                    <a:cubicBezTo>
                      <a:pt x="2434" y="16"/>
                      <a:pt x="2335" y="26"/>
                      <a:pt x="2238" y="26"/>
                    </a:cubicBezTo>
                    <a:cubicBezTo>
                      <a:pt x="2068" y="25"/>
                      <a:pt x="1898" y="15"/>
                      <a:pt x="1728" y="15"/>
                    </a:cubicBezTo>
                    <a:cubicBezTo>
                      <a:pt x="1571" y="15"/>
                      <a:pt x="1415" y="23"/>
                      <a:pt x="1260" y="54"/>
                    </a:cubicBezTo>
                    <a:cubicBezTo>
                      <a:pt x="1232" y="61"/>
                      <a:pt x="1203" y="63"/>
                      <a:pt x="1174" y="63"/>
                    </a:cubicBezTo>
                    <a:cubicBezTo>
                      <a:pt x="1120" y="63"/>
                      <a:pt x="1065" y="54"/>
                      <a:pt x="1012" y="42"/>
                    </a:cubicBezTo>
                    <a:cubicBezTo>
                      <a:pt x="952" y="28"/>
                      <a:pt x="893" y="23"/>
                      <a:pt x="833" y="23"/>
                    </a:cubicBezTo>
                    <a:cubicBezTo>
                      <a:pt x="687" y="23"/>
                      <a:pt x="543" y="56"/>
                      <a:pt x="402" y="82"/>
                    </a:cubicBezTo>
                    <a:cubicBezTo>
                      <a:pt x="176" y="119"/>
                      <a:pt x="71" y="268"/>
                      <a:pt x="65" y="503"/>
                    </a:cubicBezTo>
                    <a:cubicBezTo>
                      <a:pt x="59" y="676"/>
                      <a:pt x="99" y="850"/>
                      <a:pt x="77" y="1020"/>
                    </a:cubicBezTo>
                    <a:cubicBezTo>
                      <a:pt x="43" y="1274"/>
                      <a:pt x="127" y="1528"/>
                      <a:pt x="56" y="1778"/>
                    </a:cubicBezTo>
                    <a:cubicBezTo>
                      <a:pt x="46" y="1815"/>
                      <a:pt x="56" y="1862"/>
                      <a:pt x="65" y="1902"/>
                    </a:cubicBezTo>
                    <a:cubicBezTo>
                      <a:pt x="121" y="2171"/>
                      <a:pt x="108" y="2441"/>
                      <a:pt x="81" y="2713"/>
                    </a:cubicBezTo>
                    <a:cubicBezTo>
                      <a:pt x="34" y="3112"/>
                      <a:pt x="71" y="3515"/>
                      <a:pt x="96" y="3914"/>
                    </a:cubicBezTo>
                    <a:cubicBezTo>
                      <a:pt x="102" y="4004"/>
                      <a:pt x="93" y="4094"/>
                      <a:pt x="93" y="4183"/>
                    </a:cubicBezTo>
                    <a:cubicBezTo>
                      <a:pt x="87" y="4462"/>
                      <a:pt x="28" y="4741"/>
                      <a:pt x="68" y="5019"/>
                    </a:cubicBezTo>
                    <a:cubicBezTo>
                      <a:pt x="96" y="5183"/>
                      <a:pt x="102" y="5344"/>
                      <a:pt x="99" y="5511"/>
                    </a:cubicBezTo>
                    <a:cubicBezTo>
                      <a:pt x="90" y="5815"/>
                      <a:pt x="115" y="6118"/>
                      <a:pt x="62" y="6421"/>
                    </a:cubicBezTo>
                    <a:cubicBezTo>
                      <a:pt x="25" y="6635"/>
                      <a:pt x="84" y="6848"/>
                      <a:pt x="99" y="7062"/>
                    </a:cubicBezTo>
                    <a:cubicBezTo>
                      <a:pt x="115" y="7242"/>
                      <a:pt x="53" y="7424"/>
                      <a:pt x="77" y="7601"/>
                    </a:cubicBezTo>
                    <a:cubicBezTo>
                      <a:pt x="118" y="7898"/>
                      <a:pt x="56" y="8189"/>
                      <a:pt x="68" y="8483"/>
                    </a:cubicBezTo>
                    <a:cubicBezTo>
                      <a:pt x="77" y="8777"/>
                      <a:pt x="81" y="9068"/>
                      <a:pt x="87" y="9362"/>
                    </a:cubicBezTo>
                    <a:cubicBezTo>
                      <a:pt x="93" y="9591"/>
                      <a:pt x="124" y="9823"/>
                      <a:pt x="96" y="10049"/>
                    </a:cubicBezTo>
                    <a:cubicBezTo>
                      <a:pt x="68" y="10294"/>
                      <a:pt x="90" y="10541"/>
                      <a:pt x="65" y="10783"/>
                    </a:cubicBezTo>
                    <a:cubicBezTo>
                      <a:pt x="40" y="11024"/>
                      <a:pt x="87" y="11259"/>
                      <a:pt x="93" y="11498"/>
                    </a:cubicBezTo>
                    <a:cubicBezTo>
                      <a:pt x="99" y="11748"/>
                      <a:pt x="68" y="12002"/>
                      <a:pt x="59" y="12256"/>
                    </a:cubicBezTo>
                    <a:cubicBezTo>
                      <a:pt x="50" y="12420"/>
                      <a:pt x="124" y="12578"/>
                      <a:pt x="90" y="12745"/>
                    </a:cubicBezTo>
                    <a:cubicBezTo>
                      <a:pt x="50" y="12940"/>
                      <a:pt x="65" y="13138"/>
                      <a:pt x="77" y="13330"/>
                    </a:cubicBezTo>
                    <a:cubicBezTo>
                      <a:pt x="99" y="13640"/>
                      <a:pt x="16" y="13952"/>
                      <a:pt x="96" y="14259"/>
                    </a:cubicBezTo>
                    <a:cubicBezTo>
                      <a:pt x="105" y="14290"/>
                      <a:pt x="96" y="14327"/>
                      <a:pt x="90" y="14358"/>
                    </a:cubicBezTo>
                    <a:cubicBezTo>
                      <a:pt x="25" y="14642"/>
                      <a:pt x="74" y="14930"/>
                      <a:pt x="71" y="15218"/>
                    </a:cubicBezTo>
                    <a:cubicBezTo>
                      <a:pt x="65" y="15472"/>
                      <a:pt x="121" y="15729"/>
                      <a:pt x="96" y="15977"/>
                    </a:cubicBezTo>
                    <a:cubicBezTo>
                      <a:pt x="40" y="16500"/>
                      <a:pt x="121" y="17023"/>
                      <a:pt x="77" y="17546"/>
                    </a:cubicBezTo>
                    <a:cubicBezTo>
                      <a:pt x="65" y="17682"/>
                      <a:pt x="93" y="17821"/>
                      <a:pt x="65" y="17961"/>
                    </a:cubicBezTo>
                    <a:cubicBezTo>
                      <a:pt x="40" y="18072"/>
                      <a:pt x="40" y="18193"/>
                      <a:pt x="65" y="18304"/>
                    </a:cubicBezTo>
                    <a:cubicBezTo>
                      <a:pt x="130" y="18632"/>
                      <a:pt x="77" y="18960"/>
                      <a:pt x="96" y="19289"/>
                    </a:cubicBezTo>
                    <a:cubicBezTo>
                      <a:pt x="102" y="19422"/>
                      <a:pt x="99" y="19552"/>
                      <a:pt x="87" y="19685"/>
                    </a:cubicBezTo>
                    <a:cubicBezTo>
                      <a:pt x="65" y="19926"/>
                      <a:pt x="99" y="20171"/>
                      <a:pt x="81" y="20415"/>
                    </a:cubicBezTo>
                    <a:cubicBezTo>
                      <a:pt x="71" y="20570"/>
                      <a:pt x="96" y="20725"/>
                      <a:pt x="74" y="20880"/>
                    </a:cubicBezTo>
                    <a:cubicBezTo>
                      <a:pt x="31" y="21208"/>
                      <a:pt x="121" y="21536"/>
                      <a:pt x="68" y="21861"/>
                    </a:cubicBezTo>
                    <a:cubicBezTo>
                      <a:pt x="68" y="21870"/>
                      <a:pt x="71" y="21876"/>
                      <a:pt x="74" y="21886"/>
                    </a:cubicBezTo>
                    <a:cubicBezTo>
                      <a:pt x="121" y="22074"/>
                      <a:pt x="105" y="22263"/>
                      <a:pt x="74" y="22449"/>
                    </a:cubicBezTo>
                    <a:cubicBezTo>
                      <a:pt x="59" y="22542"/>
                      <a:pt x="40" y="22635"/>
                      <a:pt x="62" y="22718"/>
                    </a:cubicBezTo>
                    <a:cubicBezTo>
                      <a:pt x="118" y="22916"/>
                      <a:pt x="87" y="23114"/>
                      <a:pt x="71" y="23309"/>
                    </a:cubicBezTo>
                    <a:cubicBezTo>
                      <a:pt x="62" y="23433"/>
                      <a:pt x="68" y="23554"/>
                      <a:pt x="74" y="23678"/>
                    </a:cubicBezTo>
                    <a:cubicBezTo>
                      <a:pt x="93" y="23972"/>
                      <a:pt x="139" y="24269"/>
                      <a:pt x="84" y="24563"/>
                    </a:cubicBezTo>
                    <a:cubicBezTo>
                      <a:pt x="19" y="24916"/>
                      <a:pt x="87" y="25266"/>
                      <a:pt x="84" y="25615"/>
                    </a:cubicBezTo>
                    <a:cubicBezTo>
                      <a:pt x="81" y="25764"/>
                      <a:pt x="90" y="25909"/>
                      <a:pt x="77" y="26058"/>
                    </a:cubicBezTo>
                    <a:cubicBezTo>
                      <a:pt x="62" y="26284"/>
                      <a:pt x="46" y="26519"/>
                      <a:pt x="74" y="26745"/>
                    </a:cubicBezTo>
                    <a:cubicBezTo>
                      <a:pt x="105" y="26977"/>
                      <a:pt x="108" y="27200"/>
                      <a:pt x="71" y="27432"/>
                    </a:cubicBezTo>
                    <a:cubicBezTo>
                      <a:pt x="59" y="27513"/>
                      <a:pt x="50" y="27596"/>
                      <a:pt x="62" y="27677"/>
                    </a:cubicBezTo>
                    <a:cubicBezTo>
                      <a:pt x="102" y="27996"/>
                      <a:pt x="124" y="28318"/>
                      <a:pt x="90" y="28633"/>
                    </a:cubicBezTo>
                    <a:cubicBezTo>
                      <a:pt x="56" y="28952"/>
                      <a:pt x="111" y="29271"/>
                      <a:pt x="56" y="29584"/>
                    </a:cubicBezTo>
                    <a:cubicBezTo>
                      <a:pt x="25" y="29757"/>
                      <a:pt x="90" y="29927"/>
                      <a:pt x="87" y="30101"/>
                    </a:cubicBezTo>
                    <a:cubicBezTo>
                      <a:pt x="84" y="30419"/>
                      <a:pt x="22" y="30738"/>
                      <a:pt x="65" y="31060"/>
                    </a:cubicBezTo>
                    <a:cubicBezTo>
                      <a:pt x="96" y="31289"/>
                      <a:pt x="90" y="31518"/>
                      <a:pt x="87" y="31747"/>
                    </a:cubicBezTo>
                    <a:cubicBezTo>
                      <a:pt x="87" y="31856"/>
                      <a:pt x="40" y="31964"/>
                      <a:pt x="68" y="32063"/>
                    </a:cubicBezTo>
                    <a:cubicBezTo>
                      <a:pt x="152" y="32376"/>
                      <a:pt x="40" y="32685"/>
                      <a:pt x="71" y="32995"/>
                    </a:cubicBezTo>
                    <a:cubicBezTo>
                      <a:pt x="81" y="33106"/>
                      <a:pt x="111" y="33224"/>
                      <a:pt x="90" y="33335"/>
                    </a:cubicBezTo>
                    <a:cubicBezTo>
                      <a:pt x="0" y="33818"/>
                      <a:pt x="105" y="34301"/>
                      <a:pt x="90" y="34787"/>
                    </a:cubicBezTo>
                    <a:cubicBezTo>
                      <a:pt x="77" y="35217"/>
                      <a:pt x="105" y="35654"/>
                      <a:pt x="74" y="36084"/>
                    </a:cubicBezTo>
                    <a:cubicBezTo>
                      <a:pt x="56" y="36347"/>
                      <a:pt x="62" y="36610"/>
                      <a:pt x="84" y="36867"/>
                    </a:cubicBezTo>
                    <a:cubicBezTo>
                      <a:pt x="115" y="37195"/>
                      <a:pt x="25" y="37520"/>
                      <a:pt x="99" y="37845"/>
                    </a:cubicBezTo>
                    <a:cubicBezTo>
                      <a:pt x="108" y="37882"/>
                      <a:pt x="96" y="37926"/>
                      <a:pt x="90" y="37969"/>
                    </a:cubicBezTo>
                    <a:cubicBezTo>
                      <a:pt x="56" y="38199"/>
                      <a:pt x="152" y="38320"/>
                      <a:pt x="366" y="38320"/>
                    </a:cubicBezTo>
                    <a:cubicBezTo>
                      <a:pt x="388" y="38320"/>
                      <a:pt x="412" y="38318"/>
                      <a:pt x="436" y="38316"/>
                    </a:cubicBezTo>
                    <a:cubicBezTo>
                      <a:pt x="477" y="38312"/>
                      <a:pt x="518" y="38311"/>
                      <a:pt x="559" y="38311"/>
                    </a:cubicBezTo>
                    <a:cubicBezTo>
                      <a:pt x="601" y="38311"/>
                      <a:pt x="642" y="38312"/>
                      <a:pt x="684" y="38316"/>
                    </a:cubicBezTo>
                    <a:cubicBezTo>
                      <a:pt x="994" y="38331"/>
                      <a:pt x="1303" y="38359"/>
                      <a:pt x="1616" y="38359"/>
                    </a:cubicBezTo>
                    <a:cubicBezTo>
                      <a:pt x="1818" y="38357"/>
                      <a:pt x="2027" y="38310"/>
                      <a:pt x="2226" y="38310"/>
                    </a:cubicBezTo>
                    <a:cubicBezTo>
                      <a:pt x="2286" y="38310"/>
                      <a:pt x="2344" y="38314"/>
                      <a:pt x="2402" y="38325"/>
                    </a:cubicBezTo>
                    <a:cubicBezTo>
                      <a:pt x="2532" y="38349"/>
                      <a:pt x="2661" y="38357"/>
                      <a:pt x="2789" y="38357"/>
                    </a:cubicBezTo>
                    <a:cubicBezTo>
                      <a:pt x="3013" y="38357"/>
                      <a:pt x="3235" y="38333"/>
                      <a:pt x="3458" y="38333"/>
                    </a:cubicBezTo>
                    <a:cubicBezTo>
                      <a:pt x="3481" y="38333"/>
                      <a:pt x="3505" y="38334"/>
                      <a:pt x="3529" y="38334"/>
                    </a:cubicBezTo>
                    <a:cubicBezTo>
                      <a:pt x="3696" y="38337"/>
                      <a:pt x="3864" y="38341"/>
                      <a:pt x="4033" y="38341"/>
                    </a:cubicBezTo>
                    <a:cubicBezTo>
                      <a:pt x="4242" y="38341"/>
                      <a:pt x="4451" y="38335"/>
                      <a:pt x="4659" y="38312"/>
                    </a:cubicBezTo>
                    <a:cubicBezTo>
                      <a:pt x="4681" y="38310"/>
                      <a:pt x="4703" y="38309"/>
                      <a:pt x="4725" y="38309"/>
                    </a:cubicBezTo>
                    <a:cubicBezTo>
                      <a:pt x="4874" y="38309"/>
                      <a:pt x="5018" y="38359"/>
                      <a:pt x="5165" y="38359"/>
                    </a:cubicBezTo>
                    <a:cubicBezTo>
                      <a:pt x="5184" y="38359"/>
                      <a:pt x="5203" y="38358"/>
                      <a:pt x="5222" y="38356"/>
                    </a:cubicBezTo>
                    <a:cubicBezTo>
                      <a:pt x="5397" y="38337"/>
                      <a:pt x="5573" y="38332"/>
                      <a:pt x="5749" y="38332"/>
                    </a:cubicBezTo>
                    <a:cubicBezTo>
                      <a:pt x="5960" y="38332"/>
                      <a:pt x="6171" y="38339"/>
                      <a:pt x="6382" y="38339"/>
                    </a:cubicBezTo>
                    <a:cubicBezTo>
                      <a:pt x="6575" y="38339"/>
                      <a:pt x="6769" y="38333"/>
                      <a:pt x="6961" y="38309"/>
                    </a:cubicBezTo>
                    <a:cubicBezTo>
                      <a:pt x="7011" y="38303"/>
                      <a:pt x="7062" y="38299"/>
                      <a:pt x="7112" y="38299"/>
                    </a:cubicBezTo>
                    <a:cubicBezTo>
                      <a:pt x="7179" y="38299"/>
                      <a:pt x="7245" y="38305"/>
                      <a:pt x="7308" y="38316"/>
                    </a:cubicBezTo>
                    <a:cubicBezTo>
                      <a:pt x="7437" y="38340"/>
                      <a:pt x="7566" y="38351"/>
                      <a:pt x="7694" y="38351"/>
                    </a:cubicBezTo>
                    <a:cubicBezTo>
                      <a:pt x="7827" y="38351"/>
                      <a:pt x="7959" y="38339"/>
                      <a:pt x="8091" y="38319"/>
                    </a:cubicBezTo>
                    <a:cubicBezTo>
                      <a:pt x="8136" y="38313"/>
                      <a:pt x="8184" y="38305"/>
                      <a:pt x="8228" y="38305"/>
                    </a:cubicBezTo>
                    <a:cubicBezTo>
                      <a:pt x="8258" y="38305"/>
                      <a:pt x="8286" y="38309"/>
                      <a:pt x="8311" y="38319"/>
                    </a:cubicBezTo>
                    <a:cubicBezTo>
                      <a:pt x="8390" y="38350"/>
                      <a:pt x="8468" y="38358"/>
                      <a:pt x="8546" y="38358"/>
                    </a:cubicBezTo>
                    <a:cubicBezTo>
                      <a:pt x="8624" y="38358"/>
                      <a:pt x="8701" y="38350"/>
                      <a:pt x="8778" y="38347"/>
                    </a:cubicBezTo>
                    <a:cubicBezTo>
                      <a:pt x="8873" y="38342"/>
                      <a:pt x="8967" y="38340"/>
                      <a:pt x="9060" y="38340"/>
                    </a:cubicBezTo>
                    <a:cubicBezTo>
                      <a:pt x="9154" y="38340"/>
                      <a:pt x="9247" y="38342"/>
                      <a:pt x="9342" y="38347"/>
                    </a:cubicBezTo>
                    <a:cubicBezTo>
                      <a:pt x="9505" y="38357"/>
                      <a:pt x="9669" y="38369"/>
                      <a:pt x="9833" y="38369"/>
                    </a:cubicBezTo>
                    <a:cubicBezTo>
                      <a:pt x="9950" y="38369"/>
                      <a:pt x="10066" y="38363"/>
                      <a:pt x="10181" y="38347"/>
                    </a:cubicBezTo>
                    <a:cubicBezTo>
                      <a:pt x="10261" y="38335"/>
                      <a:pt x="10339" y="38330"/>
                      <a:pt x="10417" y="38330"/>
                    </a:cubicBezTo>
                    <a:cubicBezTo>
                      <a:pt x="10501" y="38330"/>
                      <a:pt x="10585" y="38335"/>
                      <a:pt x="10670" y="38343"/>
                    </a:cubicBezTo>
                    <a:cubicBezTo>
                      <a:pt x="10734" y="38349"/>
                      <a:pt x="10799" y="38351"/>
                      <a:pt x="10863" y="38351"/>
                    </a:cubicBezTo>
                    <a:cubicBezTo>
                      <a:pt x="11047" y="38351"/>
                      <a:pt x="11232" y="38334"/>
                      <a:pt x="11416" y="38334"/>
                    </a:cubicBezTo>
                    <a:cubicBezTo>
                      <a:pt x="11486" y="38334"/>
                      <a:pt x="11556" y="38337"/>
                      <a:pt x="11626" y="38343"/>
                    </a:cubicBezTo>
                    <a:cubicBezTo>
                      <a:pt x="11629" y="38344"/>
                      <a:pt x="11632" y="38344"/>
                      <a:pt x="11635" y="38344"/>
                    </a:cubicBezTo>
                    <a:cubicBezTo>
                      <a:pt x="11663" y="38344"/>
                      <a:pt x="11694" y="38331"/>
                      <a:pt x="11722" y="38325"/>
                    </a:cubicBezTo>
                    <a:cubicBezTo>
                      <a:pt x="11773" y="38311"/>
                      <a:pt x="11827" y="38302"/>
                      <a:pt x="11879" y="38302"/>
                    </a:cubicBezTo>
                    <a:cubicBezTo>
                      <a:pt x="11918" y="38302"/>
                      <a:pt x="11956" y="38307"/>
                      <a:pt x="11991" y="38319"/>
                    </a:cubicBezTo>
                    <a:cubicBezTo>
                      <a:pt x="12052" y="38338"/>
                      <a:pt x="12112" y="38345"/>
                      <a:pt x="12171" y="38345"/>
                    </a:cubicBezTo>
                    <a:cubicBezTo>
                      <a:pt x="12243" y="38345"/>
                      <a:pt x="12314" y="38335"/>
                      <a:pt x="12381" y="38325"/>
                    </a:cubicBezTo>
                    <a:cubicBezTo>
                      <a:pt x="12462" y="38313"/>
                      <a:pt x="12542" y="38309"/>
                      <a:pt x="12621" y="38309"/>
                    </a:cubicBezTo>
                    <a:cubicBezTo>
                      <a:pt x="12730" y="38309"/>
                      <a:pt x="12839" y="38317"/>
                      <a:pt x="12948" y="38328"/>
                    </a:cubicBezTo>
                    <a:cubicBezTo>
                      <a:pt x="13009" y="38333"/>
                      <a:pt x="13069" y="38344"/>
                      <a:pt x="13131" y="38344"/>
                    </a:cubicBezTo>
                    <a:cubicBezTo>
                      <a:pt x="13174" y="38344"/>
                      <a:pt x="13218" y="38339"/>
                      <a:pt x="13264" y="38322"/>
                    </a:cubicBezTo>
                    <a:cubicBezTo>
                      <a:pt x="13287" y="38313"/>
                      <a:pt x="13309" y="38309"/>
                      <a:pt x="13331" y="38309"/>
                    </a:cubicBezTo>
                    <a:cubicBezTo>
                      <a:pt x="13411" y="38309"/>
                      <a:pt x="13473" y="38366"/>
                      <a:pt x="13493" y="38452"/>
                    </a:cubicBezTo>
                    <a:cubicBezTo>
                      <a:pt x="13530" y="38607"/>
                      <a:pt x="13613" y="38740"/>
                      <a:pt x="13666" y="38888"/>
                    </a:cubicBezTo>
                    <a:cubicBezTo>
                      <a:pt x="13824" y="39325"/>
                      <a:pt x="13935" y="39780"/>
                      <a:pt x="14164" y="40198"/>
                    </a:cubicBezTo>
                    <a:cubicBezTo>
                      <a:pt x="14260" y="40371"/>
                      <a:pt x="14325" y="40569"/>
                      <a:pt x="14403" y="40758"/>
                    </a:cubicBezTo>
                    <a:cubicBezTo>
                      <a:pt x="14462" y="40903"/>
                      <a:pt x="14530" y="41039"/>
                      <a:pt x="14619" y="41169"/>
                    </a:cubicBezTo>
                    <a:cubicBezTo>
                      <a:pt x="14768" y="41386"/>
                      <a:pt x="14907" y="41609"/>
                      <a:pt x="15016" y="41850"/>
                    </a:cubicBezTo>
                    <a:cubicBezTo>
                      <a:pt x="15102" y="42045"/>
                      <a:pt x="15204" y="42234"/>
                      <a:pt x="15341" y="42395"/>
                    </a:cubicBezTo>
                    <a:cubicBezTo>
                      <a:pt x="15536" y="42624"/>
                      <a:pt x="15675" y="42900"/>
                      <a:pt x="15926" y="43079"/>
                    </a:cubicBezTo>
                    <a:cubicBezTo>
                      <a:pt x="15950" y="43098"/>
                      <a:pt x="15969" y="43132"/>
                      <a:pt x="15981" y="43160"/>
                    </a:cubicBezTo>
                    <a:cubicBezTo>
                      <a:pt x="16136" y="43506"/>
                      <a:pt x="16467" y="43692"/>
                      <a:pt x="16715" y="43952"/>
                    </a:cubicBezTo>
                    <a:cubicBezTo>
                      <a:pt x="16879" y="44129"/>
                      <a:pt x="17093" y="44265"/>
                      <a:pt x="17272" y="44435"/>
                    </a:cubicBezTo>
                    <a:cubicBezTo>
                      <a:pt x="17452" y="44605"/>
                      <a:pt x="17665" y="44729"/>
                      <a:pt x="17866" y="44868"/>
                    </a:cubicBezTo>
                    <a:cubicBezTo>
                      <a:pt x="18145" y="45070"/>
                      <a:pt x="18451" y="45231"/>
                      <a:pt x="18752" y="45398"/>
                    </a:cubicBezTo>
                    <a:cubicBezTo>
                      <a:pt x="19089" y="45583"/>
                      <a:pt x="19442" y="45741"/>
                      <a:pt x="19810" y="45843"/>
                    </a:cubicBezTo>
                    <a:cubicBezTo>
                      <a:pt x="20024" y="45902"/>
                      <a:pt x="20241" y="45952"/>
                      <a:pt x="20445" y="46038"/>
                    </a:cubicBezTo>
                    <a:cubicBezTo>
                      <a:pt x="20631" y="46119"/>
                      <a:pt x="20835" y="46107"/>
                      <a:pt x="21017" y="46162"/>
                    </a:cubicBezTo>
                    <a:cubicBezTo>
                      <a:pt x="21225" y="46227"/>
                      <a:pt x="21442" y="46261"/>
                      <a:pt x="21643" y="46264"/>
                    </a:cubicBezTo>
                    <a:cubicBezTo>
                      <a:pt x="21940" y="46271"/>
                      <a:pt x="22234" y="46317"/>
                      <a:pt x="22525" y="46348"/>
                    </a:cubicBezTo>
                    <a:cubicBezTo>
                      <a:pt x="22645" y="46360"/>
                      <a:pt x="22765" y="46366"/>
                      <a:pt x="22884" y="46366"/>
                    </a:cubicBezTo>
                    <a:cubicBezTo>
                      <a:pt x="23299" y="46366"/>
                      <a:pt x="23707" y="46303"/>
                      <a:pt x="24116" y="46264"/>
                    </a:cubicBezTo>
                    <a:cubicBezTo>
                      <a:pt x="24299" y="46246"/>
                      <a:pt x="24497" y="46271"/>
                      <a:pt x="24673" y="46193"/>
                    </a:cubicBezTo>
                    <a:cubicBezTo>
                      <a:pt x="25079" y="46011"/>
                      <a:pt x="25534" y="46011"/>
                      <a:pt x="25951" y="45847"/>
                    </a:cubicBezTo>
                    <a:cubicBezTo>
                      <a:pt x="26459" y="45645"/>
                      <a:pt x="26979" y="45475"/>
                      <a:pt x="27487" y="45271"/>
                    </a:cubicBezTo>
                    <a:cubicBezTo>
                      <a:pt x="27750" y="45166"/>
                      <a:pt x="27997" y="45036"/>
                      <a:pt x="28233" y="44896"/>
                    </a:cubicBezTo>
                    <a:cubicBezTo>
                      <a:pt x="28740" y="44599"/>
                      <a:pt x="29276" y="44348"/>
                      <a:pt x="29756" y="43999"/>
                    </a:cubicBezTo>
                    <a:cubicBezTo>
                      <a:pt x="30090" y="43754"/>
                      <a:pt x="30443" y="43531"/>
                      <a:pt x="30799" y="43315"/>
                    </a:cubicBezTo>
                    <a:cubicBezTo>
                      <a:pt x="30876" y="43271"/>
                      <a:pt x="30938" y="43197"/>
                      <a:pt x="31009" y="43147"/>
                    </a:cubicBezTo>
                    <a:cubicBezTo>
                      <a:pt x="31032" y="43132"/>
                      <a:pt x="31056" y="43124"/>
                      <a:pt x="31078" y="43124"/>
                    </a:cubicBezTo>
                    <a:cubicBezTo>
                      <a:pt x="31113" y="43124"/>
                      <a:pt x="31141" y="43146"/>
                      <a:pt x="31139" y="43194"/>
                    </a:cubicBezTo>
                    <a:cubicBezTo>
                      <a:pt x="31136" y="43392"/>
                      <a:pt x="31269" y="43553"/>
                      <a:pt x="31285" y="43739"/>
                    </a:cubicBezTo>
                    <a:cubicBezTo>
                      <a:pt x="31303" y="43980"/>
                      <a:pt x="31405" y="44200"/>
                      <a:pt x="31467" y="44426"/>
                    </a:cubicBezTo>
                    <a:cubicBezTo>
                      <a:pt x="31560" y="44757"/>
                      <a:pt x="31647" y="45091"/>
                      <a:pt x="31765" y="45413"/>
                    </a:cubicBezTo>
                    <a:cubicBezTo>
                      <a:pt x="31817" y="45549"/>
                      <a:pt x="31882" y="45689"/>
                      <a:pt x="31888" y="45840"/>
                    </a:cubicBezTo>
                    <a:cubicBezTo>
                      <a:pt x="31898" y="46048"/>
                      <a:pt x="31981" y="46240"/>
                      <a:pt x="32040" y="46435"/>
                    </a:cubicBezTo>
                    <a:cubicBezTo>
                      <a:pt x="32130" y="46732"/>
                      <a:pt x="32235" y="47023"/>
                      <a:pt x="32288" y="47335"/>
                    </a:cubicBezTo>
                    <a:cubicBezTo>
                      <a:pt x="32325" y="47549"/>
                      <a:pt x="32371" y="47772"/>
                      <a:pt x="32492" y="47964"/>
                    </a:cubicBezTo>
                    <a:cubicBezTo>
                      <a:pt x="32542" y="48043"/>
                      <a:pt x="32589" y="48078"/>
                      <a:pt x="32649" y="48078"/>
                    </a:cubicBezTo>
                    <a:cubicBezTo>
                      <a:pt x="32682" y="48078"/>
                      <a:pt x="32720" y="48067"/>
                      <a:pt x="32764" y="48047"/>
                    </a:cubicBezTo>
                    <a:cubicBezTo>
                      <a:pt x="32922" y="47976"/>
                      <a:pt x="32972" y="47902"/>
                      <a:pt x="32931" y="47763"/>
                    </a:cubicBezTo>
                    <a:cubicBezTo>
                      <a:pt x="32854" y="47515"/>
                      <a:pt x="32774" y="47270"/>
                      <a:pt x="32733" y="47010"/>
                    </a:cubicBezTo>
                    <a:cubicBezTo>
                      <a:pt x="32715" y="46893"/>
                      <a:pt x="32634" y="46784"/>
                      <a:pt x="32610" y="46664"/>
                    </a:cubicBezTo>
                    <a:cubicBezTo>
                      <a:pt x="32517" y="46230"/>
                      <a:pt x="32380" y="45809"/>
                      <a:pt x="32247" y="45388"/>
                    </a:cubicBezTo>
                    <a:cubicBezTo>
                      <a:pt x="32117" y="44983"/>
                      <a:pt x="32052" y="44562"/>
                      <a:pt x="31922" y="44153"/>
                    </a:cubicBezTo>
                    <a:cubicBezTo>
                      <a:pt x="31873" y="43999"/>
                      <a:pt x="31795" y="43853"/>
                      <a:pt x="31765" y="43689"/>
                    </a:cubicBezTo>
                    <a:cubicBezTo>
                      <a:pt x="31746" y="43599"/>
                      <a:pt x="31718" y="43506"/>
                      <a:pt x="31789" y="43432"/>
                    </a:cubicBezTo>
                    <a:cubicBezTo>
                      <a:pt x="31947" y="43265"/>
                      <a:pt x="32052" y="43051"/>
                      <a:pt x="32254" y="42921"/>
                    </a:cubicBezTo>
                    <a:cubicBezTo>
                      <a:pt x="32303" y="42890"/>
                      <a:pt x="32346" y="42856"/>
                      <a:pt x="32377" y="42804"/>
                    </a:cubicBezTo>
                    <a:cubicBezTo>
                      <a:pt x="32473" y="42627"/>
                      <a:pt x="32625" y="42497"/>
                      <a:pt x="32761" y="42355"/>
                    </a:cubicBezTo>
                    <a:cubicBezTo>
                      <a:pt x="32925" y="42185"/>
                      <a:pt x="33099" y="42018"/>
                      <a:pt x="33241" y="41829"/>
                    </a:cubicBezTo>
                    <a:cubicBezTo>
                      <a:pt x="33349" y="41683"/>
                      <a:pt x="33464" y="41544"/>
                      <a:pt x="33603" y="41426"/>
                    </a:cubicBezTo>
                    <a:cubicBezTo>
                      <a:pt x="33653" y="41386"/>
                      <a:pt x="33696" y="41340"/>
                      <a:pt x="33736" y="41287"/>
                    </a:cubicBezTo>
                    <a:cubicBezTo>
                      <a:pt x="33860" y="41123"/>
                      <a:pt x="33975" y="40947"/>
                      <a:pt x="34123" y="40807"/>
                    </a:cubicBezTo>
                    <a:cubicBezTo>
                      <a:pt x="34315" y="40625"/>
                      <a:pt x="34306" y="40411"/>
                      <a:pt x="34266" y="40191"/>
                    </a:cubicBezTo>
                    <a:cubicBezTo>
                      <a:pt x="34250" y="40105"/>
                      <a:pt x="34187" y="40053"/>
                      <a:pt x="34114" y="40053"/>
                    </a:cubicBezTo>
                    <a:cubicBezTo>
                      <a:pt x="34083" y="40053"/>
                      <a:pt x="34050" y="40063"/>
                      <a:pt x="34018" y="40083"/>
                    </a:cubicBezTo>
                    <a:cubicBezTo>
                      <a:pt x="33854" y="40191"/>
                      <a:pt x="33665" y="40263"/>
                      <a:pt x="33535" y="40420"/>
                    </a:cubicBezTo>
                    <a:cubicBezTo>
                      <a:pt x="33281" y="40721"/>
                      <a:pt x="32956" y="40950"/>
                      <a:pt x="32678" y="41228"/>
                    </a:cubicBezTo>
                    <a:cubicBezTo>
                      <a:pt x="32315" y="41594"/>
                      <a:pt x="31910" y="41922"/>
                      <a:pt x="31461" y="42185"/>
                    </a:cubicBezTo>
                    <a:cubicBezTo>
                      <a:pt x="31412" y="42213"/>
                      <a:pt x="31378" y="42265"/>
                      <a:pt x="31337" y="42305"/>
                    </a:cubicBezTo>
                    <a:cubicBezTo>
                      <a:pt x="31294" y="42346"/>
                      <a:pt x="31260" y="42398"/>
                      <a:pt x="31210" y="42420"/>
                    </a:cubicBezTo>
                    <a:cubicBezTo>
                      <a:pt x="30889" y="42572"/>
                      <a:pt x="30653" y="42847"/>
                      <a:pt x="30334" y="43008"/>
                    </a:cubicBezTo>
                    <a:cubicBezTo>
                      <a:pt x="30009" y="43169"/>
                      <a:pt x="29771" y="43479"/>
                      <a:pt x="29418" y="43612"/>
                    </a:cubicBezTo>
                    <a:cubicBezTo>
                      <a:pt x="29390" y="43621"/>
                      <a:pt x="29366" y="43652"/>
                      <a:pt x="29344" y="43677"/>
                    </a:cubicBezTo>
                    <a:cubicBezTo>
                      <a:pt x="29248" y="43782"/>
                      <a:pt x="29127" y="43853"/>
                      <a:pt x="28997" y="43909"/>
                    </a:cubicBezTo>
                    <a:cubicBezTo>
                      <a:pt x="28818" y="43986"/>
                      <a:pt x="28666" y="44110"/>
                      <a:pt x="28496" y="44209"/>
                    </a:cubicBezTo>
                    <a:cubicBezTo>
                      <a:pt x="28199" y="44379"/>
                      <a:pt x="27905" y="44556"/>
                      <a:pt x="27592" y="44698"/>
                    </a:cubicBezTo>
                    <a:cubicBezTo>
                      <a:pt x="27416" y="44779"/>
                      <a:pt x="27227" y="44844"/>
                      <a:pt x="27044" y="44918"/>
                    </a:cubicBezTo>
                    <a:cubicBezTo>
                      <a:pt x="26636" y="45088"/>
                      <a:pt x="26249" y="45323"/>
                      <a:pt x="25797" y="45370"/>
                    </a:cubicBezTo>
                    <a:cubicBezTo>
                      <a:pt x="25766" y="45373"/>
                      <a:pt x="25729" y="45385"/>
                      <a:pt x="25707" y="45407"/>
                    </a:cubicBezTo>
                    <a:cubicBezTo>
                      <a:pt x="25586" y="45509"/>
                      <a:pt x="25428" y="45537"/>
                      <a:pt x="25289" y="45537"/>
                    </a:cubicBezTo>
                    <a:cubicBezTo>
                      <a:pt x="25068" y="45540"/>
                      <a:pt x="24877" y="45669"/>
                      <a:pt x="24659" y="45669"/>
                    </a:cubicBezTo>
                    <a:cubicBezTo>
                      <a:pt x="24645" y="45669"/>
                      <a:pt x="24631" y="45668"/>
                      <a:pt x="24617" y="45667"/>
                    </a:cubicBezTo>
                    <a:cubicBezTo>
                      <a:pt x="24299" y="45843"/>
                      <a:pt x="23939" y="45766"/>
                      <a:pt x="23602" y="45822"/>
                    </a:cubicBezTo>
                    <a:cubicBezTo>
                      <a:pt x="23410" y="45855"/>
                      <a:pt x="23214" y="45865"/>
                      <a:pt x="23018" y="45865"/>
                    </a:cubicBezTo>
                    <a:cubicBezTo>
                      <a:pt x="22740" y="45865"/>
                      <a:pt x="22460" y="45845"/>
                      <a:pt x="22181" y="45843"/>
                    </a:cubicBezTo>
                    <a:cubicBezTo>
                      <a:pt x="21878" y="45840"/>
                      <a:pt x="21584" y="45782"/>
                      <a:pt x="21287" y="45735"/>
                    </a:cubicBezTo>
                    <a:cubicBezTo>
                      <a:pt x="20962" y="45686"/>
                      <a:pt x="20643" y="45611"/>
                      <a:pt x="20333" y="45494"/>
                    </a:cubicBezTo>
                    <a:cubicBezTo>
                      <a:pt x="20157" y="45426"/>
                      <a:pt x="19956" y="45422"/>
                      <a:pt x="19795" y="45333"/>
                    </a:cubicBezTo>
                    <a:cubicBezTo>
                      <a:pt x="19445" y="45138"/>
                      <a:pt x="19058" y="45020"/>
                      <a:pt x="18718" y="44800"/>
                    </a:cubicBezTo>
                    <a:cubicBezTo>
                      <a:pt x="18538" y="44686"/>
                      <a:pt x="18337" y="44602"/>
                      <a:pt x="18160" y="44481"/>
                    </a:cubicBezTo>
                    <a:cubicBezTo>
                      <a:pt x="17941" y="44330"/>
                      <a:pt x="17730" y="44163"/>
                      <a:pt x="17523" y="43996"/>
                    </a:cubicBezTo>
                    <a:cubicBezTo>
                      <a:pt x="17068" y="43624"/>
                      <a:pt x="16631" y="43240"/>
                      <a:pt x="16260" y="42785"/>
                    </a:cubicBezTo>
                    <a:cubicBezTo>
                      <a:pt x="16099" y="42587"/>
                      <a:pt x="15997" y="42346"/>
                      <a:pt x="15789" y="42188"/>
                    </a:cubicBezTo>
                    <a:cubicBezTo>
                      <a:pt x="15746" y="42154"/>
                      <a:pt x="15718" y="42095"/>
                      <a:pt x="15700" y="42042"/>
                    </a:cubicBezTo>
                    <a:cubicBezTo>
                      <a:pt x="15650" y="41925"/>
                      <a:pt x="15576" y="41829"/>
                      <a:pt x="15492" y="41739"/>
                    </a:cubicBezTo>
                    <a:cubicBezTo>
                      <a:pt x="15449" y="41689"/>
                      <a:pt x="15402" y="41631"/>
                      <a:pt x="15390" y="41572"/>
                    </a:cubicBezTo>
                    <a:cubicBezTo>
                      <a:pt x="15331" y="41306"/>
                      <a:pt x="15124" y="41126"/>
                      <a:pt x="15022" y="40882"/>
                    </a:cubicBezTo>
                    <a:cubicBezTo>
                      <a:pt x="14898" y="40581"/>
                      <a:pt x="14734" y="40294"/>
                      <a:pt x="14604" y="39993"/>
                    </a:cubicBezTo>
                    <a:cubicBezTo>
                      <a:pt x="14424" y="39572"/>
                      <a:pt x="14220" y="39158"/>
                      <a:pt x="14118" y="38706"/>
                    </a:cubicBezTo>
                    <a:cubicBezTo>
                      <a:pt x="14072" y="38492"/>
                      <a:pt x="13935" y="38319"/>
                      <a:pt x="13876" y="38111"/>
                    </a:cubicBezTo>
                    <a:cubicBezTo>
                      <a:pt x="13756" y="37693"/>
                      <a:pt x="13638" y="37276"/>
                      <a:pt x="13517" y="36858"/>
                    </a:cubicBezTo>
                    <a:cubicBezTo>
                      <a:pt x="13508" y="36827"/>
                      <a:pt x="13502" y="36793"/>
                      <a:pt x="13502" y="36762"/>
                    </a:cubicBezTo>
                    <a:cubicBezTo>
                      <a:pt x="13496" y="36595"/>
                      <a:pt x="13440" y="36440"/>
                      <a:pt x="13394" y="36282"/>
                    </a:cubicBezTo>
                    <a:cubicBezTo>
                      <a:pt x="13344" y="36118"/>
                      <a:pt x="13288" y="35945"/>
                      <a:pt x="13276" y="35784"/>
                    </a:cubicBezTo>
                    <a:cubicBezTo>
                      <a:pt x="13261" y="35524"/>
                      <a:pt x="13140" y="35298"/>
                      <a:pt x="13106" y="35047"/>
                    </a:cubicBezTo>
                    <a:cubicBezTo>
                      <a:pt x="13069" y="34781"/>
                      <a:pt x="12973" y="34521"/>
                      <a:pt x="12936" y="34255"/>
                    </a:cubicBezTo>
                    <a:cubicBezTo>
                      <a:pt x="12908" y="34047"/>
                      <a:pt x="12852" y="33840"/>
                      <a:pt x="12833" y="33626"/>
                    </a:cubicBezTo>
                    <a:cubicBezTo>
                      <a:pt x="12818" y="33468"/>
                      <a:pt x="12799" y="33301"/>
                      <a:pt x="12728" y="33146"/>
                    </a:cubicBezTo>
                    <a:cubicBezTo>
                      <a:pt x="12633" y="32937"/>
                      <a:pt x="12658" y="32879"/>
                      <a:pt x="12862" y="32879"/>
                    </a:cubicBezTo>
                    <a:cubicBezTo>
                      <a:pt x="12878" y="32879"/>
                      <a:pt x="12895" y="32879"/>
                      <a:pt x="12914" y="32880"/>
                    </a:cubicBezTo>
                    <a:cubicBezTo>
                      <a:pt x="12954" y="32883"/>
                      <a:pt x="12994" y="32886"/>
                      <a:pt x="13038" y="32893"/>
                    </a:cubicBezTo>
                    <a:cubicBezTo>
                      <a:pt x="13226" y="32916"/>
                      <a:pt x="13422" y="32939"/>
                      <a:pt x="13611" y="32939"/>
                    </a:cubicBezTo>
                    <a:cubicBezTo>
                      <a:pt x="13650" y="32939"/>
                      <a:pt x="13687" y="32938"/>
                      <a:pt x="13725" y="32936"/>
                    </a:cubicBezTo>
                    <a:cubicBezTo>
                      <a:pt x="13808" y="32932"/>
                      <a:pt x="13891" y="32932"/>
                      <a:pt x="13975" y="32932"/>
                    </a:cubicBezTo>
                    <a:cubicBezTo>
                      <a:pt x="14008" y="32932"/>
                      <a:pt x="14042" y="32932"/>
                      <a:pt x="14075" y="32932"/>
                    </a:cubicBezTo>
                    <a:cubicBezTo>
                      <a:pt x="14251" y="32932"/>
                      <a:pt x="14427" y="32930"/>
                      <a:pt x="14604" y="32902"/>
                    </a:cubicBezTo>
                    <a:cubicBezTo>
                      <a:pt x="14985" y="32840"/>
                      <a:pt x="15368" y="32837"/>
                      <a:pt x="15749" y="32766"/>
                    </a:cubicBezTo>
                    <a:cubicBezTo>
                      <a:pt x="16399" y="32645"/>
                      <a:pt x="17015" y="32410"/>
                      <a:pt x="17625" y="32168"/>
                    </a:cubicBezTo>
                    <a:cubicBezTo>
                      <a:pt x="17907" y="32057"/>
                      <a:pt x="18191" y="31914"/>
                      <a:pt x="18448" y="31738"/>
                    </a:cubicBezTo>
                    <a:cubicBezTo>
                      <a:pt x="18492" y="31709"/>
                      <a:pt x="18530" y="31694"/>
                      <a:pt x="18562" y="31694"/>
                    </a:cubicBezTo>
                    <a:cubicBezTo>
                      <a:pt x="18618" y="31694"/>
                      <a:pt x="18658" y="31739"/>
                      <a:pt x="18690" y="31831"/>
                    </a:cubicBezTo>
                    <a:cubicBezTo>
                      <a:pt x="18721" y="31924"/>
                      <a:pt x="18749" y="32020"/>
                      <a:pt x="18758" y="32116"/>
                    </a:cubicBezTo>
                    <a:cubicBezTo>
                      <a:pt x="18786" y="32373"/>
                      <a:pt x="18857" y="32620"/>
                      <a:pt x="18950" y="32852"/>
                    </a:cubicBezTo>
                    <a:cubicBezTo>
                      <a:pt x="19101" y="33239"/>
                      <a:pt x="19200" y="33635"/>
                      <a:pt x="19324" y="34029"/>
                    </a:cubicBezTo>
                    <a:cubicBezTo>
                      <a:pt x="19433" y="34369"/>
                      <a:pt x="19532" y="34716"/>
                      <a:pt x="19686" y="35035"/>
                    </a:cubicBezTo>
                    <a:cubicBezTo>
                      <a:pt x="19841" y="35353"/>
                      <a:pt x="19993" y="35675"/>
                      <a:pt x="20179" y="35972"/>
                    </a:cubicBezTo>
                    <a:cubicBezTo>
                      <a:pt x="20535" y="36539"/>
                      <a:pt x="20996" y="37019"/>
                      <a:pt x="21602" y="37325"/>
                    </a:cubicBezTo>
                    <a:cubicBezTo>
                      <a:pt x="21726" y="37387"/>
                      <a:pt x="21794" y="37511"/>
                      <a:pt x="21924" y="37548"/>
                    </a:cubicBezTo>
                    <a:cubicBezTo>
                      <a:pt x="22253" y="37635"/>
                      <a:pt x="22565" y="37746"/>
                      <a:pt x="22921" y="37749"/>
                    </a:cubicBezTo>
                    <a:cubicBezTo>
                      <a:pt x="22926" y="37749"/>
                      <a:pt x="22931" y="37749"/>
                      <a:pt x="22935" y="37749"/>
                    </a:cubicBezTo>
                    <a:cubicBezTo>
                      <a:pt x="23332" y="37749"/>
                      <a:pt x="23693" y="37622"/>
                      <a:pt x="24073" y="37573"/>
                    </a:cubicBezTo>
                    <a:cubicBezTo>
                      <a:pt x="24264" y="37421"/>
                      <a:pt x="24506" y="37384"/>
                      <a:pt x="24723" y="37291"/>
                    </a:cubicBezTo>
                    <a:cubicBezTo>
                      <a:pt x="24791" y="37260"/>
                      <a:pt x="24868" y="37242"/>
                      <a:pt x="24924" y="37195"/>
                    </a:cubicBezTo>
                    <a:cubicBezTo>
                      <a:pt x="25209" y="36960"/>
                      <a:pt x="25571" y="36839"/>
                      <a:pt x="25837" y="36576"/>
                    </a:cubicBezTo>
                    <a:cubicBezTo>
                      <a:pt x="25886" y="36526"/>
                      <a:pt x="25958" y="36489"/>
                      <a:pt x="26026" y="36461"/>
                    </a:cubicBezTo>
                    <a:cubicBezTo>
                      <a:pt x="26153" y="36415"/>
                      <a:pt x="26249" y="36328"/>
                      <a:pt x="26354" y="36248"/>
                    </a:cubicBezTo>
                    <a:cubicBezTo>
                      <a:pt x="26648" y="36022"/>
                      <a:pt x="26892" y="35737"/>
                      <a:pt x="27224" y="35561"/>
                    </a:cubicBezTo>
                    <a:cubicBezTo>
                      <a:pt x="27301" y="35517"/>
                      <a:pt x="27375" y="35455"/>
                      <a:pt x="27428" y="35384"/>
                    </a:cubicBezTo>
                    <a:cubicBezTo>
                      <a:pt x="27595" y="35168"/>
                      <a:pt x="27796" y="34985"/>
                      <a:pt x="28001" y="34809"/>
                    </a:cubicBezTo>
                    <a:cubicBezTo>
                      <a:pt x="28202" y="34638"/>
                      <a:pt x="28366" y="34428"/>
                      <a:pt x="28514" y="34227"/>
                    </a:cubicBezTo>
                    <a:cubicBezTo>
                      <a:pt x="28694" y="33988"/>
                      <a:pt x="28914" y="33796"/>
                      <a:pt x="29093" y="33561"/>
                    </a:cubicBezTo>
                    <a:cubicBezTo>
                      <a:pt x="29301" y="33292"/>
                      <a:pt x="29517" y="33019"/>
                      <a:pt x="29774" y="32790"/>
                    </a:cubicBezTo>
                    <a:cubicBezTo>
                      <a:pt x="29904" y="32673"/>
                      <a:pt x="29969" y="32503"/>
                      <a:pt x="30102" y="32397"/>
                    </a:cubicBezTo>
                    <a:cubicBezTo>
                      <a:pt x="30217" y="32308"/>
                      <a:pt x="30303" y="32196"/>
                      <a:pt x="30378" y="32082"/>
                    </a:cubicBezTo>
                    <a:cubicBezTo>
                      <a:pt x="30486" y="31914"/>
                      <a:pt x="30610" y="31766"/>
                      <a:pt x="30749" y="31627"/>
                    </a:cubicBezTo>
                    <a:cubicBezTo>
                      <a:pt x="30833" y="31537"/>
                      <a:pt x="30926" y="31450"/>
                      <a:pt x="30972" y="31333"/>
                    </a:cubicBezTo>
                    <a:cubicBezTo>
                      <a:pt x="31000" y="31258"/>
                      <a:pt x="31059" y="31212"/>
                      <a:pt x="31118" y="31168"/>
                    </a:cubicBezTo>
                    <a:cubicBezTo>
                      <a:pt x="31313" y="31014"/>
                      <a:pt x="31439" y="30803"/>
                      <a:pt x="31604" y="30624"/>
                    </a:cubicBezTo>
                    <a:cubicBezTo>
                      <a:pt x="31777" y="30438"/>
                      <a:pt x="31984" y="30286"/>
                      <a:pt x="32105" y="30054"/>
                    </a:cubicBezTo>
                    <a:cubicBezTo>
                      <a:pt x="32111" y="30048"/>
                      <a:pt x="32117" y="30045"/>
                      <a:pt x="32127" y="30042"/>
                    </a:cubicBezTo>
                    <a:cubicBezTo>
                      <a:pt x="32297" y="29940"/>
                      <a:pt x="32411" y="29776"/>
                      <a:pt x="32566" y="29655"/>
                    </a:cubicBezTo>
                    <a:cubicBezTo>
                      <a:pt x="32783" y="29482"/>
                      <a:pt x="32919" y="29221"/>
                      <a:pt x="33170" y="29082"/>
                    </a:cubicBezTo>
                    <a:cubicBezTo>
                      <a:pt x="33284" y="29017"/>
                      <a:pt x="33374" y="28921"/>
                      <a:pt x="33467" y="28825"/>
                    </a:cubicBezTo>
                    <a:cubicBezTo>
                      <a:pt x="33551" y="28736"/>
                      <a:pt x="33646" y="28655"/>
                      <a:pt x="33764" y="28609"/>
                    </a:cubicBezTo>
                    <a:cubicBezTo>
                      <a:pt x="33826" y="28581"/>
                      <a:pt x="33876" y="28541"/>
                      <a:pt x="33916" y="28488"/>
                    </a:cubicBezTo>
                    <a:cubicBezTo>
                      <a:pt x="33996" y="28389"/>
                      <a:pt x="34108" y="28330"/>
                      <a:pt x="34201" y="28253"/>
                    </a:cubicBezTo>
                    <a:cubicBezTo>
                      <a:pt x="34464" y="28033"/>
                      <a:pt x="34782" y="27909"/>
                      <a:pt x="35077" y="27751"/>
                    </a:cubicBezTo>
                    <a:cubicBezTo>
                      <a:pt x="35593" y="27470"/>
                      <a:pt x="36132" y="27225"/>
                      <a:pt x="36664" y="26968"/>
                    </a:cubicBezTo>
                    <a:cubicBezTo>
                      <a:pt x="36949" y="26832"/>
                      <a:pt x="37256" y="26758"/>
                      <a:pt x="37544" y="26643"/>
                    </a:cubicBezTo>
                    <a:cubicBezTo>
                      <a:pt x="38023" y="26451"/>
                      <a:pt x="38525" y="26327"/>
                      <a:pt x="39001" y="26129"/>
                    </a:cubicBezTo>
                    <a:cubicBezTo>
                      <a:pt x="39212" y="26039"/>
                      <a:pt x="39453" y="26021"/>
                      <a:pt x="39664" y="25947"/>
                    </a:cubicBezTo>
                    <a:cubicBezTo>
                      <a:pt x="40054" y="25804"/>
                      <a:pt x="40453" y="25724"/>
                      <a:pt x="40856" y="25640"/>
                    </a:cubicBezTo>
                    <a:cubicBezTo>
                      <a:pt x="41663" y="25470"/>
                      <a:pt x="42484" y="25461"/>
                      <a:pt x="43304" y="25433"/>
                    </a:cubicBezTo>
                    <a:cubicBezTo>
                      <a:pt x="43312" y="25432"/>
                      <a:pt x="43319" y="25432"/>
                      <a:pt x="43327" y="25432"/>
                    </a:cubicBezTo>
                    <a:cubicBezTo>
                      <a:pt x="43444" y="25432"/>
                      <a:pt x="43559" y="25470"/>
                      <a:pt x="43672" y="25470"/>
                    </a:cubicBezTo>
                    <a:cubicBezTo>
                      <a:pt x="43688" y="25470"/>
                      <a:pt x="43705" y="25469"/>
                      <a:pt x="43722" y="25467"/>
                    </a:cubicBezTo>
                    <a:cubicBezTo>
                      <a:pt x="43779" y="25459"/>
                      <a:pt x="43837" y="25455"/>
                      <a:pt x="43894" y="25455"/>
                    </a:cubicBezTo>
                    <a:cubicBezTo>
                      <a:pt x="44099" y="25455"/>
                      <a:pt x="44302" y="25497"/>
                      <a:pt x="44505" y="25504"/>
                    </a:cubicBezTo>
                    <a:cubicBezTo>
                      <a:pt x="44774" y="25513"/>
                      <a:pt x="45040" y="25560"/>
                      <a:pt x="45307" y="25603"/>
                    </a:cubicBezTo>
                    <a:cubicBezTo>
                      <a:pt x="45582" y="25643"/>
                      <a:pt x="45867" y="25615"/>
                      <a:pt x="46127" y="25752"/>
                    </a:cubicBezTo>
                    <a:cubicBezTo>
                      <a:pt x="46169" y="25773"/>
                      <a:pt x="46222" y="25780"/>
                      <a:pt x="46271" y="25780"/>
                    </a:cubicBezTo>
                    <a:cubicBezTo>
                      <a:pt x="46280" y="25780"/>
                      <a:pt x="46289" y="25780"/>
                      <a:pt x="46297" y="25779"/>
                    </a:cubicBezTo>
                    <a:cubicBezTo>
                      <a:pt x="46306" y="25779"/>
                      <a:pt x="46316" y="25779"/>
                      <a:pt x="46325" y="25779"/>
                    </a:cubicBezTo>
                    <a:cubicBezTo>
                      <a:pt x="46466" y="25779"/>
                      <a:pt x="46597" y="25823"/>
                      <a:pt x="46731" y="25866"/>
                    </a:cubicBezTo>
                    <a:cubicBezTo>
                      <a:pt x="46885" y="25919"/>
                      <a:pt x="47040" y="25978"/>
                      <a:pt x="47201" y="26009"/>
                    </a:cubicBezTo>
                    <a:cubicBezTo>
                      <a:pt x="47644" y="26095"/>
                      <a:pt x="48055" y="26281"/>
                      <a:pt x="48489" y="26399"/>
                    </a:cubicBezTo>
                    <a:cubicBezTo>
                      <a:pt x="48606" y="26430"/>
                      <a:pt x="48705" y="26535"/>
                      <a:pt x="48820" y="26560"/>
                    </a:cubicBezTo>
                    <a:cubicBezTo>
                      <a:pt x="49312" y="26655"/>
                      <a:pt x="49736" y="26919"/>
                      <a:pt x="50176" y="27129"/>
                    </a:cubicBezTo>
                    <a:cubicBezTo>
                      <a:pt x="50553" y="27305"/>
                      <a:pt x="50928" y="27494"/>
                      <a:pt x="51290" y="27702"/>
                    </a:cubicBezTo>
                    <a:cubicBezTo>
                      <a:pt x="51389" y="27760"/>
                      <a:pt x="51519" y="27754"/>
                      <a:pt x="51606" y="27838"/>
                    </a:cubicBezTo>
                    <a:cubicBezTo>
                      <a:pt x="51726" y="27952"/>
                      <a:pt x="51881" y="28017"/>
                      <a:pt x="52024" y="28098"/>
                    </a:cubicBezTo>
                    <a:cubicBezTo>
                      <a:pt x="52265" y="28237"/>
                      <a:pt x="52531" y="28330"/>
                      <a:pt x="52763" y="28491"/>
                    </a:cubicBezTo>
                    <a:cubicBezTo>
                      <a:pt x="52884" y="28571"/>
                      <a:pt x="52986" y="28677"/>
                      <a:pt x="53122" y="28748"/>
                    </a:cubicBezTo>
                    <a:cubicBezTo>
                      <a:pt x="53351" y="28869"/>
                      <a:pt x="53577" y="29011"/>
                      <a:pt x="53779" y="29178"/>
                    </a:cubicBezTo>
                    <a:cubicBezTo>
                      <a:pt x="53906" y="29283"/>
                      <a:pt x="54026" y="29401"/>
                      <a:pt x="54172" y="29472"/>
                    </a:cubicBezTo>
                    <a:cubicBezTo>
                      <a:pt x="54330" y="29550"/>
                      <a:pt x="54463" y="29655"/>
                      <a:pt x="54590" y="29772"/>
                    </a:cubicBezTo>
                    <a:cubicBezTo>
                      <a:pt x="54698" y="29875"/>
                      <a:pt x="54816" y="29964"/>
                      <a:pt x="54924" y="30063"/>
                    </a:cubicBezTo>
                    <a:cubicBezTo>
                      <a:pt x="55076" y="30203"/>
                      <a:pt x="55271" y="30292"/>
                      <a:pt x="55404" y="30447"/>
                    </a:cubicBezTo>
                    <a:cubicBezTo>
                      <a:pt x="55648" y="30735"/>
                      <a:pt x="55939" y="30973"/>
                      <a:pt x="56202" y="31243"/>
                    </a:cubicBezTo>
                    <a:cubicBezTo>
                      <a:pt x="56487" y="31531"/>
                      <a:pt x="56701" y="31865"/>
                      <a:pt x="56930" y="32190"/>
                    </a:cubicBezTo>
                    <a:cubicBezTo>
                      <a:pt x="57004" y="32298"/>
                      <a:pt x="57115" y="32385"/>
                      <a:pt x="57159" y="32509"/>
                    </a:cubicBezTo>
                    <a:cubicBezTo>
                      <a:pt x="57224" y="32704"/>
                      <a:pt x="57357" y="32862"/>
                      <a:pt x="57443" y="33047"/>
                    </a:cubicBezTo>
                    <a:cubicBezTo>
                      <a:pt x="57620" y="33409"/>
                      <a:pt x="57753" y="33787"/>
                      <a:pt x="57895" y="34162"/>
                    </a:cubicBezTo>
                    <a:cubicBezTo>
                      <a:pt x="58016" y="34480"/>
                      <a:pt x="58050" y="34818"/>
                      <a:pt x="58103" y="35149"/>
                    </a:cubicBezTo>
                    <a:cubicBezTo>
                      <a:pt x="58137" y="35381"/>
                      <a:pt x="58230" y="35613"/>
                      <a:pt x="58171" y="35858"/>
                    </a:cubicBezTo>
                    <a:cubicBezTo>
                      <a:pt x="58159" y="35901"/>
                      <a:pt x="58177" y="35954"/>
                      <a:pt x="58189" y="36003"/>
                    </a:cubicBezTo>
                    <a:cubicBezTo>
                      <a:pt x="58224" y="36124"/>
                      <a:pt x="58230" y="36248"/>
                      <a:pt x="58199" y="36369"/>
                    </a:cubicBezTo>
                    <a:cubicBezTo>
                      <a:pt x="58143" y="36585"/>
                      <a:pt x="58146" y="36808"/>
                      <a:pt x="58134" y="37028"/>
                    </a:cubicBezTo>
                    <a:cubicBezTo>
                      <a:pt x="58112" y="37449"/>
                      <a:pt x="57979" y="37842"/>
                      <a:pt x="57905" y="38251"/>
                    </a:cubicBezTo>
                    <a:cubicBezTo>
                      <a:pt x="57840" y="38591"/>
                      <a:pt x="57685" y="38901"/>
                      <a:pt x="57577" y="39229"/>
                    </a:cubicBezTo>
                    <a:cubicBezTo>
                      <a:pt x="57558" y="39281"/>
                      <a:pt x="57524" y="39331"/>
                      <a:pt x="57496" y="39380"/>
                    </a:cubicBezTo>
                    <a:cubicBezTo>
                      <a:pt x="57382" y="39585"/>
                      <a:pt x="57261" y="39786"/>
                      <a:pt x="57149" y="39993"/>
                    </a:cubicBezTo>
                    <a:cubicBezTo>
                      <a:pt x="57106" y="40074"/>
                      <a:pt x="57060" y="40148"/>
                      <a:pt x="57001" y="40219"/>
                    </a:cubicBezTo>
                    <a:cubicBezTo>
                      <a:pt x="56862" y="40386"/>
                      <a:pt x="56713" y="40554"/>
                      <a:pt x="56602" y="40742"/>
                    </a:cubicBezTo>
                    <a:cubicBezTo>
                      <a:pt x="56540" y="40848"/>
                      <a:pt x="56478" y="40959"/>
                      <a:pt x="56385" y="41036"/>
                    </a:cubicBezTo>
                    <a:cubicBezTo>
                      <a:pt x="56208" y="41185"/>
                      <a:pt x="56075" y="41368"/>
                      <a:pt x="55917" y="41532"/>
                    </a:cubicBezTo>
                    <a:cubicBezTo>
                      <a:pt x="55490" y="41977"/>
                      <a:pt x="55026" y="42377"/>
                      <a:pt x="54552" y="42770"/>
                    </a:cubicBezTo>
                    <a:cubicBezTo>
                      <a:pt x="54169" y="43092"/>
                      <a:pt x="53711" y="43315"/>
                      <a:pt x="53355" y="43674"/>
                    </a:cubicBezTo>
                    <a:cubicBezTo>
                      <a:pt x="53271" y="43754"/>
                      <a:pt x="53147" y="43766"/>
                      <a:pt x="53060" y="43850"/>
                    </a:cubicBezTo>
                    <a:cubicBezTo>
                      <a:pt x="52760" y="44150"/>
                      <a:pt x="52349" y="44280"/>
                      <a:pt x="52008" y="44522"/>
                    </a:cubicBezTo>
                    <a:cubicBezTo>
                      <a:pt x="51813" y="44661"/>
                      <a:pt x="51578" y="44748"/>
                      <a:pt x="51389" y="44909"/>
                    </a:cubicBezTo>
                    <a:cubicBezTo>
                      <a:pt x="51327" y="44961"/>
                      <a:pt x="51253" y="44995"/>
                      <a:pt x="51172" y="45020"/>
                    </a:cubicBezTo>
                    <a:cubicBezTo>
                      <a:pt x="51116" y="45039"/>
                      <a:pt x="51077" y="45051"/>
                      <a:pt x="51047" y="45051"/>
                    </a:cubicBezTo>
                    <a:cubicBezTo>
                      <a:pt x="50994" y="45051"/>
                      <a:pt x="50969" y="45015"/>
                      <a:pt x="50934" y="44918"/>
                    </a:cubicBezTo>
                    <a:cubicBezTo>
                      <a:pt x="50860" y="44720"/>
                      <a:pt x="50773" y="44519"/>
                      <a:pt x="50714" y="44317"/>
                    </a:cubicBezTo>
                    <a:cubicBezTo>
                      <a:pt x="50662" y="44132"/>
                      <a:pt x="50525" y="43989"/>
                      <a:pt x="50491" y="43804"/>
                    </a:cubicBezTo>
                    <a:cubicBezTo>
                      <a:pt x="50439" y="43506"/>
                      <a:pt x="50306" y="43243"/>
                      <a:pt x="50185" y="42977"/>
                    </a:cubicBezTo>
                    <a:cubicBezTo>
                      <a:pt x="50157" y="42918"/>
                      <a:pt x="50148" y="42850"/>
                      <a:pt x="50129" y="42785"/>
                    </a:cubicBezTo>
                    <a:cubicBezTo>
                      <a:pt x="50070" y="42556"/>
                      <a:pt x="50012" y="42324"/>
                      <a:pt x="49925" y="42104"/>
                    </a:cubicBezTo>
                    <a:cubicBezTo>
                      <a:pt x="49804" y="41807"/>
                      <a:pt x="49674" y="41513"/>
                      <a:pt x="49588" y="41204"/>
                    </a:cubicBezTo>
                    <a:cubicBezTo>
                      <a:pt x="49504" y="40913"/>
                      <a:pt x="49423" y="40622"/>
                      <a:pt x="49293" y="40343"/>
                    </a:cubicBezTo>
                    <a:cubicBezTo>
                      <a:pt x="49191" y="40129"/>
                      <a:pt x="49123" y="39897"/>
                      <a:pt x="49055" y="39668"/>
                    </a:cubicBezTo>
                    <a:cubicBezTo>
                      <a:pt x="49012" y="39520"/>
                      <a:pt x="49043" y="39470"/>
                      <a:pt x="49185" y="39393"/>
                    </a:cubicBezTo>
                    <a:cubicBezTo>
                      <a:pt x="49238" y="39365"/>
                      <a:pt x="49290" y="39343"/>
                      <a:pt x="49343" y="39318"/>
                    </a:cubicBezTo>
                    <a:cubicBezTo>
                      <a:pt x="49572" y="39207"/>
                      <a:pt x="49801" y="39096"/>
                      <a:pt x="49987" y="38919"/>
                    </a:cubicBezTo>
                    <a:cubicBezTo>
                      <a:pt x="50228" y="38690"/>
                      <a:pt x="50498" y="38486"/>
                      <a:pt x="50658" y="38179"/>
                    </a:cubicBezTo>
                    <a:cubicBezTo>
                      <a:pt x="50677" y="38145"/>
                      <a:pt x="50717" y="38124"/>
                      <a:pt x="50748" y="38096"/>
                    </a:cubicBezTo>
                    <a:cubicBezTo>
                      <a:pt x="50792" y="38056"/>
                      <a:pt x="50832" y="38012"/>
                      <a:pt x="50844" y="37953"/>
                    </a:cubicBezTo>
                    <a:cubicBezTo>
                      <a:pt x="50909" y="37635"/>
                      <a:pt x="51064" y="37334"/>
                      <a:pt x="51014" y="36991"/>
                    </a:cubicBezTo>
                    <a:cubicBezTo>
                      <a:pt x="50996" y="36848"/>
                      <a:pt x="50940" y="36721"/>
                      <a:pt x="50912" y="36585"/>
                    </a:cubicBezTo>
                    <a:cubicBezTo>
                      <a:pt x="50835" y="36211"/>
                      <a:pt x="50593" y="35926"/>
                      <a:pt x="50346" y="35657"/>
                    </a:cubicBezTo>
                    <a:cubicBezTo>
                      <a:pt x="50234" y="35539"/>
                      <a:pt x="50092" y="35449"/>
                      <a:pt x="49968" y="35338"/>
                    </a:cubicBezTo>
                    <a:cubicBezTo>
                      <a:pt x="49903" y="35279"/>
                      <a:pt x="49832" y="35217"/>
                      <a:pt x="49752" y="35177"/>
                    </a:cubicBezTo>
                    <a:cubicBezTo>
                      <a:pt x="49408" y="35004"/>
                      <a:pt x="49055" y="34846"/>
                      <a:pt x="48721" y="34660"/>
                    </a:cubicBezTo>
                    <a:cubicBezTo>
                      <a:pt x="48523" y="34549"/>
                      <a:pt x="48322" y="34468"/>
                      <a:pt x="48108" y="34409"/>
                    </a:cubicBezTo>
                    <a:cubicBezTo>
                      <a:pt x="48040" y="34394"/>
                      <a:pt x="47978" y="34369"/>
                      <a:pt x="47941" y="34313"/>
                    </a:cubicBezTo>
                    <a:cubicBezTo>
                      <a:pt x="47783" y="34066"/>
                      <a:pt x="47572" y="33852"/>
                      <a:pt x="47430" y="33589"/>
                    </a:cubicBezTo>
                    <a:cubicBezTo>
                      <a:pt x="47300" y="33351"/>
                      <a:pt x="47179" y="33109"/>
                      <a:pt x="47052" y="32868"/>
                    </a:cubicBezTo>
                    <a:cubicBezTo>
                      <a:pt x="47000" y="32769"/>
                      <a:pt x="46919" y="32704"/>
                      <a:pt x="46839" y="32633"/>
                    </a:cubicBezTo>
                    <a:cubicBezTo>
                      <a:pt x="46803" y="32602"/>
                      <a:pt x="46763" y="32589"/>
                      <a:pt x="46722" y="32589"/>
                    </a:cubicBezTo>
                    <a:cubicBezTo>
                      <a:pt x="46684" y="32589"/>
                      <a:pt x="46645" y="32599"/>
                      <a:pt x="46607" y="32617"/>
                    </a:cubicBezTo>
                    <a:cubicBezTo>
                      <a:pt x="46523" y="32657"/>
                      <a:pt x="46486" y="32729"/>
                      <a:pt x="46492" y="32821"/>
                    </a:cubicBezTo>
                    <a:cubicBezTo>
                      <a:pt x="46501" y="32893"/>
                      <a:pt x="46520" y="32967"/>
                      <a:pt x="46526" y="33038"/>
                    </a:cubicBezTo>
                    <a:cubicBezTo>
                      <a:pt x="46551" y="33304"/>
                      <a:pt x="46675" y="33539"/>
                      <a:pt x="46731" y="33796"/>
                    </a:cubicBezTo>
                    <a:cubicBezTo>
                      <a:pt x="46771" y="33979"/>
                      <a:pt x="46823" y="34162"/>
                      <a:pt x="46876" y="34341"/>
                    </a:cubicBezTo>
                    <a:cubicBezTo>
                      <a:pt x="46947" y="34595"/>
                      <a:pt x="47021" y="34849"/>
                      <a:pt x="47071" y="35103"/>
                    </a:cubicBezTo>
                    <a:cubicBezTo>
                      <a:pt x="47151" y="35505"/>
                      <a:pt x="47306" y="35886"/>
                      <a:pt x="47393" y="36285"/>
                    </a:cubicBezTo>
                    <a:cubicBezTo>
                      <a:pt x="47473" y="36663"/>
                      <a:pt x="47569" y="37046"/>
                      <a:pt x="47718" y="37409"/>
                    </a:cubicBezTo>
                    <a:cubicBezTo>
                      <a:pt x="47730" y="37440"/>
                      <a:pt x="47733" y="37474"/>
                      <a:pt x="47727" y="37508"/>
                    </a:cubicBezTo>
                    <a:cubicBezTo>
                      <a:pt x="47715" y="37628"/>
                      <a:pt x="47764" y="37734"/>
                      <a:pt x="47805" y="37842"/>
                    </a:cubicBezTo>
                    <a:cubicBezTo>
                      <a:pt x="47845" y="37947"/>
                      <a:pt x="47894" y="38056"/>
                      <a:pt x="47922" y="38167"/>
                    </a:cubicBezTo>
                    <a:cubicBezTo>
                      <a:pt x="48027" y="38619"/>
                      <a:pt x="48139" y="39071"/>
                      <a:pt x="48269" y="39520"/>
                    </a:cubicBezTo>
                    <a:cubicBezTo>
                      <a:pt x="48374" y="39882"/>
                      <a:pt x="48452" y="40253"/>
                      <a:pt x="48547" y="40619"/>
                    </a:cubicBezTo>
                    <a:cubicBezTo>
                      <a:pt x="48674" y="41108"/>
                      <a:pt x="48851" y="41584"/>
                      <a:pt x="48937" y="42086"/>
                    </a:cubicBezTo>
                    <a:cubicBezTo>
                      <a:pt x="48981" y="42318"/>
                      <a:pt x="49095" y="42538"/>
                      <a:pt x="49136" y="42764"/>
                    </a:cubicBezTo>
                    <a:cubicBezTo>
                      <a:pt x="49194" y="43104"/>
                      <a:pt x="49331" y="43420"/>
                      <a:pt x="49389" y="43760"/>
                    </a:cubicBezTo>
                    <a:cubicBezTo>
                      <a:pt x="49417" y="43943"/>
                      <a:pt x="49473" y="44126"/>
                      <a:pt x="49535" y="44299"/>
                    </a:cubicBezTo>
                    <a:cubicBezTo>
                      <a:pt x="49588" y="44447"/>
                      <a:pt x="49637" y="44590"/>
                      <a:pt x="49665" y="44745"/>
                    </a:cubicBezTo>
                    <a:cubicBezTo>
                      <a:pt x="49696" y="44930"/>
                      <a:pt x="49742" y="45113"/>
                      <a:pt x="49795" y="45292"/>
                    </a:cubicBezTo>
                    <a:cubicBezTo>
                      <a:pt x="49854" y="45506"/>
                      <a:pt x="49956" y="45710"/>
                      <a:pt x="49984" y="45924"/>
                    </a:cubicBezTo>
                    <a:cubicBezTo>
                      <a:pt x="50027" y="46221"/>
                      <a:pt x="50176" y="46484"/>
                      <a:pt x="50182" y="46788"/>
                    </a:cubicBezTo>
                    <a:cubicBezTo>
                      <a:pt x="50187" y="46920"/>
                      <a:pt x="50283" y="46982"/>
                      <a:pt x="50424" y="46982"/>
                    </a:cubicBezTo>
                    <a:cubicBezTo>
                      <a:pt x="50448" y="46982"/>
                      <a:pt x="50474" y="46980"/>
                      <a:pt x="50501" y="46976"/>
                    </a:cubicBezTo>
                    <a:cubicBezTo>
                      <a:pt x="50618" y="46961"/>
                      <a:pt x="50677" y="46871"/>
                      <a:pt x="50668" y="46719"/>
                    </a:cubicBezTo>
                    <a:cubicBezTo>
                      <a:pt x="50655" y="46521"/>
                      <a:pt x="50615" y="46329"/>
                      <a:pt x="50559" y="46141"/>
                    </a:cubicBezTo>
                    <a:cubicBezTo>
                      <a:pt x="50501" y="45942"/>
                      <a:pt x="50504" y="45936"/>
                      <a:pt x="50686" y="45840"/>
                    </a:cubicBezTo>
                    <a:cubicBezTo>
                      <a:pt x="50984" y="45682"/>
                      <a:pt x="51278" y="45518"/>
                      <a:pt x="51578" y="45373"/>
                    </a:cubicBezTo>
                    <a:cubicBezTo>
                      <a:pt x="51739" y="45296"/>
                      <a:pt x="51838" y="45150"/>
                      <a:pt x="51996" y="45073"/>
                    </a:cubicBezTo>
                    <a:cubicBezTo>
                      <a:pt x="52237" y="44952"/>
                      <a:pt x="52482" y="44825"/>
                      <a:pt x="52701" y="44667"/>
                    </a:cubicBezTo>
                    <a:cubicBezTo>
                      <a:pt x="53187" y="44321"/>
                      <a:pt x="53717" y="44030"/>
                      <a:pt x="54178" y="43646"/>
                    </a:cubicBezTo>
                    <a:cubicBezTo>
                      <a:pt x="54333" y="43516"/>
                      <a:pt x="54540" y="43457"/>
                      <a:pt x="54667" y="43315"/>
                    </a:cubicBezTo>
                    <a:cubicBezTo>
                      <a:pt x="54850" y="43107"/>
                      <a:pt x="55103" y="42996"/>
                      <a:pt x="55289" y="42801"/>
                    </a:cubicBezTo>
                    <a:cubicBezTo>
                      <a:pt x="55521" y="42556"/>
                      <a:pt x="55806" y="42364"/>
                      <a:pt x="56041" y="42126"/>
                    </a:cubicBezTo>
                    <a:cubicBezTo>
                      <a:pt x="56119" y="42042"/>
                      <a:pt x="56168" y="41928"/>
                      <a:pt x="56264" y="41866"/>
                    </a:cubicBezTo>
                    <a:cubicBezTo>
                      <a:pt x="56459" y="41736"/>
                      <a:pt x="56583" y="41538"/>
                      <a:pt x="56738" y="41374"/>
                    </a:cubicBezTo>
                    <a:cubicBezTo>
                      <a:pt x="56961" y="41135"/>
                      <a:pt x="57143" y="40860"/>
                      <a:pt x="57344" y="40606"/>
                    </a:cubicBezTo>
                    <a:cubicBezTo>
                      <a:pt x="57546" y="40352"/>
                      <a:pt x="57710" y="40074"/>
                      <a:pt x="57840" y="39783"/>
                    </a:cubicBezTo>
                    <a:cubicBezTo>
                      <a:pt x="57994" y="39442"/>
                      <a:pt x="58171" y="39111"/>
                      <a:pt x="58264" y="38740"/>
                    </a:cubicBezTo>
                    <a:cubicBezTo>
                      <a:pt x="58323" y="38504"/>
                      <a:pt x="58406" y="38269"/>
                      <a:pt x="58459" y="38031"/>
                    </a:cubicBezTo>
                    <a:cubicBezTo>
                      <a:pt x="58474" y="37966"/>
                      <a:pt x="58484" y="37901"/>
                      <a:pt x="58505" y="37839"/>
                    </a:cubicBezTo>
                    <a:cubicBezTo>
                      <a:pt x="58604" y="37557"/>
                      <a:pt x="58632" y="37266"/>
                      <a:pt x="58644" y="36969"/>
                    </a:cubicBezTo>
                    <a:cubicBezTo>
                      <a:pt x="58648" y="36799"/>
                      <a:pt x="58617" y="36622"/>
                      <a:pt x="58682" y="36455"/>
                    </a:cubicBezTo>
                    <a:lnTo>
                      <a:pt x="58682" y="35564"/>
                    </a:lnTo>
                    <a:cubicBezTo>
                      <a:pt x="58669" y="35508"/>
                      <a:pt x="58654" y="35452"/>
                      <a:pt x="58644" y="35397"/>
                    </a:cubicBezTo>
                    <a:cubicBezTo>
                      <a:pt x="58617" y="35211"/>
                      <a:pt x="58635" y="35007"/>
                      <a:pt x="58573" y="34840"/>
                    </a:cubicBezTo>
                    <a:cubicBezTo>
                      <a:pt x="58434" y="34453"/>
                      <a:pt x="58406" y="34035"/>
                      <a:pt x="58217" y="33663"/>
                    </a:cubicBezTo>
                    <a:cubicBezTo>
                      <a:pt x="58134" y="33502"/>
                      <a:pt x="58140" y="33307"/>
                      <a:pt x="58047" y="33149"/>
                    </a:cubicBezTo>
                    <a:cubicBezTo>
                      <a:pt x="57793" y="32719"/>
                      <a:pt x="57608" y="32249"/>
                      <a:pt x="57295" y="31853"/>
                    </a:cubicBezTo>
                    <a:cubicBezTo>
                      <a:pt x="57168" y="31692"/>
                      <a:pt x="57084" y="31490"/>
                      <a:pt x="56942" y="31348"/>
                    </a:cubicBezTo>
                    <a:cubicBezTo>
                      <a:pt x="56592" y="30992"/>
                      <a:pt x="56323" y="30559"/>
                      <a:pt x="55905" y="30268"/>
                    </a:cubicBezTo>
                    <a:cubicBezTo>
                      <a:pt x="55865" y="30243"/>
                      <a:pt x="55837" y="30197"/>
                      <a:pt x="55815" y="30153"/>
                    </a:cubicBezTo>
                    <a:cubicBezTo>
                      <a:pt x="55775" y="30076"/>
                      <a:pt x="55710" y="30023"/>
                      <a:pt x="55642" y="29977"/>
                    </a:cubicBezTo>
                    <a:cubicBezTo>
                      <a:pt x="55422" y="29834"/>
                      <a:pt x="55233" y="29652"/>
                      <a:pt x="55029" y="29491"/>
                    </a:cubicBezTo>
                    <a:cubicBezTo>
                      <a:pt x="54825" y="29330"/>
                      <a:pt x="54602" y="29191"/>
                      <a:pt x="54404" y="29020"/>
                    </a:cubicBezTo>
                    <a:cubicBezTo>
                      <a:pt x="54196" y="28847"/>
                      <a:pt x="53961" y="28714"/>
                      <a:pt x="53726" y="28578"/>
                    </a:cubicBezTo>
                    <a:cubicBezTo>
                      <a:pt x="53358" y="28361"/>
                      <a:pt x="53039" y="28073"/>
                      <a:pt x="52655" y="27875"/>
                    </a:cubicBezTo>
                    <a:cubicBezTo>
                      <a:pt x="52510" y="27801"/>
                      <a:pt x="52352" y="27745"/>
                      <a:pt x="52225" y="27637"/>
                    </a:cubicBezTo>
                    <a:cubicBezTo>
                      <a:pt x="52058" y="27488"/>
                      <a:pt x="51841" y="27417"/>
                      <a:pt x="51652" y="27309"/>
                    </a:cubicBezTo>
                    <a:cubicBezTo>
                      <a:pt x="51312" y="27114"/>
                      <a:pt x="50956" y="26946"/>
                      <a:pt x="50590" y="26798"/>
                    </a:cubicBezTo>
                    <a:cubicBezTo>
                      <a:pt x="50142" y="26618"/>
                      <a:pt x="49733" y="26352"/>
                      <a:pt x="49272" y="26194"/>
                    </a:cubicBezTo>
                    <a:cubicBezTo>
                      <a:pt x="49207" y="26169"/>
                      <a:pt x="49182" y="26123"/>
                      <a:pt x="49188" y="26061"/>
                    </a:cubicBezTo>
                    <a:cubicBezTo>
                      <a:pt x="49216" y="25643"/>
                      <a:pt x="49151" y="25225"/>
                      <a:pt x="49197" y="24808"/>
                    </a:cubicBezTo>
                    <a:cubicBezTo>
                      <a:pt x="49216" y="24637"/>
                      <a:pt x="49225" y="24461"/>
                      <a:pt x="49194" y="24294"/>
                    </a:cubicBezTo>
                    <a:cubicBezTo>
                      <a:pt x="49167" y="24127"/>
                      <a:pt x="49163" y="23966"/>
                      <a:pt x="49176" y="23805"/>
                    </a:cubicBezTo>
                    <a:cubicBezTo>
                      <a:pt x="49219" y="23198"/>
                      <a:pt x="49176" y="22591"/>
                      <a:pt x="49179" y="21988"/>
                    </a:cubicBezTo>
                    <a:cubicBezTo>
                      <a:pt x="49182" y="21660"/>
                      <a:pt x="49197" y="21331"/>
                      <a:pt x="49179" y="21003"/>
                    </a:cubicBezTo>
                    <a:cubicBezTo>
                      <a:pt x="49154" y="20629"/>
                      <a:pt x="49170" y="20248"/>
                      <a:pt x="49176" y="19870"/>
                    </a:cubicBezTo>
                    <a:cubicBezTo>
                      <a:pt x="49185" y="19282"/>
                      <a:pt x="49151" y="18691"/>
                      <a:pt x="49194" y="18103"/>
                    </a:cubicBezTo>
                    <a:cubicBezTo>
                      <a:pt x="49210" y="17883"/>
                      <a:pt x="49182" y="17664"/>
                      <a:pt x="49179" y="17444"/>
                    </a:cubicBezTo>
                    <a:cubicBezTo>
                      <a:pt x="49173" y="16899"/>
                      <a:pt x="49170" y="16354"/>
                      <a:pt x="49167" y="15813"/>
                    </a:cubicBezTo>
                    <a:cubicBezTo>
                      <a:pt x="49167" y="15713"/>
                      <a:pt x="49216" y="15608"/>
                      <a:pt x="49194" y="15522"/>
                    </a:cubicBezTo>
                    <a:cubicBezTo>
                      <a:pt x="49108" y="15178"/>
                      <a:pt x="49191" y="14834"/>
                      <a:pt x="49170" y="14491"/>
                    </a:cubicBezTo>
                    <a:cubicBezTo>
                      <a:pt x="49139" y="13962"/>
                      <a:pt x="49176" y="13426"/>
                      <a:pt x="49197" y="12894"/>
                    </a:cubicBezTo>
                    <a:cubicBezTo>
                      <a:pt x="49204" y="12754"/>
                      <a:pt x="49145" y="12624"/>
                      <a:pt x="49163" y="12479"/>
                    </a:cubicBezTo>
                    <a:cubicBezTo>
                      <a:pt x="49191" y="12228"/>
                      <a:pt x="49213" y="11971"/>
                      <a:pt x="49204" y="11720"/>
                    </a:cubicBezTo>
                    <a:cubicBezTo>
                      <a:pt x="49188" y="11327"/>
                      <a:pt x="49126" y="10940"/>
                      <a:pt x="49194" y="10544"/>
                    </a:cubicBezTo>
                    <a:cubicBezTo>
                      <a:pt x="49219" y="10405"/>
                      <a:pt x="49216" y="10250"/>
                      <a:pt x="49197" y="10102"/>
                    </a:cubicBezTo>
                    <a:cubicBezTo>
                      <a:pt x="49145" y="9668"/>
                      <a:pt x="49170" y="9229"/>
                      <a:pt x="49176" y="8795"/>
                    </a:cubicBezTo>
                    <a:cubicBezTo>
                      <a:pt x="49179" y="8452"/>
                      <a:pt x="49173" y="8105"/>
                      <a:pt x="49201" y="7762"/>
                    </a:cubicBezTo>
                    <a:cubicBezTo>
                      <a:pt x="49213" y="7567"/>
                      <a:pt x="49216" y="7368"/>
                      <a:pt x="49204" y="7173"/>
                    </a:cubicBezTo>
                    <a:cubicBezTo>
                      <a:pt x="49173" y="6737"/>
                      <a:pt x="49154" y="6301"/>
                      <a:pt x="49188" y="5864"/>
                    </a:cubicBezTo>
                    <a:cubicBezTo>
                      <a:pt x="49213" y="5514"/>
                      <a:pt x="49213" y="5158"/>
                      <a:pt x="49197" y="4809"/>
                    </a:cubicBezTo>
                    <a:cubicBezTo>
                      <a:pt x="49182" y="4471"/>
                      <a:pt x="49151" y="4134"/>
                      <a:pt x="49173" y="3803"/>
                    </a:cubicBezTo>
                    <a:cubicBezTo>
                      <a:pt x="49197" y="3394"/>
                      <a:pt x="49194" y="2982"/>
                      <a:pt x="49188" y="2577"/>
                    </a:cubicBezTo>
                    <a:cubicBezTo>
                      <a:pt x="49179" y="2162"/>
                      <a:pt x="49228" y="1744"/>
                      <a:pt x="49179" y="1326"/>
                    </a:cubicBezTo>
                    <a:cubicBezTo>
                      <a:pt x="49151" y="1073"/>
                      <a:pt x="49191" y="822"/>
                      <a:pt x="49201" y="568"/>
                    </a:cubicBezTo>
                    <a:cubicBezTo>
                      <a:pt x="49213" y="231"/>
                      <a:pt x="49084" y="26"/>
                      <a:pt x="48833" y="26"/>
                    </a:cubicBezTo>
                    <a:cubicBezTo>
                      <a:pt x="48826" y="26"/>
                      <a:pt x="48818" y="26"/>
                      <a:pt x="48811" y="26"/>
                    </a:cubicBezTo>
                    <a:cubicBezTo>
                      <a:pt x="48770" y="28"/>
                      <a:pt x="48730" y="28"/>
                      <a:pt x="48690" y="28"/>
                    </a:cubicBezTo>
                    <a:cubicBezTo>
                      <a:pt x="48536" y="28"/>
                      <a:pt x="48383" y="20"/>
                      <a:pt x="48231" y="20"/>
                    </a:cubicBezTo>
                    <a:cubicBezTo>
                      <a:pt x="48181" y="20"/>
                      <a:pt x="48130" y="21"/>
                      <a:pt x="48080" y="23"/>
                    </a:cubicBezTo>
                    <a:cubicBezTo>
                      <a:pt x="47808" y="40"/>
                      <a:pt x="47535" y="41"/>
                      <a:pt x="47263" y="41"/>
                    </a:cubicBezTo>
                    <a:cubicBezTo>
                      <a:pt x="47208" y="41"/>
                      <a:pt x="47154" y="41"/>
                      <a:pt x="47099" y="41"/>
                    </a:cubicBezTo>
                    <a:cubicBezTo>
                      <a:pt x="47018" y="41"/>
                      <a:pt x="46936" y="41"/>
                      <a:pt x="46854" y="42"/>
                    </a:cubicBezTo>
                    <a:cubicBezTo>
                      <a:pt x="46620" y="42"/>
                      <a:pt x="46385" y="65"/>
                      <a:pt x="46150" y="65"/>
                    </a:cubicBezTo>
                    <a:cubicBezTo>
                      <a:pt x="45984" y="65"/>
                      <a:pt x="45818" y="54"/>
                      <a:pt x="45653" y="14"/>
                    </a:cubicBezTo>
                    <a:cubicBezTo>
                      <a:pt x="45633" y="9"/>
                      <a:pt x="45611" y="7"/>
                      <a:pt x="45589" y="7"/>
                    </a:cubicBezTo>
                    <a:cubicBezTo>
                      <a:pt x="45530" y="7"/>
                      <a:pt x="45468" y="21"/>
                      <a:pt x="45409" y="23"/>
                    </a:cubicBezTo>
                    <a:cubicBezTo>
                      <a:pt x="45262" y="30"/>
                      <a:pt x="45114" y="35"/>
                      <a:pt x="44968" y="35"/>
                    </a:cubicBezTo>
                    <a:cubicBezTo>
                      <a:pt x="44912" y="35"/>
                      <a:pt x="44855" y="34"/>
                      <a:pt x="44799" y="33"/>
                    </a:cubicBezTo>
                    <a:cubicBezTo>
                      <a:pt x="44696" y="29"/>
                      <a:pt x="44592" y="23"/>
                      <a:pt x="44489" y="23"/>
                    </a:cubicBezTo>
                    <a:cubicBezTo>
                      <a:pt x="44413" y="23"/>
                      <a:pt x="44337" y="26"/>
                      <a:pt x="44260" y="36"/>
                    </a:cubicBezTo>
                    <a:cubicBezTo>
                      <a:pt x="44187" y="42"/>
                      <a:pt x="44112" y="58"/>
                      <a:pt x="44041" y="58"/>
                    </a:cubicBezTo>
                    <a:cubicBezTo>
                      <a:pt x="44015" y="58"/>
                      <a:pt x="43991" y="56"/>
                      <a:pt x="43966" y="51"/>
                    </a:cubicBezTo>
                    <a:cubicBezTo>
                      <a:pt x="43850" y="30"/>
                      <a:pt x="43733" y="24"/>
                      <a:pt x="43617" y="24"/>
                    </a:cubicBezTo>
                    <a:cubicBezTo>
                      <a:pt x="43461" y="24"/>
                      <a:pt x="43305" y="35"/>
                      <a:pt x="43149" y="35"/>
                    </a:cubicBezTo>
                    <a:cubicBezTo>
                      <a:pt x="43079" y="35"/>
                      <a:pt x="43009" y="33"/>
                      <a:pt x="42939" y="26"/>
                    </a:cubicBezTo>
                    <a:cubicBezTo>
                      <a:pt x="42846" y="17"/>
                      <a:pt x="42747" y="6"/>
                      <a:pt x="42650" y="6"/>
                    </a:cubicBezTo>
                    <a:cubicBezTo>
                      <a:pt x="42592" y="6"/>
                      <a:pt x="42535" y="10"/>
                      <a:pt x="42481" y="20"/>
                    </a:cubicBezTo>
                    <a:cubicBezTo>
                      <a:pt x="42407" y="34"/>
                      <a:pt x="42335" y="39"/>
                      <a:pt x="42263" y="39"/>
                    </a:cubicBezTo>
                    <a:cubicBezTo>
                      <a:pt x="42139" y="39"/>
                      <a:pt x="42016" y="24"/>
                      <a:pt x="41892" y="14"/>
                    </a:cubicBezTo>
                    <a:cubicBezTo>
                      <a:pt x="41860" y="10"/>
                      <a:pt x="41826" y="7"/>
                      <a:pt x="41792" y="7"/>
                    </a:cubicBezTo>
                    <a:cubicBezTo>
                      <a:pt x="41767" y="7"/>
                      <a:pt x="41743" y="9"/>
                      <a:pt x="41719" y="14"/>
                    </a:cubicBezTo>
                    <a:cubicBezTo>
                      <a:pt x="41614" y="43"/>
                      <a:pt x="41507" y="52"/>
                      <a:pt x="41400" y="52"/>
                    </a:cubicBezTo>
                    <a:cubicBezTo>
                      <a:pt x="41230" y="52"/>
                      <a:pt x="41058" y="29"/>
                      <a:pt x="40890" y="29"/>
                    </a:cubicBezTo>
                    <a:cubicBezTo>
                      <a:pt x="40657" y="29"/>
                      <a:pt x="40422" y="42"/>
                      <a:pt x="40187" y="42"/>
                    </a:cubicBezTo>
                    <a:cubicBezTo>
                      <a:pt x="40037" y="42"/>
                      <a:pt x="39887" y="37"/>
                      <a:pt x="39738" y="20"/>
                    </a:cubicBezTo>
                    <a:cubicBezTo>
                      <a:pt x="39683" y="13"/>
                      <a:pt x="39628" y="10"/>
                      <a:pt x="39573" y="10"/>
                    </a:cubicBezTo>
                    <a:cubicBezTo>
                      <a:pt x="39359" y="10"/>
                      <a:pt x="39144" y="53"/>
                      <a:pt x="38930" y="60"/>
                    </a:cubicBezTo>
                    <a:cubicBezTo>
                      <a:pt x="38923" y="61"/>
                      <a:pt x="38916" y="61"/>
                      <a:pt x="38909" y="61"/>
                    </a:cubicBezTo>
                    <a:cubicBezTo>
                      <a:pt x="38778" y="61"/>
                      <a:pt x="38651" y="16"/>
                      <a:pt x="38526" y="16"/>
                    </a:cubicBezTo>
                    <a:cubicBezTo>
                      <a:pt x="38505" y="16"/>
                      <a:pt x="38484" y="17"/>
                      <a:pt x="38463" y="20"/>
                    </a:cubicBezTo>
                    <a:cubicBezTo>
                      <a:pt x="38263" y="47"/>
                      <a:pt x="38061" y="55"/>
                      <a:pt x="37860" y="55"/>
                    </a:cubicBezTo>
                    <a:cubicBezTo>
                      <a:pt x="37733" y="55"/>
                      <a:pt x="37607" y="52"/>
                      <a:pt x="37482" y="48"/>
                    </a:cubicBezTo>
                    <a:cubicBezTo>
                      <a:pt x="37264" y="41"/>
                      <a:pt x="37044" y="22"/>
                      <a:pt x="36828" y="22"/>
                    </a:cubicBezTo>
                    <a:cubicBezTo>
                      <a:pt x="36770" y="22"/>
                      <a:pt x="36712" y="23"/>
                      <a:pt x="36655" y="26"/>
                    </a:cubicBezTo>
                    <a:cubicBezTo>
                      <a:pt x="36593" y="30"/>
                      <a:pt x="36530" y="32"/>
                      <a:pt x="36467" y="32"/>
                    </a:cubicBezTo>
                    <a:cubicBezTo>
                      <a:pt x="36275" y="32"/>
                      <a:pt x="36082" y="18"/>
                      <a:pt x="35890" y="18"/>
                    </a:cubicBezTo>
                    <a:cubicBezTo>
                      <a:pt x="35743" y="18"/>
                      <a:pt x="35597" y="26"/>
                      <a:pt x="35451" y="54"/>
                    </a:cubicBezTo>
                    <a:cubicBezTo>
                      <a:pt x="35423" y="61"/>
                      <a:pt x="35392" y="63"/>
                      <a:pt x="35361" y="63"/>
                    </a:cubicBezTo>
                    <a:cubicBezTo>
                      <a:pt x="35301" y="63"/>
                      <a:pt x="35239" y="53"/>
                      <a:pt x="35182" y="39"/>
                    </a:cubicBezTo>
                    <a:cubicBezTo>
                      <a:pt x="35089" y="14"/>
                      <a:pt x="34996" y="1"/>
                      <a:pt x="3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8"/>
              <p:cNvSpPr/>
              <p:nvPr/>
            </p:nvSpPr>
            <p:spPr>
              <a:xfrm>
                <a:off x="2550160" y="941052"/>
                <a:ext cx="444164" cy="55698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12455" extrusionOk="0">
                    <a:moveTo>
                      <a:pt x="4107" y="493"/>
                    </a:moveTo>
                    <a:cubicBezTo>
                      <a:pt x="4110" y="493"/>
                      <a:pt x="4112" y="493"/>
                      <a:pt x="4115" y="493"/>
                    </a:cubicBezTo>
                    <a:cubicBezTo>
                      <a:pt x="4192" y="497"/>
                      <a:pt x="4313" y="639"/>
                      <a:pt x="4313" y="719"/>
                    </a:cubicBezTo>
                    <a:cubicBezTo>
                      <a:pt x="4310" y="803"/>
                      <a:pt x="4223" y="883"/>
                      <a:pt x="4130" y="890"/>
                    </a:cubicBezTo>
                    <a:cubicBezTo>
                      <a:pt x="4129" y="890"/>
                      <a:pt x="4127" y="890"/>
                      <a:pt x="4126" y="890"/>
                    </a:cubicBezTo>
                    <a:cubicBezTo>
                      <a:pt x="4031" y="890"/>
                      <a:pt x="3941" y="795"/>
                      <a:pt x="3944" y="701"/>
                    </a:cubicBezTo>
                    <a:cubicBezTo>
                      <a:pt x="3947" y="593"/>
                      <a:pt x="4026" y="493"/>
                      <a:pt x="4107" y="493"/>
                    </a:cubicBezTo>
                    <a:close/>
                    <a:moveTo>
                      <a:pt x="7101" y="1480"/>
                    </a:moveTo>
                    <a:cubicBezTo>
                      <a:pt x="7237" y="1480"/>
                      <a:pt x="7368" y="1536"/>
                      <a:pt x="7503" y="1536"/>
                    </a:cubicBezTo>
                    <a:cubicBezTo>
                      <a:pt x="7519" y="1536"/>
                      <a:pt x="7535" y="1535"/>
                      <a:pt x="7551" y="1533"/>
                    </a:cubicBezTo>
                    <a:cubicBezTo>
                      <a:pt x="7555" y="1533"/>
                      <a:pt x="7559" y="1533"/>
                      <a:pt x="7563" y="1533"/>
                    </a:cubicBezTo>
                    <a:cubicBezTo>
                      <a:pt x="7637" y="1533"/>
                      <a:pt x="7658" y="1608"/>
                      <a:pt x="7646" y="1676"/>
                    </a:cubicBezTo>
                    <a:cubicBezTo>
                      <a:pt x="7619" y="1855"/>
                      <a:pt x="7677" y="2038"/>
                      <a:pt x="7634" y="2208"/>
                    </a:cubicBezTo>
                    <a:cubicBezTo>
                      <a:pt x="7634" y="2530"/>
                      <a:pt x="7656" y="2843"/>
                      <a:pt x="7628" y="3149"/>
                    </a:cubicBezTo>
                    <a:cubicBezTo>
                      <a:pt x="7603" y="3415"/>
                      <a:pt x="7668" y="3675"/>
                      <a:pt x="7622" y="3935"/>
                    </a:cubicBezTo>
                    <a:cubicBezTo>
                      <a:pt x="7606" y="4028"/>
                      <a:pt x="7569" y="4034"/>
                      <a:pt x="7489" y="4065"/>
                    </a:cubicBezTo>
                    <a:cubicBezTo>
                      <a:pt x="7413" y="4092"/>
                      <a:pt x="7339" y="4101"/>
                      <a:pt x="7265" y="4101"/>
                    </a:cubicBezTo>
                    <a:cubicBezTo>
                      <a:pt x="7092" y="4101"/>
                      <a:pt x="6922" y="4051"/>
                      <a:pt x="6750" y="4051"/>
                    </a:cubicBezTo>
                    <a:cubicBezTo>
                      <a:pt x="6729" y="4051"/>
                      <a:pt x="6708" y="4051"/>
                      <a:pt x="6687" y="4053"/>
                    </a:cubicBezTo>
                    <a:cubicBezTo>
                      <a:pt x="6319" y="4081"/>
                      <a:pt x="5947" y="4078"/>
                      <a:pt x="5579" y="4096"/>
                    </a:cubicBezTo>
                    <a:cubicBezTo>
                      <a:pt x="5574" y="4097"/>
                      <a:pt x="5570" y="4097"/>
                      <a:pt x="5566" y="4097"/>
                    </a:cubicBezTo>
                    <a:cubicBezTo>
                      <a:pt x="5495" y="4097"/>
                      <a:pt x="5429" y="4077"/>
                      <a:pt x="5359" y="4077"/>
                    </a:cubicBezTo>
                    <a:cubicBezTo>
                      <a:pt x="5351" y="4077"/>
                      <a:pt x="5343" y="4077"/>
                      <a:pt x="5334" y="4078"/>
                    </a:cubicBezTo>
                    <a:cubicBezTo>
                      <a:pt x="5223" y="4086"/>
                      <a:pt x="5112" y="4089"/>
                      <a:pt x="5001" y="4089"/>
                    </a:cubicBezTo>
                    <a:cubicBezTo>
                      <a:pt x="4644" y="4089"/>
                      <a:pt x="4288" y="4058"/>
                      <a:pt x="3931" y="4058"/>
                    </a:cubicBezTo>
                    <a:cubicBezTo>
                      <a:pt x="3784" y="4058"/>
                      <a:pt x="3637" y="4063"/>
                      <a:pt x="3489" y="4078"/>
                    </a:cubicBezTo>
                    <a:cubicBezTo>
                      <a:pt x="3457" y="4081"/>
                      <a:pt x="3426" y="4083"/>
                      <a:pt x="3394" y="4083"/>
                    </a:cubicBezTo>
                    <a:cubicBezTo>
                      <a:pt x="3328" y="4083"/>
                      <a:pt x="3263" y="4075"/>
                      <a:pt x="3198" y="4056"/>
                    </a:cubicBezTo>
                    <a:cubicBezTo>
                      <a:pt x="3139" y="4039"/>
                      <a:pt x="3079" y="4034"/>
                      <a:pt x="3019" y="4034"/>
                    </a:cubicBezTo>
                    <a:cubicBezTo>
                      <a:pt x="2887" y="4034"/>
                      <a:pt x="2753" y="4061"/>
                      <a:pt x="2619" y="4061"/>
                    </a:cubicBezTo>
                    <a:cubicBezTo>
                      <a:pt x="2599" y="4061"/>
                      <a:pt x="2578" y="4061"/>
                      <a:pt x="2558" y="4059"/>
                    </a:cubicBezTo>
                    <a:cubicBezTo>
                      <a:pt x="2522" y="4057"/>
                      <a:pt x="2486" y="4056"/>
                      <a:pt x="2450" y="4056"/>
                    </a:cubicBezTo>
                    <a:cubicBezTo>
                      <a:pt x="2275" y="4056"/>
                      <a:pt x="2096" y="4077"/>
                      <a:pt x="1919" y="4077"/>
                    </a:cubicBezTo>
                    <a:cubicBezTo>
                      <a:pt x="1871" y="4077"/>
                      <a:pt x="1823" y="4076"/>
                      <a:pt x="1775" y="4072"/>
                    </a:cubicBezTo>
                    <a:cubicBezTo>
                      <a:pt x="1669" y="4062"/>
                      <a:pt x="1563" y="4058"/>
                      <a:pt x="1457" y="4058"/>
                    </a:cubicBezTo>
                    <a:cubicBezTo>
                      <a:pt x="1236" y="4058"/>
                      <a:pt x="1015" y="4074"/>
                      <a:pt x="793" y="4078"/>
                    </a:cubicBezTo>
                    <a:cubicBezTo>
                      <a:pt x="753" y="4078"/>
                      <a:pt x="713" y="4072"/>
                      <a:pt x="670" y="4065"/>
                    </a:cubicBezTo>
                    <a:cubicBezTo>
                      <a:pt x="580" y="4056"/>
                      <a:pt x="536" y="4007"/>
                      <a:pt x="558" y="3914"/>
                    </a:cubicBezTo>
                    <a:cubicBezTo>
                      <a:pt x="614" y="3660"/>
                      <a:pt x="583" y="3409"/>
                      <a:pt x="558" y="3155"/>
                    </a:cubicBezTo>
                    <a:cubicBezTo>
                      <a:pt x="536" y="2911"/>
                      <a:pt x="632" y="2663"/>
                      <a:pt x="580" y="2419"/>
                    </a:cubicBezTo>
                    <a:cubicBezTo>
                      <a:pt x="524" y="2146"/>
                      <a:pt x="555" y="1877"/>
                      <a:pt x="543" y="1608"/>
                    </a:cubicBezTo>
                    <a:cubicBezTo>
                      <a:pt x="543" y="1539"/>
                      <a:pt x="564" y="1482"/>
                      <a:pt x="617" y="1482"/>
                    </a:cubicBezTo>
                    <a:cubicBezTo>
                      <a:pt x="628" y="1482"/>
                      <a:pt x="640" y="1485"/>
                      <a:pt x="654" y="1490"/>
                    </a:cubicBezTo>
                    <a:cubicBezTo>
                      <a:pt x="735" y="1522"/>
                      <a:pt x="815" y="1532"/>
                      <a:pt x="896" y="1532"/>
                    </a:cubicBezTo>
                    <a:cubicBezTo>
                      <a:pt x="1040" y="1532"/>
                      <a:pt x="1184" y="1499"/>
                      <a:pt x="1328" y="1499"/>
                    </a:cubicBezTo>
                    <a:cubicBezTo>
                      <a:pt x="1340" y="1499"/>
                      <a:pt x="1351" y="1499"/>
                      <a:pt x="1363" y="1499"/>
                    </a:cubicBezTo>
                    <a:cubicBezTo>
                      <a:pt x="1838" y="1516"/>
                      <a:pt x="2314" y="1534"/>
                      <a:pt x="2789" y="1534"/>
                    </a:cubicBezTo>
                    <a:cubicBezTo>
                      <a:pt x="2945" y="1534"/>
                      <a:pt x="3101" y="1532"/>
                      <a:pt x="3257" y="1527"/>
                    </a:cubicBezTo>
                    <a:cubicBezTo>
                      <a:pt x="3420" y="1523"/>
                      <a:pt x="3583" y="1522"/>
                      <a:pt x="3746" y="1522"/>
                    </a:cubicBezTo>
                    <a:cubicBezTo>
                      <a:pt x="4086" y="1522"/>
                      <a:pt x="4425" y="1528"/>
                      <a:pt x="4764" y="1528"/>
                    </a:cubicBezTo>
                    <a:cubicBezTo>
                      <a:pt x="4901" y="1528"/>
                      <a:pt x="5039" y="1527"/>
                      <a:pt x="5176" y="1524"/>
                    </a:cubicBezTo>
                    <a:cubicBezTo>
                      <a:pt x="5594" y="1515"/>
                      <a:pt x="6012" y="1533"/>
                      <a:pt x="6430" y="1490"/>
                    </a:cubicBezTo>
                    <a:cubicBezTo>
                      <a:pt x="6440" y="1489"/>
                      <a:pt x="6449" y="1489"/>
                      <a:pt x="6459" y="1489"/>
                    </a:cubicBezTo>
                    <a:cubicBezTo>
                      <a:pt x="6537" y="1489"/>
                      <a:pt x="6619" y="1519"/>
                      <a:pt x="6696" y="1524"/>
                    </a:cubicBezTo>
                    <a:cubicBezTo>
                      <a:pt x="6740" y="1526"/>
                      <a:pt x="6786" y="1531"/>
                      <a:pt x="6830" y="1531"/>
                    </a:cubicBezTo>
                    <a:cubicBezTo>
                      <a:pt x="6870" y="1531"/>
                      <a:pt x="6908" y="1527"/>
                      <a:pt x="6941" y="1512"/>
                    </a:cubicBezTo>
                    <a:cubicBezTo>
                      <a:pt x="6995" y="1489"/>
                      <a:pt x="7048" y="1480"/>
                      <a:pt x="7101" y="1480"/>
                    </a:cubicBezTo>
                    <a:close/>
                    <a:moveTo>
                      <a:pt x="8288" y="3099"/>
                    </a:moveTo>
                    <a:cubicBezTo>
                      <a:pt x="8295" y="3099"/>
                      <a:pt x="8302" y="3099"/>
                      <a:pt x="8309" y="3100"/>
                    </a:cubicBezTo>
                    <a:cubicBezTo>
                      <a:pt x="8362" y="3102"/>
                      <a:pt x="8414" y="3102"/>
                      <a:pt x="8466" y="3102"/>
                    </a:cubicBezTo>
                    <a:cubicBezTo>
                      <a:pt x="8570" y="3102"/>
                      <a:pt x="8674" y="3100"/>
                      <a:pt x="8779" y="3100"/>
                    </a:cubicBezTo>
                    <a:lnTo>
                      <a:pt x="8779" y="3106"/>
                    </a:lnTo>
                    <a:cubicBezTo>
                      <a:pt x="8878" y="3106"/>
                      <a:pt x="8976" y="3104"/>
                      <a:pt x="9074" y="3104"/>
                    </a:cubicBezTo>
                    <a:cubicBezTo>
                      <a:pt x="9123" y="3104"/>
                      <a:pt x="9172" y="3105"/>
                      <a:pt x="9222" y="3106"/>
                    </a:cubicBezTo>
                    <a:cubicBezTo>
                      <a:pt x="9374" y="3109"/>
                      <a:pt x="9448" y="3174"/>
                      <a:pt x="9414" y="3319"/>
                    </a:cubicBezTo>
                    <a:cubicBezTo>
                      <a:pt x="9340" y="3617"/>
                      <a:pt x="9439" y="3908"/>
                      <a:pt x="9414" y="4205"/>
                    </a:cubicBezTo>
                    <a:cubicBezTo>
                      <a:pt x="9398" y="4390"/>
                      <a:pt x="9426" y="4579"/>
                      <a:pt x="9386" y="4768"/>
                    </a:cubicBezTo>
                    <a:cubicBezTo>
                      <a:pt x="9346" y="4960"/>
                      <a:pt x="9408" y="5158"/>
                      <a:pt x="9414" y="5356"/>
                    </a:cubicBezTo>
                    <a:cubicBezTo>
                      <a:pt x="9423" y="5625"/>
                      <a:pt x="9423" y="5901"/>
                      <a:pt x="9411" y="6167"/>
                    </a:cubicBezTo>
                    <a:cubicBezTo>
                      <a:pt x="9395" y="6545"/>
                      <a:pt x="9439" y="6922"/>
                      <a:pt x="9389" y="7297"/>
                    </a:cubicBezTo>
                    <a:cubicBezTo>
                      <a:pt x="9355" y="7579"/>
                      <a:pt x="9429" y="7854"/>
                      <a:pt x="9423" y="8133"/>
                    </a:cubicBezTo>
                    <a:cubicBezTo>
                      <a:pt x="9417" y="8495"/>
                      <a:pt x="9423" y="8857"/>
                      <a:pt x="9377" y="9216"/>
                    </a:cubicBezTo>
                    <a:cubicBezTo>
                      <a:pt x="9361" y="9358"/>
                      <a:pt x="9398" y="9495"/>
                      <a:pt x="9408" y="9631"/>
                    </a:cubicBezTo>
                    <a:cubicBezTo>
                      <a:pt x="9436" y="9978"/>
                      <a:pt x="9367" y="10318"/>
                      <a:pt x="9377" y="10665"/>
                    </a:cubicBezTo>
                    <a:cubicBezTo>
                      <a:pt x="9386" y="10949"/>
                      <a:pt x="9445" y="11234"/>
                      <a:pt x="9417" y="11522"/>
                    </a:cubicBezTo>
                    <a:cubicBezTo>
                      <a:pt x="9414" y="11547"/>
                      <a:pt x="9423" y="11572"/>
                      <a:pt x="9420" y="11596"/>
                    </a:cubicBezTo>
                    <a:cubicBezTo>
                      <a:pt x="9405" y="11863"/>
                      <a:pt x="9346" y="11940"/>
                      <a:pt x="9080" y="11943"/>
                    </a:cubicBezTo>
                    <a:cubicBezTo>
                      <a:pt x="9016" y="11944"/>
                      <a:pt x="8953" y="11944"/>
                      <a:pt x="8889" y="11944"/>
                    </a:cubicBezTo>
                    <a:cubicBezTo>
                      <a:pt x="8826" y="11944"/>
                      <a:pt x="8762" y="11944"/>
                      <a:pt x="8699" y="11944"/>
                    </a:cubicBezTo>
                    <a:cubicBezTo>
                      <a:pt x="8572" y="11944"/>
                      <a:pt x="8445" y="11945"/>
                      <a:pt x="8318" y="11949"/>
                    </a:cubicBezTo>
                    <a:cubicBezTo>
                      <a:pt x="8293" y="11950"/>
                      <a:pt x="8267" y="11950"/>
                      <a:pt x="8242" y="11950"/>
                    </a:cubicBezTo>
                    <a:cubicBezTo>
                      <a:pt x="8072" y="11950"/>
                      <a:pt x="7900" y="11933"/>
                      <a:pt x="7732" y="11933"/>
                    </a:cubicBezTo>
                    <a:cubicBezTo>
                      <a:pt x="7658" y="11933"/>
                      <a:pt x="7585" y="11937"/>
                      <a:pt x="7513" y="11946"/>
                    </a:cubicBezTo>
                    <a:cubicBezTo>
                      <a:pt x="7479" y="11950"/>
                      <a:pt x="7445" y="11952"/>
                      <a:pt x="7411" y="11952"/>
                    </a:cubicBezTo>
                    <a:cubicBezTo>
                      <a:pt x="7297" y="11952"/>
                      <a:pt x="7185" y="11934"/>
                      <a:pt x="7073" y="11934"/>
                    </a:cubicBezTo>
                    <a:cubicBezTo>
                      <a:pt x="6994" y="11934"/>
                      <a:pt x="6914" y="11943"/>
                      <a:pt x="6835" y="11974"/>
                    </a:cubicBezTo>
                    <a:cubicBezTo>
                      <a:pt x="6812" y="11984"/>
                      <a:pt x="6786" y="11988"/>
                      <a:pt x="6759" y="11988"/>
                    </a:cubicBezTo>
                    <a:cubicBezTo>
                      <a:pt x="6719" y="11988"/>
                      <a:pt x="6678" y="11978"/>
                      <a:pt x="6640" y="11962"/>
                    </a:cubicBezTo>
                    <a:cubicBezTo>
                      <a:pt x="6579" y="11934"/>
                      <a:pt x="6517" y="11931"/>
                      <a:pt x="6449" y="11931"/>
                    </a:cubicBezTo>
                    <a:lnTo>
                      <a:pt x="3558" y="11931"/>
                    </a:lnTo>
                    <a:cubicBezTo>
                      <a:pt x="3409" y="11931"/>
                      <a:pt x="3259" y="11937"/>
                      <a:pt x="3109" y="11937"/>
                    </a:cubicBezTo>
                    <a:cubicBezTo>
                      <a:pt x="3053" y="11937"/>
                      <a:pt x="2997" y="11936"/>
                      <a:pt x="2942" y="11934"/>
                    </a:cubicBezTo>
                    <a:cubicBezTo>
                      <a:pt x="2743" y="11928"/>
                      <a:pt x="2747" y="11887"/>
                      <a:pt x="2740" y="11686"/>
                    </a:cubicBezTo>
                    <a:cubicBezTo>
                      <a:pt x="2731" y="11420"/>
                      <a:pt x="2793" y="11154"/>
                      <a:pt x="2737" y="10881"/>
                    </a:cubicBezTo>
                    <a:cubicBezTo>
                      <a:pt x="2694" y="10677"/>
                      <a:pt x="2722" y="10454"/>
                      <a:pt x="2743" y="10244"/>
                    </a:cubicBezTo>
                    <a:cubicBezTo>
                      <a:pt x="2781" y="9906"/>
                      <a:pt x="2731" y="9569"/>
                      <a:pt x="2753" y="9238"/>
                    </a:cubicBezTo>
                    <a:cubicBezTo>
                      <a:pt x="2777" y="8854"/>
                      <a:pt x="2709" y="8473"/>
                      <a:pt x="2756" y="8086"/>
                    </a:cubicBezTo>
                    <a:cubicBezTo>
                      <a:pt x="2793" y="7758"/>
                      <a:pt x="2762" y="7415"/>
                      <a:pt x="2753" y="7080"/>
                    </a:cubicBezTo>
                    <a:cubicBezTo>
                      <a:pt x="2743" y="6696"/>
                      <a:pt x="2725" y="6313"/>
                      <a:pt x="2753" y="5926"/>
                    </a:cubicBezTo>
                    <a:cubicBezTo>
                      <a:pt x="2781" y="5582"/>
                      <a:pt x="2747" y="5239"/>
                      <a:pt x="2740" y="4892"/>
                    </a:cubicBezTo>
                    <a:cubicBezTo>
                      <a:pt x="2740" y="4852"/>
                      <a:pt x="2728" y="4811"/>
                      <a:pt x="2728" y="4771"/>
                    </a:cubicBezTo>
                    <a:cubicBezTo>
                      <a:pt x="2736" y="4599"/>
                      <a:pt x="2794" y="4537"/>
                      <a:pt x="2950" y="4537"/>
                    </a:cubicBezTo>
                    <a:cubicBezTo>
                      <a:pt x="2965" y="4537"/>
                      <a:pt x="2981" y="4538"/>
                      <a:pt x="2997" y="4539"/>
                    </a:cubicBezTo>
                    <a:cubicBezTo>
                      <a:pt x="3240" y="4556"/>
                      <a:pt x="3483" y="4579"/>
                      <a:pt x="3727" y="4579"/>
                    </a:cubicBezTo>
                    <a:cubicBezTo>
                      <a:pt x="3875" y="4579"/>
                      <a:pt x="4022" y="4570"/>
                      <a:pt x="4170" y="4548"/>
                    </a:cubicBezTo>
                    <a:cubicBezTo>
                      <a:pt x="4243" y="4537"/>
                      <a:pt x="4317" y="4533"/>
                      <a:pt x="4392" y="4533"/>
                    </a:cubicBezTo>
                    <a:cubicBezTo>
                      <a:pt x="4507" y="4533"/>
                      <a:pt x="4622" y="4543"/>
                      <a:pt x="4737" y="4554"/>
                    </a:cubicBezTo>
                    <a:cubicBezTo>
                      <a:pt x="4788" y="4561"/>
                      <a:pt x="4839" y="4566"/>
                      <a:pt x="4889" y="4566"/>
                    </a:cubicBezTo>
                    <a:cubicBezTo>
                      <a:pt x="4935" y="4566"/>
                      <a:pt x="4982" y="4562"/>
                      <a:pt x="5028" y="4548"/>
                    </a:cubicBezTo>
                    <a:cubicBezTo>
                      <a:pt x="5047" y="4544"/>
                      <a:pt x="5069" y="4540"/>
                      <a:pt x="5091" y="4540"/>
                    </a:cubicBezTo>
                    <a:cubicBezTo>
                      <a:pt x="5103" y="4540"/>
                      <a:pt x="5115" y="4542"/>
                      <a:pt x="5127" y="4545"/>
                    </a:cubicBezTo>
                    <a:cubicBezTo>
                      <a:pt x="5233" y="4569"/>
                      <a:pt x="5340" y="4577"/>
                      <a:pt x="5448" y="4577"/>
                    </a:cubicBezTo>
                    <a:cubicBezTo>
                      <a:pt x="5619" y="4577"/>
                      <a:pt x="5790" y="4557"/>
                      <a:pt x="5960" y="4551"/>
                    </a:cubicBezTo>
                    <a:cubicBezTo>
                      <a:pt x="5992" y="4550"/>
                      <a:pt x="6025" y="4550"/>
                      <a:pt x="6058" y="4550"/>
                    </a:cubicBezTo>
                    <a:cubicBezTo>
                      <a:pt x="6212" y="4550"/>
                      <a:pt x="6365" y="4560"/>
                      <a:pt x="6518" y="4560"/>
                    </a:cubicBezTo>
                    <a:cubicBezTo>
                      <a:pt x="6608" y="4560"/>
                      <a:pt x="6699" y="4556"/>
                      <a:pt x="6789" y="4545"/>
                    </a:cubicBezTo>
                    <a:cubicBezTo>
                      <a:pt x="6824" y="4541"/>
                      <a:pt x="6858" y="4539"/>
                      <a:pt x="6893" y="4539"/>
                    </a:cubicBezTo>
                    <a:cubicBezTo>
                      <a:pt x="6941" y="4539"/>
                      <a:pt x="6990" y="4544"/>
                      <a:pt x="7037" y="4554"/>
                    </a:cubicBezTo>
                    <a:cubicBezTo>
                      <a:pt x="7099" y="4568"/>
                      <a:pt x="7159" y="4576"/>
                      <a:pt x="7219" y="4576"/>
                    </a:cubicBezTo>
                    <a:cubicBezTo>
                      <a:pt x="7280" y="4576"/>
                      <a:pt x="7340" y="4568"/>
                      <a:pt x="7402" y="4551"/>
                    </a:cubicBezTo>
                    <a:cubicBezTo>
                      <a:pt x="7433" y="4543"/>
                      <a:pt x="7464" y="4540"/>
                      <a:pt x="7497" y="4540"/>
                    </a:cubicBezTo>
                    <a:cubicBezTo>
                      <a:pt x="7546" y="4540"/>
                      <a:pt x="7596" y="4547"/>
                      <a:pt x="7646" y="4554"/>
                    </a:cubicBezTo>
                    <a:cubicBezTo>
                      <a:pt x="7704" y="4564"/>
                      <a:pt x="7755" y="4569"/>
                      <a:pt x="7802" y="4569"/>
                    </a:cubicBezTo>
                    <a:cubicBezTo>
                      <a:pt x="8072" y="4569"/>
                      <a:pt x="8173" y="4409"/>
                      <a:pt x="8139" y="4084"/>
                    </a:cubicBezTo>
                    <a:cubicBezTo>
                      <a:pt x="8111" y="3809"/>
                      <a:pt x="8120" y="3527"/>
                      <a:pt x="8136" y="3251"/>
                    </a:cubicBezTo>
                    <a:cubicBezTo>
                      <a:pt x="8144" y="3141"/>
                      <a:pt x="8191" y="3099"/>
                      <a:pt x="8288" y="3099"/>
                    </a:cubicBezTo>
                    <a:close/>
                    <a:moveTo>
                      <a:pt x="4070" y="0"/>
                    </a:moveTo>
                    <a:cubicBezTo>
                      <a:pt x="4000" y="0"/>
                      <a:pt x="3932" y="14"/>
                      <a:pt x="3867" y="45"/>
                    </a:cubicBezTo>
                    <a:cubicBezTo>
                      <a:pt x="3675" y="137"/>
                      <a:pt x="3567" y="317"/>
                      <a:pt x="3455" y="490"/>
                    </a:cubicBezTo>
                    <a:cubicBezTo>
                      <a:pt x="3375" y="620"/>
                      <a:pt x="3428" y="747"/>
                      <a:pt x="3471" y="871"/>
                    </a:cubicBezTo>
                    <a:cubicBezTo>
                      <a:pt x="3483" y="908"/>
                      <a:pt x="3489" y="952"/>
                      <a:pt x="3505" y="1017"/>
                    </a:cubicBezTo>
                    <a:cubicBezTo>
                      <a:pt x="3480" y="1016"/>
                      <a:pt x="3456" y="1016"/>
                      <a:pt x="3431" y="1016"/>
                    </a:cubicBezTo>
                    <a:cubicBezTo>
                      <a:pt x="3110" y="1016"/>
                      <a:pt x="2809" y="1045"/>
                      <a:pt x="2507" y="1045"/>
                    </a:cubicBezTo>
                    <a:cubicBezTo>
                      <a:pt x="2446" y="1045"/>
                      <a:pt x="2384" y="1044"/>
                      <a:pt x="2322" y="1041"/>
                    </a:cubicBezTo>
                    <a:cubicBezTo>
                      <a:pt x="2052" y="1029"/>
                      <a:pt x="1779" y="1002"/>
                      <a:pt x="1506" y="1002"/>
                    </a:cubicBezTo>
                    <a:cubicBezTo>
                      <a:pt x="1426" y="1002"/>
                      <a:pt x="1347" y="1005"/>
                      <a:pt x="1267" y="1010"/>
                    </a:cubicBezTo>
                    <a:cubicBezTo>
                      <a:pt x="1184" y="1018"/>
                      <a:pt x="1096" y="1045"/>
                      <a:pt x="1014" y="1045"/>
                    </a:cubicBezTo>
                    <a:cubicBezTo>
                      <a:pt x="993" y="1045"/>
                      <a:pt x="972" y="1043"/>
                      <a:pt x="951" y="1038"/>
                    </a:cubicBezTo>
                    <a:cubicBezTo>
                      <a:pt x="831" y="1013"/>
                      <a:pt x="713" y="1006"/>
                      <a:pt x="594" y="1006"/>
                    </a:cubicBezTo>
                    <a:cubicBezTo>
                      <a:pt x="525" y="1006"/>
                      <a:pt x="457" y="1008"/>
                      <a:pt x="388" y="1010"/>
                    </a:cubicBezTo>
                    <a:cubicBezTo>
                      <a:pt x="187" y="1020"/>
                      <a:pt x="153" y="1035"/>
                      <a:pt x="81" y="1221"/>
                    </a:cubicBezTo>
                    <a:cubicBezTo>
                      <a:pt x="35" y="1332"/>
                      <a:pt x="38" y="1444"/>
                      <a:pt x="60" y="1561"/>
                    </a:cubicBezTo>
                    <a:cubicBezTo>
                      <a:pt x="75" y="1642"/>
                      <a:pt x="122" y="1719"/>
                      <a:pt x="97" y="1803"/>
                    </a:cubicBezTo>
                    <a:cubicBezTo>
                      <a:pt x="1" y="2094"/>
                      <a:pt x="81" y="2391"/>
                      <a:pt x="72" y="2685"/>
                    </a:cubicBezTo>
                    <a:cubicBezTo>
                      <a:pt x="69" y="2833"/>
                      <a:pt x="20" y="2994"/>
                      <a:pt x="57" y="3124"/>
                    </a:cubicBezTo>
                    <a:cubicBezTo>
                      <a:pt x="137" y="3409"/>
                      <a:pt x="63" y="3679"/>
                      <a:pt x="47" y="3954"/>
                    </a:cubicBezTo>
                    <a:cubicBezTo>
                      <a:pt x="38" y="4075"/>
                      <a:pt x="66" y="4186"/>
                      <a:pt x="100" y="4294"/>
                    </a:cubicBezTo>
                    <a:cubicBezTo>
                      <a:pt x="150" y="4449"/>
                      <a:pt x="249" y="4530"/>
                      <a:pt x="425" y="4545"/>
                    </a:cubicBezTo>
                    <a:cubicBezTo>
                      <a:pt x="500" y="4551"/>
                      <a:pt x="575" y="4553"/>
                      <a:pt x="650" y="4553"/>
                    </a:cubicBezTo>
                    <a:cubicBezTo>
                      <a:pt x="879" y="4553"/>
                      <a:pt x="1106" y="4534"/>
                      <a:pt x="1334" y="4534"/>
                    </a:cubicBezTo>
                    <a:cubicBezTo>
                      <a:pt x="1375" y="4534"/>
                      <a:pt x="1417" y="4534"/>
                      <a:pt x="1459" y="4536"/>
                    </a:cubicBezTo>
                    <a:cubicBezTo>
                      <a:pt x="1604" y="4540"/>
                      <a:pt x="1749" y="4562"/>
                      <a:pt x="1895" y="4562"/>
                    </a:cubicBezTo>
                    <a:cubicBezTo>
                      <a:pt x="1954" y="4562"/>
                      <a:pt x="2015" y="4558"/>
                      <a:pt x="2075" y="4548"/>
                    </a:cubicBezTo>
                    <a:cubicBezTo>
                      <a:pt x="2090" y="4546"/>
                      <a:pt x="2104" y="4544"/>
                      <a:pt x="2117" y="4544"/>
                    </a:cubicBezTo>
                    <a:cubicBezTo>
                      <a:pt x="2212" y="4544"/>
                      <a:pt x="2257" y="4614"/>
                      <a:pt x="2257" y="4753"/>
                    </a:cubicBezTo>
                    <a:cubicBezTo>
                      <a:pt x="2257" y="5013"/>
                      <a:pt x="2295" y="5276"/>
                      <a:pt x="2279" y="5533"/>
                    </a:cubicBezTo>
                    <a:cubicBezTo>
                      <a:pt x="2261" y="5861"/>
                      <a:pt x="2245" y="6186"/>
                      <a:pt x="2245" y="6511"/>
                    </a:cubicBezTo>
                    <a:cubicBezTo>
                      <a:pt x="2245" y="6768"/>
                      <a:pt x="2273" y="7021"/>
                      <a:pt x="2276" y="7275"/>
                    </a:cubicBezTo>
                    <a:cubicBezTo>
                      <a:pt x="2279" y="7576"/>
                      <a:pt x="2338" y="7882"/>
                      <a:pt x="2261" y="8185"/>
                    </a:cubicBezTo>
                    <a:cubicBezTo>
                      <a:pt x="2223" y="8337"/>
                      <a:pt x="2233" y="8498"/>
                      <a:pt x="2254" y="8653"/>
                    </a:cubicBezTo>
                    <a:cubicBezTo>
                      <a:pt x="2298" y="8959"/>
                      <a:pt x="2270" y="9272"/>
                      <a:pt x="2270" y="9578"/>
                    </a:cubicBezTo>
                    <a:cubicBezTo>
                      <a:pt x="2267" y="9841"/>
                      <a:pt x="2329" y="10117"/>
                      <a:pt x="2248" y="10383"/>
                    </a:cubicBezTo>
                    <a:cubicBezTo>
                      <a:pt x="2236" y="10426"/>
                      <a:pt x="2245" y="10482"/>
                      <a:pt x="2264" y="10528"/>
                    </a:cubicBezTo>
                    <a:cubicBezTo>
                      <a:pt x="2295" y="10618"/>
                      <a:pt x="2282" y="10702"/>
                      <a:pt x="2264" y="10795"/>
                    </a:cubicBezTo>
                    <a:cubicBezTo>
                      <a:pt x="2245" y="10891"/>
                      <a:pt x="2230" y="10996"/>
                      <a:pt x="2251" y="11089"/>
                    </a:cubicBezTo>
                    <a:cubicBezTo>
                      <a:pt x="2301" y="11293"/>
                      <a:pt x="2239" y="11494"/>
                      <a:pt x="2257" y="11699"/>
                    </a:cubicBezTo>
                    <a:cubicBezTo>
                      <a:pt x="2267" y="11807"/>
                      <a:pt x="2273" y="11928"/>
                      <a:pt x="2245" y="12042"/>
                    </a:cubicBezTo>
                    <a:cubicBezTo>
                      <a:pt x="2199" y="12231"/>
                      <a:pt x="2307" y="12389"/>
                      <a:pt x="2496" y="12401"/>
                    </a:cubicBezTo>
                    <a:cubicBezTo>
                      <a:pt x="2827" y="12427"/>
                      <a:pt x="3161" y="12452"/>
                      <a:pt x="3494" y="12452"/>
                    </a:cubicBezTo>
                    <a:cubicBezTo>
                      <a:pt x="3594" y="12452"/>
                      <a:pt x="3693" y="12449"/>
                      <a:pt x="3793" y="12444"/>
                    </a:cubicBezTo>
                    <a:cubicBezTo>
                      <a:pt x="4112" y="12429"/>
                      <a:pt x="4430" y="12410"/>
                      <a:pt x="4749" y="12410"/>
                    </a:cubicBezTo>
                    <a:cubicBezTo>
                      <a:pt x="5007" y="12413"/>
                      <a:pt x="5267" y="12441"/>
                      <a:pt x="5522" y="12441"/>
                    </a:cubicBezTo>
                    <a:cubicBezTo>
                      <a:pt x="5598" y="12441"/>
                      <a:pt x="5674" y="12438"/>
                      <a:pt x="5749" y="12432"/>
                    </a:cubicBezTo>
                    <a:cubicBezTo>
                      <a:pt x="5896" y="12419"/>
                      <a:pt x="6042" y="12414"/>
                      <a:pt x="6188" y="12414"/>
                    </a:cubicBezTo>
                    <a:cubicBezTo>
                      <a:pt x="6574" y="12414"/>
                      <a:pt x="6959" y="12448"/>
                      <a:pt x="7344" y="12448"/>
                    </a:cubicBezTo>
                    <a:cubicBezTo>
                      <a:pt x="7411" y="12448"/>
                      <a:pt x="7478" y="12447"/>
                      <a:pt x="7544" y="12444"/>
                    </a:cubicBezTo>
                    <a:cubicBezTo>
                      <a:pt x="7631" y="12441"/>
                      <a:pt x="7718" y="12439"/>
                      <a:pt x="7804" y="12439"/>
                    </a:cubicBezTo>
                    <a:cubicBezTo>
                      <a:pt x="8005" y="12439"/>
                      <a:pt x="8206" y="12447"/>
                      <a:pt x="8405" y="12454"/>
                    </a:cubicBezTo>
                    <a:cubicBezTo>
                      <a:pt x="8410" y="12454"/>
                      <a:pt x="8416" y="12454"/>
                      <a:pt x="8421" y="12454"/>
                    </a:cubicBezTo>
                    <a:cubicBezTo>
                      <a:pt x="8530" y="12454"/>
                      <a:pt x="8633" y="12410"/>
                      <a:pt x="8740" y="12410"/>
                    </a:cubicBezTo>
                    <a:cubicBezTo>
                      <a:pt x="8768" y="12410"/>
                      <a:pt x="8795" y="12412"/>
                      <a:pt x="8823" y="12420"/>
                    </a:cubicBezTo>
                    <a:cubicBezTo>
                      <a:pt x="8909" y="12443"/>
                      <a:pt x="8996" y="12453"/>
                      <a:pt x="9081" y="12453"/>
                    </a:cubicBezTo>
                    <a:cubicBezTo>
                      <a:pt x="9264" y="12453"/>
                      <a:pt x="9445" y="12409"/>
                      <a:pt x="9624" y="12367"/>
                    </a:cubicBezTo>
                    <a:cubicBezTo>
                      <a:pt x="9813" y="12324"/>
                      <a:pt x="9866" y="12249"/>
                      <a:pt x="9884" y="12061"/>
                    </a:cubicBezTo>
                    <a:cubicBezTo>
                      <a:pt x="9891" y="11952"/>
                      <a:pt x="9884" y="11847"/>
                      <a:pt x="9891" y="11739"/>
                    </a:cubicBezTo>
                    <a:cubicBezTo>
                      <a:pt x="9906" y="11355"/>
                      <a:pt x="9918" y="10968"/>
                      <a:pt x="9888" y="10584"/>
                    </a:cubicBezTo>
                    <a:cubicBezTo>
                      <a:pt x="9872" y="10395"/>
                      <a:pt x="9841" y="10210"/>
                      <a:pt x="9909" y="10021"/>
                    </a:cubicBezTo>
                    <a:cubicBezTo>
                      <a:pt x="9931" y="9962"/>
                      <a:pt x="9925" y="9894"/>
                      <a:pt x="9912" y="9826"/>
                    </a:cubicBezTo>
                    <a:cubicBezTo>
                      <a:pt x="9853" y="9504"/>
                      <a:pt x="9891" y="9179"/>
                      <a:pt x="9888" y="8854"/>
                    </a:cubicBezTo>
                    <a:cubicBezTo>
                      <a:pt x="9881" y="8445"/>
                      <a:pt x="9922" y="8037"/>
                      <a:pt x="9900" y="7628"/>
                    </a:cubicBezTo>
                    <a:cubicBezTo>
                      <a:pt x="9888" y="7442"/>
                      <a:pt x="9866" y="7247"/>
                      <a:pt x="9884" y="7068"/>
                    </a:cubicBezTo>
                    <a:cubicBezTo>
                      <a:pt x="9906" y="6805"/>
                      <a:pt x="9897" y="6542"/>
                      <a:pt x="9900" y="6282"/>
                    </a:cubicBezTo>
                    <a:cubicBezTo>
                      <a:pt x="9912" y="5709"/>
                      <a:pt x="9875" y="5136"/>
                      <a:pt x="9900" y="4564"/>
                    </a:cubicBezTo>
                    <a:cubicBezTo>
                      <a:pt x="9918" y="4124"/>
                      <a:pt x="9850" y="3685"/>
                      <a:pt x="9906" y="3242"/>
                    </a:cubicBezTo>
                    <a:cubicBezTo>
                      <a:pt x="9918" y="3131"/>
                      <a:pt x="9894" y="3013"/>
                      <a:pt x="9872" y="2898"/>
                    </a:cubicBezTo>
                    <a:cubicBezTo>
                      <a:pt x="9850" y="2781"/>
                      <a:pt x="9785" y="2685"/>
                      <a:pt x="9665" y="2645"/>
                    </a:cubicBezTo>
                    <a:cubicBezTo>
                      <a:pt x="9574" y="2616"/>
                      <a:pt x="9480" y="2582"/>
                      <a:pt x="9385" y="2582"/>
                    </a:cubicBezTo>
                    <a:cubicBezTo>
                      <a:pt x="9356" y="2582"/>
                      <a:pt x="9328" y="2585"/>
                      <a:pt x="9299" y="2592"/>
                    </a:cubicBezTo>
                    <a:cubicBezTo>
                      <a:pt x="9190" y="2620"/>
                      <a:pt x="9080" y="2628"/>
                      <a:pt x="8971" y="2628"/>
                    </a:cubicBezTo>
                    <a:cubicBezTo>
                      <a:pt x="8839" y="2628"/>
                      <a:pt x="8707" y="2617"/>
                      <a:pt x="8575" y="2617"/>
                    </a:cubicBezTo>
                    <a:cubicBezTo>
                      <a:pt x="8514" y="2617"/>
                      <a:pt x="8453" y="2619"/>
                      <a:pt x="8392" y="2626"/>
                    </a:cubicBezTo>
                    <a:cubicBezTo>
                      <a:pt x="8367" y="2629"/>
                      <a:pt x="8343" y="2631"/>
                      <a:pt x="8322" y="2631"/>
                    </a:cubicBezTo>
                    <a:cubicBezTo>
                      <a:pt x="8145" y="2631"/>
                      <a:pt x="8090" y="2530"/>
                      <a:pt x="8126" y="2332"/>
                    </a:cubicBezTo>
                    <a:cubicBezTo>
                      <a:pt x="8185" y="2004"/>
                      <a:pt x="8151" y="1676"/>
                      <a:pt x="8108" y="1351"/>
                    </a:cubicBezTo>
                    <a:cubicBezTo>
                      <a:pt x="8087" y="1192"/>
                      <a:pt x="7911" y="1014"/>
                      <a:pt x="7771" y="1014"/>
                    </a:cubicBezTo>
                    <a:cubicBezTo>
                      <a:pt x="7761" y="1014"/>
                      <a:pt x="7752" y="1015"/>
                      <a:pt x="7742" y="1017"/>
                    </a:cubicBezTo>
                    <a:cubicBezTo>
                      <a:pt x="7633" y="1038"/>
                      <a:pt x="7522" y="1044"/>
                      <a:pt x="7411" y="1044"/>
                    </a:cubicBezTo>
                    <a:cubicBezTo>
                      <a:pt x="7298" y="1044"/>
                      <a:pt x="7184" y="1038"/>
                      <a:pt x="7070" y="1038"/>
                    </a:cubicBezTo>
                    <a:cubicBezTo>
                      <a:pt x="7057" y="1038"/>
                      <a:pt x="7044" y="1038"/>
                      <a:pt x="7031" y="1038"/>
                    </a:cubicBezTo>
                    <a:cubicBezTo>
                      <a:pt x="6962" y="1040"/>
                      <a:pt x="6893" y="1040"/>
                      <a:pt x="6825" y="1040"/>
                    </a:cubicBezTo>
                    <a:cubicBezTo>
                      <a:pt x="6452" y="1040"/>
                      <a:pt x="6080" y="1022"/>
                      <a:pt x="5706" y="1017"/>
                    </a:cubicBezTo>
                    <a:cubicBezTo>
                      <a:pt x="5568" y="1017"/>
                      <a:pt x="5428" y="1046"/>
                      <a:pt x="5290" y="1046"/>
                    </a:cubicBezTo>
                    <a:cubicBezTo>
                      <a:pt x="5273" y="1046"/>
                      <a:pt x="5255" y="1045"/>
                      <a:pt x="5238" y="1044"/>
                    </a:cubicBezTo>
                    <a:cubicBezTo>
                      <a:pt x="4768" y="1013"/>
                      <a:pt x="4799" y="1007"/>
                      <a:pt x="4799" y="617"/>
                    </a:cubicBezTo>
                    <a:cubicBezTo>
                      <a:pt x="4799" y="444"/>
                      <a:pt x="4737" y="320"/>
                      <a:pt x="4601" y="218"/>
                    </a:cubicBezTo>
                    <a:cubicBezTo>
                      <a:pt x="4505" y="150"/>
                      <a:pt x="4409" y="88"/>
                      <a:pt x="4300" y="45"/>
                    </a:cubicBezTo>
                    <a:cubicBezTo>
                      <a:pt x="4225" y="17"/>
                      <a:pt x="4147" y="0"/>
                      <a:pt x="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8"/>
              <p:cNvSpPr/>
              <p:nvPr/>
            </p:nvSpPr>
            <p:spPr>
              <a:xfrm>
                <a:off x="1958639" y="939215"/>
                <a:ext cx="413572" cy="495408"/>
              </a:xfrm>
              <a:custGeom>
                <a:avLst/>
                <a:gdLst/>
                <a:ahLst/>
                <a:cxnLst/>
                <a:rect l="l" t="t" r="r" b="b"/>
                <a:pathLst>
                  <a:path w="9247" h="11078" extrusionOk="0">
                    <a:moveTo>
                      <a:pt x="6985" y="501"/>
                    </a:moveTo>
                    <a:cubicBezTo>
                      <a:pt x="7126" y="501"/>
                      <a:pt x="7268" y="536"/>
                      <a:pt x="7413" y="536"/>
                    </a:cubicBezTo>
                    <a:cubicBezTo>
                      <a:pt x="7427" y="536"/>
                      <a:pt x="7441" y="535"/>
                      <a:pt x="7454" y="535"/>
                    </a:cubicBezTo>
                    <a:cubicBezTo>
                      <a:pt x="7504" y="531"/>
                      <a:pt x="7554" y="530"/>
                      <a:pt x="7605" y="530"/>
                    </a:cubicBezTo>
                    <a:cubicBezTo>
                      <a:pt x="7746" y="530"/>
                      <a:pt x="7889" y="540"/>
                      <a:pt x="8032" y="540"/>
                    </a:cubicBezTo>
                    <a:cubicBezTo>
                      <a:pt x="8132" y="540"/>
                      <a:pt x="8233" y="535"/>
                      <a:pt x="8333" y="519"/>
                    </a:cubicBezTo>
                    <a:cubicBezTo>
                      <a:pt x="8356" y="514"/>
                      <a:pt x="8381" y="513"/>
                      <a:pt x="8406" y="513"/>
                    </a:cubicBezTo>
                    <a:cubicBezTo>
                      <a:pt x="8432" y="513"/>
                      <a:pt x="8457" y="514"/>
                      <a:pt x="8482" y="516"/>
                    </a:cubicBezTo>
                    <a:cubicBezTo>
                      <a:pt x="8708" y="525"/>
                      <a:pt x="8754" y="578"/>
                      <a:pt x="8720" y="810"/>
                    </a:cubicBezTo>
                    <a:cubicBezTo>
                      <a:pt x="8698" y="990"/>
                      <a:pt x="8711" y="1169"/>
                      <a:pt x="8708" y="1349"/>
                    </a:cubicBezTo>
                    <a:cubicBezTo>
                      <a:pt x="8705" y="1578"/>
                      <a:pt x="8668" y="1807"/>
                      <a:pt x="8692" y="2033"/>
                    </a:cubicBezTo>
                    <a:cubicBezTo>
                      <a:pt x="8720" y="2268"/>
                      <a:pt x="8686" y="2503"/>
                      <a:pt x="8714" y="2742"/>
                    </a:cubicBezTo>
                    <a:cubicBezTo>
                      <a:pt x="8739" y="2968"/>
                      <a:pt x="8692" y="3200"/>
                      <a:pt x="8714" y="3429"/>
                    </a:cubicBezTo>
                    <a:cubicBezTo>
                      <a:pt x="8757" y="3878"/>
                      <a:pt x="8615" y="4329"/>
                      <a:pt x="8733" y="4778"/>
                    </a:cubicBezTo>
                    <a:cubicBezTo>
                      <a:pt x="8739" y="4794"/>
                      <a:pt x="8739" y="4809"/>
                      <a:pt x="8736" y="4828"/>
                    </a:cubicBezTo>
                    <a:cubicBezTo>
                      <a:pt x="8677" y="5159"/>
                      <a:pt x="8705" y="5496"/>
                      <a:pt x="8714" y="5828"/>
                    </a:cubicBezTo>
                    <a:cubicBezTo>
                      <a:pt x="8723" y="6072"/>
                      <a:pt x="8711" y="6317"/>
                      <a:pt x="8717" y="6561"/>
                    </a:cubicBezTo>
                    <a:cubicBezTo>
                      <a:pt x="8726" y="6815"/>
                      <a:pt x="8739" y="7078"/>
                      <a:pt x="8717" y="7323"/>
                    </a:cubicBezTo>
                    <a:cubicBezTo>
                      <a:pt x="8683" y="7654"/>
                      <a:pt x="8711" y="7979"/>
                      <a:pt x="8702" y="8304"/>
                    </a:cubicBezTo>
                    <a:cubicBezTo>
                      <a:pt x="8698" y="8372"/>
                      <a:pt x="8695" y="8437"/>
                      <a:pt x="8702" y="8502"/>
                    </a:cubicBezTo>
                    <a:cubicBezTo>
                      <a:pt x="8754" y="8895"/>
                      <a:pt x="8683" y="9285"/>
                      <a:pt x="8695" y="9675"/>
                    </a:cubicBezTo>
                    <a:cubicBezTo>
                      <a:pt x="8702" y="9917"/>
                      <a:pt x="8668" y="10149"/>
                      <a:pt x="8664" y="10387"/>
                    </a:cubicBezTo>
                    <a:cubicBezTo>
                      <a:pt x="8664" y="10546"/>
                      <a:pt x="8658" y="10588"/>
                      <a:pt x="8547" y="10588"/>
                    </a:cubicBezTo>
                    <a:cubicBezTo>
                      <a:pt x="8522" y="10588"/>
                      <a:pt x="8491" y="10585"/>
                      <a:pt x="8454" y="10582"/>
                    </a:cubicBezTo>
                    <a:cubicBezTo>
                      <a:pt x="8321" y="10570"/>
                      <a:pt x="8188" y="10568"/>
                      <a:pt x="8055" y="10568"/>
                    </a:cubicBezTo>
                    <a:cubicBezTo>
                      <a:pt x="7960" y="10568"/>
                      <a:pt x="7864" y="10569"/>
                      <a:pt x="7768" y="10569"/>
                    </a:cubicBezTo>
                    <a:cubicBezTo>
                      <a:pt x="7644" y="10569"/>
                      <a:pt x="7520" y="10567"/>
                      <a:pt x="7395" y="10557"/>
                    </a:cubicBezTo>
                    <a:cubicBezTo>
                      <a:pt x="7341" y="10553"/>
                      <a:pt x="7285" y="10551"/>
                      <a:pt x="7230" y="10551"/>
                    </a:cubicBezTo>
                    <a:cubicBezTo>
                      <a:pt x="6993" y="10551"/>
                      <a:pt x="6751" y="10585"/>
                      <a:pt x="6513" y="10585"/>
                    </a:cubicBezTo>
                    <a:cubicBezTo>
                      <a:pt x="6443" y="10585"/>
                      <a:pt x="6374" y="10586"/>
                      <a:pt x="6304" y="10586"/>
                    </a:cubicBezTo>
                    <a:cubicBezTo>
                      <a:pt x="6177" y="10586"/>
                      <a:pt x="6050" y="10582"/>
                      <a:pt x="5922" y="10560"/>
                    </a:cubicBezTo>
                    <a:cubicBezTo>
                      <a:pt x="5904" y="10557"/>
                      <a:pt x="5885" y="10556"/>
                      <a:pt x="5867" y="10556"/>
                    </a:cubicBezTo>
                    <a:cubicBezTo>
                      <a:pt x="5785" y="10556"/>
                      <a:pt x="5700" y="10582"/>
                      <a:pt x="5614" y="10582"/>
                    </a:cubicBezTo>
                    <a:cubicBezTo>
                      <a:pt x="5611" y="10582"/>
                      <a:pt x="5607" y="10582"/>
                      <a:pt x="5603" y="10582"/>
                    </a:cubicBezTo>
                    <a:cubicBezTo>
                      <a:pt x="5581" y="10582"/>
                      <a:pt x="5560" y="10582"/>
                      <a:pt x="5538" y="10582"/>
                    </a:cubicBezTo>
                    <a:cubicBezTo>
                      <a:pt x="5321" y="10582"/>
                      <a:pt x="5105" y="10588"/>
                      <a:pt x="4888" y="10588"/>
                    </a:cubicBezTo>
                    <a:cubicBezTo>
                      <a:pt x="4650" y="10588"/>
                      <a:pt x="4411" y="10580"/>
                      <a:pt x="4173" y="10548"/>
                    </a:cubicBezTo>
                    <a:cubicBezTo>
                      <a:pt x="4134" y="10544"/>
                      <a:pt x="4093" y="10538"/>
                      <a:pt x="4053" y="10538"/>
                    </a:cubicBezTo>
                    <a:cubicBezTo>
                      <a:pt x="4036" y="10538"/>
                      <a:pt x="4019" y="10539"/>
                      <a:pt x="4003" y="10542"/>
                    </a:cubicBezTo>
                    <a:cubicBezTo>
                      <a:pt x="3871" y="10564"/>
                      <a:pt x="3739" y="10570"/>
                      <a:pt x="3607" y="10570"/>
                    </a:cubicBezTo>
                    <a:cubicBezTo>
                      <a:pt x="3440" y="10570"/>
                      <a:pt x="3272" y="10560"/>
                      <a:pt x="3104" y="10560"/>
                    </a:cubicBezTo>
                    <a:cubicBezTo>
                      <a:pt x="3036" y="10560"/>
                      <a:pt x="2969" y="10562"/>
                      <a:pt x="2901" y="10567"/>
                    </a:cubicBezTo>
                    <a:cubicBezTo>
                      <a:pt x="2860" y="10569"/>
                      <a:pt x="2819" y="10570"/>
                      <a:pt x="2777" y="10570"/>
                    </a:cubicBezTo>
                    <a:cubicBezTo>
                      <a:pt x="2603" y="10570"/>
                      <a:pt x="2424" y="10552"/>
                      <a:pt x="2245" y="10552"/>
                    </a:cubicBezTo>
                    <a:cubicBezTo>
                      <a:pt x="2210" y="10552"/>
                      <a:pt x="2175" y="10552"/>
                      <a:pt x="2139" y="10554"/>
                    </a:cubicBezTo>
                    <a:cubicBezTo>
                      <a:pt x="2034" y="10560"/>
                      <a:pt x="1932" y="10557"/>
                      <a:pt x="1824" y="10573"/>
                    </a:cubicBezTo>
                    <a:cubicBezTo>
                      <a:pt x="1736" y="10585"/>
                      <a:pt x="1648" y="10592"/>
                      <a:pt x="1560" y="10592"/>
                    </a:cubicBezTo>
                    <a:cubicBezTo>
                      <a:pt x="1467" y="10592"/>
                      <a:pt x="1374" y="10584"/>
                      <a:pt x="1282" y="10567"/>
                    </a:cubicBezTo>
                    <a:cubicBezTo>
                      <a:pt x="1190" y="10549"/>
                      <a:pt x="1098" y="10541"/>
                      <a:pt x="1006" y="10541"/>
                    </a:cubicBezTo>
                    <a:cubicBezTo>
                      <a:pt x="919" y="10541"/>
                      <a:pt x="831" y="10548"/>
                      <a:pt x="743" y="10563"/>
                    </a:cubicBezTo>
                    <a:cubicBezTo>
                      <a:pt x="701" y="10572"/>
                      <a:pt x="668" y="10577"/>
                      <a:pt x="644" y="10577"/>
                    </a:cubicBezTo>
                    <a:cubicBezTo>
                      <a:pt x="574" y="10577"/>
                      <a:pt x="569" y="10535"/>
                      <a:pt x="573" y="10403"/>
                    </a:cubicBezTo>
                    <a:cubicBezTo>
                      <a:pt x="579" y="10093"/>
                      <a:pt x="595" y="9783"/>
                      <a:pt x="595" y="9474"/>
                    </a:cubicBezTo>
                    <a:cubicBezTo>
                      <a:pt x="598" y="9081"/>
                      <a:pt x="607" y="8685"/>
                      <a:pt x="579" y="8291"/>
                    </a:cubicBezTo>
                    <a:cubicBezTo>
                      <a:pt x="558" y="7988"/>
                      <a:pt x="623" y="7688"/>
                      <a:pt x="589" y="7385"/>
                    </a:cubicBezTo>
                    <a:cubicBezTo>
                      <a:pt x="539" y="6951"/>
                      <a:pt x="613" y="6518"/>
                      <a:pt x="582" y="6085"/>
                    </a:cubicBezTo>
                    <a:cubicBezTo>
                      <a:pt x="561" y="5797"/>
                      <a:pt x="595" y="5496"/>
                      <a:pt x="601" y="5202"/>
                    </a:cubicBezTo>
                    <a:cubicBezTo>
                      <a:pt x="604" y="5054"/>
                      <a:pt x="620" y="4905"/>
                      <a:pt x="567" y="4763"/>
                    </a:cubicBezTo>
                    <a:cubicBezTo>
                      <a:pt x="539" y="4682"/>
                      <a:pt x="564" y="4599"/>
                      <a:pt x="576" y="4518"/>
                    </a:cubicBezTo>
                    <a:cubicBezTo>
                      <a:pt x="613" y="4280"/>
                      <a:pt x="620" y="4042"/>
                      <a:pt x="570" y="3803"/>
                    </a:cubicBezTo>
                    <a:cubicBezTo>
                      <a:pt x="548" y="3689"/>
                      <a:pt x="539" y="3574"/>
                      <a:pt x="573" y="3460"/>
                    </a:cubicBezTo>
                    <a:cubicBezTo>
                      <a:pt x="592" y="3385"/>
                      <a:pt x="592" y="3314"/>
                      <a:pt x="573" y="3243"/>
                    </a:cubicBezTo>
                    <a:cubicBezTo>
                      <a:pt x="561" y="3193"/>
                      <a:pt x="548" y="3141"/>
                      <a:pt x="555" y="3094"/>
                    </a:cubicBezTo>
                    <a:cubicBezTo>
                      <a:pt x="629" y="2639"/>
                      <a:pt x="521" y="2181"/>
                      <a:pt x="579" y="1723"/>
                    </a:cubicBezTo>
                    <a:cubicBezTo>
                      <a:pt x="607" y="1500"/>
                      <a:pt x="589" y="1265"/>
                      <a:pt x="589" y="1036"/>
                    </a:cubicBezTo>
                    <a:cubicBezTo>
                      <a:pt x="589" y="1002"/>
                      <a:pt x="579" y="968"/>
                      <a:pt x="579" y="937"/>
                    </a:cubicBezTo>
                    <a:cubicBezTo>
                      <a:pt x="564" y="538"/>
                      <a:pt x="579" y="519"/>
                      <a:pt x="972" y="513"/>
                    </a:cubicBezTo>
                    <a:cubicBezTo>
                      <a:pt x="1030" y="512"/>
                      <a:pt x="1088" y="512"/>
                      <a:pt x="1147" y="512"/>
                    </a:cubicBezTo>
                    <a:cubicBezTo>
                      <a:pt x="1263" y="512"/>
                      <a:pt x="1383" y="513"/>
                      <a:pt x="1511" y="513"/>
                    </a:cubicBezTo>
                    <a:cubicBezTo>
                      <a:pt x="1604" y="506"/>
                      <a:pt x="1698" y="503"/>
                      <a:pt x="1793" y="503"/>
                    </a:cubicBezTo>
                    <a:cubicBezTo>
                      <a:pt x="2065" y="503"/>
                      <a:pt x="2345" y="528"/>
                      <a:pt x="2622" y="553"/>
                    </a:cubicBezTo>
                    <a:cubicBezTo>
                      <a:pt x="2649" y="557"/>
                      <a:pt x="2678" y="559"/>
                      <a:pt x="2705" y="559"/>
                    </a:cubicBezTo>
                    <a:cubicBezTo>
                      <a:pt x="2728" y="559"/>
                      <a:pt x="2750" y="557"/>
                      <a:pt x="2771" y="553"/>
                    </a:cubicBezTo>
                    <a:cubicBezTo>
                      <a:pt x="3019" y="515"/>
                      <a:pt x="3268" y="502"/>
                      <a:pt x="3517" y="502"/>
                    </a:cubicBezTo>
                    <a:cubicBezTo>
                      <a:pt x="3827" y="502"/>
                      <a:pt x="4137" y="521"/>
                      <a:pt x="4445" y="531"/>
                    </a:cubicBezTo>
                    <a:cubicBezTo>
                      <a:pt x="4544" y="535"/>
                      <a:pt x="4642" y="543"/>
                      <a:pt x="4740" y="543"/>
                    </a:cubicBezTo>
                    <a:cubicBezTo>
                      <a:pt x="4821" y="543"/>
                      <a:pt x="4903" y="537"/>
                      <a:pt x="4984" y="519"/>
                    </a:cubicBezTo>
                    <a:cubicBezTo>
                      <a:pt x="5039" y="507"/>
                      <a:pt x="5096" y="503"/>
                      <a:pt x="5154" y="503"/>
                    </a:cubicBezTo>
                    <a:cubicBezTo>
                      <a:pt x="5230" y="503"/>
                      <a:pt x="5306" y="510"/>
                      <a:pt x="5380" y="519"/>
                    </a:cubicBezTo>
                    <a:cubicBezTo>
                      <a:pt x="5470" y="529"/>
                      <a:pt x="5560" y="537"/>
                      <a:pt x="5650" y="537"/>
                    </a:cubicBezTo>
                    <a:cubicBezTo>
                      <a:pt x="5707" y="537"/>
                      <a:pt x="5764" y="534"/>
                      <a:pt x="5820" y="525"/>
                    </a:cubicBezTo>
                    <a:cubicBezTo>
                      <a:pt x="5875" y="518"/>
                      <a:pt x="5928" y="515"/>
                      <a:pt x="5982" y="515"/>
                    </a:cubicBezTo>
                    <a:cubicBezTo>
                      <a:pt x="6065" y="515"/>
                      <a:pt x="6147" y="522"/>
                      <a:pt x="6231" y="531"/>
                    </a:cubicBezTo>
                    <a:cubicBezTo>
                      <a:pt x="6302" y="539"/>
                      <a:pt x="6373" y="543"/>
                      <a:pt x="6444" y="543"/>
                    </a:cubicBezTo>
                    <a:cubicBezTo>
                      <a:pt x="6593" y="543"/>
                      <a:pt x="6742" y="528"/>
                      <a:pt x="6891" y="507"/>
                    </a:cubicBezTo>
                    <a:cubicBezTo>
                      <a:pt x="6922" y="503"/>
                      <a:pt x="6953" y="501"/>
                      <a:pt x="6985" y="501"/>
                    </a:cubicBezTo>
                    <a:close/>
                    <a:moveTo>
                      <a:pt x="2812" y="0"/>
                    </a:moveTo>
                    <a:cubicBezTo>
                      <a:pt x="2765" y="0"/>
                      <a:pt x="2716" y="10"/>
                      <a:pt x="2672" y="21"/>
                    </a:cubicBezTo>
                    <a:cubicBezTo>
                      <a:pt x="2588" y="41"/>
                      <a:pt x="2504" y="50"/>
                      <a:pt x="2420" y="50"/>
                    </a:cubicBezTo>
                    <a:cubicBezTo>
                      <a:pt x="2340" y="50"/>
                      <a:pt x="2260" y="42"/>
                      <a:pt x="2180" y="30"/>
                    </a:cubicBezTo>
                    <a:cubicBezTo>
                      <a:pt x="2132" y="21"/>
                      <a:pt x="2083" y="10"/>
                      <a:pt x="2035" y="10"/>
                    </a:cubicBezTo>
                    <a:cubicBezTo>
                      <a:pt x="2018" y="10"/>
                      <a:pt x="2002" y="11"/>
                      <a:pt x="1985" y="15"/>
                    </a:cubicBezTo>
                    <a:cubicBezTo>
                      <a:pt x="1890" y="30"/>
                      <a:pt x="1795" y="35"/>
                      <a:pt x="1700" y="35"/>
                    </a:cubicBezTo>
                    <a:cubicBezTo>
                      <a:pt x="1533" y="35"/>
                      <a:pt x="1363" y="20"/>
                      <a:pt x="1188" y="20"/>
                    </a:cubicBezTo>
                    <a:cubicBezTo>
                      <a:pt x="1126" y="20"/>
                      <a:pt x="1064" y="22"/>
                      <a:pt x="1000" y="27"/>
                    </a:cubicBezTo>
                    <a:cubicBezTo>
                      <a:pt x="988" y="27"/>
                      <a:pt x="948" y="21"/>
                      <a:pt x="907" y="21"/>
                    </a:cubicBezTo>
                    <a:cubicBezTo>
                      <a:pt x="712" y="24"/>
                      <a:pt x="514" y="27"/>
                      <a:pt x="326" y="92"/>
                    </a:cubicBezTo>
                    <a:cubicBezTo>
                      <a:pt x="149" y="154"/>
                      <a:pt x="72" y="247"/>
                      <a:pt x="97" y="395"/>
                    </a:cubicBezTo>
                    <a:cubicBezTo>
                      <a:pt x="174" y="819"/>
                      <a:pt x="1" y="1243"/>
                      <a:pt x="118" y="1667"/>
                    </a:cubicBezTo>
                    <a:cubicBezTo>
                      <a:pt x="53" y="2017"/>
                      <a:pt x="90" y="2370"/>
                      <a:pt x="97" y="2726"/>
                    </a:cubicBezTo>
                    <a:cubicBezTo>
                      <a:pt x="100" y="3101"/>
                      <a:pt x="56" y="3478"/>
                      <a:pt x="78" y="3856"/>
                    </a:cubicBezTo>
                    <a:cubicBezTo>
                      <a:pt x="90" y="4045"/>
                      <a:pt x="127" y="4243"/>
                      <a:pt x="90" y="4422"/>
                    </a:cubicBezTo>
                    <a:cubicBezTo>
                      <a:pt x="22" y="4750"/>
                      <a:pt x="106" y="5072"/>
                      <a:pt x="97" y="5397"/>
                    </a:cubicBezTo>
                    <a:cubicBezTo>
                      <a:pt x="84" y="5821"/>
                      <a:pt x="109" y="6249"/>
                      <a:pt x="106" y="6673"/>
                    </a:cubicBezTo>
                    <a:cubicBezTo>
                      <a:pt x="103" y="6803"/>
                      <a:pt x="56" y="6936"/>
                      <a:pt x="75" y="7066"/>
                    </a:cubicBezTo>
                    <a:cubicBezTo>
                      <a:pt x="146" y="7589"/>
                      <a:pt x="35" y="8112"/>
                      <a:pt x="112" y="8635"/>
                    </a:cubicBezTo>
                    <a:cubicBezTo>
                      <a:pt x="155" y="8923"/>
                      <a:pt x="75" y="9208"/>
                      <a:pt x="72" y="9496"/>
                    </a:cubicBezTo>
                    <a:cubicBezTo>
                      <a:pt x="72" y="9653"/>
                      <a:pt x="146" y="9805"/>
                      <a:pt x="112" y="9960"/>
                    </a:cubicBezTo>
                    <a:cubicBezTo>
                      <a:pt x="62" y="10173"/>
                      <a:pt x="100" y="10384"/>
                      <a:pt x="93" y="10594"/>
                    </a:cubicBezTo>
                    <a:cubicBezTo>
                      <a:pt x="83" y="10949"/>
                      <a:pt x="294" y="11060"/>
                      <a:pt x="544" y="11060"/>
                    </a:cubicBezTo>
                    <a:cubicBezTo>
                      <a:pt x="597" y="11060"/>
                      <a:pt x="652" y="11055"/>
                      <a:pt x="706" y="11046"/>
                    </a:cubicBezTo>
                    <a:cubicBezTo>
                      <a:pt x="755" y="11038"/>
                      <a:pt x="804" y="11020"/>
                      <a:pt x="855" y="11020"/>
                    </a:cubicBezTo>
                    <a:cubicBezTo>
                      <a:pt x="862" y="11020"/>
                      <a:pt x="869" y="11021"/>
                      <a:pt x="877" y="11022"/>
                    </a:cubicBezTo>
                    <a:cubicBezTo>
                      <a:pt x="1114" y="11043"/>
                      <a:pt x="1352" y="11053"/>
                      <a:pt x="1591" y="11053"/>
                    </a:cubicBezTo>
                    <a:cubicBezTo>
                      <a:pt x="1810" y="11053"/>
                      <a:pt x="2030" y="11044"/>
                      <a:pt x="2248" y="11028"/>
                    </a:cubicBezTo>
                    <a:cubicBezTo>
                      <a:pt x="2282" y="11026"/>
                      <a:pt x="2316" y="11025"/>
                      <a:pt x="2350" y="11025"/>
                    </a:cubicBezTo>
                    <a:cubicBezTo>
                      <a:pt x="2567" y="11025"/>
                      <a:pt x="2783" y="11064"/>
                      <a:pt x="3001" y="11064"/>
                    </a:cubicBezTo>
                    <a:cubicBezTo>
                      <a:pt x="3083" y="11064"/>
                      <a:pt x="3165" y="11058"/>
                      <a:pt x="3248" y="11043"/>
                    </a:cubicBezTo>
                    <a:cubicBezTo>
                      <a:pt x="3328" y="11029"/>
                      <a:pt x="3415" y="11013"/>
                      <a:pt x="3504" y="11013"/>
                    </a:cubicBezTo>
                    <a:cubicBezTo>
                      <a:pt x="3532" y="11013"/>
                      <a:pt x="3560" y="11015"/>
                      <a:pt x="3588" y="11018"/>
                    </a:cubicBezTo>
                    <a:cubicBezTo>
                      <a:pt x="3846" y="11052"/>
                      <a:pt x="4106" y="11060"/>
                      <a:pt x="4366" y="11060"/>
                    </a:cubicBezTo>
                    <a:cubicBezTo>
                      <a:pt x="4565" y="11060"/>
                      <a:pt x="4764" y="11055"/>
                      <a:pt x="4962" y="11055"/>
                    </a:cubicBezTo>
                    <a:cubicBezTo>
                      <a:pt x="5052" y="11055"/>
                      <a:pt x="5142" y="11056"/>
                      <a:pt x="5232" y="11059"/>
                    </a:cubicBezTo>
                    <a:cubicBezTo>
                      <a:pt x="5259" y="11060"/>
                      <a:pt x="5286" y="11060"/>
                      <a:pt x="5313" y="11060"/>
                    </a:cubicBezTo>
                    <a:cubicBezTo>
                      <a:pt x="5459" y="11060"/>
                      <a:pt x="5606" y="11050"/>
                      <a:pt x="5753" y="11050"/>
                    </a:cubicBezTo>
                    <a:cubicBezTo>
                      <a:pt x="5792" y="11050"/>
                      <a:pt x="5831" y="11051"/>
                      <a:pt x="5869" y="11053"/>
                    </a:cubicBezTo>
                    <a:cubicBezTo>
                      <a:pt x="6080" y="11059"/>
                      <a:pt x="6292" y="11072"/>
                      <a:pt x="6505" y="11072"/>
                    </a:cubicBezTo>
                    <a:cubicBezTo>
                      <a:pt x="6589" y="11072"/>
                      <a:pt x="6674" y="11070"/>
                      <a:pt x="6758" y="11065"/>
                    </a:cubicBezTo>
                    <a:cubicBezTo>
                      <a:pt x="6988" y="11052"/>
                      <a:pt x="7218" y="11026"/>
                      <a:pt x="7448" y="11026"/>
                    </a:cubicBezTo>
                    <a:cubicBezTo>
                      <a:pt x="7595" y="11026"/>
                      <a:pt x="7743" y="11037"/>
                      <a:pt x="7891" y="11068"/>
                    </a:cubicBezTo>
                    <a:cubicBezTo>
                      <a:pt x="7909" y="11072"/>
                      <a:pt x="7929" y="11073"/>
                      <a:pt x="7948" y="11073"/>
                    </a:cubicBezTo>
                    <a:cubicBezTo>
                      <a:pt x="8010" y="11073"/>
                      <a:pt x="8074" y="11058"/>
                      <a:pt x="8135" y="11046"/>
                    </a:cubicBezTo>
                    <a:cubicBezTo>
                      <a:pt x="8215" y="11032"/>
                      <a:pt x="8293" y="11024"/>
                      <a:pt x="8371" y="11024"/>
                    </a:cubicBezTo>
                    <a:cubicBezTo>
                      <a:pt x="8463" y="11024"/>
                      <a:pt x="8555" y="11035"/>
                      <a:pt x="8649" y="11059"/>
                    </a:cubicBezTo>
                    <a:cubicBezTo>
                      <a:pt x="8696" y="11071"/>
                      <a:pt x="8741" y="11077"/>
                      <a:pt x="8784" y="11077"/>
                    </a:cubicBezTo>
                    <a:cubicBezTo>
                      <a:pt x="8994" y="11077"/>
                      <a:pt x="9140" y="10929"/>
                      <a:pt x="9163" y="10687"/>
                    </a:cubicBezTo>
                    <a:cubicBezTo>
                      <a:pt x="9191" y="10409"/>
                      <a:pt x="9246" y="10133"/>
                      <a:pt x="9175" y="9852"/>
                    </a:cubicBezTo>
                    <a:cubicBezTo>
                      <a:pt x="9160" y="9783"/>
                      <a:pt x="9166" y="9700"/>
                      <a:pt x="9188" y="9632"/>
                    </a:cubicBezTo>
                    <a:cubicBezTo>
                      <a:pt x="9240" y="9468"/>
                      <a:pt x="9215" y="9304"/>
                      <a:pt x="9206" y="9143"/>
                    </a:cubicBezTo>
                    <a:cubicBezTo>
                      <a:pt x="9197" y="8938"/>
                      <a:pt x="9178" y="8731"/>
                      <a:pt x="9175" y="8530"/>
                    </a:cubicBezTo>
                    <a:cubicBezTo>
                      <a:pt x="9169" y="8096"/>
                      <a:pt x="9203" y="7663"/>
                      <a:pt x="9191" y="7227"/>
                    </a:cubicBezTo>
                    <a:cubicBezTo>
                      <a:pt x="9184" y="6957"/>
                      <a:pt x="9222" y="6685"/>
                      <a:pt x="9203" y="6419"/>
                    </a:cubicBezTo>
                    <a:cubicBezTo>
                      <a:pt x="9181" y="6180"/>
                      <a:pt x="9178" y="5939"/>
                      <a:pt x="9191" y="5710"/>
                    </a:cubicBezTo>
                    <a:cubicBezTo>
                      <a:pt x="9212" y="5243"/>
                      <a:pt x="9178" y="4775"/>
                      <a:pt x="9203" y="4311"/>
                    </a:cubicBezTo>
                    <a:cubicBezTo>
                      <a:pt x="9218" y="4020"/>
                      <a:pt x="9212" y="3723"/>
                      <a:pt x="9194" y="3432"/>
                    </a:cubicBezTo>
                    <a:cubicBezTo>
                      <a:pt x="9178" y="3200"/>
                      <a:pt x="9215" y="2974"/>
                      <a:pt x="9209" y="2745"/>
                    </a:cubicBezTo>
                    <a:cubicBezTo>
                      <a:pt x="9197" y="2395"/>
                      <a:pt x="9194" y="2042"/>
                      <a:pt x="9178" y="1692"/>
                    </a:cubicBezTo>
                    <a:cubicBezTo>
                      <a:pt x="9157" y="1259"/>
                      <a:pt x="9206" y="822"/>
                      <a:pt x="9225" y="389"/>
                    </a:cubicBezTo>
                    <a:cubicBezTo>
                      <a:pt x="9234" y="141"/>
                      <a:pt x="9172" y="64"/>
                      <a:pt x="8931" y="39"/>
                    </a:cubicBezTo>
                    <a:cubicBezTo>
                      <a:pt x="8870" y="33"/>
                      <a:pt x="8810" y="30"/>
                      <a:pt x="8749" y="30"/>
                    </a:cubicBezTo>
                    <a:cubicBezTo>
                      <a:pt x="8587" y="30"/>
                      <a:pt x="8424" y="48"/>
                      <a:pt x="8262" y="48"/>
                    </a:cubicBezTo>
                    <a:cubicBezTo>
                      <a:pt x="8231" y="48"/>
                      <a:pt x="8200" y="47"/>
                      <a:pt x="8169" y="46"/>
                    </a:cubicBezTo>
                    <a:cubicBezTo>
                      <a:pt x="7890" y="36"/>
                      <a:pt x="7607" y="25"/>
                      <a:pt x="7328" y="25"/>
                    </a:cubicBezTo>
                    <a:cubicBezTo>
                      <a:pt x="7230" y="25"/>
                      <a:pt x="7133" y="27"/>
                      <a:pt x="7036" y="30"/>
                    </a:cubicBezTo>
                    <a:cubicBezTo>
                      <a:pt x="6988" y="32"/>
                      <a:pt x="6940" y="32"/>
                      <a:pt x="6892" y="32"/>
                    </a:cubicBezTo>
                    <a:cubicBezTo>
                      <a:pt x="6649" y="32"/>
                      <a:pt x="6407" y="16"/>
                      <a:pt x="6164" y="16"/>
                    </a:cubicBezTo>
                    <a:cubicBezTo>
                      <a:pt x="6062" y="16"/>
                      <a:pt x="5960" y="19"/>
                      <a:pt x="5857" y="27"/>
                    </a:cubicBezTo>
                    <a:cubicBezTo>
                      <a:pt x="5688" y="40"/>
                      <a:pt x="5518" y="43"/>
                      <a:pt x="5348" y="43"/>
                    </a:cubicBezTo>
                    <a:cubicBezTo>
                      <a:pt x="5176" y="43"/>
                      <a:pt x="5004" y="40"/>
                      <a:pt x="4832" y="40"/>
                    </a:cubicBezTo>
                    <a:cubicBezTo>
                      <a:pt x="4682" y="40"/>
                      <a:pt x="4531" y="42"/>
                      <a:pt x="4380" y="52"/>
                    </a:cubicBezTo>
                    <a:cubicBezTo>
                      <a:pt x="4364" y="53"/>
                      <a:pt x="4348" y="53"/>
                      <a:pt x="4332" y="53"/>
                    </a:cubicBezTo>
                    <a:cubicBezTo>
                      <a:pt x="4192" y="53"/>
                      <a:pt x="4055" y="20"/>
                      <a:pt x="3916" y="11"/>
                    </a:cubicBezTo>
                    <a:cubicBezTo>
                      <a:pt x="3883" y="10"/>
                      <a:pt x="3850" y="9"/>
                      <a:pt x="3817" y="9"/>
                    </a:cubicBezTo>
                    <a:cubicBezTo>
                      <a:pt x="3610" y="9"/>
                      <a:pt x="3404" y="34"/>
                      <a:pt x="3198" y="34"/>
                    </a:cubicBezTo>
                    <a:cubicBezTo>
                      <a:pt x="3088" y="34"/>
                      <a:pt x="2977" y="27"/>
                      <a:pt x="2867" y="5"/>
                    </a:cubicBezTo>
                    <a:cubicBezTo>
                      <a:pt x="2849" y="2"/>
                      <a:pt x="2831" y="0"/>
                      <a:pt x="2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8"/>
              <p:cNvSpPr/>
              <p:nvPr/>
            </p:nvSpPr>
            <p:spPr>
              <a:xfrm>
                <a:off x="2669817" y="1718337"/>
                <a:ext cx="274164" cy="313756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16" extrusionOk="0">
                    <a:moveTo>
                      <a:pt x="2505" y="520"/>
                    </a:moveTo>
                    <a:cubicBezTo>
                      <a:pt x="2677" y="520"/>
                      <a:pt x="2848" y="546"/>
                      <a:pt x="3019" y="546"/>
                    </a:cubicBezTo>
                    <a:cubicBezTo>
                      <a:pt x="3058" y="546"/>
                      <a:pt x="3097" y="545"/>
                      <a:pt x="3136" y="541"/>
                    </a:cubicBezTo>
                    <a:cubicBezTo>
                      <a:pt x="3205" y="535"/>
                      <a:pt x="3275" y="532"/>
                      <a:pt x="3344" y="532"/>
                    </a:cubicBezTo>
                    <a:cubicBezTo>
                      <a:pt x="3558" y="532"/>
                      <a:pt x="3772" y="555"/>
                      <a:pt x="3984" y="555"/>
                    </a:cubicBezTo>
                    <a:cubicBezTo>
                      <a:pt x="4036" y="555"/>
                      <a:pt x="4087" y="554"/>
                      <a:pt x="4139" y="551"/>
                    </a:cubicBezTo>
                    <a:cubicBezTo>
                      <a:pt x="4204" y="546"/>
                      <a:pt x="4269" y="544"/>
                      <a:pt x="4334" y="544"/>
                    </a:cubicBezTo>
                    <a:cubicBezTo>
                      <a:pt x="4450" y="544"/>
                      <a:pt x="4565" y="549"/>
                      <a:pt x="4680" y="549"/>
                    </a:cubicBezTo>
                    <a:cubicBezTo>
                      <a:pt x="4786" y="549"/>
                      <a:pt x="4891" y="545"/>
                      <a:pt x="4996" y="529"/>
                    </a:cubicBezTo>
                    <a:cubicBezTo>
                      <a:pt x="5026" y="524"/>
                      <a:pt x="5056" y="522"/>
                      <a:pt x="5086" y="522"/>
                    </a:cubicBezTo>
                    <a:cubicBezTo>
                      <a:pt x="5168" y="522"/>
                      <a:pt x="5250" y="536"/>
                      <a:pt x="5332" y="536"/>
                    </a:cubicBezTo>
                    <a:cubicBezTo>
                      <a:pt x="5367" y="536"/>
                      <a:pt x="5403" y="533"/>
                      <a:pt x="5439" y="526"/>
                    </a:cubicBezTo>
                    <a:cubicBezTo>
                      <a:pt x="5446" y="524"/>
                      <a:pt x="5454" y="523"/>
                      <a:pt x="5461" y="523"/>
                    </a:cubicBezTo>
                    <a:cubicBezTo>
                      <a:pt x="5505" y="523"/>
                      <a:pt x="5534" y="556"/>
                      <a:pt x="5532" y="612"/>
                    </a:cubicBezTo>
                    <a:cubicBezTo>
                      <a:pt x="5522" y="817"/>
                      <a:pt x="5578" y="1018"/>
                      <a:pt x="5544" y="1225"/>
                    </a:cubicBezTo>
                    <a:cubicBezTo>
                      <a:pt x="5529" y="1312"/>
                      <a:pt x="5519" y="1408"/>
                      <a:pt x="5538" y="1495"/>
                    </a:cubicBezTo>
                    <a:cubicBezTo>
                      <a:pt x="5606" y="1838"/>
                      <a:pt x="5560" y="2185"/>
                      <a:pt x="5572" y="2528"/>
                    </a:cubicBezTo>
                    <a:cubicBezTo>
                      <a:pt x="5584" y="2980"/>
                      <a:pt x="5575" y="3432"/>
                      <a:pt x="5569" y="3881"/>
                    </a:cubicBezTo>
                    <a:cubicBezTo>
                      <a:pt x="5563" y="4218"/>
                      <a:pt x="5560" y="4553"/>
                      <a:pt x="5575" y="4890"/>
                    </a:cubicBezTo>
                    <a:cubicBezTo>
                      <a:pt x="5581" y="4971"/>
                      <a:pt x="5578" y="5054"/>
                      <a:pt x="5566" y="5135"/>
                    </a:cubicBezTo>
                    <a:cubicBezTo>
                      <a:pt x="5513" y="5447"/>
                      <a:pt x="5541" y="5757"/>
                      <a:pt x="5569" y="6063"/>
                    </a:cubicBezTo>
                    <a:cubicBezTo>
                      <a:pt x="5597" y="6395"/>
                      <a:pt x="5525" y="6539"/>
                      <a:pt x="5278" y="6539"/>
                    </a:cubicBezTo>
                    <a:cubicBezTo>
                      <a:pt x="5227" y="6539"/>
                      <a:pt x="5170" y="6533"/>
                      <a:pt x="5105" y="6521"/>
                    </a:cubicBezTo>
                    <a:cubicBezTo>
                      <a:pt x="5055" y="6512"/>
                      <a:pt x="5006" y="6509"/>
                      <a:pt x="4958" y="6509"/>
                    </a:cubicBezTo>
                    <a:cubicBezTo>
                      <a:pt x="4882" y="6509"/>
                      <a:pt x="4808" y="6516"/>
                      <a:pt x="4733" y="6516"/>
                    </a:cubicBezTo>
                    <a:cubicBezTo>
                      <a:pt x="4719" y="6516"/>
                      <a:pt x="4704" y="6516"/>
                      <a:pt x="4690" y="6515"/>
                    </a:cubicBezTo>
                    <a:cubicBezTo>
                      <a:pt x="4408" y="6506"/>
                      <a:pt x="4127" y="6478"/>
                      <a:pt x="3843" y="6478"/>
                    </a:cubicBezTo>
                    <a:cubicBezTo>
                      <a:pt x="3756" y="6478"/>
                      <a:pt x="3669" y="6481"/>
                      <a:pt x="3582" y="6487"/>
                    </a:cubicBezTo>
                    <a:cubicBezTo>
                      <a:pt x="3381" y="6504"/>
                      <a:pt x="3182" y="6514"/>
                      <a:pt x="2981" y="6514"/>
                    </a:cubicBezTo>
                    <a:cubicBezTo>
                      <a:pt x="2847" y="6514"/>
                      <a:pt x="2712" y="6510"/>
                      <a:pt x="2576" y="6500"/>
                    </a:cubicBezTo>
                    <a:cubicBezTo>
                      <a:pt x="2445" y="6490"/>
                      <a:pt x="2312" y="6478"/>
                      <a:pt x="2178" y="6478"/>
                    </a:cubicBezTo>
                    <a:cubicBezTo>
                      <a:pt x="2058" y="6478"/>
                      <a:pt x="1937" y="6488"/>
                      <a:pt x="1817" y="6518"/>
                    </a:cubicBezTo>
                    <a:cubicBezTo>
                      <a:pt x="1759" y="6533"/>
                      <a:pt x="1701" y="6538"/>
                      <a:pt x="1643" y="6538"/>
                    </a:cubicBezTo>
                    <a:cubicBezTo>
                      <a:pt x="1467" y="6538"/>
                      <a:pt x="1290" y="6489"/>
                      <a:pt x="1112" y="6489"/>
                    </a:cubicBezTo>
                    <a:cubicBezTo>
                      <a:pt x="1094" y="6489"/>
                      <a:pt x="1077" y="6489"/>
                      <a:pt x="1059" y="6490"/>
                    </a:cubicBezTo>
                    <a:cubicBezTo>
                      <a:pt x="975" y="6495"/>
                      <a:pt x="889" y="6504"/>
                      <a:pt x="805" y="6504"/>
                    </a:cubicBezTo>
                    <a:cubicBezTo>
                      <a:pt x="728" y="6504"/>
                      <a:pt x="651" y="6497"/>
                      <a:pt x="576" y="6472"/>
                    </a:cubicBezTo>
                    <a:cubicBezTo>
                      <a:pt x="576" y="6032"/>
                      <a:pt x="576" y="5593"/>
                      <a:pt x="576" y="5150"/>
                    </a:cubicBezTo>
                    <a:cubicBezTo>
                      <a:pt x="576" y="4717"/>
                      <a:pt x="607" y="4283"/>
                      <a:pt x="570" y="3853"/>
                    </a:cubicBezTo>
                    <a:cubicBezTo>
                      <a:pt x="539" y="3485"/>
                      <a:pt x="579" y="3117"/>
                      <a:pt x="561" y="2748"/>
                    </a:cubicBezTo>
                    <a:cubicBezTo>
                      <a:pt x="548" y="2535"/>
                      <a:pt x="570" y="2306"/>
                      <a:pt x="567" y="2092"/>
                    </a:cubicBezTo>
                    <a:cubicBezTo>
                      <a:pt x="561" y="1668"/>
                      <a:pt x="629" y="1241"/>
                      <a:pt x="554" y="817"/>
                    </a:cubicBezTo>
                    <a:cubicBezTo>
                      <a:pt x="545" y="761"/>
                      <a:pt x="545" y="702"/>
                      <a:pt x="551" y="643"/>
                    </a:cubicBezTo>
                    <a:cubicBezTo>
                      <a:pt x="560" y="574"/>
                      <a:pt x="597" y="530"/>
                      <a:pt x="660" y="530"/>
                    </a:cubicBezTo>
                    <a:cubicBezTo>
                      <a:pt x="668" y="530"/>
                      <a:pt x="676" y="531"/>
                      <a:pt x="684" y="532"/>
                    </a:cubicBezTo>
                    <a:cubicBezTo>
                      <a:pt x="765" y="546"/>
                      <a:pt x="845" y="551"/>
                      <a:pt x="924" y="551"/>
                    </a:cubicBezTo>
                    <a:cubicBezTo>
                      <a:pt x="1086" y="551"/>
                      <a:pt x="1247" y="532"/>
                      <a:pt x="1409" y="532"/>
                    </a:cubicBezTo>
                    <a:cubicBezTo>
                      <a:pt x="1446" y="532"/>
                      <a:pt x="1483" y="533"/>
                      <a:pt x="1520" y="535"/>
                    </a:cubicBezTo>
                    <a:cubicBezTo>
                      <a:pt x="1647" y="545"/>
                      <a:pt x="1777" y="550"/>
                      <a:pt x="1907" y="550"/>
                    </a:cubicBezTo>
                    <a:cubicBezTo>
                      <a:pt x="2063" y="550"/>
                      <a:pt x="2219" y="543"/>
                      <a:pt x="2374" y="526"/>
                    </a:cubicBezTo>
                    <a:cubicBezTo>
                      <a:pt x="2418" y="521"/>
                      <a:pt x="2462" y="520"/>
                      <a:pt x="2505" y="520"/>
                    </a:cubicBezTo>
                    <a:close/>
                    <a:moveTo>
                      <a:pt x="5007" y="0"/>
                    </a:moveTo>
                    <a:cubicBezTo>
                      <a:pt x="4795" y="0"/>
                      <a:pt x="4583" y="42"/>
                      <a:pt x="4370" y="42"/>
                    </a:cubicBezTo>
                    <a:cubicBezTo>
                      <a:pt x="4344" y="42"/>
                      <a:pt x="4319" y="41"/>
                      <a:pt x="4294" y="40"/>
                    </a:cubicBezTo>
                    <a:cubicBezTo>
                      <a:pt x="4162" y="32"/>
                      <a:pt x="4028" y="29"/>
                      <a:pt x="3894" y="29"/>
                    </a:cubicBezTo>
                    <a:cubicBezTo>
                      <a:pt x="3611" y="29"/>
                      <a:pt x="3324" y="42"/>
                      <a:pt x="3040" y="46"/>
                    </a:cubicBezTo>
                    <a:cubicBezTo>
                      <a:pt x="2863" y="48"/>
                      <a:pt x="2686" y="49"/>
                      <a:pt x="2509" y="49"/>
                    </a:cubicBezTo>
                    <a:cubicBezTo>
                      <a:pt x="2113" y="49"/>
                      <a:pt x="1718" y="43"/>
                      <a:pt x="1322" y="21"/>
                    </a:cubicBezTo>
                    <a:cubicBezTo>
                      <a:pt x="1299" y="20"/>
                      <a:pt x="1275" y="19"/>
                      <a:pt x="1252" y="19"/>
                    </a:cubicBezTo>
                    <a:cubicBezTo>
                      <a:pt x="1075" y="19"/>
                      <a:pt x="898" y="50"/>
                      <a:pt x="722" y="50"/>
                    </a:cubicBezTo>
                    <a:cubicBezTo>
                      <a:pt x="629" y="50"/>
                      <a:pt x="536" y="42"/>
                      <a:pt x="443" y="15"/>
                    </a:cubicBezTo>
                    <a:cubicBezTo>
                      <a:pt x="428" y="11"/>
                      <a:pt x="411" y="8"/>
                      <a:pt x="394" y="8"/>
                    </a:cubicBezTo>
                    <a:cubicBezTo>
                      <a:pt x="341" y="8"/>
                      <a:pt x="286" y="31"/>
                      <a:pt x="260" y="71"/>
                    </a:cubicBezTo>
                    <a:cubicBezTo>
                      <a:pt x="167" y="219"/>
                      <a:pt x="34" y="349"/>
                      <a:pt x="47" y="554"/>
                    </a:cubicBezTo>
                    <a:cubicBezTo>
                      <a:pt x="62" y="848"/>
                      <a:pt x="81" y="1142"/>
                      <a:pt x="72" y="1436"/>
                    </a:cubicBezTo>
                    <a:cubicBezTo>
                      <a:pt x="59" y="1804"/>
                      <a:pt x="41" y="2169"/>
                      <a:pt x="47" y="2541"/>
                    </a:cubicBezTo>
                    <a:cubicBezTo>
                      <a:pt x="53" y="2835"/>
                      <a:pt x="93" y="3129"/>
                      <a:pt x="78" y="3426"/>
                    </a:cubicBezTo>
                    <a:cubicBezTo>
                      <a:pt x="65" y="3640"/>
                      <a:pt x="0" y="3853"/>
                      <a:pt x="37" y="4064"/>
                    </a:cubicBezTo>
                    <a:cubicBezTo>
                      <a:pt x="84" y="4352"/>
                      <a:pt x="65" y="4636"/>
                      <a:pt x="50" y="4924"/>
                    </a:cubicBezTo>
                    <a:cubicBezTo>
                      <a:pt x="44" y="5005"/>
                      <a:pt x="31" y="5085"/>
                      <a:pt x="50" y="5169"/>
                    </a:cubicBezTo>
                    <a:cubicBezTo>
                      <a:pt x="109" y="5444"/>
                      <a:pt x="96" y="5729"/>
                      <a:pt x="75" y="6004"/>
                    </a:cubicBezTo>
                    <a:cubicBezTo>
                      <a:pt x="56" y="6221"/>
                      <a:pt x="41" y="6429"/>
                      <a:pt x="81" y="6642"/>
                    </a:cubicBezTo>
                    <a:cubicBezTo>
                      <a:pt x="127" y="6878"/>
                      <a:pt x="264" y="7015"/>
                      <a:pt x="497" y="7015"/>
                    </a:cubicBezTo>
                    <a:cubicBezTo>
                      <a:pt x="512" y="7015"/>
                      <a:pt x="527" y="7015"/>
                      <a:pt x="542" y="7014"/>
                    </a:cubicBezTo>
                    <a:cubicBezTo>
                      <a:pt x="755" y="6996"/>
                      <a:pt x="968" y="6989"/>
                      <a:pt x="1181" y="6989"/>
                    </a:cubicBezTo>
                    <a:cubicBezTo>
                      <a:pt x="1415" y="6989"/>
                      <a:pt x="1650" y="6997"/>
                      <a:pt x="1885" y="7010"/>
                    </a:cubicBezTo>
                    <a:cubicBezTo>
                      <a:pt x="1912" y="7011"/>
                      <a:pt x="1938" y="7012"/>
                      <a:pt x="1965" y="7012"/>
                    </a:cubicBezTo>
                    <a:cubicBezTo>
                      <a:pt x="2038" y="7012"/>
                      <a:pt x="2110" y="7009"/>
                      <a:pt x="2183" y="7004"/>
                    </a:cubicBezTo>
                    <a:cubicBezTo>
                      <a:pt x="2340" y="6997"/>
                      <a:pt x="2498" y="6992"/>
                      <a:pt x="2656" y="6992"/>
                    </a:cubicBezTo>
                    <a:cubicBezTo>
                      <a:pt x="2770" y="6992"/>
                      <a:pt x="2883" y="6995"/>
                      <a:pt x="2997" y="7001"/>
                    </a:cubicBezTo>
                    <a:cubicBezTo>
                      <a:pt x="3092" y="7007"/>
                      <a:pt x="3188" y="7009"/>
                      <a:pt x="3284" y="7009"/>
                    </a:cubicBezTo>
                    <a:cubicBezTo>
                      <a:pt x="3580" y="7009"/>
                      <a:pt x="3876" y="6989"/>
                      <a:pt x="4173" y="6989"/>
                    </a:cubicBezTo>
                    <a:cubicBezTo>
                      <a:pt x="4305" y="6989"/>
                      <a:pt x="4437" y="6993"/>
                      <a:pt x="4569" y="7004"/>
                    </a:cubicBezTo>
                    <a:cubicBezTo>
                      <a:pt x="4630" y="7010"/>
                      <a:pt x="4691" y="7012"/>
                      <a:pt x="4752" y="7012"/>
                    </a:cubicBezTo>
                    <a:cubicBezTo>
                      <a:pt x="4974" y="7012"/>
                      <a:pt x="5196" y="6983"/>
                      <a:pt x="5419" y="6983"/>
                    </a:cubicBezTo>
                    <a:cubicBezTo>
                      <a:pt x="5502" y="6983"/>
                      <a:pt x="5585" y="6987"/>
                      <a:pt x="5668" y="6998"/>
                    </a:cubicBezTo>
                    <a:cubicBezTo>
                      <a:pt x="5704" y="7003"/>
                      <a:pt x="5739" y="7005"/>
                      <a:pt x="5776" y="7005"/>
                    </a:cubicBezTo>
                    <a:cubicBezTo>
                      <a:pt x="5805" y="7005"/>
                      <a:pt x="5835" y="7004"/>
                      <a:pt x="5866" y="7001"/>
                    </a:cubicBezTo>
                    <a:cubicBezTo>
                      <a:pt x="5999" y="6989"/>
                      <a:pt x="6055" y="6930"/>
                      <a:pt x="6049" y="6794"/>
                    </a:cubicBezTo>
                    <a:cubicBezTo>
                      <a:pt x="6042" y="6676"/>
                      <a:pt x="6055" y="6562"/>
                      <a:pt x="6052" y="6447"/>
                    </a:cubicBezTo>
                    <a:cubicBezTo>
                      <a:pt x="6042" y="6249"/>
                      <a:pt x="6092" y="6051"/>
                      <a:pt x="6070" y="5859"/>
                    </a:cubicBezTo>
                    <a:cubicBezTo>
                      <a:pt x="6018" y="5419"/>
                      <a:pt x="6080" y="4977"/>
                      <a:pt x="6042" y="4534"/>
                    </a:cubicBezTo>
                    <a:cubicBezTo>
                      <a:pt x="6018" y="4203"/>
                      <a:pt x="6067" y="3866"/>
                      <a:pt x="6076" y="3531"/>
                    </a:cubicBezTo>
                    <a:cubicBezTo>
                      <a:pt x="6080" y="3398"/>
                      <a:pt x="6061" y="3268"/>
                      <a:pt x="6058" y="3138"/>
                    </a:cubicBezTo>
                    <a:cubicBezTo>
                      <a:pt x="6055" y="2829"/>
                      <a:pt x="6073" y="2519"/>
                      <a:pt x="6070" y="2207"/>
                    </a:cubicBezTo>
                    <a:cubicBezTo>
                      <a:pt x="6064" y="1922"/>
                      <a:pt x="6027" y="1634"/>
                      <a:pt x="6039" y="1349"/>
                    </a:cubicBezTo>
                    <a:cubicBezTo>
                      <a:pt x="6052" y="1086"/>
                      <a:pt x="6030" y="823"/>
                      <a:pt x="6083" y="600"/>
                    </a:cubicBezTo>
                    <a:cubicBezTo>
                      <a:pt x="6067" y="436"/>
                      <a:pt x="6129" y="275"/>
                      <a:pt x="5993" y="198"/>
                    </a:cubicBezTo>
                    <a:cubicBezTo>
                      <a:pt x="5868" y="124"/>
                      <a:pt x="5749" y="3"/>
                      <a:pt x="5600" y="3"/>
                    </a:cubicBezTo>
                    <a:cubicBezTo>
                      <a:pt x="5549" y="3"/>
                      <a:pt x="5495" y="18"/>
                      <a:pt x="5436" y="52"/>
                    </a:cubicBezTo>
                    <a:cubicBezTo>
                      <a:pt x="5426" y="59"/>
                      <a:pt x="5412" y="62"/>
                      <a:pt x="5399" y="62"/>
                    </a:cubicBezTo>
                    <a:cubicBezTo>
                      <a:pt x="5387" y="62"/>
                      <a:pt x="5375" y="60"/>
                      <a:pt x="5365" y="55"/>
                    </a:cubicBezTo>
                    <a:cubicBezTo>
                      <a:pt x="5246" y="14"/>
                      <a:pt x="5127" y="0"/>
                      <a:pt x="5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8"/>
              <p:cNvSpPr/>
              <p:nvPr/>
            </p:nvSpPr>
            <p:spPr>
              <a:xfrm>
                <a:off x="2057479" y="2045802"/>
                <a:ext cx="158282" cy="24194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541" extrusionOk="0">
                    <a:moveTo>
                      <a:pt x="2003" y="1"/>
                    </a:moveTo>
                    <a:cubicBezTo>
                      <a:pt x="1883" y="1"/>
                      <a:pt x="1763" y="12"/>
                      <a:pt x="1644" y="16"/>
                    </a:cubicBezTo>
                    <a:cubicBezTo>
                      <a:pt x="1535" y="20"/>
                      <a:pt x="1425" y="42"/>
                      <a:pt x="1315" y="42"/>
                    </a:cubicBezTo>
                    <a:cubicBezTo>
                      <a:pt x="1270" y="42"/>
                      <a:pt x="1225" y="38"/>
                      <a:pt x="1180" y="28"/>
                    </a:cubicBezTo>
                    <a:cubicBezTo>
                      <a:pt x="1090" y="9"/>
                      <a:pt x="1000" y="2"/>
                      <a:pt x="911" y="2"/>
                    </a:cubicBezTo>
                    <a:cubicBezTo>
                      <a:pt x="672" y="2"/>
                      <a:pt x="435" y="53"/>
                      <a:pt x="199" y="62"/>
                    </a:cubicBezTo>
                    <a:cubicBezTo>
                      <a:pt x="78" y="68"/>
                      <a:pt x="1" y="177"/>
                      <a:pt x="1" y="279"/>
                    </a:cubicBezTo>
                    <a:cubicBezTo>
                      <a:pt x="1" y="384"/>
                      <a:pt x="84" y="492"/>
                      <a:pt x="196" y="505"/>
                    </a:cubicBezTo>
                    <a:cubicBezTo>
                      <a:pt x="320" y="518"/>
                      <a:pt x="451" y="540"/>
                      <a:pt x="577" y="540"/>
                    </a:cubicBezTo>
                    <a:cubicBezTo>
                      <a:pt x="630" y="540"/>
                      <a:pt x="681" y="536"/>
                      <a:pt x="731" y="526"/>
                    </a:cubicBezTo>
                    <a:cubicBezTo>
                      <a:pt x="793" y="515"/>
                      <a:pt x="855" y="511"/>
                      <a:pt x="916" y="511"/>
                    </a:cubicBezTo>
                    <a:cubicBezTo>
                      <a:pt x="1056" y="511"/>
                      <a:pt x="1196" y="532"/>
                      <a:pt x="1334" y="532"/>
                    </a:cubicBezTo>
                    <a:cubicBezTo>
                      <a:pt x="1426" y="532"/>
                      <a:pt x="1517" y="523"/>
                      <a:pt x="1607" y="492"/>
                    </a:cubicBezTo>
                    <a:cubicBezTo>
                      <a:pt x="1794" y="517"/>
                      <a:pt x="1981" y="524"/>
                      <a:pt x="2169" y="524"/>
                    </a:cubicBezTo>
                    <a:cubicBezTo>
                      <a:pt x="2368" y="524"/>
                      <a:pt x="2567" y="516"/>
                      <a:pt x="2765" y="516"/>
                    </a:cubicBezTo>
                    <a:cubicBezTo>
                      <a:pt x="2895" y="516"/>
                      <a:pt x="3025" y="519"/>
                      <a:pt x="3155" y="530"/>
                    </a:cubicBezTo>
                    <a:cubicBezTo>
                      <a:pt x="3180" y="530"/>
                      <a:pt x="3204" y="533"/>
                      <a:pt x="3229" y="533"/>
                    </a:cubicBezTo>
                    <a:cubicBezTo>
                      <a:pt x="3234" y="533"/>
                      <a:pt x="3239" y="533"/>
                      <a:pt x="3243" y="533"/>
                    </a:cubicBezTo>
                    <a:cubicBezTo>
                      <a:pt x="3418" y="533"/>
                      <a:pt x="3487" y="476"/>
                      <a:pt x="3517" y="307"/>
                    </a:cubicBezTo>
                    <a:cubicBezTo>
                      <a:pt x="3539" y="177"/>
                      <a:pt x="3458" y="90"/>
                      <a:pt x="3282" y="50"/>
                    </a:cubicBezTo>
                    <a:cubicBezTo>
                      <a:pt x="3152" y="22"/>
                      <a:pt x="3022" y="7"/>
                      <a:pt x="2888" y="7"/>
                    </a:cubicBezTo>
                    <a:cubicBezTo>
                      <a:pt x="2857" y="7"/>
                      <a:pt x="2825" y="8"/>
                      <a:pt x="2793" y="10"/>
                    </a:cubicBezTo>
                    <a:cubicBezTo>
                      <a:pt x="2673" y="16"/>
                      <a:pt x="2553" y="53"/>
                      <a:pt x="2430" y="53"/>
                    </a:cubicBezTo>
                    <a:cubicBezTo>
                      <a:pt x="2388" y="53"/>
                      <a:pt x="2346" y="48"/>
                      <a:pt x="2304" y="37"/>
                    </a:cubicBezTo>
                    <a:cubicBezTo>
                      <a:pt x="2204" y="9"/>
                      <a:pt x="2104" y="1"/>
                      <a:pt x="2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8"/>
              <p:cNvSpPr/>
              <p:nvPr/>
            </p:nvSpPr>
            <p:spPr>
              <a:xfrm>
                <a:off x="2725702" y="1352724"/>
                <a:ext cx="19428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535" extrusionOk="0">
                    <a:moveTo>
                      <a:pt x="323" y="1"/>
                    </a:moveTo>
                    <a:cubicBezTo>
                      <a:pt x="240" y="1"/>
                      <a:pt x="169" y="40"/>
                      <a:pt x="112" y="97"/>
                    </a:cubicBezTo>
                    <a:cubicBezTo>
                      <a:pt x="50" y="156"/>
                      <a:pt x="1" y="224"/>
                      <a:pt x="32" y="313"/>
                    </a:cubicBezTo>
                    <a:cubicBezTo>
                      <a:pt x="62" y="404"/>
                      <a:pt x="122" y="478"/>
                      <a:pt x="221" y="478"/>
                    </a:cubicBezTo>
                    <a:cubicBezTo>
                      <a:pt x="223" y="478"/>
                      <a:pt x="225" y="478"/>
                      <a:pt x="227" y="477"/>
                    </a:cubicBezTo>
                    <a:cubicBezTo>
                      <a:pt x="236" y="477"/>
                      <a:pt x="245" y="477"/>
                      <a:pt x="254" y="477"/>
                    </a:cubicBezTo>
                    <a:cubicBezTo>
                      <a:pt x="408" y="477"/>
                      <a:pt x="560" y="527"/>
                      <a:pt x="714" y="527"/>
                    </a:cubicBezTo>
                    <a:cubicBezTo>
                      <a:pt x="779" y="527"/>
                      <a:pt x="845" y="518"/>
                      <a:pt x="911" y="493"/>
                    </a:cubicBezTo>
                    <a:cubicBezTo>
                      <a:pt x="935" y="483"/>
                      <a:pt x="963" y="478"/>
                      <a:pt x="991" y="478"/>
                    </a:cubicBezTo>
                    <a:cubicBezTo>
                      <a:pt x="1014" y="478"/>
                      <a:pt x="1037" y="481"/>
                      <a:pt x="1056" y="487"/>
                    </a:cubicBezTo>
                    <a:cubicBezTo>
                      <a:pt x="1152" y="516"/>
                      <a:pt x="1247" y="526"/>
                      <a:pt x="1343" y="526"/>
                    </a:cubicBezTo>
                    <a:cubicBezTo>
                      <a:pt x="1518" y="526"/>
                      <a:pt x="1694" y="494"/>
                      <a:pt x="1870" y="494"/>
                    </a:cubicBezTo>
                    <a:cubicBezTo>
                      <a:pt x="1910" y="494"/>
                      <a:pt x="1949" y="495"/>
                      <a:pt x="1988" y="499"/>
                    </a:cubicBezTo>
                    <a:cubicBezTo>
                      <a:pt x="2115" y="513"/>
                      <a:pt x="2245" y="534"/>
                      <a:pt x="2376" y="534"/>
                    </a:cubicBezTo>
                    <a:cubicBezTo>
                      <a:pt x="2418" y="534"/>
                      <a:pt x="2460" y="532"/>
                      <a:pt x="2502" y="527"/>
                    </a:cubicBezTo>
                    <a:cubicBezTo>
                      <a:pt x="2602" y="516"/>
                      <a:pt x="2705" y="492"/>
                      <a:pt x="2809" y="492"/>
                    </a:cubicBezTo>
                    <a:cubicBezTo>
                      <a:pt x="2820" y="492"/>
                      <a:pt x="2831" y="492"/>
                      <a:pt x="2842" y="493"/>
                    </a:cubicBezTo>
                    <a:cubicBezTo>
                      <a:pt x="2886" y="495"/>
                      <a:pt x="2930" y="496"/>
                      <a:pt x="2973" y="496"/>
                    </a:cubicBezTo>
                    <a:cubicBezTo>
                      <a:pt x="3129" y="496"/>
                      <a:pt x="3284" y="484"/>
                      <a:pt x="3432" y="484"/>
                    </a:cubicBezTo>
                    <a:cubicBezTo>
                      <a:pt x="3561" y="484"/>
                      <a:pt x="3684" y="493"/>
                      <a:pt x="3799" y="527"/>
                    </a:cubicBezTo>
                    <a:cubicBezTo>
                      <a:pt x="4031" y="527"/>
                      <a:pt x="4115" y="502"/>
                      <a:pt x="4220" y="428"/>
                    </a:cubicBezTo>
                    <a:cubicBezTo>
                      <a:pt x="4341" y="335"/>
                      <a:pt x="4344" y="186"/>
                      <a:pt x="4226" y="97"/>
                    </a:cubicBezTo>
                    <a:cubicBezTo>
                      <a:pt x="4164" y="50"/>
                      <a:pt x="4093" y="32"/>
                      <a:pt x="4016" y="32"/>
                    </a:cubicBezTo>
                    <a:cubicBezTo>
                      <a:pt x="3551" y="26"/>
                      <a:pt x="3087" y="16"/>
                      <a:pt x="2623" y="10"/>
                    </a:cubicBezTo>
                    <a:cubicBezTo>
                      <a:pt x="2615" y="10"/>
                      <a:pt x="2606" y="9"/>
                      <a:pt x="2598" y="9"/>
                    </a:cubicBezTo>
                    <a:cubicBezTo>
                      <a:pt x="2589" y="9"/>
                      <a:pt x="2581" y="10"/>
                      <a:pt x="2573" y="13"/>
                    </a:cubicBezTo>
                    <a:cubicBezTo>
                      <a:pt x="2517" y="29"/>
                      <a:pt x="2461" y="35"/>
                      <a:pt x="2405" y="35"/>
                    </a:cubicBezTo>
                    <a:cubicBezTo>
                      <a:pt x="2279" y="35"/>
                      <a:pt x="2152" y="7"/>
                      <a:pt x="2027" y="7"/>
                    </a:cubicBezTo>
                    <a:cubicBezTo>
                      <a:pt x="1958" y="7"/>
                      <a:pt x="1889" y="16"/>
                      <a:pt x="1821" y="41"/>
                    </a:cubicBezTo>
                    <a:cubicBezTo>
                      <a:pt x="1608" y="14"/>
                      <a:pt x="1394" y="9"/>
                      <a:pt x="1180" y="9"/>
                    </a:cubicBezTo>
                    <a:cubicBezTo>
                      <a:pt x="1033" y="9"/>
                      <a:pt x="887" y="11"/>
                      <a:pt x="740" y="11"/>
                    </a:cubicBezTo>
                    <a:cubicBezTo>
                      <a:pt x="604" y="11"/>
                      <a:pt x="468" y="9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8"/>
              <p:cNvSpPr/>
              <p:nvPr/>
            </p:nvSpPr>
            <p:spPr>
              <a:xfrm>
                <a:off x="2650406" y="1412602"/>
                <a:ext cx="126885" cy="2312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517" extrusionOk="0">
                    <a:moveTo>
                      <a:pt x="548" y="0"/>
                    </a:moveTo>
                    <a:cubicBezTo>
                      <a:pt x="418" y="0"/>
                      <a:pt x="290" y="24"/>
                      <a:pt x="162" y="58"/>
                    </a:cubicBezTo>
                    <a:cubicBezTo>
                      <a:pt x="63" y="89"/>
                      <a:pt x="16" y="160"/>
                      <a:pt x="10" y="259"/>
                    </a:cubicBezTo>
                    <a:cubicBezTo>
                      <a:pt x="1" y="358"/>
                      <a:pt x="63" y="417"/>
                      <a:pt x="140" y="448"/>
                    </a:cubicBezTo>
                    <a:cubicBezTo>
                      <a:pt x="218" y="479"/>
                      <a:pt x="304" y="517"/>
                      <a:pt x="383" y="517"/>
                    </a:cubicBezTo>
                    <a:cubicBezTo>
                      <a:pt x="389" y="517"/>
                      <a:pt x="394" y="516"/>
                      <a:pt x="400" y="516"/>
                    </a:cubicBezTo>
                    <a:cubicBezTo>
                      <a:pt x="474" y="509"/>
                      <a:pt x="548" y="507"/>
                      <a:pt x="622" y="507"/>
                    </a:cubicBezTo>
                    <a:cubicBezTo>
                      <a:pt x="715" y="507"/>
                      <a:pt x="809" y="510"/>
                      <a:pt x="902" y="510"/>
                    </a:cubicBezTo>
                    <a:cubicBezTo>
                      <a:pt x="1019" y="510"/>
                      <a:pt x="1135" y="505"/>
                      <a:pt x="1251" y="482"/>
                    </a:cubicBezTo>
                    <a:cubicBezTo>
                      <a:pt x="1280" y="476"/>
                      <a:pt x="1311" y="474"/>
                      <a:pt x="1342" y="474"/>
                    </a:cubicBezTo>
                    <a:cubicBezTo>
                      <a:pt x="1378" y="474"/>
                      <a:pt x="1415" y="477"/>
                      <a:pt x="1450" y="482"/>
                    </a:cubicBezTo>
                    <a:cubicBezTo>
                      <a:pt x="1572" y="503"/>
                      <a:pt x="1695" y="510"/>
                      <a:pt x="1818" y="510"/>
                    </a:cubicBezTo>
                    <a:cubicBezTo>
                      <a:pt x="2087" y="510"/>
                      <a:pt x="2355" y="476"/>
                      <a:pt x="2624" y="476"/>
                    </a:cubicBezTo>
                    <a:cubicBezTo>
                      <a:pt x="2632" y="476"/>
                      <a:pt x="2640" y="476"/>
                      <a:pt x="2647" y="476"/>
                    </a:cubicBezTo>
                    <a:cubicBezTo>
                      <a:pt x="2793" y="476"/>
                      <a:pt x="2836" y="377"/>
                      <a:pt x="2790" y="234"/>
                    </a:cubicBezTo>
                    <a:cubicBezTo>
                      <a:pt x="2725" y="33"/>
                      <a:pt x="2558" y="14"/>
                      <a:pt x="2394" y="14"/>
                    </a:cubicBezTo>
                    <a:cubicBezTo>
                      <a:pt x="2110" y="11"/>
                      <a:pt x="1828" y="11"/>
                      <a:pt x="1546" y="11"/>
                    </a:cubicBezTo>
                    <a:cubicBezTo>
                      <a:pt x="1263" y="11"/>
                      <a:pt x="981" y="11"/>
                      <a:pt x="697" y="11"/>
                    </a:cubicBezTo>
                    <a:cubicBezTo>
                      <a:pt x="647" y="4"/>
                      <a:pt x="597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8"/>
              <p:cNvSpPr/>
              <p:nvPr/>
            </p:nvSpPr>
            <p:spPr>
              <a:xfrm>
                <a:off x="2024562" y="1017158"/>
                <a:ext cx="270542" cy="24328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44" extrusionOk="0">
                    <a:moveTo>
                      <a:pt x="4189" y="1"/>
                    </a:moveTo>
                    <a:cubicBezTo>
                      <a:pt x="3957" y="1"/>
                      <a:pt x="3728" y="45"/>
                      <a:pt x="3498" y="45"/>
                    </a:cubicBezTo>
                    <a:cubicBezTo>
                      <a:pt x="3452" y="45"/>
                      <a:pt x="3407" y="43"/>
                      <a:pt x="3361" y="39"/>
                    </a:cubicBezTo>
                    <a:cubicBezTo>
                      <a:pt x="3211" y="25"/>
                      <a:pt x="3061" y="19"/>
                      <a:pt x="2910" y="19"/>
                    </a:cubicBezTo>
                    <a:cubicBezTo>
                      <a:pt x="2790" y="19"/>
                      <a:pt x="2671" y="23"/>
                      <a:pt x="2551" y="30"/>
                    </a:cubicBezTo>
                    <a:cubicBezTo>
                      <a:pt x="2446" y="36"/>
                      <a:pt x="2342" y="38"/>
                      <a:pt x="2237" y="38"/>
                    </a:cubicBezTo>
                    <a:cubicBezTo>
                      <a:pt x="1918" y="38"/>
                      <a:pt x="1597" y="16"/>
                      <a:pt x="1277" y="16"/>
                    </a:cubicBezTo>
                    <a:cubicBezTo>
                      <a:pt x="1136" y="16"/>
                      <a:pt x="995" y="21"/>
                      <a:pt x="854" y="33"/>
                    </a:cubicBezTo>
                    <a:cubicBezTo>
                      <a:pt x="795" y="38"/>
                      <a:pt x="734" y="41"/>
                      <a:pt x="674" y="41"/>
                    </a:cubicBezTo>
                    <a:cubicBezTo>
                      <a:pt x="562" y="41"/>
                      <a:pt x="450" y="32"/>
                      <a:pt x="337" y="20"/>
                    </a:cubicBezTo>
                    <a:cubicBezTo>
                      <a:pt x="330" y="20"/>
                      <a:pt x="322" y="19"/>
                      <a:pt x="315" y="19"/>
                    </a:cubicBezTo>
                    <a:cubicBezTo>
                      <a:pt x="160" y="19"/>
                      <a:pt x="0" y="166"/>
                      <a:pt x="6" y="287"/>
                    </a:cubicBezTo>
                    <a:cubicBezTo>
                      <a:pt x="12" y="397"/>
                      <a:pt x="153" y="536"/>
                      <a:pt x="278" y="536"/>
                    </a:cubicBezTo>
                    <a:cubicBezTo>
                      <a:pt x="285" y="536"/>
                      <a:pt x="293" y="535"/>
                      <a:pt x="300" y="534"/>
                    </a:cubicBezTo>
                    <a:cubicBezTo>
                      <a:pt x="327" y="531"/>
                      <a:pt x="354" y="529"/>
                      <a:pt x="381" y="529"/>
                    </a:cubicBezTo>
                    <a:cubicBezTo>
                      <a:pt x="461" y="529"/>
                      <a:pt x="540" y="541"/>
                      <a:pt x="615" y="541"/>
                    </a:cubicBezTo>
                    <a:cubicBezTo>
                      <a:pt x="649" y="541"/>
                      <a:pt x="683" y="538"/>
                      <a:pt x="715" y="531"/>
                    </a:cubicBezTo>
                    <a:cubicBezTo>
                      <a:pt x="787" y="514"/>
                      <a:pt x="859" y="508"/>
                      <a:pt x="932" y="508"/>
                    </a:cubicBezTo>
                    <a:cubicBezTo>
                      <a:pt x="1103" y="508"/>
                      <a:pt x="1275" y="542"/>
                      <a:pt x="1445" y="542"/>
                    </a:cubicBezTo>
                    <a:cubicBezTo>
                      <a:pt x="1552" y="542"/>
                      <a:pt x="1659" y="528"/>
                      <a:pt x="1764" y="485"/>
                    </a:cubicBezTo>
                    <a:cubicBezTo>
                      <a:pt x="1771" y="482"/>
                      <a:pt x="1779" y="480"/>
                      <a:pt x="1787" y="480"/>
                    </a:cubicBezTo>
                    <a:cubicBezTo>
                      <a:pt x="1814" y="480"/>
                      <a:pt x="1847" y="495"/>
                      <a:pt x="1874" y="495"/>
                    </a:cubicBezTo>
                    <a:cubicBezTo>
                      <a:pt x="1878" y="495"/>
                      <a:pt x="1882" y="495"/>
                      <a:pt x="1885" y="494"/>
                    </a:cubicBezTo>
                    <a:cubicBezTo>
                      <a:pt x="1900" y="493"/>
                      <a:pt x="1916" y="492"/>
                      <a:pt x="1931" y="492"/>
                    </a:cubicBezTo>
                    <a:cubicBezTo>
                      <a:pt x="2060" y="492"/>
                      <a:pt x="2184" y="538"/>
                      <a:pt x="2314" y="538"/>
                    </a:cubicBezTo>
                    <a:cubicBezTo>
                      <a:pt x="2335" y="538"/>
                      <a:pt x="2356" y="537"/>
                      <a:pt x="2377" y="534"/>
                    </a:cubicBezTo>
                    <a:cubicBezTo>
                      <a:pt x="2546" y="515"/>
                      <a:pt x="2716" y="504"/>
                      <a:pt x="2886" y="504"/>
                    </a:cubicBezTo>
                    <a:cubicBezTo>
                      <a:pt x="3050" y="504"/>
                      <a:pt x="3214" y="515"/>
                      <a:pt x="3377" y="537"/>
                    </a:cubicBezTo>
                    <a:cubicBezTo>
                      <a:pt x="3402" y="541"/>
                      <a:pt x="3428" y="544"/>
                      <a:pt x="3454" y="544"/>
                    </a:cubicBezTo>
                    <a:cubicBezTo>
                      <a:pt x="3470" y="544"/>
                      <a:pt x="3485" y="543"/>
                      <a:pt x="3501" y="540"/>
                    </a:cubicBezTo>
                    <a:cubicBezTo>
                      <a:pt x="3644" y="510"/>
                      <a:pt x="3790" y="503"/>
                      <a:pt x="3935" y="503"/>
                    </a:cubicBezTo>
                    <a:cubicBezTo>
                      <a:pt x="4043" y="503"/>
                      <a:pt x="4150" y="507"/>
                      <a:pt x="4256" y="509"/>
                    </a:cubicBezTo>
                    <a:cubicBezTo>
                      <a:pt x="4278" y="510"/>
                      <a:pt x="4301" y="510"/>
                      <a:pt x="4323" y="510"/>
                    </a:cubicBezTo>
                    <a:cubicBezTo>
                      <a:pt x="4548" y="510"/>
                      <a:pt x="4772" y="491"/>
                      <a:pt x="4997" y="491"/>
                    </a:cubicBezTo>
                    <a:cubicBezTo>
                      <a:pt x="5078" y="491"/>
                      <a:pt x="5159" y="493"/>
                      <a:pt x="5240" y="500"/>
                    </a:cubicBezTo>
                    <a:lnTo>
                      <a:pt x="5661" y="500"/>
                    </a:lnTo>
                    <a:cubicBezTo>
                      <a:pt x="5666" y="500"/>
                      <a:pt x="5671" y="500"/>
                      <a:pt x="5675" y="500"/>
                    </a:cubicBezTo>
                    <a:cubicBezTo>
                      <a:pt x="5772" y="500"/>
                      <a:pt x="5860" y="470"/>
                      <a:pt x="5943" y="420"/>
                    </a:cubicBezTo>
                    <a:cubicBezTo>
                      <a:pt x="6027" y="367"/>
                      <a:pt x="6048" y="280"/>
                      <a:pt x="5993" y="206"/>
                    </a:cubicBezTo>
                    <a:cubicBezTo>
                      <a:pt x="5920" y="113"/>
                      <a:pt x="5825" y="14"/>
                      <a:pt x="5700" y="14"/>
                    </a:cubicBezTo>
                    <a:cubicBezTo>
                      <a:pt x="5697" y="14"/>
                      <a:pt x="5693" y="14"/>
                      <a:pt x="5689" y="14"/>
                    </a:cubicBezTo>
                    <a:cubicBezTo>
                      <a:pt x="5675" y="15"/>
                      <a:pt x="5660" y="15"/>
                      <a:pt x="5645" y="15"/>
                    </a:cubicBezTo>
                    <a:cubicBezTo>
                      <a:pt x="5545" y="15"/>
                      <a:pt x="5444" y="1"/>
                      <a:pt x="5343" y="1"/>
                    </a:cubicBezTo>
                    <a:cubicBezTo>
                      <a:pt x="5328" y="1"/>
                      <a:pt x="5314" y="1"/>
                      <a:pt x="5299" y="2"/>
                    </a:cubicBezTo>
                    <a:cubicBezTo>
                      <a:pt x="5092" y="10"/>
                      <a:pt x="4887" y="32"/>
                      <a:pt x="4681" y="32"/>
                    </a:cubicBezTo>
                    <a:cubicBezTo>
                      <a:pt x="4585" y="32"/>
                      <a:pt x="4489" y="27"/>
                      <a:pt x="4392" y="14"/>
                    </a:cubicBezTo>
                    <a:cubicBezTo>
                      <a:pt x="4324" y="5"/>
                      <a:pt x="4256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8"/>
              <p:cNvSpPr/>
              <p:nvPr/>
            </p:nvSpPr>
            <p:spPr>
              <a:xfrm>
                <a:off x="2025502" y="1166560"/>
                <a:ext cx="215753" cy="2365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29" extrusionOk="0">
                    <a:moveTo>
                      <a:pt x="268" y="0"/>
                    </a:moveTo>
                    <a:cubicBezTo>
                      <a:pt x="112" y="0"/>
                      <a:pt x="4" y="103"/>
                      <a:pt x="4" y="261"/>
                    </a:cubicBezTo>
                    <a:cubicBezTo>
                      <a:pt x="1" y="381"/>
                      <a:pt x="123" y="508"/>
                      <a:pt x="255" y="508"/>
                    </a:cubicBezTo>
                    <a:cubicBezTo>
                      <a:pt x="265" y="508"/>
                      <a:pt x="275" y="507"/>
                      <a:pt x="285" y="505"/>
                    </a:cubicBezTo>
                    <a:cubicBezTo>
                      <a:pt x="336" y="497"/>
                      <a:pt x="387" y="494"/>
                      <a:pt x="438" y="494"/>
                    </a:cubicBezTo>
                    <a:cubicBezTo>
                      <a:pt x="577" y="494"/>
                      <a:pt x="717" y="517"/>
                      <a:pt x="856" y="517"/>
                    </a:cubicBezTo>
                    <a:cubicBezTo>
                      <a:pt x="935" y="517"/>
                      <a:pt x="1014" y="509"/>
                      <a:pt x="1093" y="487"/>
                    </a:cubicBezTo>
                    <a:cubicBezTo>
                      <a:pt x="1104" y="483"/>
                      <a:pt x="1115" y="482"/>
                      <a:pt x="1127" y="482"/>
                    </a:cubicBezTo>
                    <a:cubicBezTo>
                      <a:pt x="1148" y="482"/>
                      <a:pt x="1170" y="486"/>
                      <a:pt x="1189" y="490"/>
                    </a:cubicBezTo>
                    <a:cubicBezTo>
                      <a:pt x="1351" y="520"/>
                      <a:pt x="1514" y="529"/>
                      <a:pt x="1677" y="529"/>
                    </a:cubicBezTo>
                    <a:cubicBezTo>
                      <a:pt x="1899" y="529"/>
                      <a:pt x="2122" y="512"/>
                      <a:pt x="2344" y="508"/>
                    </a:cubicBezTo>
                    <a:cubicBezTo>
                      <a:pt x="2356" y="508"/>
                      <a:pt x="2367" y="508"/>
                      <a:pt x="2379" y="508"/>
                    </a:cubicBezTo>
                    <a:cubicBezTo>
                      <a:pt x="2544" y="508"/>
                      <a:pt x="2709" y="521"/>
                      <a:pt x="2876" y="521"/>
                    </a:cubicBezTo>
                    <a:cubicBezTo>
                      <a:pt x="2968" y="521"/>
                      <a:pt x="3059" y="517"/>
                      <a:pt x="3152" y="505"/>
                    </a:cubicBezTo>
                    <a:cubicBezTo>
                      <a:pt x="3258" y="493"/>
                      <a:pt x="3369" y="473"/>
                      <a:pt x="3480" y="473"/>
                    </a:cubicBezTo>
                    <a:cubicBezTo>
                      <a:pt x="3534" y="473"/>
                      <a:pt x="3587" y="478"/>
                      <a:pt x="3641" y="490"/>
                    </a:cubicBezTo>
                    <a:cubicBezTo>
                      <a:pt x="3724" y="507"/>
                      <a:pt x="3808" y="514"/>
                      <a:pt x="3891" y="514"/>
                    </a:cubicBezTo>
                    <a:cubicBezTo>
                      <a:pt x="4108" y="514"/>
                      <a:pt x="4323" y="470"/>
                      <a:pt x="4540" y="470"/>
                    </a:cubicBezTo>
                    <a:cubicBezTo>
                      <a:pt x="4559" y="470"/>
                      <a:pt x="4578" y="470"/>
                      <a:pt x="4597" y="471"/>
                    </a:cubicBezTo>
                    <a:cubicBezTo>
                      <a:pt x="4599" y="471"/>
                      <a:pt x="4601" y="471"/>
                      <a:pt x="4603" y="471"/>
                    </a:cubicBezTo>
                    <a:cubicBezTo>
                      <a:pt x="4739" y="471"/>
                      <a:pt x="4823" y="364"/>
                      <a:pt x="4823" y="255"/>
                    </a:cubicBezTo>
                    <a:cubicBezTo>
                      <a:pt x="4820" y="143"/>
                      <a:pt x="4736" y="41"/>
                      <a:pt x="4610" y="19"/>
                    </a:cubicBezTo>
                    <a:cubicBezTo>
                      <a:pt x="4543" y="8"/>
                      <a:pt x="4475" y="1"/>
                      <a:pt x="4407" y="1"/>
                    </a:cubicBezTo>
                    <a:cubicBezTo>
                      <a:pt x="4384" y="1"/>
                      <a:pt x="4360" y="2"/>
                      <a:pt x="4337" y="4"/>
                    </a:cubicBezTo>
                    <a:cubicBezTo>
                      <a:pt x="4175" y="9"/>
                      <a:pt x="4011" y="43"/>
                      <a:pt x="3851" y="43"/>
                    </a:cubicBezTo>
                    <a:cubicBezTo>
                      <a:pt x="3810" y="43"/>
                      <a:pt x="3768" y="41"/>
                      <a:pt x="3727" y="35"/>
                    </a:cubicBezTo>
                    <a:cubicBezTo>
                      <a:pt x="3636" y="20"/>
                      <a:pt x="3547" y="16"/>
                      <a:pt x="3457" y="16"/>
                    </a:cubicBezTo>
                    <a:cubicBezTo>
                      <a:pt x="3318" y="16"/>
                      <a:pt x="3180" y="27"/>
                      <a:pt x="3040" y="29"/>
                    </a:cubicBezTo>
                    <a:cubicBezTo>
                      <a:pt x="2917" y="29"/>
                      <a:pt x="2794" y="39"/>
                      <a:pt x="2672" y="39"/>
                    </a:cubicBezTo>
                    <a:cubicBezTo>
                      <a:pt x="2632" y="39"/>
                      <a:pt x="2591" y="38"/>
                      <a:pt x="2551" y="35"/>
                    </a:cubicBezTo>
                    <a:cubicBezTo>
                      <a:pt x="2436" y="23"/>
                      <a:pt x="2321" y="20"/>
                      <a:pt x="2205" y="20"/>
                    </a:cubicBezTo>
                    <a:cubicBezTo>
                      <a:pt x="2099" y="20"/>
                      <a:pt x="1992" y="23"/>
                      <a:pt x="1886" y="23"/>
                    </a:cubicBezTo>
                    <a:cubicBezTo>
                      <a:pt x="1804" y="23"/>
                      <a:pt x="1723" y="21"/>
                      <a:pt x="1641" y="16"/>
                    </a:cubicBezTo>
                    <a:cubicBezTo>
                      <a:pt x="1517" y="8"/>
                      <a:pt x="1392" y="2"/>
                      <a:pt x="1268" y="2"/>
                    </a:cubicBezTo>
                    <a:cubicBezTo>
                      <a:pt x="1162" y="2"/>
                      <a:pt x="1056" y="6"/>
                      <a:pt x="951" y="16"/>
                    </a:cubicBezTo>
                    <a:cubicBezTo>
                      <a:pt x="862" y="25"/>
                      <a:pt x="775" y="31"/>
                      <a:pt x="688" y="31"/>
                    </a:cubicBezTo>
                    <a:cubicBezTo>
                      <a:pt x="629" y="31"/>
                      <a:pt x="570" y="29"/>
                      <a:pt x="511" y="22"/>
                    </a:cubicBezTo>
                    <a:cubicBezTo>
                      <a:pt x="437" y="16"/>
                      <a:pt x="363" y="7"/>
                      <a:pt x="288" y="1"/>
                    </a:cubicBezTo>
                    <a:cubicBezTo>
                      <a:pt x="282" y="0"/>
                      <a:pt x="275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8"/>
              <p:cNvSpPr/>
              <p:nvPr/>
            </p:nvSpPr>
            <p:spPr>
              <a:xfrm>
                <a:off x="2070762" y="1244190"/>
                <a:ext cx="217811" cy="2405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538" extrusionOk="0">
                    <a:moveTo>
                      <a:pt x="1168" y="1"/>
                    </a:moveTo>
                    <a:cubicBezTo>
                      <a:pt x="1131" y="1"/>
                      <a:pt x="1094" y="5"/>
                      <a:pt x="1056" y="17"/>
                    </a:cubicBezTo>
                    <a:cubicBezTo>
                      <a:pt x="1003" y="33"/>
                      <a:pt x="951" y="38"/>
                      <a:pt x="899" y="38"/>
                    </a:cubicBezTo>
                    <a:cubicBezTo>
                      <a:pt x="840" y="38"/>
                      <a:pt x="780" y="31"/>
                      <a:pt x="719" y="26"/>
                    </a:cubicBezTo>
                    <a:cubicBezTo>
                      <a:pt x="680" y="23"/>
                      <a:pt x="641" y="22"/>
                      <a:pt x="602" y="22"/>
                    </a:cubicBezTo>
                    <a:cubicBezTo>
                      <a:pt x="471" y="22"/>
                      <a:pt x="337" y="37"/>
                      <a:pt x="211" y="63"/>
                    </a:cubicBezTo>
                    <a:cubicBezTo>
                      <a:pt x="63" y="94"/>
                      <a:pt x="1" y="196"/>
                      <a:pt x="22" y="308"/>
                    </a:cubicBezTo>
                    <a:cubicBezTo>
                      <a:pt x="41" y="419"/>
                      <a:pt x="140" y="503"/>
                      <a:pt x="267" y="512"/>
                    </a:cubicBezTo>
                    <a:cubicBezTo>
                      <a:pt x="408" y="524"/>
                      <a:pt x="550" y="527"/>
                      <a:pt x="691" y="527"/>
                    </a:cubicBezTo>
                    <a:cubicBezTo>
                      <a:pt x="868" y="527"/>
                      <a:pt x="1045" y="522"/>
                      <a:pt x="1221" y="522"/>
                    </a:cubicBezTo>
                    <a:cubicBezTo>
                      <a:pt x="1313" y="522"/>
                      <a:pt x="1404" y="523"/>
                      <a:pt x="1496" y="527"/>
                    </a:cubicBezTo>
                    <a:cubicBezTo>
                      <a:pt x="1506" y="528"/>
                      <a:pt x="1516" y="528"/>
                      <a:pt x="1526" y="528"/>
                    </a:cubicBezTo>
                    <a:cubicBezTo>
                      <a:pt x="1682" y="528"/>
                      <a:pt x="1838" y="479"/>
                      <a:pt x="1995" y="479"/>
                    </a:cubicBezTo>
                    <a:cubicBezTo>
                      <a:pt x="2048" y="479"/>
                      <a:pt x="2101" y="485"/>
                      <a:pt x="2155" y="500"/>
                    </a:cubicBezTo>
                    <a:cubicBezTo>
                      <a:pt x="2226" y="519"/>
                      <a:pt x="2297" y="527"/>
                      <a:pt x="2368" y="527"/>
                    </a:cubicBezTo>
                    <a:cubicBezTo>
                      <a:pt x="2445" y="527"/>
                      <a:pt x="2522" y="517"/>
                      <a:pt x="2598" y="503"/>
                    </a:cubicBezTo>
                    <a:cubicBezTo>
                      <a:pt x="2672" y="489"/>
                      <a:pt x="2746" y="483"/>
                      <a:pt x="2820" y="483"/>
                    </a:cubicBezTo>
                    <a:cubicBezTo>
                      <a:pt x="2894" y="483"/>
                      <a:pt x="2968" y="489"/>
                      <a:pt x="3040" y="496"/>
                    </a:cubicBezTo>
                    <a:cubicBezTo>
                      <a:pt x="3155" y="506"/>
                      <a:pt x="3266" y="531"/>
                      <a:pt x="3381" y="537"/>
                    </a:cubicBezTo>
                    <a:cubicBezTo>
                      <a:pt x="3398" y="537"/>
                      <a:pt x="3415" y="538"/>
                      <a:pt x="3432" y="538"/>
                    </a:cubicBezTo>
                    <a:cubicBezTo>
                      <a:pt x="3675" y="538"/>
                      <a:pt x="3917" y="485"/>
                      <a:pt x="4159" y="485"/>
                    </a:cubicBezTo>
                    <a:cubicBezTo>
                      <a:pt x="4276" y="485"/>
                      <a:pt x="4393" y="497"/>
                      <a:pt x="4511" y="534"/>
                    </a:cubicBezTo>
                    <a:cubicBezTo>
                      <a:pt x="4513" y="534"/>
                      <a:pt x="4515" y="534"/>
                      <a:pt x="4517" y="534"/>
                    </a:cubicBezTo>
                    <a:cubicBezTo>
                      <a:pt x="4694" y="534"/>
                      <a:pt x="4864" y="402"/>
                      <a:pt x="4867" y="258"/>
                    </a:cubicBezTo>
                    <a:cubicBezTo>
                      <a:pt x="4870" y="123"/>
                      <a:pt x="4710" y="13"/>
                      <a:pt x="4530" y="13"/>
                    </a:cubicBezTo>
                    <a:cubicBezTo>
                      <a:pt x="4520" y="13"/>
                      <a:pt x="4511" y="13"/>
                      <a:pt x="4501" y="14"/>
                    </a:cubicBezTo>
                    <a:cubicBezTo>
                      <a:pt x="4223" y="29"/>
                      <a:pt x="3947" y="41"/>
                      <a:pt x="3669" y="51"/>
                    </a:cubicBezTo>
                    <a:cubicBezTo>
                      <a:pt x="3593" y="53"/>
                      <a:pt x="3517" y="56"/>
                      <a:pt x="3442" y="56"/>
                    </a:cubicBezTo>
                    <a:cubicBezTo>
                      <a:pt x="3321" y="56"/>
                      <a:pt x="3200" y="48"/>
                      <a:pt x="3078" y="14"/>
                    </a:cubicBezTo>
                    <a:cubicBezTo>
                      <a:pt x="3055" y="7"/>
                      <a:pt x="3031" y="5"/>
                      <a:pt x="3007" y="5"/>
                    </a:cubicBezTo>
                    <a:cubicBezTo>
                      <a:pt x="2958" y="5"/>
                      <a:pt x="2907" y="14"/>
                      <a:pt x="2858" y="14"/>
                    </a:cubicBezTo>
                    <a:cubicBezTo>
                      <a:pt x="2818" y="14"/>
                      <a:pt x="2777" y="14"/>
                      <a:pt x="2737" y="14"/>
                    </a:cubicBezTo>
                    <a:cubicBezTo>
                      <a:pt x="2635" y="14"/>
                      <a:pt x="2532" y="13"/>
                      <a:pt x="2430" y="13"/>
                    </a:cubicBezTo>
                    <a:cubicBezTo>
                      <a:pt x="2320" y="13"/>
                      <a:pt x="2211" y="14"/>
                      <a:pt x="2103" y="20"/>
                    </a:cubicBezTo>
                    <a:cubicBezTo>
                      <a:pt x="2025" y="24"/>
                      <a:pt x="1947" y="26"/>
                      <a:pt x="1868" y="26"/>
                    </a:cubicBezTo>
                    <a:cubicBezTo>
                      <a:pt x="1783" y="26"/>
                      <a:pt x="1698" y="24"/>
                      <a:pt x="1613" y="24"/>
                    </a:cubicBezTo>
                    <a:cubicBezTo>
                      <a:pt x="1565" y="24"/>
                      <a:pt x="1518" y="25"/>
                      <a:pt x="1471" y="26"/>
                    </a:cubicBezTo>
                    <a:cubicBezTo>
                      <a:pt x="1464" y="26"/>
                      <a:pt x="1457" y="26"/>
                      <a:pt x="1449" y="26"/>
                    </a:cubicBezTo>
                    <a:cubicBezTo>
                      <a:pt x="1354" y="26"/>
                      <a:pt x="1260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8"/>
              <p:cNvSpPr/>
              <p:nvPr/>
            </p:nvSpPr>
            <p:spPr>
              <a:xfrm>
                <a:off x="2096523" y="1089243"/>
                <a:ext cx="183059" cy="23746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31" extrusionOk="0">
                    <a:moveTo>
                      <a:pt x="2509" y="1"/>
                    </a:moveTo>
                    <a:cubicBezTo>
                      <a:pt x="2385" y="1"/>
                      <a:pt x="2261" y="7"/>
                      <a:pt x="2139" y="21"/>
                    </a:cubicBezTo>
                    <a:cubicBezTo>
                      <a:pt x="1942" y="42"/>
                      <a:pt x="1745" y="52"/>
                      <a:pt x="1548" y="52"/>
                    </a:cubicBezTo>
                    <a:cubicBezTo>
                      <a:pt x="1343" y="52"/>
                      <a:pt x="1139" y="42"/>
                      <a:pt x="935" y="24"/>
                    </a:cubicBezTo>
                    <a:cubicBezTo>
                      <a:pt x="877" y="20"/>
                      <a:pt x="820" y="18"/>
                      <a:pt x="762" y="18"/>
                    </a:cubicBezTo>
                    <a:cubicBezTo>
                      <a:pt x="574" y="18"/>
                      <a:pt x="387" y="39"/>
                      <a:pt x="202" y="68"/>
                    </a:cubicBezTo>
                    <a:cubicBezTo>
                      <a:pt x="69" y="89"/>
                      <a:pt x="1" y="170"/>
                      <a:pt x="1" y="281"/>
                    </a:cubicBezTo>
                    <a:cubicBezTo>
                      <a:pt x="4" y="402"/>
                      <a:pt x="84" y="454"/>
                      <a:pt x="183" y="485"/>
                    </a:cubicBezTo>
                    <a:cubicBezTo>
                      <a:pt x="208" y="495"/>
                      <a:pt x="233" y="488"/>
                      <a:pt x="257" y="498"/>
                    </a:cubicBezTo>
                    <a:cubicBezTo>
                      <a:pt x="306" y="518"/>
                      <a:pt x="354" y="525"/>
                      <a:pt x="402" y="525"/>
                    </a:cubicBezTo>
                    <a:cubicBezTo>
                      <a:pt x="517" y="525"/>
                      <a:pt x="630" y="484"/>
                      <a:pt x="743" y="482"/>
                    </a:cubicBezTo>
                    <a:cubicBezTo>
                      <a:pt x="1031" y="482"/>
                      <a:pt x="1317" y="525"/>
                      <a:pt x="1607" y="525"/>
                    </a:cubicBezTo>
                    <a:cubicBezTo>
                      <a:pt x="1647" y="525"/>
                      <a:pt x="1687" y="524"/>
                      <a:pt x="1728" y="523"/>
                    </a:cubicBezTo>
                    <a:cubicBezTo>
                      <a:pt x="1859" y="515"/>
                      <a:pt x="1992" y="499"/>
                      <a:pt x="2124" y="499"/>
                    </a:cubicBezTo>
                    <a:cubicBezTo>
                      <a:pt x="2164" y="499"/>
                      <a:pt x="2203" y="500"/>
                      <a:pt x="2242" y="504"/>
                    </a:cubicBezTo>
                    <a:cubicBezTo>
                      <a:pt x="2373" y="516"/>
                      <a:pt x="2505" y="516"/>
                      <a:pt x="2633" y="516"/>
                    </a:cubicBezTo>
                    <a:cubicBezTo>
                      <a:pt x="2761" y="516"/>
                      <a:pt x="2885" y="516"/>
                      <a:pt x="3003" y="529"/>
                    </a:cubicBezTo>
                    <a:cubicBezTo>
                      <a:pt x="3056" y="522"/>
                      <a:pt x="3106" y="520"/>
                      <a:pt x="3153" y="520"/>
                    </a:cubicBezTo>
                    <a:cubicBezTo>
                      <a:pt x="3231" y="520"/>
                      <a:pt x="3303" y="526"/>
                      <a:pt x="3374" y="526"/>
                    </a:cubicBezTo>
                    <a:cubicBezTo>
                      <a:pt x="3450" y="526"/>
                      <a:pt x="3525" y="531"/>
                      <a:pt x="3601" y="531"/>
                    </a:cubicBezTo>
                    <a:cubicBezTo>
                      <a:pt x="3705" y="531"/>
                      <a:pt x="3809" y="521"/>
                      <a:pt x="3910" y="476"/>
                    </a:cubicBezTo>
                    <a:cubicBezTo>
                      <a:pt x="4059" y="411"/>
                      <a:pt x="4093" y="349"/>
                      <a:pt x="4055" y="182"/>
                    </a:cubicBezTo>
                    <a:cubicBezTo>
                      <a:pt x="4021" y="33"/>
                      <a:pt x="3984" y="27"/>
                      <a:pt x="3808" y="12"/>
                    </a:cubicBezTo>
                    <a:cubicBezTo>
                      <a:pt x="3747" y="7"/>
                      <a:pt x="3686" y="5"/>
                      <a:pt x="3625" y="5"/>
                    </a:cubicBezTo>
                    <a:cubicBezTo>
                      <a:pt x="3435" y="5"/>
                      <a:pt x="3245" y="23"/>
                      <a:pt x="3053" y="23"/>
                    </a:cubicBezTo>
                    <a:cubicBezTo>
                      <a:pt x="2986" y="23"/>
                      <a:pt x="2919" y="21"/>
                      <a:pt x="2851" y="15"/>
                    </a:cubicBezTo>
                    <a:cubicBezTo>
                      <a:pt x="2739" y="6"/>
                      <a:pt x="2624" y="1"/>
                      <a:pt x="2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8"/>
              <p:cNvSpPr/>
              <p:nvPr/>
            </p:nvSpPr>
            <p:spPr>
              <a:xfrm>
                <a:off x="2738066" y="1813631"/>
                <a:ext cx="138871" cy="23254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20" extrusionOk="0">
                    <a:moveTo>
                      <a:pt x="2158" y="0"/>
                    </a:moveTo>
                    <a:cubicBezTo>
                      <a:pt x="2126" y="0"/>
                      <a:pt x="2094" y="0"/>
                      <a:pt x="2062" y="1"/>
                    </a:cubicBezTo>
                    <a:cubicBezTo>
                      <a:pt x="1875" y="7"/>
                      <a:pt x="1688" y="8"/>
                      <a:pt x="1501" y="8"/>
                    </a:cubicBezTo>
                    <a:cubicBezTo>
                      <a:pt x="1198" y="8"/>
                      <a:pt x="896" y="4"/>
                      <a:pt x="594" y="4"/>
                    </a:cubicBezTo>
                    <a:cubicBezTo>
                      <a:pt x="543" y="4"/>
                      <a:pt x="491" y="4"/>
                      <a:pt x="440" y="4"/>
                    </a:cubicBezTo>
                    <a:cubicBezTo>
                      <a:pt x="344" y="4"/>
                      <a:pt x="242" y="32"/>
                      <a:pt x="152" y="66"/>
                    </a:cubicBezTo>
                    <a:cubicBezTo>
                      <a:pt x="41" y="106"/>
                      <a:pt x="0" y="224"/>
                      <a:pt x="47" y="329"/>
                    </a:cubicBezTo>
                    <a:cubicBezTo>
                      <a:pt x="93" y="431"/>
                      <a:pt x="177" y="462"/>
                      <a:pt x="282" y="478"/>
                    </a:cubicBezTo>
                    <a:cubicBezTo>
                      <a:pt x="474" y="510"/>
                      <a:pt x="666" y="519"/>
                      <a:pt x="859" y="519"/>
                    </a:cubicBezTo>
                    <a:cubicBezTo>
                      <a:pt x="1121" y="519"/>
                      <a:pt x="1385" y="502"/>
                      <a:pt x="1648" y="502"/>
                    </a:cubicBezTo>
                    <a:cubicBezTo>
                      <a:pt x="1715" y="502"/>
                      <a:pt x="1782" y="503"/>
                      <a:pt x="1848" y="506"/>
                    </a:cubicBezTo>
                    <a:cubicBezTo>
                      <a:pt x="1867" y="506"/>
                      <a:pt x="1885" y="507"/>
                      <a:pt x="1904" y="507"/>
                    </a:cubicBezTo>
                    <a:cubicBezTo>
                      <a:pt x="2078" y="507"/>
                      <a:pt x="2254" y="483"/>
                      <a:pt x="2436" y="483"/>
                    </a:cubicBezTo>
                    <a:cubicBezTo>
                      <a:pt x="2530" y="483"/>
                      <a:pt x="2626" y="489"/>
                      <a:pt x="2724" y="509"/>
                    </a:cubicBezTo>
                    <a:cubicBezTo>
                      <a:pt x="2777" y="493"/>
                      <a:pt x="2851" y="484"/>
                      <a:pt x="2919" y="456"/>
                    </a:cubicBezTo>
                    <a:cubicBezTo>
                      <a:pt x="3009" y="419"/>
                      <a:pt x="3105" y="233"/>
                      <a:pt x="3080" y="147"/>
                    </a:cubicBezTo>
                    <a:cubicBezTo>
                      <a:pt x="3046" y="29"/>
                      <a:pt x="2956" y="29"/>
                      <a:pt x="2845" y="26"/>
                    </a:cubicBezTo>
                    <a:cubicBezTo>
                      <a:pt x="2617" y="18"/>
                      <a:pt x="2388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8"/>
              <p:cNvSpPr/>
              <p:nvPr/>
            </p:nvSpPr>
            <p:spPr>
              <a:xfrm>
                <a:off x="2775723" y="1873866"/>
                <a:ext cx="61765" cy="23344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22" extrusionOk="0">
                    <a:moveTo>
                      <a:pt x="437" y="1"/>
                    </a:moveTo>
                    <a:cubicBezTo>
                      <a:pt x="335" y="13"/>
                      <a:pt x="242" y="19"/>
                      <a:pt x="155" y="41"/>
                    </a:cubicBezTo>
                    <a:cubicBezTo>
                      <a:pt x="50" y="66"/>
                      <a:pt x="0" y="152"/>
                      <a:pt x="31" y="245"/>
                    </a:cubicBezTo>
                    <a:cubicBezTo>
                      <a:pt x="77" y="385"/>
                      <a:pt x="222" y="498"/>
                      <a:pt x="369" y="498"/>
                    </a:cubicBezTo>
                    <a:cubicBezTo>
                      <a:pt x="391" y="498"/>
                      <a:pt x="414" y="496"/>
                      <a:pt x="437" y="490"/>
                    </a:cubicBezTo>
                    <a:cubicBezTo>
                      <a:pt x="491" y="477"/>
                      <a:pt x="543" y="472"/>
                      <a:pt x="595" y="472"/>
                    </a:cubicBezTo>
                    <a:cubicBezTo>
                      <a:pt x="680" y="472"/>
                      <a:pt x="764" y="486"/>
                      <a:pt x="848" y="505"/>
                    </a:cubicBezTo>
                    <a:cubicBezTo>
                      <a:pt x="896" y="515"/>
                      <a:pt x="942" y="521"/>
                      <a:pt x="988" y="521"/>
                    </a:cubicBezTo>
                    <a:cubicBezTo>
                      <a:pt x="1086" y="521"/>
                      <a:pt x="1179" y="492"/>
                      <a:pt x="1257" y="403"/>
                    </a:cubicBezTo>
                    <a:cubicBezTo>
                      <a:pt x="1319" y="332"/>
                      <a:pt x="1381" y="270"/>
                      <a:pt x="1344" y="165"/>
                    </a:cubicBezTo>
                    <a:cubicBezTo>
                      <a:pt x="1306" y="64"/>
                      <a:pt x="1228" y="22"/>
                      <a:pt x="1132" y="22"/>
                    </a:cubicBezTo>
                    <a:cubicBezTo>
                      <a:pt x="1125" y="22"/>
                      <a:pt x="1118" y="22"/>
                      <a:pt x="1111" y="22"/>
                    </a:cubicBezTo>
                    <a:cubicBezTo>
                      <a:pt x="1005" y="28"/>
                      <a:pt x="899" y="34"/>
                      <a:pt x="795" y="34"/>
                    </a:cubicBezTo>
                    <a:cubicBezTo>
                      <a:pt x="672" y="34"/>
                      <a:pt x="552" y="26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58"/>
          <p:cNvSpPr/>
          <p:nvPr/>
        </p:nvSpPr>
        <p:spPr>
          <a:xfrm>
            <a:off x="701319" y="3236898"/>
            <a:ext cx="319566" cy="319511"/>
          </a:xfrm>
          <a:custGeom>
            <a:avLst/>
            <a:gdLst/>
            <a:ahLst/>
            <a:cxnLst/>
            <a:rect l="l" t="t" r="r" b="b"/>
            <a:pathLst>
              <a:path w="5823" h="5822" extrusionOk="0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8"/>
          <p:cNvSpPr/>
          <p:nvPr/>
        </p:nvSpPr>
        <p:spPr>
          <a:xfrm>
            <a:off x="2447754" y="3208635"/>
            <a:ext cx="302608" cy="201245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58"/>
          <p:cNvSpPr/>
          <p:nvPr/>
        </p:nvSpPr>
        <p:spPr>
          <a:xfrm>
            <a:off x="835665" y="2917661"/>
            <a:ext cx="381251" cy="80619"/>
          </a:xfrm>
          <a:custGeom>
            <a:avLst/>
            <a:gdLst/>
            <a:ahLst/>
            <a:cxnLst/>
            <a:rect l="l" t="t" r="r" b="b"/>
            <a:pathLst>
              <a:path w="6947" h="1469" extrusionOk="0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"/>
          <p:cNvSpPr/>
          <p:nvPr/>
        </p:nvSpPr>
        <p:spPr>
          <a:xfrm>
            <a:off x="2308469" y="2808065"/>
            <a:ext cx="129352" cy="150755"/>
          </a:xfrm>
          <a:custGeom>
            <a:avLst/>
            <a:gdLst/>
            <a:ahLst/>
            <a:cxnLst/>
            <a:rect l="l" t="t" r="r" b="b"/>
            <a:pathLst>
              <a:path w="2357" h="2747" extrusionOk="0">
                <a:moveTo>
                  <a:pt x="2170" y="1"/>
                </a:moveTo>
                <a:cubicBezTo>
                  <a:pt x="2168" y="1"/>
                  <a:pt x="2166" y="1"/>
                  <a:pt x="2164" y="1"/>
                </a:cubicBezTo>
                <a:cubicBezTo>
                  <a:pt x="2056" y="32"/>
                  <a:pt x="1904" y="20"/>
                  <a:pt x="1867" y="162"/>
                </a:cubicBezTo>
                <a:cubicBezTo>
                  <a:pt x="1821" y="342"/>
                  <a:pt x="1663" y="419"/>
                  <a:pt x="1567" y="549"/>
                </a:cubicBezTo>
                <a:cubicBezTo>
                  <a:pt x="1527" y="608"/>
                  <a:pt x="1517" y="698"/>
                  <a:pt x="1468" y="744"/>
                </a:cubicBezTo>
                <a:cubicBezTo>
                  <a:pt x="1356" y="849"/>
                  <a:pt x="1254" y="951"/>
                  <a:pt x="1180" y="1088"/>
                </a:cubicBezTo>
                <a:cubicBezTo>
                  <a:pt x="1115" y="1205"/>
                  <a:pt x="973" y="1255"/>
                  <a:pt x="923" y="1416"/>
                </a:cubicBezTo>
                <a:cubicBezTo>
                  <a:pt x="877" y="1564"/>
                  <a:pt x="722" y="1682"/>
                  <a:pt x="607" y="1806"/>
                </a:cubicBezTo>
                <a:cubicBezTo>
                  <a:pt x="508" y="1914"/>
                  <a:pt x="394" y="2004"/>
                  <a:pt x="301" y="2115"/>
                </a:cubicBezTo>
                <a:cubicBezTo>
                  <a:pt x="211" y="2217"/>
                  <a:pt x="137" y="2332"/>
                  <a:pt x="63" y="2446"/>
                </a:cubicBezTo>
                <a:cubicBezTo>
                  <a:pt x="1" y="2539"/>
                  <a:pt x="112" y="2747"/>
                  <a:pt x="217" y="2747"/>
                </a:cubicBezTo>
                <a:cubicBezTo>
                  <a:pt x="221" y="2747"/>
                  <a:pt x="224" y="2747"/>
                  <a:pt x="228" y="2747"/>
                </a:cubicBezTo>
                <a:cubicBezTo>
                  <a:pt x="330" y="2747"/>
                  <a:pt x="396" y="2703"/>
                  <a:pt x="456" y="2611"/>
                </a:cubicBezTo>
                <a:cubicBezTo>
                  <a:pt x="542" y="2481"/>
                  <a:pt x="654" y="2363"/>
                  <a:pt x="759" y="2245"/>
                </a:cubicBezTo>
                <a:cubicBezTo>
                  <a:pt x="821" y="2174"/>
                  <a:pt x="898" y="2112"/>
                  <a:pt x="960" y="2041"/>
                </a:cubicBezTo>
                <a:cubicBezTo>
                  <a:pt x="988" y="2010"/>
                  <a:pt x="991" y="1960"/>
                  <a:pt x="1016" y="1926"/>
                </a:cubicBezTo>
                <a:cubicBezTo>
                  <a:pt x="1106" y="1806"/>
                  <a:pt x="1199" y="1691"/>
                  <a:pt x="1291" y="1577"/>
                </a:cubicBezTo>
                <a:cubicBezTo>
                  <a:pt x="1390" y="1456"/>
                  <a:pt x="1493" y="1338"/>
                  <a:pt x="1595" y="1221"/>
                </a:cubicBezTo>
                <a:cubicBezTo>
                  <a:pt x="1684" y="1119"/>
                  <a:pt x="1811" y="1032"/>
                  <a:pt x="1858" y="911"/>
                </a:cubicBezTo>
                <a:cubicBezTo>
                  <a:pt x="1904" y="797"/>
                  <a:pt x="1985" y="738"/>
                  <a:pt x="2059" y="660"/>
                </a:cubicBezTo>
                <a:cubicBezTo>
                  <a:pt x="2084" y="636"/>
                  <a:pt x="2115" y="614"/>
                  <a:pt x="2130" y="583"/>
                </a:cubicBezTo>
                <a:cubicBezTo>
                  <a:pt x="2180" y="503"/>
                  <a:pt x="2211" y="407"/>
                  <a:pt x="2276" y="339"/>
                </a:cubicBezTo>
                <a:cubicBezTo>
                  <a:pt x="2356" y="252"/>
                  <a:pt x="2328" y="168"/>
                  <a:pt x="2288" y="91"/>
                </a:cubicBezTo>
                <a:cubicBezTo>
                  <a:pt x="2268" y="50"/>
                  <a:pt x="2206" y="1"/>
                  <a:pt x="21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58"/>
          <p:cNvGrpSpPr/>
          <p:nvPr/>
        </p:nvGrpSpPr>
        <p:grpSpPr>
          <a:xfrm>
            <a:off x="825676" y="2264203"/>
            <a:ext cx="2230323" cy="2344366"/>
            <a:chOff x="825676" y="2264203"/>
            <a:chExt cx="2230323" cy="2344366"/>
          </a:xfrm>
        </p:grpSpPr>
        <p:sp>
          <p:nvSpPr>
            <p:cNvPr id="1214" name="Google Shape;1214;p58"/>
            <p:cNvSpPr/>
            <p:nvPr/>
          </p:nvSpPr>
          <p:spPr>
            <a:xfrm>
              <a:off x="1774765" y="3430350"/>
              <a:ext cx="1249947" cy="117821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825676" y="2264203"/>
              <a:ext cx="2230323" cy="2327296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1273769" y="4288510"/>
              <a:ext cx="23544" cy="25409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534903" y="3788992"/>
              <a:ext cx="205635" cy="591661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2721603" y="3746295"/>
              <a:ext cx="25355" cy="23159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2396990" y="4466706"/>
              <a:ext cx="25025" cy="22830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1806156" y="2852902"/>
              <a:ext cx="95217" cy="64319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1414590" y="2610168"/>
              <a:ext cx="76667" cy="67832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768289" y="2762899"/>
              <a:ext cx="32324" cy="32544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910153" y="2777058"/>
              <a:ext cx="32160" cy="31172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1639871" y="3057111"/>
              <a:ext cx="24696" cy="22995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789424" y="14209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7"/>
          </p:nvPr>
        </p:nvSpPr>
        <p:spPr>
          <a:xfrm>
            <a:off x="789425" y="22141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 idx="6"/>
          </p:nvPr>
        </p:nvSpPr>
        <p:spPr>
          <a:xfrm>
            <a:off x="789424" y="30073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9"/>
          </p:nvPr>
        </p:nvSpPr>
        <p:spPr>
          <a:xfrm>
            <a:off x="1699724" y="14623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3"/>
          </p:nvPr>
        </p:nvSpPr>
        <p:spPr>
          <a:xfrm>
            <a:off x="1699724" y="2277200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14"/>
          </p:nvPr>
        </p:nvSpPr>
        <p:spPr>
          <a:xfrm>
            <a:off x="1699724" y="30487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5774876" y="1551002"/>
            <a:ext cx="2556231" cy="2545016"/>
            <a:chOff x="5597551" y="1536552"/>
            <a:chExt cx="2556231" cy="2545016"/>
          </a:xfrm>
        </p:grpSpPr>
        <p:sp>
          <p:nvSpPr>
            <p:cNvPr id="255" name="Google Shape;255;p31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824976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 b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62E1-636E-08A0-D854-F11F1BAE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1" y="207806"/>
            <a:ext cx="4706591" cy="841800"/>
          </a:xfrm>
        </p:spPr>
        <p:txBody>
          <a:bodyPr/>
          <a:lstStyle/>
          <a:p>
            <a:r>
              <a:rPr lang="en-US"/>
              <a:t>Apa itu HTML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6A1C4-369D-29F1-D7BB-0B40049ED845}"/>
              </a:ext>
            </a:extLst>
          </p:cNvPr>
          <p:cNvSpPr txBox="1"/>
          <p:nvPr/>
        </p:nvSpPr>
        <p:spPr>
          <a:xfrm>
            <a:off x="561443" y="1477756"/>
            <a:ext cx="46341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>
                <a:solidFill>
                  <a:srgbClr val="1D1E20"/>
                </a:solidFill>
                <a:effectLst/>
                <a:latin typeface="Muli"/>
              </a:rPr>
              <a:t>HTML adalah singkatan dari </a:t>
            </a:r>
            <a:r>
              <a:rPr lang="en-US" sz="2800" b="1" i="0">
                <a:solidFill>
                  <a:srgbClr val="1D1E20"/>
                </a:solidFill>
                <a:effectLst/>
                <a:latin typeface="Muli"/>
              </a:rPr>
              <a:t>H</a:t>
            </a:r>
            <a:r>
              <a:rPr lang="en-US" sz="2800" b="0" i="0">
                <a:solidFill>
                  <a:srgbClr val="1D1E20"/>
                </a:solidFill>
                <a:effectLst/>
                <a:latin typeface="Muli"/>
              </a:rPr>
              <a:t>ypertext </a:t>
            </a:r>
            <a:r>
              <a:rPr lang="en-US" sz="2800" b="1" i="0">
                <a:solidFill>
                  <a:srgbClr val="1D1E20"/>
                </a:solidFill>
                <a:effectLst/>
                <a:latin typeface="Muli"/>
              </a:rPr>
              <a:t>M</a:t>
            </a:r>
            <a:r>
              <a:rPr lang="en-US" sz="2800" b="0" i="0">
                <a:solidFill>
                  <a:srgbClr val="1D1E20"/>
                </a:solidFill>
                <a:effectLst/>
                <a:latin typeface="Muli"/>
              </a:rPr>
              <a:t>arkup </a:t>
            </a:r>
            <a:r>
              <a:rPr lang="en-US" sz="2800" b="1" i="0">
                <a:solidFill>
                  <a:srgbClr val="1D1E20"/>
                </a:solidFill>
                <a:effectLst/>
                <a:latin typeface="Muli"/>
              </a:rPr>
              <a:t>L</a:t>
            </a:r>
            <a:r>
              <a:rPr lang="en-US" sz="2800" b="0" i="0">
                <a:solidFill>
                  <a:srgbClr val="1D1E20"/>
                </a:solidFill>
                <a:effectLst/>
                <a:latin typeface="Muli"/>
              </a:rPr>
              <a:t>anguage, yaitu bahasa markup standar untuk membuat dan menyusun halaman dan aplikasi web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409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/>
          <p:nvPr/>
        </p:nvSpPr>
        <p:spPr>
          <a:xfrm>
            <a:off x="1303225" y="3883300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782118" y="567486"/>
            <a:ext cx="1305457" cy="515995"/>
            <a:chOff x="782118" y="719886"/>
            <a:chExt cx="1305457" cy="515995"/>
          </a:xfrm>
        </p:grpSpPr>
        <p:sp>
          <p:nvSpPr>
            <p:cNvPr id="334" name="Google Shape;334;p34"/>
            <p:cNvSpPr/>
            <p:nvPr/>
          </p:nvSpPr>
          <p:spPr>
            <a:xfrm>
              <a:off x="782118" y="719886"/>
              <a:ext cx="1305457" cy="515995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7653" y="977810"/>
              <a:ext cx="770547" cy="45"/>
            </a:xfrm>
            <a:custGeom>
              <a:avLst/>
              <a:gdLst/>
              <a:ahLst/>
              <a:cxnLst/>
              <a:rect l="l" t="t" r="r" b="b"/>
              <a:pathLst>
                <a:path w="17109" h="1" fill="none" extrusionOk="0">
                  <a:moveTo>
                    <a:pt x="1" y="0"/>
                  </a:moveTo>
                  <a:lnTo>
                    <a:pt x="17109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728380" y="870038"/>
              <a:ext cx="107820" cy="215730"/>
            </a:xfrm>
            <a:custGeom>
              <a:avLst/>
              <a:gdLst/>
              <a:ahLst/>
              <a:cxnLst/>
              <a:rect l="l" t="t" r="r" b="b"/>
              <a:pathLst>
                <a:path w="2394" h="4790" fill="none" extrusionOk="0">
                  <a:moveTo>
                    <a:pt x="0" y="1"/>
                  </a:moveTo>
                  <a:cubicBezTo>
                    <a:pt x="799" y="1598"/>
                    <a:pt x="1598" y="2393"/>
                    <a:pt x="2393" y="2393"/>
                  </a:cubicBezTo>
                  <a:cubicBezTo>
                    <a:pt x="1598" y="2393"/>
                    <a:pt x="799" y="3192"/>
                    <a:pt x="0" y="478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4"/>
          <p:cNvGrpSpPr/>
          <p:nvPr/>
        </p:nvGrpSpPr>
        <p:grpSpPr>
          <a:xfrm flipH="1">
            <a:off x="782126" y="1478777"/>
            <a:ext cx="2556231" cy="2545016"/>
            <a:chOff x="5597551" y="1536552"/>
            <a:chExt cx="2556231" cy="2545016"/>
          </a:xfrm>
        </p:grpSpPr>
        <p:sp>
          <p:nvSpPr>
            <p:cNvPr id="338" name="Google Shape;338;p34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10;p33">
            <a:extLst>
              <a:ext uri="{FF2B5EF4-FFF2-40B4-BE49-F238E27FC236}">
                <a16:creationId xmlns:a16="http://schemas.microsoft.com/office/drawing/2014/main" id="{B58AC4DC-80ED-51FE-FAB6-36290EA9D0E1}"/>
              </a:ext>
            </a:extLst>
          </p:cNvPr>
          <p:cNvSpPr txBox="1">
            <a:spLocks/>
          </p:cNvSpPr>
          <p:nvPr/>
        </p:nvSpPr>
        <p:spPr>
          <a:xfrm>
            <a:off x="720000" y="4303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r>
              <a:rPr lang="en-US"/>
              <a:t>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F5316-44B2-992D-12A0-06169B4CD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2" t="32284" r="15340" b="29212"/>
          <a:stretch/>
        </p:blipFill>
        <p:spPr>
          <a:xfrm>
            <a:off x="3409594" y="1267937"/>
            <a:ext cx="5530497" cy="2361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824976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 b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42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51936-DF2E-DF99-0711-84D2F073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B561C-4F3A-20C3-72F6-D8EB246B0D85}"/>
              </a:ext>
            </a:extLst>
          </p:cNvPr>
          <p:cNvSpPr txBox="1"/>
          <p:nvPr/>
        </p:nvSpPr>
        <p:spPr>
          <a:xfrm>
            <a:off x="293020" y="1249564"/>
            <a:ext cx="59924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CSS adalah singkatan dari </a:t>
            </a:r>
            <a:r>
              <a:rPr lang="en-US" sz="2800" b="0" i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cascading style sheets</a:t>
            </a:r>
            <a:r>
              <a:rPr lang="en-US" sz="2800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yaitu bahasa yang digunakan untuk menentukan tampilan dan format halaman website. Dengan CSS, Anda bisa mengatur jenis font, warna tulisan, dan latar belakang halaman</a:t>
            </a:r>
            <a:endParaRPr lang="en-US" sz="2800" b="1" i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6" name="Google Shape;911;p52">
            <a:extLst>
              <a:ext uri="{FF2B5EF4-FFF2-40B4-BE49-F238E27FC236}">
                <a16:creationId xmlns:a16="http://schemas.microsoft.com/office/drawing/2014/main" id="{02416398-73F6-F2DF-CCAC-54F0DB620176}"/>
              </a:ext>
            </a:extLst>
          </p:cNvPr>
          <p:cNvGrpSpPr/>
          <p:nvPr/>
        </p:nvGrpSpPr>
        <p:grpSpPr>
          <a:xfrm>
            <a:off x="5984559" y="2030984"/>
            <a:ext cx="2222369" cy="1750972"/>
            <a:chOff x="5948051" y="855626"/>
            <a:chExt cx="1908596" cy="1503754"/>
          </a:xfrm>
        </p:grpSpPr>
        <p:sp>
          <p:nvSpPr>
            <p:cNvPr id="7" name="Google Shape;912;p52">
              <a:extLst>
                <a:ext uri="{FF2B5EF4-FFF2-40B4-BE49-F238E27FC236}">
                  <a16:creationId xmlns:a16="http://schemas.microsoft.com/office/drawing/2014/main" id="{8C10D1F8-64AC-5753-CF65-10F1B2E0EE89}"/>
                </a:ext>
              </a:extLst>
            </p:cNvPr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3;p52">
              <a:extLst>
                <a:ext uri="{FF2B5EF4-FFF2-40B4-BE49-F238E27FC236}">
                  <a16:creationId xmlns:a16="http://schemas.microsoft.com/office/drawing/2014/main" id="{40614DFA-BA20-F724-3965-1119CFB7F2CD}"/>
                </a:ext>
              </a:extLst>
            </p:cNvPr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4;p52">
              <a:extLst>
                <a:ext uri="{FF2B5EF4-FFF2-40B4-BE49-F238E27FC236}">
                  <a16:creationId xmlns:a16="http://schemas.microsoft.com/office/drawing/2014/main" id="{6070327A-5DA0-2AE0-A0DD-23BF5DCF5937}"/>
                </a:ext>
              </a:extLst>
            </p:cNvPr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5;p52">
              <a:extLst>
                <a:ext uri="{FF2B5EF4-FFF2-40B4-BE49-F238E27FC236}">
                  <a16:creationId xmlns:a16="http://schemas.microsoft.com/office/drawing/2014/main" id="{B1AC4FA3-F07F-B404-2437-1503156DAE0E}"/>
                </a:ext>
              </a:extLst>
            </p:cNvPr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16;p52">
              <a:extLst>
                <a:ext uri="{FF2B5EF4-FFF2-40B4-BE49-F238E27FC236}">
                  <a16:creationId xmlns:a16="http://schemas.microsoft.com/office/drawing/2014/main" id="{078DC6A2-6250-3879-FA86-C0A0D3D69E00}"/>
                </a:ext>
              </a:extLst>
            </p:cNvPr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12" name="Google Shape;917;p52">
                <a:extLst>
                  <a:ext uri="{FF2B5EF4-FFF2-40B4-BE49-F238E27FC236}">
                    <a16:creationId xmlns:a16="http://schemas.microsoft.com/office/drawing/2014/main" id="{E527AF28-A617-F887-446D-98F32E0F885D}"/>
                  </a:ext>
                </a:extLst>
              </p:cNvPr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18;p52">
                <a:extLst>
                  <a:ext uri="{FF2B5EF4-FFF2-40B4-BE49-F238E27FC236}">
                    <a16:creationId xmlns:a16="http://schemas.microsoft.com/office/drawing/2014/main" id="{D5A18127-BFDD-7DDB-5982-88695663DE60}"/>
                  </a:ext>
                </a:extLst>
              </p:cNvPr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19;p52">
                <a:extLst>
                  <a:ext uri="{FF2B5EF4-FFF2-40B4-BE49-F238E27FC236}">
                    <a16:creationId xmlns:a16="http://schemas.microsoft.com/office/drawing/2014/main" id="{152FB943-CFEA-A583-E875-00AF44204D1C}"/>
                  </a:ext>
                </a:extLst>
              </p:cNvPr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;p52">
                <a:extLst>
                  <a:ext uri="{FF2B5EF4-FFF2-40B4-BE49-F238E27FC236}">
                    <a16:creationId xmlns:a16="http://schemas.microsoft.com/office/drawing/2014/main" id="{605D4FF8-A392-1E81-744A-46C41164E8D6}"/>
                  </a:ext>
                </a:extLst>
              </p:cNvPr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1;p52">
                <a:extLst>
                  <a:ext uri="{FF2B5EF4-FFF2-40B4-BE49-F238E27FC236}">
                    <a16:creationId xmlns:a16="http://schemas.microsoft.com/office/drawing/2014/main" id="{7D3D14F3-E125-9D75-40CB-1A043A3843F3}"/>
                  </a:ext>
                </a:extLst>
              </p:cNvPr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2;p52">
                <a:extLst>
                  <a:ext uri="{FF2B5EF4-FFF2-40B4-BE49-F238E27FC236}">
                    <a16:creationId xmlns:a16="http://schemas.microsoft.com/office/drawing/2014/main" id="{D2C9CAC9-FA04-639D-9A1F-83F381702FED}"/>
                  </a:ext>
                </a:extLst>
              </p:cNvPr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2B852-FE66-51D8-BFCE-980B58025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0" t="42524" r="44960" b="20924"/>
          <a:stretch/>
        </p:blipFill>
        <p:spPr>
          <a:xfrm>
            <a:off x="314553" y="592531"/>
            <a:ext cx="734224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824976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Boostrap</a:t>
            </a:r>
            <a:endParaRPr b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0907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749775"/>
      </p:ext>
    </p:extLst>
  </p:cSld>
  <p:clrMapOvr>
    <a:masterClrMapping/>
  </p:clrMapOvr>
</p:sld>
</file>

<file path=ppt/theme/theme1.xml><?xml version="1.0" encoding="utf-8"?>
<a:theme xmlns:a="http://schemas.openxmlformats.org/drawingml/2006/main" name="Test Taking Strategie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115</Words>
  <Application>Microsoft Office PowerPoint</Application>
  <PresentationFormat>On-screen Show (16:9)</PresentationFormat>
  <Paragraphs>24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Assistant</vt:lpstr>
      <vt:lpstr>Arial</vt:lpstr>
      <vt:lpstr>Fredoka</vt:lpstr>
      <vt:lpstr>Open Sans</vt:lpstr>
      <vt:lpstr>Muli</vt:lpstr>
      <vt:lpstr>PT Serif</vt:lpstr>
      <vt:lpstr>Test Taking Strategies by Slidesgo</vt:lpstr>
      <vt:lpstr>Atio Wahyudi Saputra</vt:lpstr>
      <vt:lpstr>Table of contents</vt:lpstr>
      <vt:lpstr>HTML</vt:lpstr>
      <vt:lpstr>Apa itu HTML ?</vt:lpstr>
      <vt:lpstr>PowerPoint Presentation</vt:lpstr>
      <vt:lpstr>CSS</vt:lpstr>
      <vt:lpstr>CSS</vt:lpstr>
      <vt:lpstr>PowerPoint Presentation</vt:lpstr>
      <vt:lpstr>Boostrap</vt:lpstr>
      <vt:lpstr>For subjects/Theme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Atio Wahyudi Saputra</dc:title>
  <cp:lastModifiedBy>atio saputra</cp:lastModifiedBy>
  <cp:revision>4</cp:revision>
  <dcterms:modified xsi:type="dcterms:W3CDTF">2023-08-02T02:48:22Z</dcterms:modified>
</cp:coreProperties>
</file>