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4"/>
  </p:notesMasterIdLst>
  <p:sldIdLst>
    <p:sldId id="256" r:id="rId2"/>
    <p:sldId id="258" r:id="rId3"/>
    <p:sldId id="259" r:id="rId4"/>
    <p:sldId id="260" r:id="rId5"/>
    <p:sldId id="261" r:id="rId6"/>
    <p:sldId id="262" r:id="rId7"/>
    <p:sldId id="303" r:id="rId8"/>
    <p:sldId id="304" r:id="rId9"/>
    <p:sldId id="305" r:id="rId10"/>
    <p:sldId id="306" r:id="rId11"/>
    <p:sldId id="307" r:id="rId12"/>
    <p:sldId id="308" r:id="rId13"/>
  </p:sldIdLst>
  <p:sldSz cx="9144000" cy="5143500" type="screen16x9"/>
  <p:notesSz cx="6858000" cy="9144000"/>
  <p:embeddedFontLst>
    <p:embeddedFont>
      <p:font typeface="Asap" panose="020B0604020202020204" charset="0"/>
      <p:regular r:id="rId15"/>
      <p:bold r:id="rId16"/>
      <p:italic r:id="rId17"/>
      <p:boldItalic r:id="rId18"/>
    </p:embeddedFont>
    <p:embeddedFont>
      <p:font typeface="B612 Mono" panose="020B0604020202020204" charset="0"/>
      <p:regular r:id="rId19"/>
      <p:bold r:id="rId20"/>
      <p:italic r:id="rId21"/>
      <p:boldItalic r:id="rId22"/>
    </p:embeddedFont>
    <p:embeddedFont>
      <p:font typeface="Bebas Neue" panose="020B0606020202050201" pitchFamily="34" charset="0"/>
      <p:regular r:id="rId23"/>
    </p:embeddedFont>
    <p:embeddedFont>
      <p:font typeface="Calibri" panose="020F0502020204030204" pitchFamily="34" charset="0"/>
      <p:regular r:id="rId24"/>
      <p:bold r:id="rId25"/>
      <p:italic r:id="rId26"/>
      <p:boldItalic r:id="rId27"/>
    </p:embeddedFont>
    <p:embeddedFont>
      <p:font typeface="Nunito Light" pitchFamily="2" charset="0"/>
      <p:regular r:id="rId28"/>
      <p:italic r:id="rId29"/>
    </p:embeddedFont>
    <p:embeddedFont>
      <p:font typeface="Segoe UI" panose="020B0502040204020203" pitchFamily="34" charset="0"/>
      <p:regular r:id="rId30"/>
      <p:bold r:id="rId31"/>
      <p:italic r:id="rId32"/>
      <p:boldItalic r:id="rId33"/>
    </p:embeddedFont>
    <p:embeddedFont>
      <p:font typeface="Shrikhand" panose="020B0604020202020204"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C2BD94-B5EF-4BB2-8B04-310F59BDCC6D}">
  <a:tblStyle styleId="{EFC2BD94-B5EF-4BB2-8B04-310F59BDCC6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4B747F6-FE04-48A2-9AD7-7B84F464A48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02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2"/>
        <p:cNvGrpSpPr/>
        <p:nvPr/>
      </p:nvGrpSpPr>
      <p:grpSpPr>
        <a:xfrm>
          <a:off x="0" y="0"/>
          <a:ext cx="0" cy="0"/>
          <a:chOff x="0" y="0"/>
          <a:chExt cx="0" cy="0"/>
        </a:xfrm>
      </p:grpSpPr>
      <p:sp>
        <p:nvSpPr>
          <p:cNvPr id="3233" name="Google Shape;3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4" name="Google Shape;3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1"/>
        <p:cNvGrpSpPr/>
        <p:nvPr/>
      </p:nvGrpSpPr>
      <p:grpSpPr>
        <a:xfrm>
          <a:off x="0" y="0"/>
          <a:ext cx="0" cy="0"/>
          <a:chOff x="0" y="0"/>
          <a:chExt cx="0" cy="0"/>
        </a:xfrm>
      </p:grpSpPr>
      <p:sp>
        <p:nvSpPr>
          <p:cNvPr id="3352" name="Google Shape;3352;g10f9e629ec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3" name="Google Shape;3353;g10f9e629ec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14978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5"/>
        <p:cNvGrpSpPr/>
        <p:nvPr/>
      </p:nvGrpSpPr>
      <p:grpSpPr>
        <a:xfrm>
          <a:off x="0" y="0"/>
          <a:ext cx="0" cy="0"/>
          <a:chOff x="0" y="0"/>
          <a:chExt cx="0" cy="0"/>
        </a:xfrm>
      </p:grpSpPr>
      <p:sp>
        <p:nvSpPr>
          <p:cNvPr id="3386" name="Google Shape;3386;g10f9e629ec3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7" name="Google Shape;3387;g10f9e629ec3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9791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5"/>
        <p:cNvGrpSpPr/>
        <p:nvPr/>
      </p:nvGrpSpPr>
      <p:grpSpPr>
        <a:xfrm>
          <a:off x="0" y="0"/>
          <a:ext cx="0" cy="0"/>
          <a:chOff x="0" y="0"/>
          <a:chExt cx="0" cy="0"/>
        </a:xfrm>
      </p:grpSpPr>
      <p:sp>
        <p:nvSpPr>
          <p:cNvPr id="3386" name="Google Shape;3386;g10f9e629ec3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7" name="Google Shape;3387;g10f9e629ec3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6425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5"/>
        <p:cNvGrpSpPr/>
        <p:nvPr/>
      </p:nvGrpSpPr>
      <p:grpSpPr>
        <a:xfrm>
          <a:off x="0" y="0"/>
          <a:ext cx="0" cy="0"/>
          <a:chOff x="0" y="0"/>
          <a:chExt cx="0" cy="0"/>
        </a:xfrm>
      </p:grpSpPr>
      <p:sp>
        <p:nvSpPr>
          <p:cNvPr id="3276" name="Google Shape;3276;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7" name="Google Shape;3277;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8"/>
        <p:cNvGrpSpPr/>
        <p:nvPr/>
      </p:nvGrpSpPr>
      <p:grpSpPr>
        <a:xfrm>
          <a:off x="0" y="0"/>
          <a:ext cx="0" cy="0"/>
          <a:chOff x="0" y="0"/>
          <a:chExt cx="0" cy="0"/>
        </a:xfrm>
      </p:grpSpPr>
      <p:sp>
        <p:nvSpPr>
          <p:cNvPr id="3299" name="Google Shape;3299;g145afcf809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0" name="Google Shape;3300;g145afcf809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5"/>
        <p:cNvGrpSpPr/>
        <p:nvPr/>
      </p:nvGrpSpPr>
      <p:grpSpPr>
        <a:xfrm>
          <a:off x="0" y="0"/>
          <a:ext cx="0" cy="0"/>
          <a:chOff x="0" y="0"/>
          <a:chExt cx="0" cy="0"/>
        </a:xfrm>
      </p:grpSpPr>
      <p:sp>
        <p:nvSpPr>
          <p:cNvPr id="3326" name="Google Shape;3326;g11f924e3519_0_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7" name="Google Shape;3327;g11f924e3519_0_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1"/>
        <p:cNvGrpSpPr/>
        <p:nvPr/>
      </p:nvGrpSpPr>
      <p:grpSpPr>
        <a:xfrm>
          <a:off x="0" y="0"/>
          <a:ext cx="0" cy="0"/>
          <a:chOff x="0" y="0"/>
          <a:chExt cx="0" cy="0"/>
        </a:xfrm>
      </p:grpSpPr>
      <p:sp>
        <p:nvSpPr>
          <p:cNvPr id="3352" name="Google Shape;3352;g10f9e629ec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3" name="Google Shape;3353;g10f9e629ec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5"/>
        <p:cNvGrpSpPr/>
        <p:nvPr/>
      </p:nvGrpSpPr>
      <p:grpSpPr>
        <a:xfrm>
          <a:off x="0" y="0"/>
          <a:ext cx="0" cy="0"/>
          <a:chOff x="0" y="0"/>
          <a:chExt cx="0" cy="0"/>
        </a:xfrm>
      </p:grpSpPr>
      <p:sp>
        <p:nvSpPr>
          <p:cNvPr id="3386" name="Google Shape;3386;g10f9e629ec3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7" name="Google Shape;3387;g10f9e629ec3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5"/>
        <p:cNvGrpSpPr/>
        <p:nvPr/>
      </p:nvGrpSpPr>
      <p:grpSpPr>
        <a:xfrm>
          <a:off x="0" y="0"/>
          <a:ext cx="0" cy="0"/>
          <a:chOff x="0" y="0"/>
          <a:chExt cx="0" cy="0"/>
        </a:xfrm>
      </p:grpSpPr>
      <p:sp>
        <p:nvSpPr>
          <p:cNvPr id="3386" name="Google Shape;3386;g10f9e629ec3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7" name="Google Shape;3387;g10f9e629ec3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3877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8"/>
        <p:cNvGrpSpPr/>
        <p:nvPr/>
      </p:nvGrpSpPr>
      <p:grpSpPr>
        <a:xfrm>
          <a:off x="0" y="0"/>
          <a:ext cx="0" cy="0"/>
          <a:chOff x="0" y="0"/>
          <a:chExt cx="0" cy="0"/>
        </a:xfrm>
      </p:grpSpPr>
      <p:sp>
        <p:nvSpPr>
          <p:cNvPr id="3299" name="Google Shape;3299;g145afcf809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0" name="Google Shape;3300;g145afcf809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8897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5"/>
        <p:cNvGrpSpPr/>
        <p:nvPr/>
      </p:nvGrpSpPr>
      <p:grpSpPr>
        <a:xfrm>
          <a:off x="0" y="0"/>
          <a:ext cx="0" cy="0"/>
          <a:chOff x="0" y="0"/>
          <a:chExt cx="0" cy="0"/>
        </a:xfrm>
      </p:grpSpPr>
      <p:sp>
        <p:nvSpPr>
          <p:cNvPr id="3326" name="Google Shape;3326;g11f924e3519_0_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7" name="Google Shape;3327;g11f924e3519_0_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6512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70625" y="72645"/>
            <a:ext cx="8802750" cy="4998155"/>
            <a:chOff x="170625" y="72645"/>
            <a:chExt cx="8802750" cy="4998155"/>
          </a:xfrm>
        </p:grpSpPr>
        <p:grpSp>
          <p:nvGrpSpPr>
            <p:cNvPr id="10" name="Google Shape;10;p2"/>
            <p:cNvGrpSpPr/>
            <p:nvPr/>
          </p:nvGrpSpPr>
          <p:grpSpPr>
            <a:xfrm>
              <a:off x="170625" y="72645"/>
              <a:ext cx="8802750" cy="4998155"/>
              <a:chOff x="170625" y="72645"/>
              <a:chExt cx="8802750" cy="4998155"/>
            </a:xfrm>
          </p:grpSpPr>
          <p:sp>
            <p:nvSpPr>
              <p:cNvPr id="11" name="Google Shape;11;p2"/>
              <p:cNvSpPr/>
              <p:nvPr/>
            </p:nvSpPr>
            <p:spPr>
              <a:xfrm>
                <a:off x="434525" y="293600"/>
                <a:ext cx="8274600" cy="4556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447825" y="72645"/>
                <a:ext cx="8261350" cy="227935"/>
                <a:chOff x="447825" y="66000"/>
                <a:chExt cx="8261350" cy="227935"/>
              </a:xfrm>
            </p:grpSpPr>
            <p:grpSp>
              <p:nvGrpSpPr>
                <p:cNvPr id="13" name="Google Shape;13;p2"/>
                <p:cNvGrpSpPr/>
                <p:nvPr/>
              </p:nvGrpSpPr>
              <p:grpSpPr>
                <a:xfrm>
                  <a:off x="3874150" y="66000"/>
                  <a:ext cx="4835025" cy="227935"/>
                  <a:chOff x="3874150" y="66000"/>
                  <a:chExt cx="4835025" cy="227935"/>
                </a:xfrm>
              </p:grpSpPr>
              <p:grpSp>
                <p:nvGrpSpPr>
                  <p:cNvPr id="14" name="Google Shape;14;p2"/>
                  <p:cNvGrpSpPr/>
                  <p:nvPr/>
                </p:nvGrpSpPr>
                <p:grpSpPr>
                  <a:xfrm>
                    <a:off x="3874150" y="66000"/>
                    <a:ext cx="4835025" cy="227935"/>
                    <a:chOff x="3874150" y="66000"/>
                    <a:chExt cx="4835025" cy="227935"/>
                  </a:xfrm>
                </p:grpSpPr>
                <p:grpSp>
                  <p:nvGrpSpPr>
                    <p:cNvPr id="15" name="Google Shape;15;p2"/>
                    <p:cNvGrpSpPr/>
                    <p:nvPr/>
                  </p:nvGrpSpPr>
                  <p:grpSpPr>
                    <a:xfrm>
                      <a:off x="7841075" y="66000"/>
                      <a:ext cx="868100" cy="227400"/>
                      <a:chOff x="7841075" y="66000"/>
                      <a:chExt cx="868100" cy="227400"/>
                    </a:xfrm>
                  </p:grpSpPr>
                  <p:sp>
                    <p:nvSpPr>
                      <p:cNvPr id="16" name="Google Shape;16;p2"/>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3874150" y="66000"/>
                      <a:ext cx="868100" cy="227400"/>
                      <a:chOff x="7841075" y="66000"/>
                      <a:chExt cx="868100" cy="227400"/>
                    </a:xfrm>
                  </p:grpSpPr>
                  <p:sp>
                    <p:nvSpPr>
                      <p:cNvPr id="33" name="Google Shape;33;p2"/>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2"/>
                    <p:cNvSpPr/>
                    <p:nvPr/>
                  </p:nvSpPr>
                  <p:spPr>
                    <a:xfrm>
                      <a:off x="4694808" y="66535"/>
                      <a:ext cx="3193500" cy="227400"/>
                    </a:xfrm>
                    <a:prstGeom prst="parallelogram">
                      <a:avLst>
                        <a:gd name="adj" fmla="val 3597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5857627" y="114513"/>
                    <a:ext cx="868100" cy="135007"/>
                    <a:chOff x="7841075" y="69893"/>
                    <a:chExt cx="868100" cy="227400"/>
                  </a:xfrm>
                </p:grpSpPr>
                <p:sp>
                  <p:nvSpPr>
                    <p:cNvPr id="51" name="Google Shape;51;p2"/>
                    <p:cNvSpPr/>
                    <p:nvPr/>
                  </p:nvSpPr>
                  <p:spPr>
                    <a:xfrm>
                      <a:off x="784107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89148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190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99231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804272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809314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814355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824438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839562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854686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859727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819396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829479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844603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834520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496449"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 name="Google Shape;67;p2"/>
                <p:cNvSpPr/>
                <p:nvPr/>
              </p:nvSpPr>
              <p:spPr>
                <a:xfrm>
                  <a:off x="35871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3235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0599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 name="Google Shape;70;p2"/>
                <p:cNvCxnSpPr/>
                <p:nvPr/>
              </p:nvCxnSpPr>
              <p:spPr>
                <a:xfrm>
                  <a:off x="447825" y="168230"/>
                  <a:ext cx="2516400" cy="0"/>
                </a:xfrm>
                <a:prstGeom prst="straightConnector1">
                  <a:avLst/>
                </a:prstGeom>
                <a:noFill/>
                <a:ln w="19050" cap="flat" cmpd="sng">
                  <a:solidFill>
                    <a:schemeClr val="dk2"/>
                  </a:solidFill>
                  <a:prstDash val="solid"/>
                  <a:round/>
                  <a:headEnd type="none" w="med" len="med"/>
                  <a:tailEnd type="none" w="med" len="med"/>
                </a:ln>
              </p:spPr>
            </p:cxnSp>
          </p:grpSp>
          <p:grpSp>
            <p:nvGrpSpPr>
              <p:cNvPr id="71" name="Google Shape;71;p2"/>
              <p:cNvGrpSpPr/>
              <p:nvPr/>
            </p:nvGrpSpPr>
            <p:grpSpPr>
              <a:xfrm>
                <a:off x="8838375" y="293597"/>
                <a:ext cx="135000" cy="4556147"/>
                <a:chOff x="8838375" y="293597"/>
                <a:chExt cx="135000" cy="4556147"/>
              </a:xfrm>
            </p:grpSpPr>
            <p:sp>
              <p:nvSpPr>
                <p:cNvPr id="72" name="Google Shape;72;p2"/>
                <p:cNvSpPr/>
                <p:nvPr/>
              </p:nvSpPr>
              <p:spPr>
                <a:xfrm>
                  <a:off x="8838375" y="29359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8838375" y="52166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8838375" y="74972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8838375" y="97779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8838375" y="40305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8838375" y="425861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8838375" y="448667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8838375" y="471474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2"/>
              <p:cNvGrpSpPr/>
              <p:nvPr/>
            </p:nvGrpSpPr>
            <p:grpSpPr>
              <a:xfrm>
                <a:off x="170625" y="293597"/>
                <a:ext cx="135000" cy="4556147"/>
                <a:chOff x="170625" y="293597"/>
                <a:chExt cx="135000" cy="4556147"/>
              </a:xfrm>
            </p:grpSpPr>
            <p:sp>
              <p:nvSpPr>
                <p:cNvPr id="81" name="Google Shape;81;p2"/>
                <p:cNvSpPr/>
                <p:nvPr/>
              </p:nvSpPr>
              <p:spPr>
                <a:xfrm flipH="1">
                  <a:off x="170625" y="29359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flipH="1">
                  <a:off x="170625" y="52166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flipH="1">
                  <a:off x="170625" y="74972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flipH="1">
                  <a:off x="170625" y="97779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 name="Google Shape;85;p2"/>
                <p:cNvCxnSpPr/>
                <p:nvPr/>
              </p:nvCxnSpPr>
              <p:spPr>
                <a:xfrm>
                  <a:off x="238125" y="1295200"/>
                  <a:ext cx="0" cy="2556000"/>
                </a:xfrm>
                <a:prstGeom prst="straightConnector1">
                  <a:avLst/>
                </a:prstGeom>
                <a:noFill/>
                <a:ln w="19050" cap="flat" cmpd="sng">
                  <a:solidFill>
                    <a:schemeClr val="dk2"/>
                  </a:solidFill>
                  <a:prstDash val="solid"/>
                  <a:round/>
                  <a:headEnd type="none" w="med" len="med"/>
                  <a:tailEnd type="none" w="med" len="med"/>
                </a:ln>
              </p:spPr>
            </p:cxnSp>
            <p:sp>
              <p:nvSpPr>
                <p:cNvPr id="86" name="Google Shape;86;p2"/>
                <p:cNvSpPr/>
                <p:nvPr/>
              </p:nvSpPr>
              <p:spPr>
                <a:xfrm flipH="1">
                  <a:off x="170625" y="40305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flipH="1">
                  <a:off x="170625" y="425861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flipH="1">
                  <a:off x="170625" y="448667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flipH="1">
                  <a:off x="170625" y="471474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2"/>
              <p:cNvGrpSpPr/>
              <p:nvPr/>
            </p:nvGrpSpPr>
            <p:grpSpPr>
              <a:xfrm rot="10800000">
                <a:off x="434450" y="4843400"/>
                <a:ext cx="8271950" cy="227400"/>
                <a:chOff x="437225" y="66000"/>
                <a:chExt cx="8271950" cy="227400"/>
              </a:xfrm>
            </p:grpSpPr>
            <p:grpSp>
              <p:nvGrpSpPr>
                <p:cNvPr id="91" name="Google Shape;91;p2"/>
                <p:cNvGrpSpPr/>
                <p:nvPr/>
              </p:nvGrpSpPr>
              <p:grpSpPr>
                <a:xfrm>
                  <a:off x="3874150" y="66000"/>
                  <a:ext cx="4835025" cy="227400"/>
                  <a:chOff x="3874150" y="66000"/>
                  <a:chExt cx="4835025" cy="227400"/>
                </a:xfrm>
              </p:grpSpPr>
              <p:grpSp>
                <p:nvGrpSpPr>
                  <p:cNvPr id="92" name="Google Shape;92;p2"/>
                  <p:cNvGrpSpPr/>
                  <p:nvPr/>
                </p:nvGrpSpPr>
                <p:grpSpPr>
                  <a:xfrm>
                    <a:off x="3874150" y="66000"/>
                    <a:ext cx="4835025" cy="227400"/>
                    <a:chOff x="3874150" y="66000"/>
                    <a:chExt cx="4835025" cy="227400"/>
                  </a:xfrm>
                </p:grpSpPr>
                <p:grpSp>
                  <p:nvGrpSpPr>
                    <p:cNvPr id="93" name="Google Shape;93;p2"/>
                    <p:cNvGrpSpPr/>
                    <p:nvPr/>
                  </p:nvGrpSpPr>
                  <p:grpSpPr>
                    <a:xfrm>
                      <a:off x="7841075" y="66000"/>
                      <a:ext cx="868100" cy="227400"/>
                      <a:chOff x="7841075" y="66000"/>
                      <a:chExt cx="868100" cy="227400"/>
                    </a:xfrm>
                  </p:grpSpPr>
                  <p:sp>
                    <p:nvSpPr>
                      <p:cNvPr id="94" name="Google Shape;94;p2"/>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2"/>
                    <p:cNvGrpSpPr/>
                    <p:nvPr/>
                  </p:nvGrpSpPr>
                  <p:grpSpPr>
                    <a:xfrm>
                      <a:off x="3874150" y="66000"/>
                      <a:ext cx="868100" cy="227400"/>
                      <a:chOff x="7841075" y="66000"/>
                      <a:chExt cx="868100" cy="227400"/>
                    </a:xfrm>
                  </p:grpSpPr>
                  <p:sp>
                    <p:nvSpPr>
                      <p:cNvPr id="111" name="Google Shape;111;p2"/>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2"/>
                    <p:cNvSpPr/>
                    <p:nvPr/>
                  </p:nvSpPr>
                  <p:spPr>
                    <a:xfrm>
                      <a:off x="4694808" y="66000"/>
                      <a:ext cx="3193500" cy="227400"/>
                    </a:xfrm>
                    <a:prstGeom prst="parallelogram">
                      <a:avLst>
                        <a:gd name="adj" fmla="val 3597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2"/>
                  <p:cNvGrpSpPr/>
                  <p:nvPr/>
                </p:nvGrpSpPr>
                <p:grpSpPr>
                  <a:xfrm>
                    <a:off x="5857627" y="112202"/>
                    <a:ext cx="868100" cy="135007"/>
                    <a:chOff x="7841075" y="66000"/>
                    <a:chExt cx="868100" cy="227400"/>
                  </a:xfrm>
                </p:grpSpPr>
                <p:sp>
                  <p:nvSpPr>
                    <p:cNvPr id="129" name="Google Shape;129;p2"/>
                    <p:cNvSpPr/>
                    <p:nvPr/>
                  </p:nvSpPr>
                  <p:spPr>
                    <a:xfrm>
                      <a:off x="784107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789148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94190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99231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804272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809314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814355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824438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839562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854686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859727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819396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829479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844603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834520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8496449"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5" name="Google Shape;145;p2"/>
                <p:cNvSpPr/>
                <p:nvPr/>
              </p:nvSpPr>
              <p:spPr>
                <a:xfrm>
                  <a:off x="35871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33235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30599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8" name="Google Shape;148;p2"/>
                <p:cNvCxnSpPr/>
                <p:nvPr/>
              </p:nvCxnSpPr>
              <p:spPr>
                <a:xfrm>
                  <a:off x="437225" y="168225"/>
                  <a:ext cx="2533500" cy="0"/>
                </a:xfrm>
                <a:prstGeom prst="straightConnector1">
                  <a:avLst/>
                </a:prstGeom>
                <a:noFill/>
                <a:ln w="19050" cap="flat" cmpd="sng">
                  <a:solidFill>
                    <a:schemeClr val="dk2"/>
                  </a:solidFill>
                  <a:prstDash val="solid"/>
                  <a:round/>
                  <a:headEnd type="none" w="med" len="med"/>
                  <a:tailEnd type="none" w="med" len="med"/>
                </a:ln>
              </p:spPr>
            </p:cxnSp>
          </p:grpSp>
        </p:grpSp>
        <p:cxnSp>
          <p:nvCxnSpPr>
            <p:cNvPr id="149" name="Google Shape;149;p2"/>
            <p:cNvCxnSpPr/>
            <p:nvPr/>
          </p:nvCxnSpPr>
          <p:spPr>
            <a:xfrm>
              <a:off x="8912550" y="1295200"/>
              <a:ext cx="0" cy="2556000"/>
            </a:xfrm>
            <a:prstGeom prst="straightConnector1">
              <a:avLst/>
            </a:prstGeom>
            <a:noFill/>
            <a:ln w="19050" cap="flat" cmpd="sng">
              <a:solidFill>
                <a:schemeClr val="dk2"/>
              </a:solidFill>
              <a:prstDash val="solid"/>
              <a:round/>
              <a:headEnd type="none" w="med" len="med"/>
              <a:tailEnd type="none" w="med" len="med"/>
            </a:ln>
          </p:spPr>
        </p:cxnSp>
      </p:grpSp>
      <p:sp>
        <p:nvSpPr>
          <p:cNvPr id="150" name="Google Shape;150;p2"/>
          <p:cNvSpPr txBox="1">
            <a:spLocks noGrp="1"/>
          </p:cNvSpPr>
          <p:nvPr>
            <p:ph type="ctrTitle"/>
          </p:nvPr>
        </p:nvSpPr>
        <p:spPr>
          <a:xfrm>
            <a:off x="715350" y="1008650"/>
            <a:ext cx="4484100" cy="2365500"/>
          </a:xfrm>
          <a:prstGeom prst="rect">
            <a:avLst/>
          </a:prstGeom>
        </p:spPr>
        <p:txBody>
          <a:bodyPr spcFirstLastPara="1" wrap="square" lIns="91425" tIns="91425" rIns="91425" bIns="91425" anchor="b" anchorCtr="0">
            <a:noAutofit/>
          </a:bodyPr>
          <a:lstStyle>
            <a:lvl1pPr lvl="0" algn="l">
              <a:lnSpc>
                <a:spcPct val="90000"/>
              </a:lnSpc>
              <a:spcBef>
                <a:spcPts val="0"/>
              </a:spcBef>
              <a:spcAft>
                <a:spcPts val="0"/>
              </a:spcAft>
              <a:buClr>
                <a:srgbClr val="191919"/>
              </a:buClr>
              <a:buSzPts val="5200"/>
              <a:buNone/>
              <a:defRPr sz="3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51" name="Google Shape;151;p2"/>
          <p:cNvSpPr txBox="1">
            <a:spLocks noGrp="1"/>
          </p:cNvSpPr>
          <p:nvPr>
            <p:ph type="subTitle" idx="1"/>
          </p:nvPr>
        </p:nvSpPr>
        <p:spPr>
          <a:xfrm>
            <a:off x="715350" y="3549900"/>
            <a:ext cx="37242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52" name="Google Shape;152;p2"/>
          <p:cNvSpPr>
            <a:spLocks noGrp="1"/>
          </p:cNvSpPr>
          <p:nvPr>
            <p:ph type="pic" idx="2"/>
          </p:nvPr>
        </p:nvSpPr>
        <p:spPr>
          <a:xfrm>
            <a:off x="5206350" y="1334700"/>
            <a:ext cx="3144900" cy="2474100"/>
          </a:xfrm>
          <a:prstGeom prst="roundRect">
            <a:avLst>
              <a:gd name="adj" fmla="val 4981"/>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3"/>
        <p:cNvGrpSpPr/>
        <p:nvPr/>
      </p:nvGrpSpPr>
      <p:grpSpPr>
        <a:xfrm>
          <a:off x="0" y="0"/>
          <a:ext cx="0" cy="0"/>
          <a:chOff x="0" y="0"/>
          <a:chExt cx="0" cy="0"/>
        </a:xfrm>
      </p:grpSpPr>
      <p:grpSp>
        <p:nvGrpSpPr>
          <p:cNvPr id="154" name="Google Shape;154;p3"/>
          <p:cNvGrpSpPr/>
          <p:nvPr/>
        </p:nvGrpSpPr>
        <p:grpSpPr>
          <a:xfrm>
            <a:off x="170625" y="72645"/>
            <a:ext cx="8802750" cy="4998155"/>
            <a:chOff x="170625" y="72645"/>
            <a:chExt cx="8802750" cy="4998155"/>
          </a:xfrm>
        </p:grpSpPr>
        <p:grpSp>
          <p:nvGrpSpPr>
            <p:cNvPr id="155" name="Google Shape;155;p3"/>
            <p:cNvGrpSpPr/>
            <p:nvPr/>
          </p:nvGrpSpPr>
          <p:grpSpPr>
            <a:xfrm>
              <a:off x="170625" y="72645"/>
              <a:ext cx="8802750" cy="4998155"/>
              <a:chOff x="170625" y="72645"/>
              <a:chExt cx="8802750" cy="4998155"/>
            </a:xfrm>
          </p:grpSpPr>
          <p:sp>
            <p:nvSpPr>
              <p:cNvPr id="156" name="Google Shape;156;p3"/>
              <p:cNvSpPr/>
              <p:nvPr/>
            </p:nvSpPr>
            <p:spPr>
              <a:xfrm>
                <a:off x="434525" y="293600"/>
                <a:ext cx="8274600" cy="4556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 name="Google Shape;157;p3"/>
              <p:cNvGrpSpPr/>
              <p:nvPr/>
            </p:nvGrpSpPr>
            <p:grpSpPr>
              <a:xfrm>
                <a:off x="447825" y="72645"/>
                <a:ext cx="8261350" cy="227935"/>
                <a:chOff x="447825" y="66000"/>
                <a:chExt cx="8261350" cy="227935"/>
              </a:xfrm>
            </p:grpSpPr>
            <p:grpSp>
              <p:nvGrpSpPr>
                <p:cNvPr id="158" name="Google Shape;158;p3"/>
                <p:cNvGrpSpPr/>
                <p:nvPr/>
              </p:nvGrpSpPr>
              <p:grpSpPr>
                <a:xfrm>
                  <a:off x="3874150" y="66000"/>
                  <a:ext cx="4835025" cy="227935"/>
                  <a:chOff x="3874150" y="66000"/>
                  <a:chExt cx="4835025" cy="227935"/>
                </a:xfrm>
              </p:grpSpPr>
              <p:grpSp>
                <p:nvGrpSpPr>
                  <p:cNvPr id="159" name="Google Shape;159;p3"/>
                  <p:cNvGrpSpPr/>
                  <p:nvPr/>
                </p:nvGrpSpPr>
                <p:grpSpPr>
                  <a:xfrm>
                    <a:off x="3874150" y="66000"/>
                    <a:ext cx="4835025" cy="227935"/>
                    <a:chOff x="3874150" y="66000"/>
                    <a:chExt cx="4835025" cy="227935"/>
                  </a:xfrm>
                </p:grpSpPr>
                <p:grpSp>
                  <p:nvGrpSpPr>
                    <p:cNvPr id="160" name="Google Shape;160;p3"/>
                    <p:cNvGrpSpPr/>
                    <p:nvPr/>
                  </p:nvGrpSpPr>
                  <p:grpSpPr>
                    <a:xfrm>
                      <a:off x="7841075" y="66000"/>
                      <a:ext cx="868100" cy="227400"/>
                      <a:chOff x="7841075" y="66000"/>
                      <a:chExt cx="868100" cy="227400"/>
                    </a:xfrm>
                  </p:grpSpPr>
                  <p:sp>
                    <p:nvSpPr>
                      <p:cNvPr id="161" name="Google Shape;161;p3"/>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3"/>
                    <p:cNvGrpSpPr/>
                    <p:nvPr/>
                  </p:nvGrpSpPr>
                  <p:grpSpPr>
                    <a:xfrm>
                      <a:off x="3874150" y="66000"/>
                      <a:ext cx="868100" cy="227400"/>
                      <a:chOff x="7841075" y="66000"/>
                      <a:chExt cx="868100" cy="227400"/>
                    </a:xfrm>
                  </p:grpSpPr>
                  <p:sp>
                    <p:nvSpPr>
                      <p:cNvPr id="178" name="Google Shape;178;p3"/>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3"/>
                    <p:cNvSpPr/>
                    <p:nvPr/>
                  </p:nvSpPr>
                  <p:spPr>
                    <a:xfrm>
                      <a:off x="4694808" y="66535"/>
                      <a:ext cx="3193500" cy="227400"/>
                    </a:xfrm>
                    <a:prstGeom prst="parallelogram">
                      <a:avLst>
                        <a:gd name="adj" fmla="val 3597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3"/>
                  <p:cNvGrpSpPr/>
                  <p:nvPr/>
                </p:nvGrpSpPr>
                <p:grpSpPr>
                  <a:xfrm>
                    <a:off x="5857627" y="114513"/>
                    <a:ext cx="868100" cy="135007"/>
                    <a:chOff x="7841075" y="69893"/>
                    <a:chExt cx="868100" cy="227400"/>
                  </a:xfrm>
                </p:grpSpPr>
                <p:sp>
                  <p:nvSpPr>
                    <p:cNvPr id="196" name="Google Shape;196;p3"/>
                    <p:cNvSpPr/>
                    <p:nvPr/>
                  </p:nvSpPr>
                  <p:spPr>
                    <a:xfrm>
                      <a:off x="784107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789148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794190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799231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804272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809314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814355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824438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839562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854686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859727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819396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829479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844603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834520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8496449"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2" name="Google Shape;212;p3"/>
                <p:cNvSpPr/>
                <p:nvPr/>
              </p:nvSpPr>
              <p:spPr>
                <a:xfrm>
                  <a:off x="35871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33235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30599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5" name="Google Shape;215;p3"/>
                <p:cNvCxnSpPr/>
                <p:nvPr/>
              </p:nvCxnSpPr>
              <p:spPr>
                <a:xfrm>
                  <a:off x="447825" y="168230"/>
                  <a:ext cx="2516400" cy="0"/>
                </a:xfrm>
                <a:prstGeom prst="straightConnector1">
                  <a:avLst/>
                </a:prstGeom>
                <a:noFill/>
                <a:ln w="19050" cap="flat" cmpd="sng">
                  <a:solidFill>
                    <a:schemeClr val="dk2"/>
                  </a:solidFill>
                  <a:prstDash val="solid"/>
                  <a:round/>
                  <a:headEnd type="none" w="med" len="med"/>
                  <a:tailEnd type="none" w="med" len="med"/>
                </a:ln>
              </p:spPr>
            </p:cxnSp>
          </p:grpSp>
          <p:grpSp>
            <p:nvGrpSpPr>
              <p:cNvPr id="216" name="Google Shape;216;p3"/>
              <p:cNvGrpSpPr/>
              <p:nvPr/>
            </p:nvGrpSpPr>
            <p:grpSpPr>
              <a:xfrm>
                <a:off x="8838375" y="293597"/>
                <a:ext cx="135000" cy="4556147"/>
                <a:chOff x="8838375" y="293597"/>
                <a:chExt cx="135000" cy="4556147"/>
              </a:xfrm>
            </p:grpSpPr>
            <p:sp>
              <p:nvSpPr>
                <p:cNvPr id="217" name="Google Shape;217;p3"/>
                <p:cNvSpPr/>
                <p:nvPr/>
              </p:nvSpPr>
              <p:spPr>
                <a:xfrm>
                  <a:off x="8838375" y="29359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8838375" y="52166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8838375" y="74972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8838375" y="97779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8838375" y="40305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8838375" y="425861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8838375" y="448667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8838375" y="471474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3"/>
              <p:cNvGrpSpPr/>
              <p:nvPr/>
            </p:nvGrpSpPr>
            <p:grpSpPr>
              <a:xfrm>
                <a:off x="170625" y="293597"/>
                <a:ext cx="135000" cy="4556147"/>
                <a:chOff x="170625" y="293597"/>
                <a:chExt cx="135000" cy="4556147"/>
              </a:xfrm>
            </p:grpSpPr>
            <p:sp>
              <p:nvSpPr>
                <p:cNvPr id="226" name="Google Shape;226;p3"/>
                <p:cNvSpPr/>
                <p:nvPr/>
              </p:nvSpPr>
              <p:spPr>
                <a:xfrm flipH="1">
                  <a:off x="170625" y="29359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flipH="1">
                  <a:off x="170625" y="52166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flipH="1">
                  <a:off x="170625" y="74972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flipH="1">
                  <a:off x="170625" y="97779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0" name="Google Shape;230;p3"/>
                <p:cNvCxnSpPr/>
                <p:nvPr/>
              </p:nvCxnSpPr>
              <p:spPr>
                <a:xfrm>
                  <a:off x="238125" y="1295200"/>
                  <a:ext cx="0" cy="2556000"/>
                </a:xfrm>
                <a:prstGeom prst="straightConnector1">
                  <a:avLst/>
                </a:prstGeom>
                <a:noFill/>
                <a:ln w="19050" cap="flat" cmpd="sng">
                  <a:solidFill>
                    <a:schemeClr val="dk2"/>
                  </a:solidFill>
                  <a:prstDash val="solid"/>
                  <a:round/>
                  <a:headEnd type="none" w="med" len="med"/>
                  <a:tailEnd type="none" w="med" len="med"/>
                </a:ln>
              </p:spPr>
            </p:cxnSp>
            <p:sp>
              <p:nvSpPr>
                <p:cNvPr id="231" name="Google Shape;231;p3"/>
                <p:cNvSpPr/>
                <p:nvPr/>
              </p:nvSpPr>
              <p:spPr>
                <a:xfrm flipH="1">
                  <a:off x="170625" y="40305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flipH="1">
                  <a:off x="170625" y="425861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flipH="1">
                  <a:off x="170625" y="448667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flipH="1">
                  <a:off x="170625" y="471474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3"/>
              <p:cNvGrpSpPr/>
              <p:nvPr/>
            </p:nvGrpSpPr>
            <p:grpSpPr>
              <a:xfrm rot="10800000">
                <a:off x="434450" y="4843400"/>
                <a:ext cx="8271950" cy="227400"/>
                <a:chOff x="437225" y="66000"/>
                <a:chExt cx="8271950" cy="227400"/>
              </a:xfrm>
            </p:grpSpPr>
            <p:grpSp>
              <p:nvGrpSpPr>
                <p:cNvPr id="236" name="Google Shape;236;p3"/>
                <p:cNvGrpSpPr/>
                <p:nvPr/>
              </p:nvGrpSpPr>
              <p:grpSpPr>
                <a:xfrm>
                  <a:off x="3874150" y="66000"/>
                  <a:ext cx="4835025" cy="227400"/>
                  <a:chOff x="3874150" y="66000"/>
                  <a:chExt cx="4835025" cy="227400"/>
                </a:xfrm>
              </p:grpSpPr>
              <p:grpSp>
                <p:nvGrpSpPr>
                  <p:cNvPr id="237" name="Google Shape;237;p3"/>
                  <p:cNvGrpSpPr/>
                  <p:nvPr/>
                </p:nvGrpSpPr>
                <p:grpSpPr>
                  <a:xfrm>
                    <a:off x="3874150" y="66000"/>
                    <a:ext cx="4835025" cy="227400"/>
                    <a:chOff x="3874150" y="66000"/>
                    <a:chExt cx="4835025" cy="227400"/>
                  </a:xfrm>
                </p:grpSpPr>
                <p:grpSp>
                  <p:nvGrpSpPr>
                    <p:cNvPr id="238" name="Google Shape;238;p3"/>
                    <p:cNvGrpSpPr/>
                    <p:nvPr/>
                  </p:nvGrpSpPr>
                  <p:grpSpPr>
                    <a:xfrm>
                      <a:off x="7841075" y="66000"/>
                      <a:ext cx="868100" cy="227400"/>
                      <a:chOff x="7841075" y="66000"/>
                      <a:chExt cx="868100" cy="227400"/>
                    </a:xfrm>
                  </p:grpSpPr>
                  <p:sp>
                    <p:nvSpPr>
                      <p:cNvPr id="239" name="Google Shape;239;p3"/>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255;p3"/>
                    <p:cNvGrpSpPr/>
                    <p:nvPr/>
                  </p:nvGrpSpPr>
                  <p:grpSpPr>
                    <a:xfrm>
                      <a:off x="3874150" y="66000"/>
                      <a:ext cx="868100" cy="227400"/>
                      <a:chOff x="7841075" y="66000"/>
                      <a:chExt cx="868100" cy="227400"/>
                    </a:xfrm>
                  </p:grpSpPr>
                  <p:sp>
                    <p:nvSpPr>
                      <p:cNvPr id="256" name="Google Shape;256;p3"/>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3"/>
                    <p:cNvSpPr/>
                    <p:nvPr/>
                  </p:nvSpPr>
                  <p:spPr>
                    <a:xfrm>
                      <a:off x="4694808" y="66000"/>
                      <a:ext cx="3193500" cy="227400"/>
                    </a:xfrm>
                    <a:prstGeom prst="parallelogram">
                      <a:avLst>
                        <a:gd name="adj" fmla="val 3597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3"/>
                  <p:cNvGrpSpPr/>
                  <p:nvPr/>
                </p:nvGrpSpPr>
                <p:grpSpPr>
                  <a:xfrm>
                    <a:off x="5857627" y="112202"/>
                    <a:ext cx="868100" cy="135007"/>
                    <a:chOff x="7841075" y="66000"/>
                    <a:chExt cx="868100" cy="227400"/>
                  </a:xfrm>
                </p:grpSpPr>
                <p:sp>
                  <p:nvSpPr>
                    <p:cNvPr id="274" name="Google Shape;274;p3"/>
                    <p:cNvSpPr/>
                    <p:nvPr/>
                  </p:nvSpPr>
                  <p:spPr>
                    <a:xfrm>
                      <a:off x="784107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a:off x="789148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a:off x="794190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a:off x="799231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a:off x="804272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a:off x="809314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814355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a:off x="824438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a:off x="839562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a:off x="854686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a:off x="859727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a:off x="819396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a:off x="829479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a:off x="844603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a:off x="834520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8496449"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0" name="Google Shape;290;p3"/>
                <p:cNvSpPr/>
                <p:nvPr/>
              </p:nvSpPr>
              <p:spPr>
                <a:xfrm>
                  <a:off x="35871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a:off x="33235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a:off x="30599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3" name="Google Shape;293;p3"/>
                <p:cNvCxnSpPr/>
                <p:nvPr/>
              </p:nvCxnSpPr>
              <p:spPr>
                <a:xfrm>
                  <a:off x="437225" y="168225"/>
                  <a:ext cx="2533500" cy="0"/>
                </a:xfrm>
                <a:prstGeom prst="straightConnector1">
                  <a:avLst/>
                </a:prstGeom>
                <a:noFill/>
                <a:ln w="19050" cap="flat" cmpd="sng">
                  <a:solidFill>
                    <a:schemeClr val="dk2"/>
                  </a:solidFill>
                  <a:prstDash val="solid"/>
                  <a:round/>
                  <a:headEnd type="none" w="med" len="med"/>
                  <a:tailEnd type="none" w="med" len="med"/>
                </a:ln>
              </p:spPr>
            </p:cxnSp>
          </p:grpSp>
        </p:grpSp>
        <p:cxnSp>
          <p:nvCxnSpPr>
            <p:cNvPr id="294" name="Google Shape;294;p3"/>
            <p:cNvCxnSpPr/>
            <p:nvPr/>
          </p:nvCxnSpPr>
          <p:spPr>
            <a:xfrm>
              <a:off x="8912550" y="1295200"/>
              <a:ext cx="0" cy="2556000"/>
            </a:xfrm>
            <a:prstGeom prst="straightConnector1">
              <a:avLst/>
            </a:prstGeom>
            <a:noFill/>
            <a:ln w="19050" cap="flat" cmpd="sng">
              <a:solidFill>
                <a:schemeClr val="dk2"/>
              </a:solidFill>
              <a:prstDash val="solid"/>
              <a:round/>
              <a:headEnd type="none" w="med" len="med"/>
              <a:tailEnd type="none" w="med" len="med"/>
            </a:ln>
          </p:spPr>
        </p:cxnSp>
      </p:grpSp>
      <p:sp>
        <p:nvSpPr>
          <p:cNvPr id="295" name="Google Shape;295;p3"/>
          <p:cNvSpPr>
            <a:spLocks noGrp="1"/>
          </p:cNvSpPr>
          <p:nvPr>
            <p:ph type="pic" idx="2"/>
          </p:nvPr>
        </p:nvSpPr>
        <p:spPr>
          <a:xfrm>
            <a:off x="1402275" y="2737675"/>
            <a:ext cx="6339600" cy="1703700"/>
          </a:xfrm>
          <a:prstGeom prst="roundRect">
            <a:avLst>
              <a:gd name="adj" fmla="val 4981"/>
            </a:avLst>
          </a:prstGeom>
          <a:noFill/>
          <a:ln>
            <a:noFill/>
          </a:ln>
        </p:spPr>
      </p:sp>
      <p:sp>
        <p:nvSpPr>
          <p:cNvPr id="296" name="Google Shape;296;p3"/>
          <p:cNvSpPr txBox="1">
            <a:spLocks noGrp="1"/>
          </p:cNvSpPr>
          <p:nvPr>
            <p:ph type="title"/>
          </p:nvPr>
        </p:nvSpPr>
        <p:spPr>
          <a:xfrm>
            <a:off x="1872900" y="1228863"/>
            <a:ext cx="5398200" cy="758400"/>
          </a:xfrm>
          <a:prstGeom prst="rect">
            <a:avLst/>
          </a:prstGeom>
        </p:spPr>
        <p:txBody>
          <a:bodyPr spcFirstLastPara="1" wrap="square" lIns="91425" tIns="91425" rIns="91425" bIns="91425" anchor="b" anchorCtr="0">
            <a:noAutofit/>
          </a:bodyPr>
          <a:lstStyle>
            <a:lvl1pPr lvl="0" algn="ctr">
              <a:spcBef>
                <a:spcPts val="0"/>
              </a:spcBef>
              <a:spcAft>
                <a:spcPts val="0"/>
              </a:spcAft>
              <a:buSzPts val="5000"/>
              <a:buNone/>
              <a:defRPr sz="36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297" name="Google Shape;297;p3"/>
          <p:cNvSpPr txBox="1">
            <a:spLocks noGrp="1"/>
          </p:cNvSpPr>
          <p:nvPr>
            <p:ph type="title" idx="3" hasCustomPrompt="1"/>
          </p:nvPr>
        </p:nvSpPr>
        <p:spPr>
          <a:xfrm>
            <a:off x="3815400" y="391425"/>
            <a:ext cx="1513200" cy="951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98" name="Google Shape;298;p3"/>
          <p:cNvSpPr txBox="1">
            <a:spLocks noGrp="1"/>
          </p:cNvSpPr>
          <p:nvPr>
            <p:ph type="subTitle" idx="1"/>
          </p:nvPr>
        </p:nvSpPr>
        <p:spPr>
          <a:xfrm>
            <a:off x="2391975" y="1903705"/>
            <a:ext cx="4360200" cy="36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4"/>
        <p:cNvGrpSpPr/>
        <p:nvPr/>
      </p:nvGrpSpPr>
      <p:grpSpPr>
        <a:xfrm>
          <a:off x="0" y="0"/>
          <a:ext cx="0" cy="0"/>
          <a:chOff x="0" y="0"/>
          <a:chExt cx="0" cy="0"/>
        </a:xfrm>
      </p:grpSpPr>
      <p:sp>
        <p:nvSpPr>
          <p:cNvPr id="735" name="Google Shape;735;p7"/>
          <p:cNvSpPr/>
          <p:nvPr/>
        </p:nvSpPr>
        <p:spPr>
          <a:xfrm>
            <a:off x="434525" y="293600"/>
            <a:ext cx="8274600" cy="4556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6" name="Google Shape;736;p7"/>
          <p:cNvGrpSpPr/>
          <p:nvPr/>
        </p:nvGrpSpPr>
        <p:grpSpPr>
          <a:xfrm>
            <a:off x="447825" y="72645"/>
            <a:ext cx="8261350" cy="227935"/>
            <a:chOff x="447825" y="66000"/>
            <a:chExt cx="8261350" cy="227935"/>
          </a:xfrm>
        </p:grpSpPr>
        <p:grpSp>
          <p:nvGrpSpPr>
            <p:cNvPr id="737" name="Google Shape;737;p7"/>
            <p:cNvGrpSpPr/>
            <p:nvPr/>
          </p:nvGrpSpPr>
          <p:grpSpPr>
            <a:xfrm>
              <a:off x="3874150" y="66000"/>
              <a:ext cx="4835025" cy="227935"/>
              <a:chOff x="3874150" y="66000"/>
              <a:chExt cx="4835025" cy="227935"/>
            </a:xfrm>
          </p:grpSpPr>
          <p:grpSp>
            <p:nvGrpSpPr>
              <p:cNvPr id="738" name="Google Shape;738;p7"/>
              <p:cNvGrpSpPr/>
              <p:nvPr/>
            </p:nvGrpSpPr>
            <p:grpSpPr>
              <a:xfrm>
                <a:off x="3874150" y="66000"/>
                <a:ext cx="4835025" cy="227935"/>
                <a:chOff x="3874150" y="66000"/>
                <a:chExt cx="4835025" cy="227935"/>
              </a:xfrm>
            </p:grpSpPr>
            <p:grpSp>
              <p:nvGrpSpPr>
                <p:cNvPr id="739" name="Google Shape;739;p7"/>
                <p:cNvGrpSpPr/>
                <p:nvPr/>
              </p:nvGrpSpPr>
              <p:grpSpPr>
                <a:xfrm>
                  <a:off x="7841075" y="66000"/>
                  <a:ext cx="868100" cy="227400"/>
                  <a:chOff x="7841075" y="66000"/>
                  <a:chExt cx="868100" cy="227400"/>
                </a:xfrm>
              </p:grpSpPr>
              <p:sp>
                <p:nvSpPr>
                  <p:cNvPr id="740" name="Google Shape;740;p7"/>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7"/>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7"/>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7"/>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7"/>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7"/>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7"/>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7"/>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7"/>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7"/>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7"/>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7"/>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7"/>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7"/>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7"/>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7"/>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6" name="Google Shape;756;p7"/>
                <p:cNvGrpSpPr/>
                <p:nvPr/>
              </p:nvGrpSpPr>
              <p:grpSpPr>
                <a:xfrm>
                  <a:off x="3874150" y="66000"/>
                  <a:ext cx="868100" cy="227400"/>
                  <a:chOff x="7841075" y="66000"/>
                  <a:chExt cx="868100" cy="227400"/>
                </a:xfrm>
              </p:grpSpPr>
              <p:sp>
                <p:nvSpPr>
                  <p:cNvPr id="757" name="Google Shape;757;p7"/>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7"/>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7"/>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7"/>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7"/>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7"/>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7"/>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7"/>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7"/>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7"/>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7"/>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7"/>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7"/>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7"/>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7"/>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7"/>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3" name="Google Shape;773;p7"/>
                <p:cNvSpPr/>
                <p:nvPr/>
              </p:nvSpPr>
              <p:spPr>
                <a:xfrm>
                  <a:off x="4694808" y="66535"/>
                  <a:ext cx="3193500" cy="227400"/>
                </a:xfrm>
                <a:prstGeom prst="parallelogram">
                  <a:avLst>
                    <a:gd name="adj" fmla="val 3597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774;p7"/>
              <p:cNvGrpSpPr/>
              <p:nvPr/>
            </p:nvGrpSpPr>
            <p:grpSpPr>
              <a:xfrm>
                <a:off x="5857627" y="114513"/>
                <a:ext cx="868100" cy="135007"/>
                <a:chOff x="7841075" y="69893"/>
                <a:chExt cx="868100" cy="227400"/>
              </a:xfrm>
            </p:grpSpPr>
            <p:sp>
              <p:nvSpPr>
                <p:cNvPr id="775" name="Google Shape;775;p7"/>
                <p:cNvSpPr/>
                <p:nvPr/>
              </p:nvSpPr>
              <p:spPr>
                <a:xfrm>
                  <a:off x="784107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7"/>
                <p:cNvSpPr/>
                <p:nvPr/>
              </p:nvSpPr>
              <p:spPr>
                <a:xfrm>
                  <a:off x="789148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7"/>
                <p:cNvSpPr/>
                <p:nvPr/>
              </p:nvSpPr>
              <p:spPr>
                <a:xfrm>
                  <a:off x="794190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7"/>
                <p:cNvSpPr/>
                <p:nvPr/>
              </p:nvSpPr>
              <p:spPr>
                <a:xfrm>
                  <a:off x="799231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7"/>
                <p:cNvSpPr/>
                <p:nvPr/>
              </p:nvSpPr>
              <p:spPr>
                <a:xfrm>
                  <a:off x="804272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7"/>
                <p:cNvSpPr/>
                <p:nvPr/>
              </p:nvSpPr>
              <p:spPr>
                <a:xfrm>
                  <a:off x="809314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7"/>
                <p:cNvSpPr/>
                <p:nvPr/>
              </p:nvSpPr>
              <p:spPr>
                <a:xfrm>
                  <a:off x="814355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7"/>
                <p:cNvSpPr/>
                <p:nvPr/>
              </p:nvSpPr>
              <p:spPr>
                <a:xfrm>
                  <a:off x="824438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7"/>
                <p:cNvSpPr/>
                <p:nvPr/>
              </p:nvSpPr>
              <p:spPr>
                <a:xfrm>
                  <a:off x="839562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7"/>
                <p:cNvSpPr/>
                <p:nvPr/>
              </p:nvSpPr>
              <p:spPr>
                <a:xfrm>
                  <a:off x="854686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7"/>
                <p:cNvSpPr/>
                <p:nvPr/>
              </p:nvSpPr>
              <p:spPr>
                <a:xfrm>
                  <a:off x="859727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7"/>
                <p:cNvSpPr/>
                <p:nvPr/>
              </p:nvSpPr>
              <p:spPr>
                <a:xfrm>
                  <a:off x="819396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7"/>
                <p:cNvSpPr/>
                <p:nvPr/>
              </p:nvSpPr>
              <p:spPr>
                <a:xfrm>
                  <a:off x="829479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7"/>
                <p:cNvSpPr/>
                <p:nvPr/>
              </p:nvSpPr>
              <p:spPr>
                <a:xfrm>
                  <a:off x="844603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7"/>
                <p:cNvSpPr/>
                <p:nvPr/>
              </p:nvSpPr>
              <p:spPr>
                <a:xfrm>
                  <a:off x="834520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7"/>
                <p:cNvSpPr/>
                <p:nvPr/>
              </p:nvSpPr>
              <p:spPr>
                <a:xfrm>
                  <a:off x="8496449"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91" name="Google Shape;791;p7"/>
            <p:cNvSpPr/>
            <p:nvPr/>
          </p:nvSpPr>
          <p:spPr>
            <a:xfrm>
              <a:off x="35871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7"/>
            <p:cNvSpPr/>
            <p:nvPr/>
          </p:nvSpPr>
          <p:spPr>
            <a:xfrm>
              <a:off x="33235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7"/>
            <p:cNvSpPr/>
            <p:nvPr/>
          </p:nvSpPr>
          <p:spPr>
            <a:xfrm>
              <a:off x="30599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4" name="Google Shape;794;p7"/>
            <p:cNvCxnSpPr/>
            <p:nvPr/>
          </p:nvCxnSpPr>
          <p:spPr>
            <a:xfrm>
              <a:off x="447825" y="168230"/>
              <a:ext cx="2516400" cy="0"/>
            </a:xfrm>
            <a:prstGeom prst="straightConnector1">
              <a:avLst/>
            </a:prstGeom>
            <a:noFill/>
            <a:ln w="19050" cap="flat" cmpd="sng">
              <a:solidFill>
                <a:schemeClr val="dk2"/>
              </a:solidFill>
              <a:prstDash val="solid"/>
              <a:round/>
              <a:headEnd type="none" w="med" len="med"/>
              <a:tailEnd type="none" w="med" len="med"/>
            </a:ln>
          </p:spPr>
        </p:cxnSp>
      </p:grpSp>
      <p:grpSp>
        <p:nvGrpSpPr>
          <p:cNvPr id="795" name="Google Shape;795;p7"/>
          <p:cNvGrpSpPr/>
          <p:nvPr/>
        </p:nvGrpSpPr>
        <p:grpSpPr>
          <a:xfrm>
            <a:off x="170625" y="293597"/>
            <a:ext cx="135000" cy="4556147"/>
            <a:chOff x="170625" y="293597"/>
            <a:chExt cx="135000" cy="4556147"/>
          </a:xfrm>
        </p:grpSpPr>
        <p:sp>
          <p:nvSpPr>
            <p:cNvPr id="796" name="Google Shape;796;p7"/>
            <p:cNvSpPr/>
            <p:nvPr/>
          </p:nvSpPr>
          <p:spPr>
            <a:xfrm flipH="1">
              <a:off x="170625" y="29359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7"/>
            <p:cNvSpPr/>
            <p:nvPr/>
          </p:nvSpPr>
          <p:spPr>
            <a:xfrm flipH="1">
              <a:off x="170625" y="52166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7"/>
            <p:cNvSpPr/>
            <p:nvPr/>
          </p:nvSpPr>
          <p:spPr>
            <a:xfrm flipH="1">
              <a:off x="170625" y="74972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7"/>
            <p:cNvSpPr/>
            <p:nvPr/>
          </p:nvSpPr>
          <p:spPr>
            <a:xfrm flipH="1">
              <a:off x="170625" y="97779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0" name="Google Shape;800;p7"/>
            <p:cNvCxnSpPr/>
            <p:nvPr/>
          </p:nvCxnSpPr>
          <p:spPr>
            <a:xfrm>
              <a:off x="238125" y="1295200"/>
              <a:ext cx="0" cy="2556000"/>
            </a:xfrm>
            <a:prstGeom prst="straightConnector1">
              <a:avLst/>
            </a:prstGeom>
            <a:noFill/>
            <a:ln w="19050" cap="flat" cmpd="sng">
              <a:solidFill>
                <a:schemeClr val="dk2"/>
              </a:solidFill>
              <a:prstDash val="solid"/>
              <a:round/>
              <a:headEnd type="none" w="med" len="med"/>
              <a:tailEnd type="none" w="med" len="med"/>
            </a:ln>
          </p:spPr>
        </p:cxnSp>
        <p:sp>
          <p:nvSpPr>
            <p:cNvPr id="801" name="Google Shape;801;p7"/>
            <p:cNvSpPr/>
            <p:nvPr/>
          </p:nvSpPr>
          <p:spPr>
            <a:xfrm flipH="1">
              <a:off x="170625" y="40305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7"/>
            <p:cNvSpPr/>
            <p:nvPr/>
          </p:nvSpPr>
          <p:spPr>
            <a:xfrm flipH="1">
              <a:off x="170625" y="425861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7"/>
            <p:cNvSpPr/>
            <p:nvPr/>
          </p:nvSpPr>
          <p:spPr>
            <a:xfrm flipH="1">
              <a:off x="170625" y="448667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7"/>
            <p:cNvSpPr/>
            <p:nvPr/>
          </p:nvSpPr>
          <p:spPr>
            <a:xfrm flipH="1">
              <a:off x="170625" y="471474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7"/>
          <p:cNvGrpSpPr/>
          <p:nvPr/>
        </p:nvGrpSpPr>
        <p:grpSpPr>
          <a:xfrm rot="10800000">
            <a:off x="434450" y="4843400"/>
            <a:ext cx="8271950" cy="227400"/>
            <a:chOff x="437225" y="66000"/>
            <a:chExt cx="8271950" cy="227400"/>
          </a:xfrm>
        </p:grpSpPr>
        <p:grpSp>
          <p:nvGrpSpPr>
            <p:cNvPr id="806" name="Google Shape;806;p7"/>
            <p:cNvGrpSpPr/>
            <p:nvPr/>
          </p:nvGrpSpPr>
          <p:grpSpPr>
            <a:xfrm>
              <a:off x="3874150" y="66000"/>
              <a:ext cx="4835025" cy="227400"/>
              <a:chOff x="3874150" y="66000"/>
              <a:chExt cx="4835025" cy="227400"/>
            </a:xfrm>
          </p:grpSpPr>
          <p:grpSp>
            <p:nvGrpSpPr>
              <p:cNvPr id="807" name="Google Shape;807;p7"/>
              <p:cNvGrpSpPr/>
              <p:nvPr/>
            </p:nvGrpSpPr>
            <p:grpSpPr>
              <a:xfrm>
                <a:off x="3874150" y="66000"/>
                <a:ext cx="4835025" cy="227400"/>
                <a:chOff x="3874150" y="66000"/>
                <a:chExt cx="4835025" cy="227400"/>
              </a:xfrm>
            </p:grpSpPr>
            <p:grpSp>
              <p:nvGrpSpPr>
                <p:cNvPr id="808" name="Google Shape;808;p7"/>
                <p:cNvGrpSpPr/>
                <p:nvPr/>
              </p:nvGrpSpPr>
              <p:grpSpPr>
                <a:xfrm>
                  <a:off x="7841075" y="66000"/>
                  <a:ext cx="868100" cy="227400"/>
                  <a:chOff x="7841075" y="66000"/>
                  <a:chExt cx="868100" cy="227400"/>
                </a:xfrm>
              </p:grpSpPr>
              <p:sp>
                <p:nvSpPr>
                  <p:cNvPr id="809" name="Google Shape;809;p7"/>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7"/>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7"/>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7"/>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7"/>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7"/>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7"/>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7"/>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7"/>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7"/>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7"/>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7"/>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7"/>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7"/>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7"/>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7"/>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7"/>
                <p:cNvGrpSpPr/>
                <p:nvPr/>
              </p:nvGrpSpPr>
              <p:grpSpPr>
                <a:xfrm>
                  <a:off x="3874150" y="66000"/>
                  <a:ext cx="868100" cy="227400"/>
                  <a:chOff x="7841075" y="66000"/>
                  <a:chExt cx="868100" cy="227400"/>
                </a:xfrm>
              </p:grpSpPr>
              <p:sp>
                <p:nvSpPr>
                  <p:cNvPr id="826" name="Google Shape;826;p7"/>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7"/>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7"/>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7"/>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7"/>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7"/>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7"/>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7"/>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7"/>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7"/>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7"/>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7"/>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7"/>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7"/>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7"/>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7"/>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2" name="Google Shape;842;p7"/>
                <p:cNvSpPr/>
                <p:nvPr/>
              </p:nvSpPr>
              <p:spPr>
                <a:xfrm>
                  <a:off x="4694808" y="66000"/>
                  <a:ext cx="3193500" cy="227400"/>
                </a:xfrm>
                <a:prstGeom prst="parallelogram">
                  <a:avLst>
                    <a:gd name="adj" fmla="val 3597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7"/>
              <p:cNvGrpSpPr/>
              <p:nvPr/>
            </p:nvGrpSpPr>
            <p:grpSpPr>
              <a:xfrm>
                <a:off x="5857627" y="112202"/>
                <a:ext cx="868100" cy="135007"/>
                <a:chOff x="7841075" y="66000"/>
                <a:chExt cx="868100" cy="227400"/>
              </a:xfrm>
            </p:grpSpPr>
            <p:sp>
              <p:nvSpPr>
                <p:cNvPr id="844" name="Google Shape;844;p7"/>
                <p:cNvSpPr/>
                <p:nvPr/>
              </p:nvSpPr>
              <p:spPr>
                <a:xfrm>
                  <a:off x="784107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7"/>
                <p:cNvSpPr/>
                <p:nvPr/>
              </p:nvSpPr>
              <p:spPr>
                <a:xfrm>
                  <a:off x="789148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7"/>
                <p:cNvSpPr/>
                <p:nvPr/>
              </p:nvSpPr>
              <p:spPr>
                <a:xfrm>
                  <a:off x="794190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7"/>
                <p:cNvSpPr/>
                <p:nvPr/>
              </p:nvSpPr>
              <p:spPr>
                <a:xfrm>
                  <a:off x="799231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7"/>
                <p:cNvSpPr/>
                <p:nvPr/>
              </p:nvSpPr>
              <p:spPr>
                <a:xfrm>
                  <a:off x="804272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7"/>
                <p:cNvSpPr/>
                <p:nvPr/>
              </p:nvSpPr>
              <p:spPr>
                <a:xfrm>
                  <a:off x="809314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7"/>
                <p:cNvSpPr/>
                <p:nvPr/>
              </p:nvSpPr>
              <p:spPr>
                <a:xfrm>
                  <a:off x="814355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7"/>
                <p:cNvSpPr/>
                <p:nvPr/>
              </p:nvSpPr>
              <p:spPr>
                <a:xfrm>
                  <a:off x="824438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7"/>
                <p:cNvSpPr/>
                <p:nvPr/>
              </p:nvSpPr>
              <p:spPr>
                <a:xfrm>
                  <a:off x="839562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7"/>
                <p:cNvSpPr/>
                <p:nvPr/>
              </p:nvSpPr>
              <p:spPr>
                <a:xfrm>
                  <a:off x="854686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7"/>
                <p:cNvSpPr/>
                <p:nvPr/>
              </p:nvSpPr>
              <p:spPr>
                <a:xfrm>
                  <a:off x="859727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7"/>
                <p:cNvSpPr/>
                <p:nvPr/>
              </p:nvSpPr>
              <p:spPr>
                <a:xfrm>
                  <a:off x="819396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7"/>
                <p:cNvSpPr/>
                <p:nvPr/>
              </p:nvSpPr>
              <p:spPr>
                <a:xfrm>
                  <a:off x="829479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7"/>
                <p:cNvSpPr/>
                <p:nvPr/>
              </p:nvSpPr>
              <p:spPr>
                <a:xfrm>
                  <a:off x="844603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7"/>
                <p:cNvSpPr/>
                <p:nvPr/>
              </p:nvSpPr>
              <p:spPr>
                <a:xfrm>
                  <a:off x="834520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7"/>
                <p:cNvSpPr/>
                <p:nvPr/>
              </p:nvSpPr>
              <p:spPr>
                <a:xfrm>
                  <a:off x="8496449"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60" name="Google Shape;860;p7"/>
            <p:cNvSpPr/>
            <p:nvPr/>
          </p:nvSpPr>
          <p:spPr>
            <a:xfrm>
              <a:off x="35871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7"/>
            <p:cNvSpPr/>
            <p:nvPr/>
          </p:nvSpPr>
          <p:spPr>
            <a:xfrm>
              <a:off x="33235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7"/>
            <p:cNvSpPr/>
            <p:nvPr/>
          </p:nvSpPr>
          <p:spPr>
            <a:xfrm>
              <a:off x="30599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3" name="Google Shape;863;p7"/>
            <p:cNvCxnSpPr/>
            <p:nvPr/>
          </p:nvCxnSpPr>
          <p:spPr>
            <a:xfrm>
              <a:off x="437225" y="168225"/>
              <a:ext cx="2533500" cy="0"/>
            </a:xfrm>
            <a:prstGeom prst="straightConnector1">
              <a:avLst/>
            </a:prstGeom>
            <a:noFill/>
            <a:ln w="19050" cap="flat" cmpd="sng">
              <a:solidFill>
                <a:schemeClr val="dk2"/>
              </a:solidFill>
              <a:prstDash val="solid"/>
              <a:round/>
              <a:headEnd type="none" w="med" len="med"/>
              <a:tailEnd type="none" w="med" len="med"/>
            </a:ln>
          </p:spPr>
        </p:cxnSp>
      </p:grpSp>
      <p:grpSp>
        <p:nvGrpSpPr>
          <p:cNvPr id="864" name="Google Shape;864;p7"/>
          <p:cNvGrpSpPr/>
          <p:nvPr/>
        </p:nvGrpSpPr>
        <p:grpSpPr>
          <a:xfrm>
            <a:off x="8838375" y="293597"/>
            <a:ext cx="135000" cy="4556147"/>
            <a:chOff x="8838375" y="293597"/>
            <a:chExt cx="135000" cy="4556147"/>
          </a:xfrm>
        </p:grpSpPr>
        <p:grpSp>
          <p:nvGrpSpPr>
            <p:cNvPr id="865" name="Google Shape;865;p7"/>
            <p:cNvGrpSpPr/>
            <p:nvPr/>
          </p:nvGrpSpPr>
          <p:grpSpPr>
            <a:xfrm>
              <a:off x="8838375" y="293597"/>
              <a:ext cx="135000" cy="4556147"/>
              <a:chOff x="8838375" y="293597"/>
              <a:chExt cx="135000" cy="4556147"/>
            </a:xfrm>
          </p:grpSpPr>
          <p:sp>
            <p:nvSpPr>
              <p:cNvPr id="866" name="Google Shape;866;p7"/>
              <p:cNvSpPr/>
              <p:nvPr/>
            </p:nvSpPr>
            <p:spPr>
              <a:xfrm>
                <a:off x="8838375" y="29359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7"/>
              <p:cNvSpPr/>
              <p:nvPr/>
            </p:nvSpPr>
            <p:spPr>
              <a:xfrm>
                <a:off x="8838375" y="52166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7"/>
              <p:cNvSpPr/>
              <p:nvPr/>
            </p:nvSpPr>
            <p:spPr>
              <a:xfrm>
                <a:off x="8838375" y="74972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7"/>
              <p:cNvSpPr/>
              <p:nvPr/>
            </p:nvSpPr>
            <p:spPr>
              <a:xfrm>
                <a:off x="8838375" y="97779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7"/>
              <p:cNvSpPr/>
              <p:nvPr/>
            </p:nvSpPr>
            <p:spPr>
              <a:xfrm>
                <a:off x="8838375" y="40305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7"/>
              <p:cNvSpPr/>
              <p:nvPr/>
            </p:nvSpPr>
            <p:spPr>
              <a:xfrm>
                <a:off x="8838375" y="425861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7"/>
              <p:cNvSpPr/>
              <p:nvPr/>
            </p:nvSpPr>
            <p:spPr>
              <a:xfrm>
                <a:off x="8838375" y="448667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7"/>
              <p:cNvSpPr/>
              <p:nvPr/>
            </p:nvSpPr>
            <p:spPr>
              <a:xfrm>
                <a:off x="8838375" y="471474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4" name="Google Shape;874;p7"/>
            <p:cNvCxnSpPr/>
            <p:nvPr/>
          </p:nvCxnSpPr>
          <p:spPr>
            <a:xfrm>
              <a:off x="8912550" y="1295200"/>
              <a:ext cx="0" cy="2556000"/>
            </a:xfrm>
            <a:prstGeom prst="straightConnector1">
              <a:avLst/>
            </a:prstGeom>
            <a:noFill/>
            <a:ln w="19050" cap="flat" cmpd="sng">
              <a:solidFill>
                <a:schemeClr val="dk2"/>
              </a:solidFill>
              <a:prstDash val="solid"/>
              <a:round/>
              <a:headEnd type="none" w="med" len="med"/>
              <a:tailEnd type="none" w="med" len="med"/>
            </a:ln>
          </p:spPr>
        </p:cxnSp>
      </p:grpSp>
      <p:sp>
        <p:nvSpPr>
          <p:cNvPr id="875" name="Google Shape;875;p7"/>
          <p:cNvSpPr txBox="1">
            <a:spLocks noGrp="1"/>
          </p:cNvSpPr>
          <p:nvPr>
            <p:ph type="body" idx="1"/>
          </p:nvPr>
        </p:nvSpPr>
        <p:spPr>
          <a:xfrm>
            <a:off x="796200" y="1598850"/>
            <a:ext cx="4299300" cy="2193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191919"/>
              </a:buClr>
              <a:buSzPts val="1200"/>
              <a:buFont typeface="Nunito Light"/>
              <a:buChar char="●"/>
              <a:defRPr>
                <a:solidFill>
                  <a:schemeClr val="dk2"/>
                </a:solidFill>
              </a:defRPr>
            </a:lvl1pPr>
            <a:lvl2pPr marL="914400" lvl="1" indent="-304800" rtl="0">
              <a:lnSpc>
                <a:spcPct val="100000"/>
              </a:lnSpc>
              <a:spcBef>
                <a:spcPts val="0"/>
              </a:spcBef>
              <a:spcAft>
                <a:spcPts val="0"/>
              </a:spcAft>
              <a:buClr>
                <a:srgbClr val="E76A28"/>
              </a:buClr>
              <a:buSzPts val="1200"/>
              <a:buFont typeface="Nunito Light"/>
              <a:buChar char="○"/>
              <a:defRPr/>
            </a:lvl2pPr>
            <a:lvl3pPr marL="1371600" lvl="2" indent="-304800" rtl="0">
              <a:lnSpc>
                <a:spcPct val="100000"/>
              </a:lnSpc>
              <a:spcBef>
                <a:spcPts val="0"/>
              </a:spcBef>
              <a:spcAft>
                <a:spcPts val="0"/>
              </a:spcAft>
              <a:buClr>
                <a:srgbClr val="E76A28"/>
              </a:buClr>
              <a:buSzPts val="1200"/>
              <a:buFont typeface="Nunito Light"/>
              <a:buChar char="■"/>
              <a:defRPr/>
            </a:lvl3pPr>
            <a:lvl4pPr marL="1828800" lvl="3" indent="-304800" rtl="0">
              <a:lnSpc>
                <a:spcPct val="100000"/>
              </a:lnSpc>
              <a:spcBef>
                <a:spcPts val="0"/>
              </a:spcBef>
              <a:spcAft>
                <a:spcPts val="0"/>
              </a:spcAft>
              <a:buClr>
                <a:srgbClr val="E76A28"/>
              </a:buClr>
              <a:buSzPts val="1200"/>
              <a:buFont typeface="Nunito Light"/>
              <a:buChar char="●"/>
              <a:defRPr/>
            </a:lvl4pPr>
            <a:lvl5pPr marL="2286000" lvl="4" indent="-304800" rtl="0">
              <a:lnSpc>
                <a:spcPct val="100000"/>
              </a:lnSpc>
              <a:spcBef>
                <a:spcPts val="0"/>
              </a:spcBef>
              <a:spcAft>
                <a:spcPts val="0"/>
              </a:spcAft>
              <a:buClr>
                <a:srgbClr val="E76A28"/>
              </a:buClr>
              <a:buSzPts val="1200"/>
              <a:buFont typeface="Nunito Light"/>
              <a:buChar char="○"/>
              <a:defRPr/>
            </a:lvl5pPr>
            <a:lvl6pPr marL="2743200" lvl="5" indent="-304800" rtl="0">
              <a:lnSpc>
                <a:spcPct val="100000"/>
              </a:lnSpc>
              <a:spcBef>
                <a:spcPts val="0"/>
              </a:spcBef>
              <a:spcAft>
                <a:spcPts val="0"/>
              </a:spcAft>
              <a:buClr>
                <a:srgbClr val="999999"/>
              </a:buClr>
              <a:buSzPts val="1200"/>
              <a:buFont typeface="Nunito Light"/>
              <a:buChar char="■"/>
              <a:defRPr/>
            </a:lvl6pPr>
            <a:lvl7pPr marL="3200400" lvl="6" indent="-304800" rtl="0">
              <a:lnSpc>
                <a:spcPct val="100000"/>
              </a:lnSpc>
              <a:spcBef>
                <a:spcPts val="0"/>
              </a:spcBef>
              <a:spcAft>
                <a:spcPts val="0"/>
              </a:spcAft>
              <a:buClr>
                <a:srgbClr val="999999"/>
              </a:buClr>
              <a:buSzPts val="1200"/>
              <a:buFont typeface="Nunito Light"/>
              <a:buChar char="●"/>
              <a:defRPr/>
            </a:lvl7pPr>
            <a:lvl8pPr marL="3657600" lvl="7" indent="-304800" rtl="0">
              <a:lnSpc>
                <a:spcPct val="100000"/>
              </a:lnSpc>
              <a:spcBef>
                <a:spcPts val="0"/>
              </a:spcBef>
              <a:spcAft>
                <a:spcPts val="0"/>
              </a:spcAft>
              <a:buClr>
                <a:srgbClr val="999999"/>
              </a:buClr>
              <a:buSzPts val="1200"/>
              <a:buFont typeface="Nunito Light"/>
              <a:buChar char="○"/>
              <a:defRPr/>
            </a:lvl8pPr>
            <a:lvl9pPr marL="4114800" lvl="8" indent="-304800" rtl="0">
              <a:lnSpc>
                <a:spcPct val="100000"/>
              </a:lnSpc>
              <a:spcBef>
                <a:spcPts val="0"/>
              </a:spcBef>
              <a:spcAft>
                <a:spcPts val="0"/>
              </a:spcAft>
              <a:buClr>
                <a:srgbClr val="999999"/>
              </a:buClr>
              <a:buSzPts val="1200"/>
              <a:buFont typeface="Nunito Light"/>
              <a:buChar char="■"/>
              <a:defRPr/>
            </a:lvl9pPr>
          </a:lstStyle>
          <a:p>
            <a:endParaRPr/>
          </a:p>
        </p:txBody>
      </p:sp>
      <p:sp>
        <p:nvSpPr>
          <p:cNvPr id="876" name="Google Shape;876;p7"/>
          <p:cNvSpPr txBox="1">
            <a:spLocks noGrp="1"/>
          </p:cNvSpPr>
          <p:nvPr>
            <p:ph type="title"/>
          </p:nvPr>
        </p:nvSpPr>
        <p:spPr>
          <a:xfrm>
            <a:off x="715100" y="471606"/>
            <a:ext cx="77139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500"/>
              <a:buFont typeface="Shrikhand"/>
              <a:buNone/>
              <a:defRPr>
                <a:solidFill>
                  <a:schemeClr val="dk1"/>
                </a:solidFill>
              </a:defRPr>
            </a:lvl1pPr>
            <a:lvl2pPr lvl="1"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877" name="Google Shape;877;p7"/>
          <p:cNvSpPr>
            <a:spLocks noGrp="1"/>
          </p:cNvSpPr>
          <p:nvPr>
            <p:ph type="pic" idx="2"/>
          </p:nvPr>
        </p:nvSpPr>
        <p:spPr>
          <a:xfrm>
            <a:off x="5999800" y="1810950"/>
            <a:ext cx="2213400" cy="2418300"/>
          </a:xfrm>
          <a:prstGeom prst="roundRect">
            <a:avLst>
              <a:gd name="adj" fmla="val 4981"/>
            </a:avLst>
          </a:prstGeom>
          <a:noFill/>
          <a:ln>
            <a:noFill/>
          </a:ln>
        </p:spPr>
      </p:sp>
      <p:cxnSp>
        <p:nvCxnSpPr>
          <p:cNvPr id="878" name="Google Shape;878;p7"/>
          <p:cNvCxnSpPr/>
          <p:nvPr/>
        </p:nvCxnSpPr>
        <p:spPr>
          <a:xfrm>
            <a:off x="8912550" y="1295200"/>
            <a:ext cx="0" cy="255600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22"/>
        <p:cNvGrpSpPr/>
        <p:nvPr/>
      </p:nvGrpSpPr>
      <p:grpSpPr>
        <a:xfrm>
          <a:off x="0" y="0"/>
          <a:ext cx="0" cy="0"/>
          <a:chOff x="0" y="0"/>
          <a:chExt cx="0" cy="0"/>
        </a:xfrm>
      </p:grpSpPr>
      <p:sp>
        <p:nvSpPr>
          <p:cNvPr id="1023" name="Google Shape;1023;p9"/>
          <p:cNvSpPr/>
          <p:nvPr/>
        </p:nvSpPr>
        <p:spPr>
          <a:xfrm>
            <a:off x="434525" y="293600"/>
            <a:ext cx="8274600" cy="4556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4" name="Google Shape;1024;p9"/>
          <p:cNvGrpSpPr/>
          <p:nvPr/>
        </p:nvGrpSpPr>
        <p:grpSpPr>
          <a:xfrm>
            <a:off x="447825" y="72645"/>
            <a:ext cx="8261350" cy="227935"/>
            <a:chOff x="447825" y="66000"/>
            <a:chExt cx="8261350" cy="227935"/>
          </a:xfrm>
        </p:grpSpPr>
        <p:grpSp>
          <p:nvGrpSpPr>
            <p:cNvPr id="1025" name="Google Shape;1025;p9"/>
            <p:cNvGrpSpPr/>
            <p:nvPr/>
          </p:nvGrpSpPr>
          <p:grpSpPr>
            <a:xfrm>
              <a:off x="3874150" y="66000"/>
              <a:ext cx="4835025" cy="227935"/>
              <a:chOff x="3874150" y="66000"/>
              <a:chExt cx="4835025" cy="227935"/>
            </a:xfrm>
          </p:grpSpPr>
          <p:grpSp>
            <p:nvGrpSpPr>
              <p:cNvPr id="1026" name="Google Shape;1026;p9"/>
              <p:cNvGrpSpPr/>
              <p:nvPr/>
            </p:nvGrpSpPr>
            <p:grpSpPr>
              <a:xfrm>
                <a:off x="3874150" y="66000"/>
                <a:ext cx="4835025" cy="227935"/>
                <a:chOff x="3874150" y="66000"/>
                <a:chExt cx="4835025" cy="227935"/>
              </a:xfrm>
            </p:grpSpPr>
            <p:grpSp>
              <p:nvGrpSpPr>
                <p:cNvPr id="1027" name="Google Shape;1027;p9"/>
                <p:cNvGrpSpPr/>
                <p:nvPr/>
              </p:nvGrpSpPr>
              <p:grpSpPr>
                <a:xfrm>
                  <a:off x="7841075" y="66000"/>
                  <a:ext cx="868100" cy="227400"/>
                  <a:chOff x="7841075" y="66000"/>
                  <a:chExt cx="868100" cy="227400"/>
                </a:xfrm>
              </p:grpSpPr>
              <p:sp>
                <p:nvSpPr>
                  <p:cNvPr id="1028" name="Google Shape;1028;p9"/>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9"/>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9"/>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9"/>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9"/>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9"/>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9"/>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9"/>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9"/>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9"/>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9"/>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9"/>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9"/>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9"/>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9"/>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9"/>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9"/>
                <p:cNvGrpSpPr/>
                <p:nvPr/>
              </p:nvGrpSpPr>
              <p:grpSpPr>
                <a:xfrm>
                  <a:off x="3874150" y="66000"/>
                  <a:ext cx="868100" cy="227400"/>
                  <a:chOff x="7841075" y="66000"/>
                  <a:chExt cx="868100" cy="227400"/>
                </a:xfrm>
              </p:grpSpPr>
              <p:sp>
                <p:nvSpPr>
                  <p:cNvPr id="1045" name="Google Shape;1045;p9"/>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9"/>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9"/>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9"/>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9"/>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9"/>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9"/>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9"/>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9"/>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9"/>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9"/>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9"/>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9"/>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9"/>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9"/>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9"/>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1" name="Google Shape;1061;p9"/>
                <p:cNvSpPr/>
                <p:nvPr/>
              </p:nvSpPr>
              <p:spPr>
                <a:xfrm>
                  <a:off x="4694808" y="66535"/>
                  <a:ext cx="3193500" cy="227400"/>
                </a:xfrm>
                <a:prstGeom prst="parallelogram">
                  <a:avLst>
                    <a:gd name="adj" fmla="val 3597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2" name="Google Shape;1062;p9"/>
              <p:cNvGrpSpPr/>
              <p:nvPr/>
            </p:nvGrpSpPr>
            <p:grpSpPr>
              <a:xfrm>
                <a:off x="5857627" y="114513"/>
                <a:ext cx="868100" cy="135007"/>
                <a:chOff x="7841075" y="69893"/>
                <a:chExt cx="868100" cy="227400"/>
              </a:xfrm>
            </p:grpSpPr>
            <p:sp>
              <p:nvSpPr>
                <p:cNvPr id="1063" name="Google Shape;1063;p9"/>
                <p:cNvSpPr/>
                <p:nvPr/>
              </p:nvSpPr>
              <p:spPr>
                <a:xfrm>
                  <a:off x="784107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9"/>
                <p:cNvSpPr/>
                <p:nvPr/>
              </p:nvSpPr>
              <p:spPr>
                <a:xfrm>
                  <a:off x="789148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9"/>
                <p:cNvSpPr/>
                <p:nvPr/>
              </p:nvSpPr>
              <p:spPr>
                <a:xfrm>
                  <a:off x="794190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9"/>
                <p:cNvSpPr/>
                <p:nvPr/>
              </p:nvSpPr>
              <p:spPr>
                <a:xfrm>
                  <a:off x="799231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9"/>
                <p:cNvSpPr/>
                <p:nvPr/>
              </p:nvSpPr>
              <p:spPr>
                <a:xfrm>
                  <a:off x="804272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9"/>
                <p:cNvSpPr/>
                <p:nvPr/>
              </p:nvSpPr>
              <p:spPr>
                <a:xfrm>
                  <a:off x="809314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9"/>
                <p:cNvSpPr/>
                <p:nvPr/>
              </p:nvSpPr>
              <p:spPr>
                <a:xfrm>
                  <a:off x="814355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9"/>
                <p:cNvSpPr/>
                <p:nvPr/>
              </p:nvSpPr>
              <p:spPr>
                <a:xfrm>
                  <a:off x="824438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9"/>
                <p:cNvSpPr/>
                <p:nvPr/>
              </p:nvSpPr>
              <p:spPr>
                <a:xfrm>
                  <a:off x="839562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9"/>
                <p:cNvSpPr/>
                <p:nvPr/>
              </p:nvSpPr>
              <p:spPr>
                <a:xfrm>
                  <a:off x="854686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9"/>
                <p:cNvSpPr/>
                <p:nvPr/>
              </p:nvSpPr>
              <p:spPr>
                <a:xfrm>
                  <a:off x="859727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9"/>
                <p:cNvSpPr/>
                <p:nvPr/>
              </p:nvSpPr>
              <p:spPr>
                <a:xfrm>
                  <a:off x="819396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9"/>
                <p:cNvSpPr/>
                <p:nvPr/>
              </p:nvSpPr>
              <p:spPr>
                <a:xfrm>
                  <a:off x="829479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9"/>
                <p:cNvSpPr/>
                <p:nvPr/>
              </p:nvSpPr>
              <p:spPr>
                <a:xfrm>
                  <a:off x="844603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9"/>
                <p:cNvSpPr/>
                <p:nvPr/>
              </p:nvSpPr>
              <p:spPr>
                <a:xfrm>
                  <a:off x="834520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9"/>
                <p:cNvSpPr/>
                <p:nvPr/>
              </p:nvSpPr>
              <p:spPr>
                <a:xfrm>
                  <a:off x="8496449"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79" name="Google Shape;1079;p9"/>
            <p:cNvSpPr/>
            <p:nvPr/>
          </p:nvSpPr>
          <p:spPr>
            <a:xfrm>
              <a:off x="35871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9"/>
            <p:cNvSpPr/>
            <p:nvPr/>
          </p:nvSpPr>
          <p:spPr>
            <a:xfrm>
              <a:off x="33235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9"/>
            <p:cNvSpPr/>
            <p:nvPr/>
          </p:nvSpPr>
          <p:spPr>
            <a:xfrm>
              <a:off x="30599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82" name="Google Shape;1082;p9"/>
            <p:cNvCxnSpPr/>
            <p:nvPr/>
          </p:nvCxnSpPr>
          <p:spPr>
            <a:xfrm>
              <a:off x="447825" y="168230"/>
              <a:ext cx="2516400" cy="0"/>
            </a:xfrm>
            <a:prstGeom prst="straightConnector1">
              <a:avLst/>
            </a:prstGeom>
            <a:noFill/>
            <a:ln w="19050" cap="flat" cmpd="sng">
              <a:solidFill>
                <a:schemeClr val="dk2"/>
              </a:solidFill>
              <a:prstDash val="solid"/>
              <a:round/>
              <a:headEnd type="none" w="med" len="med"/>
              <a:tailEnd type="none" w="med" len="med"/>
            </a:ln>
          </p:spPr>
        </p:cxnSp>
      </p:grpSp>
      <p:grpSp>
        <p:nvGrpSpPr>
          <p:cNvPr id="1083" name="Google Shape;1083;p9"/>
          <p:cNvGrpSpPr/>
          <p:nvPr/>
        </p:nvGrpSpPr>
        <p:grpSpPr>
          <a:xfrm>
            <a:off x="170625" y="293597"/>
            <a:ext cx="135000" cy="4556147"/>
            <a:chOff x="170625" y="293597"/>
            <a:chExt cx="135000" cy="4556147"/>
          </a:xfrm>
        </p:grpSpPr>
        <p:sp>
          <p:nvSpPr>
            <p:cNvPr id="1084" name="Google Shape;1084;p9"/>
            <p:cNvSpPr/>
            <p:nvPr/>
          </p:nvSpPr>
          <p:spPr>
            <a:xfrm flipH="1">
              <a:off x="170625" y="29359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9"/>
            <p:cNvSpPr/>
            <p:nvPr/>
          </p:nvSpPr>
          <p:spPr>
            <a:xfrm flipH="1">
              <a:off x="170625" y="52166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9"/>
            <p:cNvSpPr/>
            <p:nvPr/>
          </p:nvSpPr>
          <p:spPr>
            <a:xfrm flipH="1">
              <a:off x="170625" y="74972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9"/>
            <p:cNvSpPr/>
            <p:nvPr/>
          </p:nvSpPr>
          <p:spPr>
            <a:xfrm flipH="1">
              <a:off x="170625" y="97779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88" name="Google Shape;1088;p9"/>
            <p:cNvCxnSpPr/>
            <p:nvPr/>
          </p:nvCxnSpPr>
          <p:spPr>
            <a:xfrm>
              <a:off x="238125" y="1295200"/>
              <a:ext cx="0" cy="2556000"/>
            </a:xfrm>
            <a:prstGeom prst="straightConnector1">
              <a:avLst/>
            </a:prstGeom>
            <a:noFill/>
            <a:ln w="19050" cap="flat" cmpd="sng">
              <a:solidFill>
                <a:schemeClr val="dk2"/>
              </a:solidFill>
              <a:prstDash val="solid"/>
              <a:round/>
              <a:headEnd type="none" w="med" len="med"/>
              <a:tailEnd type="none" w="med" len="med"/>
            </a:ln>
          </p:spPr>
        </p:cxnSp>
        <p:sp>
          <p:nvSpPr>
            <p:cNvPr id="1089" name="Google Shape;1089;p9"/>
            <p:cNvSpPr/>
            <p:nvPr/>
          </p:nvSpPr>
          <p:spPr>
            <a:xfrm flipH="1">
              <a:off x="170625" y="40305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9"/>
            <p:cNvSpPr/>
            <p:nvPr/>
          </p:nvSpPr>
          <p:spPr>
            <a:xfrm flipH="1">
              <a:off x="170625" y="425861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9"/>
            <p:cNvSpPr/>
            <p:nvPr/>
          </p:nvSpPr>
          <p:spPr>
            <a:xfrm flipH="1">
              <a:off x="170625" y="448667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9"/>
            <p:cNvSpPr/>
            <p:nvPr/>
          </p:nvSpPr>
          <p:spPr>
            <a:xfrm flipH="1">
              <a:off x="170625" y="471474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9"/>
          <p:cNvGrpSpPr/>
          <p:nvPr/>
        </p:nvGrpSpPr>
        <p:grpSpPr>
          <a:xfrm rot="10800000">
            <a:off x="434450" y="4843400"/>
            <a:ext cx="8271950" cy="227400"/>
            <a:chOff x="437225" y="66000"/>
            <a:chExt cx="8271950" cy="227400"/>
          </a:xfrm>
        </p:grpSpPr>
        <p:grpSp>
          <p:nvGrpSpPr>
            <p:cNvPr id="1094" name="Google Shape;1094;p9"/>
            <p:cNvGrpSpPr/>
            <p:nvPr/>
          </p:nvGrpSpPr>
          <p:grpSpPr>
            <a:xfrm>
              <a:off x="3874150" y="66000"/>
              <a:ext cx="4835025" cy="227400"/>
              <a:chOff x="3874150" y="66000"/>
              <a:chExt cx="4835025" cy="227400"/>
            </a:xfrm>
          </p:grpSpPr>
          <p:grpSp>
            <p:nvGrpSpPr>
              <p:cNvPr id="1095" name="Google Shape;1095;p9"/>
              <p:cNvGrpSpPr/>
              <p:nvPr/>
            </p:nvGrpSpPr>
            <p:grpSpPr>
              <a:xfrm>
                <a:off x="3874150" y="66000"/>
                <a:ext cx="4835025" cy="227400"/>
                <a:chOff x="3874150" y="66000"/>
                <a:chExt cx="4835025" cy="227400"/>
              </a:xfrm>
            </p:grpSpPr>
            <p:grpSp>
              <p:nvGrpSpPr>
                <p:cNvPr id="1096" name="Google Shape;1096;p9"/>
                <p:cNvGrpSpPr/>
                <p:nvPr/>
              </p:nvGrpSpPr>
              <p:grpSpPr>
                <a:xfrm>
                  <a:off x="7841075" y="66000"/>
                  <a:ext cx="868100" cy="227400"/>
                  <a:chOff x="7841075" y="66000"/>
                  <a:chExt cx="868100" cy="227400"/>
                </a:xfrm>
              </p:grpSpPr>
              <p:sp>
                <p:nvSpPr>
                  <p:cNvPr id="1097" name="Google Shape;1097;p9"/>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9"/>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9"/>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9"/>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9"/>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9"/>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9"/>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9"/>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9"/>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9"/>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9"/>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9"/>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9"/>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9"/>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9"/>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9"/>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3" name="Google Shape;1113;p9"/>
                <p:cNvGrpSpPr/>
                <p:nvPr/>
              </p:nvGrpSpPr>
              <p:grpSpPr>
                <a:xfrm>
                  <a:off x="3874150" y="66000"/>
                  <a:ext cx="868100" cy="227400"/>
                  <a:chOff x="7841075" y="66000"/>
                  <a:chExt cx="868100" cy="227400"/>
                </a:xfrm>
              </p:grpSpPr>
              <p:sp>
                <p:nvSpPr>
                  <p:cNvPr id="1114" name="Google Shape;1114;p9"/>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9"/>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9"/>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9"/>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9"/>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9"/>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9"/>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9"/>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9"/>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9"/>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9"/>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9"/>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9"/>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9"/>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9"/>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9"/>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0" name="Google Shape;1130;p9"/>
                <p:cNvSpPr/>
                <p:nvPr/>
              </p:nvSpPr>
              <p:spPr>
                <a:xfrm>
                  <a:off x="4694808" y="66000"/>
                  <a:ext cx="3193500" cy="227400"/>
                </a:xfrm>
                <a:prstGeom prst="parallelogram">
                  <a:avLst>
                    <a:gd name="adj" fmla="val 3597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1" name="Google Shape;1131;p9"/>
              <p:cNvGrpSpPr/>
              <p:nvPr/>
            </p:nvGrpSpPr>
            <p:grpSpPr>
              <a:xfrm>
                <a:off x="5857627" y="112202"/>
                <a:ext cx="868100" cy="135007"/>
                <a:chOff x="7841075" y="66000"/>
                <a:chExt cx="868100" cy="227400"/>
              </a:xfrm>
            </p:grpSpPr>
            <p:sp>
              <p:nvSpPr>
                <p:cNvPr id="1132" name="Google Shape;1132;p9"/>
                <p:cNvSpPr/>
                <p:nvPr/>
              </p:nvSpPr>
              <p:spPr>
                <a:xfrm>
                  <a:off x="784107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9"/>
                <p:cNvSpPr/>
                <p:nvPr/>
              </p:nvSpPr>
              <p:spPr>
                <a:xfrm>
                  <a:off x="789148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9"/>
                <p:cNvSpPr/>
                <p:nvPr/>
              </p:nvSpPr>
              <p:spPr>
                <a:xfrm>
                  <a:off x="794190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9"/>
                <p:cNvSpPr/>
                <p:nvPr/>
              </p:nvSpPr>
              <p:spPr>
                <a:xfrm>
                  <a:off x="799231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9"/>
                <p:cNvSpPr/>
                <p:nvPr/>
              </p:nvSpPr>
              <p:spPr>
                <a:xfrm>
                  <a:off x="804272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9"/>
                <p:cNvSpPr/>
                <p:nvPr/>
              </p:nvSpPr>
              <p:spPr>
                <a:xfrm>
                  <a:off x="809314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9"/>
                <p:cNvSpPr/>
                <p:nvPr/>
              </p:nvSpPr>
              <p:spPr>
                <a:xfrm>
                  <a:off x="814355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9"/>
                <p:cNvSpPr/>
                <p:nvPr/>
              </p:nvSpPr>
              <p:spPr>
                <a:xfrm>
                  <a:off x="824438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9"/>
                <p:cNvSpPr/>
                <p:nvPr/>
              </p:nvSpPr>
              <p:spPr>
                <a:xfrm>
                  <a:off x="839562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9"/>
                <p:cNvSpPr/>
                <p:nvPr/>
              </p:nvSpPr>
              <p:spPr>
                <a:xfrm>
                  <a:off x="854686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9"/>
                <p:cNvSpPr/>
                <p:nvPr/>
              </p:nvSpPr>
              <p:spPr>
                <a:xfrm>
                  <a:off x="859727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9"/>
                <p:cNvSpPr/>
                <p:nvPr/>
              </p:nvSpPr>
              <p:spPr>
                <a:xfrm>
                  <a:off x="819396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9"/>
                <p:cNvSpPr/>
                <p:nvPr/>
              </p:nvSpPr>
              <p:spPr>
                <a:xfrm>
                  <a:off x="829479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9"/>
                <p:cNvSpPr/>
                <p:nvPr/>
              </p:nvSpPr>
              <p:spPr>
                <a:xfrm>
                  <a:off x="844603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9"/>
                <p:cNvSpPr/>
                <p:nvPr/>
              </p:nvSpPr>
              <p:spPr>
                <a:xfrm>
                  <a:off x="834520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9"/>
                <p:cNvSpPr/>
                <p:nvPr/>
              </p:nvSpPr>
              <p:spPr>
                <a:xfrm>
                  <a:off x="8496449"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48" name="Google Shape;1148;p9"/>
            <p:cNvSpPr/>
            <p:nvPr/>
          </p:nvSpPr>
          <p:spPr>
            <a:xfrm>
              <a:off x="35871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9"/>
            <p:cNvSpPr/>
            <p:nvPr/>
          </p:nvSpPr>
          <p:spPr>
            <a:xfrm>
              <a:off x="33235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9"/>
            <p:cNvSpPr/>
            <p:nvPr/>
          </p:nvSpPr>
          <p:spPr>
            <a:xfrm>
              <a:off x="30599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1" name="Google Shape;1151;p9"/>
            <p:cNvCxnSpPr/>
            <p:nvPr/>
          </p:nvCxnSpPr>
          <p:spPr>
            <a:xfrm>
              <a:off x="437225" y="168225"/>
              <a:ext cx="2533500" cy="0"/>
            </a:xfrm>
            <a:prstGeom prst="straightConnector1">
              <a:avLst/>
            </a:prstGeom>
            <a:noFill/>
            <a:ln w="19050" cap="flat" cmpd="sng">
              <a:solidFill>
                <a:schemeClr val="dk2"/>
              </a:solidFill>
              <a:prstDash val="solid"/>
              <a:round/>
              <a:headEnd type="none" w="med" len="med"/>
              <a:tailEnd type="none" w="med" len="med"/>
            </a:ln>
          </p:spPr>
        </p:cxnSp>
      </p:grpSp>
      <p:grpSp>
        <p:nvGrpSpPr>
          <p:cNvPr id="1152" name="Google Shape;1152;p9"/>
          <p:cNvGrpSpPr/>
          <p:nvPr/>
        </p:nvGrpSpPr>
        <p:grpSpPr>
          <a:xfrm>
            <a:off x="8838375" y="293597"/>
            <a:ext cx="135000" cy="4556147"/>
            <a:chOff x="8838375" y="293597"/>
            <a:chExt cx="135000" cy="4556147"/>
          </a:xfrm>
        </p:grpSpPr>
        <p:grpSp>
          <p:nvGrpSpPr>
            <p:cNvPr id="1153" name="Google Shape;1153;p9"/>
            <p:cNvGrpSpPr/>
            <p:nvPr/>
          </p:nvGrpSpPr>
          <p:grpSpPr>
            <a:xfrm>
              <a:off x="8838375" y="293597"/>
              <a:ext cx="135000" cy="4556147"/>
              <a:chOff x="8838375" y="293597"/>
              <a:chExt cx="135000" cy="4556147"/>
            </a:xfrm>
          </p:grpSpPr>
          <p:sp>
            <p:nvSpPr>
              <p:cNvPr id="1154" name="Google Shape;1154;p9"/>
              <p:cNvSpPr/>
              <p:nvPr/>
            </p:nvSpPr>
            <p:spPr>
              <a:xfrm>
                <a:off x="8838375" y="29359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9"/>
              <p:cNvSpPr/>
              <p:nvPr/>
            </p:nvSpPr>
            <p:spPr>
              <a:xfrm>
                <a:off x="8838375" y="52166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9"/>
              <p:cNvSpPr/>
              <p:nvPr/>
            </p:nvSpPr>
            <p:spPr>
              <a:xfrm>
                <a:off x="8838375" y="74972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9"/>
              <p:cNvSpPr/>
              <p:nvPr/>
            </p:nvSpPr>
            <p:spPr>
              <a:xfrm>
                <a:off x="8838375" y="97779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9"/>
              <p:cNvSpPr/>
              <p:nvPr/>
            </p:nvSpPr>
            <p:spPr>
              <a:xfrm>
                <a:off x="8838375" y="40305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9"/>
              <p:cNvSpPr/>
              <p:nvPr/>
            </p:nvSpPr>
            <p:spPr>
              <a:xfrm>
                <a:off x="8838375" y="425861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9"/>
              <p:cNvSpPr/>
              <p:nvPr/>
            </p:nvSpPr>
            <p:spPr>
              <a:xfrm>
                <a:off x="8838375" y="448667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9"/>
              <p:cNvSpPr/>
              <p:nvPr/>
            </p:nvSpPr>
            <p:spPr>
              <a:xfrm>
                <a:off x="8838375" y="471474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62" name="Google Shape;1162;p9"/>
            <p:cNvCxnSpPr/>
            <p:nvPr/>
          </p:nvCxnSpPr>
          <p:spPr>
            <a:xfrm>
              <a:off x="8912550" y="1295200"/>
              <a:ext cx="0" cy="2556000"/>
            </a:xfrm>
            <a:prstGeom prst="straightConnector1">
              <a:avLst/>
            </a:prstGeom>
            <a:noFill/>
            <a:ln w="19050" cap="flat" cmpd="sng">
              <a:solidFill>
                <a:schemeClr val="dk2"/>
              </a:solidFill>
              <a:prstDash val="solid"/>
              <a:round/>
              <a:headEnd type="none" w="med" len="med"/>
              <a:tailEnd type="none" w="med" len="med"/>
            </a:ln>
          </p:spPr>
        </p:cxnSp>
      </p:grpSp>
      <p:sp>
        <p:nvSpPr>
          <p:cNvPr id="1163" name="Google Shape;1163;p9"/>
          <p:cNvSpPr txBox="1">
            <a:spLocks noGrp="1"/>
          </p:cNvSpPr>
          <p:nvPr>
            <p:ph type="title"/>
          </p:nvPr>
        </p:nvSpPr>
        <p:spPr>
          <a:xfrm>
            <a:off x="4367425" y="1708075"/>
            <a:ext cx="4061400" cy="652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64" name="Google Shape;1164;p9"/>
          <p:cNvSpPr txBox="1">
            <a:spLocks noGrp="1"/>
          </p:cNvSpPr>
          <p:nvPr>
            <p:ph type="subTitle" idx="1"/>
          </p:nvPr>
        </p:nvSpPr>
        <p:spPr>
          <a:xfrm>
            <a:off x="4367498" y="2326625"/>
            <a:ext cx="4061400" cy="120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5" name="Google Shape;1165;p9"/>
          <p:cNvSpPr>
            <a:spLocks noGrp="1"/>
          </p:cNvSpPr>
          <p:nvPr>
            <p:ph type="pic" idx="2"/>
          </p:nvPr>
        </p:nvSpPr>
        <p:spPr>
          <a:xfrm>
            <a:off x="908000" y="1508275"/>
            <a:ext cx="3144900" cy="2474100"/>
          </a:xfrm>
          <a:prstGeom prst="roundRect">
            <a:avLst>
              <a:gd name="adj" fmla="val 4981"/>
            </a:avLst>
          </a:prstGeom>
          <a:noFill/>
          <a:ln>
            <a:noFill/>
          </a:ln>
        </p:spPr>
      </p:sp>
      <p:cxnSp>
        <p:nvCxnSpPr>
          <p:cNvPr id="1166" name="Google Shape;1166;p9"/>
          <p:cNvCxnSpPr/>
          <p:nvPr/>
        </p:nvCxnSpPr>
        <p:spPr>
          <a:xfrm>
            <a:off x="8912550" y="1295200"/>
            <a:ext cx="0" cy="255600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31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315"/>
        <p:cNvGrpSpPr/>
        <p:nvPr/>
      </p:nvGrpSpPr>
      <p:grpSpPr>
        <a:xfrm>
          <a:off x="0" y="0"/>
          <a:ext cx="0" cy="0"/>
          <a:chOff x="0" y="0"/>
          <a:chExt cx="0" cy="0"/>
        </a:xfrm>
      </p:grpSpPr>
      <p:sp>
        <p:nvSpPr>
          <p:cNvPr id="1316" name="Google Shape;1316;p13"/>
          <p:cNvSpPr/>
          <p:nvPr/>
        </p:nvSpPr>
        <p:spPr>
          <a:xfrm>
            <a:off x="434525" y="293600"/>
            <a:ext cx="8274600" cy="4556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7" name="Google Shape;1317;p13"/>
          <p:cNvGrpSpPr/>
          <p:nvPr/>
        </p:nvGrpSpPr>
        <p:grpSpPr>
          <a:xfrm>
            <a:off x="447825" y="72645"/>
            <a:ext cx="8261350" cy="227935"/>
            <a:chOff x="447825" y="66000"/>
            <a:chExt cx="8261350" cy="227935"/>
          </a:xfrm>
        </p:grpSpPr>
        <p:grpSp>
          <p:nvGrpSpPr>
            <p:cNvPr id="1318" name="Google Shape;1318;p13"/>
            <p:cNvGrpSpPr/>
            <p:nvPr/>
          </p:nvGrpSpPr>
          <p:grpSpPr>
            <a:xfrm>
              <a:off x="3874150" y="66000"/>
              <a:ext cx="4835025" cy="227935"/>
              <a:chOff x="3874150" y="66000"/>
              <a:chExt cx="4835025" cy="227935"/>
            </a:xfrm>
          </p:grpSpPr>
          <p:grpSp>
            <p:nvGrpSpPr>
              <p:cNvPr id="1319" name="Google Shape;1319;p13"/>
              <p:cNvGrpSpPr/>
              <p:nvPr/>
            </p:nvGrpSpPr>
            <p:grpSpPr>
              <a:xfrm>
                <a:off x="3874150" y="66000"/>
                <a:ext cx="4835025" cy="227935"/>
                <a:chOff x="3874150" y="66000"/>
                <a:chExt cx="4835025" cy="227935"/>
              </a:xfrm>
            </p:grpSpPr>
            <p:grpSp>
              <p:nvGrpSpPr>
                <p:cNvPr id="1320" name="Google Shape;1320;p13"/>
                <p:cNvGrpSpPr/>
                <p:nvPr/>
              </p:nvGrpSpPr>
              <p:grpSpPr>
                <a:xfrm>
                  <a:off x="7841075" y="66000"/>
                  <a:ext cx="868100" cy="227400"/>
                  <a:chOff x="7841075" y="66000"/>
                  <a:chExt cx="868100" cy="227400"/>
                </a:xfrm>
              </p:grpSpPr>
              <p:sp>
                <p:nvSpPr>
                  <p:cNvPr id="1321" name="Google Shape;1321;p13"/>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3"/>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3"/>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3"/>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3"/>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3"/>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3"/>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3"/>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3"/>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3"/>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3"/>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3"/>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3"/>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3"/>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3"/>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3"/>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7" name="Google Shape;1337;p13"/>
                <p:cNvGrpSpPr/>
                <p:nvPr/>
              </p:nvGrpSpPr>
              <p:grpSpPr>
                <a:xfrm>
                  <a:off x="3874150" y="66000"/>
                  <a:ext cx="868100" cy="227400"/>
                  <a:chOff x="7841075" y="66000"/>
                  <a:chExt cx="868100" cy="227400"/>
                </a:xfrm>
              </p:grpSpPr>
              <p:sp>
                <p:nvSpPr>
                  <p:cNvPr id="1338" name="Google Shape;1338;p13"/>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3"/>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3"/>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3"/>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3"/>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3"/>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3"/>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3"/>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3"/>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3"/>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3"/>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3"/>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3"/>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3"/>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3"/>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3"/>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4" name="Google Shape;1354;p13"/>
                <p:cNvSpPr/>
                <p:nvPr/>
              </p:nvSpPr>
              <p:spPr>
                <a:xfrm>
                  <a:off x="4694808" y="66535"/>
                  <a:ext cx="3193500" cy="227400"/>
                </a:xfrm>
                <a:prstGeom prst="parallelogram">
                  <a:avLst>
                    <a:gd name="adj" fmla="val 3597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13"/>
              <p:cNvGrpSpPr/>
              <p:nvPr/>
            </p:nvGrpSpPr>
            <p:grpSpPr>
              <a:xfrm>
                <a:off x="5857627" y="114513"/>
                <a:ext cx="868100" cy="135007"/>
                <a:chOff x="7841075" y="69893"/>
                <a:chExt cx="868100" cy="227400"/>
              </a:xfrm>
            </p:grpSpPr>
            <p:sp>
              <p:nvSpPr>
                <p:cNvPr id="1356" name="Google Shape;1356;p13"/>
                <p:cNvSpPr/>
                <p:nvPr/>
              </p:nvSpPr>
              <p:spPr>
                <a:xfrm>
                  <a:off x="784107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3"/>
                <p:cNvSpPr/>
                <p:nvPr/>
              </p:nvSpPr>
              <p:spPr>
                <a:xfrm>
                  <a:off x="789148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3"/>
                <p:cNvSpPr/>
                <p:nvPr/>
              </p:nvSpPr>
              <p:spPr>
                <a:xfrm>
                  <a:off x="794190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3"/>
                <p:cNvSpPr/>
                <p:nvPr/>
              </p:nvSpPr>
              <p:spPr>
                <a:xfrm>
                  <a:off x="799231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3"/>
                <p:cNvSpPr/>
                <p:nvPr/>
              </p:nvSpPr>
              <p:spPr>
                <a:xfrm>
                  <a:off x="804272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3"/>
                <p:cNvSpPr/>
                <p:nvPr/>
              </p:nvSpPr>
              <p:spPr>
                <a:xfrm>
                  <a:off x="809314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3"/>
                <p:cNvSpPr/>
                <p:nvPr/>
              </p:nvSpPr>
              <p:spPr>
                <a:xfrm>
                  <a:off x="814355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3"/>
                <p:cNvSpPr/>
                <p:nvPr/>
              </p:nvSpPr>
              <p:spPr>
                <a:xfrm>
                  <a:off x="824438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3"/>
                <p:cNvSpPr/>
                <p:nvPr/>
              </p:nvSpPr>
              <p:spPr>
                <a:xfrm>
                  <a:off x="839562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3"/>
                <p:cNvSpPr/>
                <p:nvPr/>
              </p:nvSpPr>
              <p:spPr>
                <a:xfrm>
                  <a:off x="854686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3"/>
                <p:cNvSpPr/>
                <p:nvPr/>
              </p:nvSpPr>
              <p:spPr>
                <a:xfrm>
                  <a:off x="859727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3"/>
                <p:cNvSpPr/>
                <p:nvPr/>
              </p:nvSpPr>
              <p:spPr>
                <a:xfrm>
                  <a:off x="819396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3"/>
                <p:cNvSpPr/>
                <p:nvPr/>
              </p:nvSpPr>
              <p:spPr>
                <a:xfrm>
                  <a:off x="829479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3"/>
                <p:cNvSpPr/>
                <p:nvPr/>
              </p:nvSpPr>
              <p:spPr>
                <a:xfrm>
                  <a:off x="844603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3"/>
                <p:cNvSpPr/>
                <p:nvPr/>
              </p:nvSpPr>
              <p:spPr>
                <a:xfrm>
                  <a:off x="834520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3"/>
                <p:cNvSpPr/>
                <p:nvPr/>
              </p:nvSpPr>
              <p:spPr>
                <a:xfrm>
                  <a:off x="8496449"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72" name="Google Shape;1372;p13"/>
            <p:cNvSpPr/>
            <p:nvPr/>
          </p:nvSpPr>
          <p:spPr>
            <a:xfrm>
              <a:off x="35871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3"/>
            <p:cNvSpPr/>
            <p:nvPr/>
          </p:nvSpPr>
          <p:spPr>
            <a:xfrm>
              <a:off x="33235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3"/>
            <p:cNvSpPr/>
            <p:nvPr/>
          </p:nvSpPr>
          <p:spPr>
            <a:xfrm>
              <a:off x="30599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75" name="Google Shape;1375;p13"/>
            <p:cNvCxnSpPr/>
            <p:nvPr/>
          </p:nvCxnSpPr>
          <p:spPr>
            <a:xfrm>
              <a:off x="447825" y="168230"/>
              <a:ext cx="2516400" cy="0"/>
            </a:xfrm>
            <a:prstGeom prst="straightConnector1">
              <a:avLst/>
            </a:prstGeom>
            <a:noFill/>
            <a:ln w="19050" cap="flat" cmpd="sng">
              <a:solidFill>
                <a:schemeClr val="dk2"/>
              </a:solidFill>
              <a:prstDash val="solid"/>
              <a:round/>
              <a:headEnd type="none" w="med" len="med"/>
              <a:tailEnd type="none" w="med" len="med"/>
            </a:ln>
          </p:spPr>
        </p:cxnSp>
      </p:grpSp>
      <p:grpSp>
        <p:nvGrpSpPr>
          <p:cNvPr id="1376" name="Google Shape;1376;p13"/>
          <p:cNvGrpSpPr/>
          <p:nvPr/>
        </p:nvGrpSpPr>
        <p:grpSpPr>
          <a:xfrm>
            <a:off x="170625" y="293597"/>
            <a:ext cx="135000" cy="4556147"/>
            <a:chOff x="170625" y="293597"/>
            <a:chExt cx="135000" cy="4556147"/>
          </a:xfrm>
        </p:grpSpPr>
        <p:sp>
          <p:nvSpPr>
            <p:cNvPr id="1377" name="Google Shape;1377;p13"/>
            <p:cNvSpPr/>
            <p:nvPr/>
          </p:nvSpPr>
          <p:spPr>
            <a:xfrm flipH="1">
              <a:off x="170625" y="29359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3"/>
            <p:cNvSpPr/>
            <p:nvPr/>
          </p:nvSpPr>
          <p:spPr>
            <a:xfrm flipH="1">
              <a:off x="170625" y="52166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3"/>
            <p:cNvSpPr/>
            <p:nvPr/>
          </p:nvSpPr>
          <p:spPr>
            <a:xfrm flipH="1">
              <a:off x="170625" y="74972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3"/>
            <p:cNvSpPr/>
            <p:nvPr/>
          </p:nvSpPr>
          <p:spPr>
            <a:xfrm flipH="1">
              <a:off x="170625" y="97779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81" name="Google Shape;1381;p13"/>
            <p:cNvCxnSpPr/>
            <p:nvPr/>
          </p:nvCxnSpPr>
          <p:spPr>
            <a:xfrm>
              <a:off x="238125" y="1295200"/>
              <a:ext cx="0" cy="2556000"/>
            </a:xfrm>
            <a:prstGeom prst="straightConnector1">
              <a:avLst/>
            </a:prstGeom>
            <a:noFill/>
            <a:ln w="19050" cap="flat" cmpd="sng">
              <a:solidFill>
                <a:schemeClr val="dk2"/>
              </a:solidFill>
              <a:prstDash val="solid"/>
              <a:round/>
              <a:headEnd type="none" w="med" len="med"/>
              <a:tailEnd type="none" w="med" len="med"/>
            </a:ln>
          </p:spPr>
        </p:cxnSp>
        <p:sp>
          <p:nvSpPr>
            <p:cNvPr id="1382" name="Google Shape;1382;p13"/>
            <p:cNvSpPr/>
            <p:nvPr/>
          </p:nvSpPr>
          <p:spPr>
            <a:xfrm flipH="1">
              <a:off x="170625" y="40305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3"/>
            <p:cNvSpPr/>
            <p:nvPr/>
          </p:nvSpPr>
          <p:spPr>
            <a:xfrm flipH="1">
              <a:off x="170625" y="425861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3"/>
            <p:cNvSpPr/>
            <p:nvPr/>
          </p:nvSpPr>
          <p:spPr>
            <a:xfrm flipH="1">
              <a:off x="170625" y="448667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3"/>
            <p:cNvSpPr/>
            <p:nvPr/>
          </p:nvSpPr>
          <p:spPr>
            <a:xfrm flipH="1">
              <a:off x="170625" y="471474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6" name="Google Shape;1386;p13"/>
          <p:cNvGrpSpPr/>
          <p:nvPr/>
        </p:nvGrpSpPr>
        <p:grpSpPr>
          <a:xfrm rot="10800000">
            <a:off x="434450" y="4843400"/>
            <a:ext cx="8271950" cy="227400"/>
            <a:chOff x="437225" y="66000"/>
            <a:chExt cx="8271950" cy="227400"/>
          </a:xfrm>
        </p:grpSpPr>
        <p:grpSp>
          <p:nvGrpSpPr>
            <p:cNvPr id="1387" name="Google Shape;1387;p13"/>
            <p:cNvGrpSpPr/>
            <p:nvPr/>
          </p:nvGrpSpPr>
          <p:grpSpPr>
            <a:xfrm>
              <a:off x="3874150" y="66000"/>
              <a:ext cx="4835025" cy="227400"/>
              <a:chOff x="3874150" y="66000"/>
              <a:chExt cx="4835025" cy="227400"/>
            </a:xfrm>
          </p:grpSpPr>
          <p:grpSp>
            <p:nvGrpSpPr>
              <p:cNvPr id="1388" name="Google Shape;1388;p13"/>
              <p:cNvGrpSpPr/>
              <p:nvPr/>
            </p:nvGrpSpPr>
            <p:grpSpPr>
              <a:xfrm>
                <a:off x="3874150" y="66000"/>
                <a:ext cx="4835025" cy="227400"/>
                <a:chOff x="3874150" y="66000"/>
                <a:chExt cx="4835025" cy="227400"/>
              </a:xfrm>
            </p:grpSpPr>
            <p:grpSp>
              <p:nvGrpSpPr>
                <p:cNvPr id="1389" name="Google Shape;1389;p13"/>
                <p:cNvGrpSpPr/>
                <p:nvPr/>
              </p:nvGrpSpPr>
              <p:grpSpPr>
                <a:xfrm>
                  <a:off x="7841075" y="66000"/>
                  <a:ext cx="868100" cy="227400"/>
                  <a:chOff x="7841075" y="66000"/>
                  <a:chExt cx="868100" cy="227400"/>
                </a:xfrm>
              </p:grpSpPr>
              <p:sp>
                <p:nvSpPr>
                  <p:cNvPr id="1390" name="Google Shape;1390;p13"/>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3"/>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3"/>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3"/>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3"/>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3"/>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3"/>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3"/>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3"/>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3"/>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3"/>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3"/>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3"/>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3"/>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3"/>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3"/>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13"/>
                <p:cNvGrpSpPr/>
                <p:nvPr/>
              </p:nvGrpSpPr>
              <p:grpSpPr>
                <a:xfrm>
                  <a:off x="3874150" y="66000"/>
                  <a:ext cx="868100" cy="227400"/>
                  <a:chOff x="7841075" y="66000"/>
                  <a:chExt cx="868100" cy="227400"/>
                </a:xfrm>
              </p:grpSpPr>
              <p:sp>
                <p:nvSpPr>
                  <p:cNvPr id="1407" name="Google Shape;1407;p13"/>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3"/>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3"/>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3"/>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3"/>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3"/>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3"/>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3"/>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3"/>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3"/>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3"/>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3"/>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3"/>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3"/>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3"/>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3"/>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3" name="Google Shape;1423;p13"/>
                <p:cNvSpPr/>
                <p:nvPr/>
              </p:nvSpPr>
              <p:spPr>
                <a:xfrm>
                  <a:off x="4694808" y="66000"/>
                  <a:ext cx="3193500" cy="227400"/>
                </a:xfrm>
                <a:prstGeom prst="parallelogram">
                  <a:avLst>
                    <a:gd name="adj" fmla="val 3597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4" name="Google Shape;1424;p13"/>
              <p:cNvGrpSpPr/>
              <p:nvPr/>
            </p:nvGrpSpPr>
            <p:grpSpPr>
              <a:xfrm>
                <a:off x="5857627" y="112202"/>
                <a:ext cx="868100" cy="135007"/>
                <a:chOff x="7841075" y="66000"/>
                <a:chExt cx="868100" cy="227400"/>
              </a:xfrm>
            </p:grpSpPr>
            <p:sp>
              <p:nvSpPr>
                <p:cNvPr id="1425" name="Google Shape;1425;p13"/>
                <p:cNvSpPr/>
                <p:nvPr/>
              </p:nvSpPr>
              <p:spPr>
                <a:xfrm>
                  <a:off x="784107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3"/>
                <p:cNvSpPr/>
                <p:nvPr/>
              </p:nvSpPr>
              <p:spPr>
                <a:xfrm>
                  <a:off x="789148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3"/>
                <p:cNvSpPr/>
                <p:nvPr/>
              </p:nvSpPr>
              <p:spPr>
                <a:xfrm>
                  <a:off x="794190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3"/>
                <p:cNvSpPr/>
                <p:nvPr/>
              </p:nvSpPr>
              <p:spPr>
                <a:xfrm>
                  <a:off x="799231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3"/>
                <p:cNvSpPr/>
                <p:nvPr/>
              </p:nvSpPr>
              <p:spPr>
                <a:xfrm>
                  <a:off x="804272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3"/>
                <p:cNvSpPr/>
                <p:nvPr/>
              </p:nvSpPr>
              <p:spPr>
                <a:xfrm>
                  <a:off x="809314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3"/>
                <p:cNvSpPr/>
                <p:nvPr/>
              </p:nvSpPr>
              <p:spPr>
                <a:xfrm>
                  <a:off x="814355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3"/>
                <p:cNvSpPr/>
                <p:nvPr/>
              </p:nvSpPr>
              <p:spPr>
                <a:xfrm>
                  <a:off x="824438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3"/>
                <p:cNvSpPr/>
                <p:nvPr/>
              </p:nvSpPr>
              <p:spPr>
                <a:xfrm>
                  <a:off x="839562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3"/>
                <p:cNvSpPr/>
                <p:nvPr/>
              </p:nvSpPr>
              <p:spPr>
                <a:xfrm>
                  <a:off x="854686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3"/>
                <p:cNvSpPr/>
                <p:nvPr/>
              </p:nvSpPr>
              <p:spPr>
                <a:xfrm>
                  <a:off x="859727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3"/>
                <p:cNvSpPr/>
                <p:nvPr/>
              </p:nvSpPr>
              <p:spPr>
                <a:xfrm>
                  <a:off x="819396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3"/>
                <p:cNvSpPr/>
                <p:nvPr/>
              </p:nvSpPr>
              <p:spPr>
                <a:xfrm>
                  <a:off x="829479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3"/>
                <p:cNvSpPr/>
                <p:nvPr/>
              </p:nvSpPr>
              <p:spPr>
                <a:xfrm>
                  <a:off x="844603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3"/>
                <p:cNvSpPr/>
                <p:nvPr/>
              </p:nvSpPr>
              <p:spPr>
                <a:xfrm>
                  <a:off x="834520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3"/>
                <p:cNvSpPr/>
                <p:nvPr/>
              </p:nvSpPr>
              <p:spPr>
                <a:xfrm>
                  <a:off x="8496449"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41" name="Google Shape;1441;p13"/>
            <p:cNvSpPr/>
            <p:nvPr/>
          </p:nvSpPr>
          <p:spPr>
            <a:xfrm>
              <a:off x="35871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3"/>
            <p:cNvSpPr/>
            <p:nvPr/>
          </p:nvSpPr>
          <p:spPr>
            <a:xfrm>
              <a:off x="33235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3"/>
            <p:cNvSpPr/>
            <p:nvPr/>
          </p:nvSpPr>
          <p:spPr>
            <a:xfrm>
              <a:off x="30599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4" name="Google Shape;1444;p13"/>
            <p:cNvCxnSpPr/>
            <p:nvPr/>
          </p:nvCxnSpPr>
          <p:spPr>
            <a:xfrm>
              <a:off x="437225" y="168225"/>
              <a:ext cx="2533500" cy="0"/>
            </a:xfrm>
            <a:prstGeom prst="straightConnector1">
              <a:avLst/>
            </a:prstGeom>
            <a:noFill/>
            <a:ln w="19050" cap="flat" cmpd="sng">
              <a:solidFill>
                <a:schemeClr val="dk2"/>
              </a:solidFill>
              <a:prstDash val="solid"/>
              <a:round/>
              <a:headEnd type="none" w="med" len="med"/>
              <a:tailEnd type="none" w="med" len="med"/>
            </a:ln>
          </p:spPr>
        </p:cxnSp>
      </p:grpSp>
      <p:grpSp>
        <p:nvGrpSpPr>
          <p:cNvPr id="1445" name="Google Shape;1445;p13"/>
          <p:cNvGrpSpPr/>
          <p:nvPr/>
        </p:nvGrpSpPr>
        <p:grpSpPr>
          <a:xfrm>
            <a:off x="8838375" y="293597"/>
            <a:ext cx="135000" cy="4556147"/>
            <a:chOff x="8838375" y="293597"/>
            <a:chExt cx="135000" cy="4556147"/>
          </a:xfrm>
        </p:grpSpPr>
        <p:grpSp>
          <p:nvGrpSpPr>
            <p:cNvPr id="1446" name="Google Shape;1446;p13"/>
            <p:cNvGrpSpPr/>
            <p:nvPr/>
          </p:nvGrpSpPr>
          <p:grpSpPr>
            <a:xfrm>
              <a:off x="8838375" y="293597"/>
              <a:ext cx="135000" cy="4556147"/>
              <a:chOff x="8838375" y="293597"/>
              <a:chExt cx="135000" cy="4556147"/>
            </a:xfrm>
          </p:grpSpPr>
          <p:sp>
            <p:nvSpPr>
              <p:cNvPr id="1447" name="Google Shape;1447;p13"/>
              <p:cNvSpPr/>
              <p:nvPr/>
            </p:nvSpPr>
            <p:spPr>
              <a:xfrm>
                <a:off x="8838375" y="29359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3"/>
              <p:cNvSpPr/>
              <p:nvPr/>
            </p:nvSpPr>
            <p:spPr>
              <a:xfrm>
                <a:off x="8838375" y="52166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3"/>
              <p:cNvSpPr/>
              <p:nvPr/>
            </p:nvSpPr>
            <p:spPr>
              <a:xfrm>
                <a:off x="8838375" y="74972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3"/>
              <p:cNvSpPr/>
              <p:nvPr/>
            </p:nvSpPr>
            <p:spPr>
              <a:xfrm>
                <a:off x="8838375" y="97779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3"/>
              <p:cNvSpPr/>
              <p:nvPr/>
            </p:nvSpPr>
            <p:spPr>
              <a:xfrm>
                <a:off x="8838375" y="40305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3"/>
              <p:cNvSpPr/>
              <p:nvPr/>
            </p:nvSpPr>
            <p:spPr>
              <a:xfrm>
                <a:off x="8838375" y="425861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3"/>
              <p:cNvSpPr/>
              <p:nvPr/>
            </p:nvSpPr>
            <p:spPr>
              <a:xfrm>
                <a:off x="8838375" y="448667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3"/>
              <p:cNvSpPr/>
              <p:nvPr/>
            </p:nvSpPr>
            <p:spPr>
              <a:xfrm>
                <a:off x="8838375" y="471474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55" name="Google Shape;1455;p13"/>
            <p:cNvCxnSpPr/>
            <p:nvPr/>
          </p:nvCxnSpPr>
          <p:spPr>
            <a:xfrm>
              <a:off x="8912550" y="1295200"/>
              <a:ext cx="0" cy="2556000"/>
            </a:xfrm>
            <a:prstGeom prst="straightConnector1">
              <a:avLst/>
            </a:prstGeom>
            <a:noFill/>
            <a:ln w="19050" cap="flat" cmpd="sng">
              <a:solidFill>
                <a:schemeClr val="dk2"/>
              </a:solidFill>
              <a:prstDash val="solid"/>
              <a:round/>
              <a:headEnd type="none" w="med" len="med"/>
              <a:tailEnd type="none" w="med" len="med"/>
            </a:ln>
          </p:spPr>
        </p:cxnSp>
      </p:grpSp>
      <p:sp>
        <p:nvSpPr>
          <p:cNvPr id="1456" name="Google Shape;1456;p13"/>
          <p:cNvSpPr txBox="1">
            <a:spLocks noGrp="1"/>
          </p:cNvSpPr>
          <p:nvPr>
            <p:ph type="title" hasCustomPrompt="1"/>
          </p:nvPr>
        </p:nvSpPr>
        <p:spPr>
          <a:xfrm>
            <a:off x="1480894" y="1149600"/>
            <a:ext cx="951900" cy="593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457" name="Google Shape;1457;p13"/>
          <p:cNvSpPr txBox="1">
            <a:spLocks noGrp="1"/>
          </p:cNvSpPr>
          <p:nvPr>
            <p:ph type="subTitle" idx="1"/>
          </p:nvPr>
        </p:nvSpPr>
        <p:spPr>
          <a:xfrm>
            <a:off x="715100" y="2098148"/>
            <a:ext cx="24837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58" name="Google Shape;1458;p13"/>
          <p:cNvSpPr txBox="1">
            <a:spLocks noGrp="1"/>
          </p:cNvSpPr>
          <p:nvPr>
            <p:ph type="title" idx="2" hasCustomPrompt="1"/>
          </p:nvPr>
        </p:nvSpPr>
        <p:spPr>
          <a:xfrm>
            <a:off x="4096063" y="1149600"/>
            <a:ext cx="951900" cy="593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459" name="Google Shape;1459;p13"/>
          <p:cNvSpPr txBox="1">
            <a:spLocks noGrp="1"/>
          </p:cNvSpPr>
          <p:nvPr>
            <p:ph type="subTitle" idx="3"/>
          </p:nvPr>
        </p:nvSpPr>
        <p:spPr>
          <a:xfrm>
            <a:off x="3330216" y="2098148"/>
            <a:ext cx="24837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60" name="Google Shape;1460;p13"/>
          <p:cNvSpPr txBox="1">
            <a:spLocks noGrp="1"/>
          </p:cNvSpPr>
          <p:nvPr>
            <p:ph type="title" idx="4" hasCustomPrompt="1"/>
          </p:nvPr>
        </p:nvSpPr>
        <p:spPr>
          <a:xfrm>
            <a:off x="1480894" y="2938994"/>
            <a:ext cx="951900" cy="593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461" name="Google Shape;1461;p13"/>
          <p:cNvSpPr txBox="1">
            <a:spLocks noGrp="1"/>
          </p:cNvSpPr>
          <p:nvPr>
            <p:ph type="subTitle" idx="5"/>
          </p:nvPr>
        </p:nvSpPr>
        <p:spPr>
          <a:xfrm>
            <a:off x="715100" y="3900493"/>
            <a:ext cx="24837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62" name="Google Shape;1462;p13"/>
          <p:cNvSpPr txBox="1">
            <a:spLocks noGrp="1"/>
          </p:cNvSpPr>
          <p:nvPr>
            <p:ph type="title" idx="6" hasCustomPrompt="1"/>
          </p:nvPr>
        </p:nvSpPr>
        <p:spPr>
          <a:xfrm>
            <a:off x="4096063" y="2938994"/>
            <a:ext cx="951900" cy="593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463" name="Google Shape;1463;p13"/>
          <p:cNvSpPr txBox="1">
            <a:spLocks noGrp="1"/>
          </p:cNvSpPr>
          <p:nvPr>
            <p:ph type="subTitle" idx="7"/>
          </p:nvPr>
        </p:nvSpPr>
        <p:spPr>
          <a:xfrm>
            <a:off x="3330216" y="3900493"/>
            <a:ext cx="24837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64" name="Google Shape;1464;p13"/>
          <p:cNvSpPr txBox="1">
            <a:spLocks noGrp="1"/>
          </p:cNvSpPr>
          <p:nvPr>
            <p:ph type="subTitle" idx="8"/>
          </p:nvPr>
        </p:nvSpPr>
        <p:spPr>
          <a:xfrm>
            <a:off x="715153" y="1615375"/>
            <a:ext cx="24837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B612 Mono"/>
                <a:ea typeface="B612 Mono"/>
                <a:cs typeface="B612 Mono"/>
                <a:sym typeface="B612 Mon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65" name="Google Shape;1465;p13"/>
          <p:cNvSpPr txBox="1">
            <a:spLocks noGrp="1"/>
          </p:cNvSpPr>
          <p:nvPr>
            <p:ph type="subTitle" idx="9"/>
          </p:nvPr>
        </p:nvSpPr>
        <p:spPr>
          <a:xfrm>
            <a:off x="3330216" y="1615375"/>
            <a:ext cx="24837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B612 Mono"/>
                <a:ea typeface="B612 Mono"/>
                <a:cs typeface="B612 Mono"/>
                <a:sym typeface="B612 Mon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66" name="Google Shape;1466;p13"/>
          <p:cNvSpPr txBox="1">
            <a:spLocks noGrp="1"/>
          </p:cNvSpPr>
          <p:nvPr>
            <p:ph type="subTitle" idx="13"/>
          </p:nvPr>
        </p:nvSpPr>
        <p:spPr>
          <a:xfrm>
            <a:off x="715153" y="3421543"/>
            <a:ext cx="24837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B612 Mono"/>
                <a:ea typeface="B612 Mono"/>
                <a:cs typeface="B612 Mono"/>
                <a:sym typeface="B612 Mon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67" name="Google Shape;1467;p13"/>
          <p:cNvSpPr txBox="1">
            <a:spLocks noGrp="1"/>
          </p:cNvSpPr>
          <p:nvPr>
            <p:ph type="subTitle" idx="14"/>
          </p:nvPr>
        </p:nvSpPr>
        <p:spPr>
          <a:xfrm>
            <a:off x="3330216" y="3421543"/>
            <a:ext cx="24837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B612 Mono"/>
                <a:ea typeface="B612 Mono"/>
                <a:cs typeface="B612 Mono"/>
                <a:sym typeface="B612 Mon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68" name="Google Shape;1468;p13"/>
          <p:cNvSpPr txBox="1">
            <a:spLocks noGrp="1"/>
          </p:cNvSpPr>
          <p:nvPr>
            <p:ph type="title" idx="15" hasCustomPrompt="1"/>
          </p:nvPr>
        </p:nvSpPr>
        <p:spPr>
          <a:xfrm>
            <a:off x="6711126" y="1149600"/>
            <a:ext cx="951900" cy="593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469" name="Google Shape;1469;p13"/>
          <p:cNvSpPr txBox="1">
            <a:spLocks noGrp="1"/>
          </p:cNvSpPr>
          <p:nvPr>
            <p:ph type="subTitle" idx="16"/>
          </p:nvPr>
        </p:nvSpPr>
        <p:spPr>
          <a:xfrm>
            <a:off x="5945279" y="2098148"/>
            <a:ext cx="24837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70" name="Google Shape;1470;p13"/>
          <p:cNvSpPr txBox="1">
            <a:spLocks noGrp="1"/>
          </p:cNvSpPr>
          <p:nvPr>
            <p:ph type="title" idx="17" hasCustomPrompt="1"/>
          </p:nvPr>
        </p:nvSpPr>
        <p:spPr>
          <a:xfrm>
            <a:off x="6711126" y="2938994"/>
            <a:ext cx="951900" cy="593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471" name="Google Shape;1471;p13"/>
          <p:cNvSpPr txBox="1">
            <a:spLocks noGrp="1"/>
          </p:cNvSpPr>
          <p:nvPr>
            <p:ph type="subTitle" idx="18"/>
          </p:nvPr>
        </p:nvSpPr>
        <p:spPr>
          <a:xfrm>
            <a:off x="5945279" y="3900493"/>
            <a:ext cx="24837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72" name="Google Shape;1472;p13"/>
          <p:cNvSpPr txBox="1">
            <a:spLocks noGrp="1"/>
          </p:cNvSpPr>
          <p:nvPr>
            <p:ph type="subTitle" idx="19"/>
          </p:nvPr>
        </p:nvSpPr>
        <p:spPr>
          <a:xfrm>
            <a:off x="5945279" y="1615375"/>
            <a:ext cx="24837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B612 Mono"/>
                <a:ea typeface="B612 Mono"/>
                <a:cs typeface="B612 Mono"/>
                <a:sym typeface="B612 Mon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73" name="Google Shape;1473;p13"/>
          <p:cNvSpPr txBox="1">
            <a:spLocks noGrp="1"/>
          </p:cNvSpPr>
          <p:nvPr>
            <p:ph type="subTitle" idx="20"/>
          </p:nvPr>
        </p:nvSpPr>
        <p:spPr>
          <a:xfrm>
            <a:off x="5945279" y="3421543"/>
            <a:ext cx="24837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B612 Mono"/>
                <a:ea typeface="B612 Mono"/>
                <a:cs typeface="B612 Mono"/>
                <a:sym typeface="B612 Mon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74" name="Google Shape;1474;p13"/>
          <p:cNvSpPr txBox="1">
            <a:spLocks noGrp="1"/>
          </p:cNvSpPr>
          <p:nvPr>
            <p:ph type="title" idx="21"/>
          </p:nvPr>
        </p:nvSpPr>
        <p:spPr>
          <a:xfrm>
            <a:off x="715100" y="471606"/>
            <a:ext cx="77139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500"/>
              <a:buFont typeface="Shrikhand"/>
              <a:buNone/>
              <a:defRPr>
                <a:solidFill>
                  <a:schemeClr val="dk1"/>
                </a:solidFill>
              </a:defRPr>
            </a:lvl1pPr>
            <a:lvl2pPr lvl="1"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908"/>
        <p:cNvGrpSpPr/>
        <p:nvPr/>
      </p:nvGrpSpPr>
      <p:grpSpPr>
        <a:xfrm>
          <a:off x="0" y="0"/>
          <a:ext cx="0" cy="0"/>
          <a:chOff x="0" y="0"/>
          <a:chExt cx="0" cy="0"/>
        </a:xfrm>
      </p:grpSpPr>
      <p:grpSp>
        <p:nvGrpSpPr>
          <p:cNvPr id="1909" name="Google Shape;1909;p17"/>
          <p:cNvGrpSpPr/>
          <p:nvPr/>
        </p:nvGrpSpPr>
        <p:grpSpPr>
          <a:xfrm>
            <a:off x="170625" y="72645"/>
            <a:ext cx="8802750" cy="4998155"/>
            <a:chOff x="170625" y="72645"/>
            <a:chExt cx="8802750" cy="4998155"/>
          </a:xfrm>
        </p:grpSpPr>
        <p:grpSp>
          <p:nvGrpSpPr>
            <p:cNvPr id="1910" name="Google Shape;1910;p17"/>
            <p:cNvGrpSpPr/>
            <p:nvPr/>
          </p:nvGrpSpPr>
          <p:grpSpPr>
            <a:xfrm>
              <a:off x="170625" y="72645"/>
              <a:ext cx="8802750" cy="4998155"/>
              <a:chOff x="170625" y="72645"/>
              <a:chExt cx="8802750" cy="4998155"/>
            </a:xfrm>
          </p:grpSpPr>
          <p:sp>
            <p:nvSpPr>
              <p:cNvPr id="1911" name="Google Shape;1911;p17"/>
              <p:cNvSpPr/>
              <p:nvPr/>
            </p:nvSpPr>
            <p:spPr>
              <a:xfrm>
                <a:off x="434525" y="293600"/>
                <a:ext cx="8274600" cy="4556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2" name="Google Shape;1912;p17"/>
              <p:cNvGrpSpPr/>
              <p:nvPr/>
            </p:nvGrpSpPr>
            <p:grpSpPr>
              <a:xfrm>
                <a:off x="447825" y="72645"/>
                <a:ext cx="8261350" cy="227935"/>
                <a:chOff x="447825" y="66000"/>
                <a:chExt cx="8261350" cy="227935"/>
              </a:xfrm>
            </p:grpSpPr>
            <p:grpSp>
              <p:nvGrpSpPr>
                <p:cNvPr id="1913" name="Google Shape;1913;p17"/>
                <p:cNvGrpSpPr/>
                <p:nvPr/>
              </p:nvGrpSpPr>
              <p:grpSpPr>
                <a:xfrm>
                  <a:off x="3874150" y="66000"/>
                  <a:ext cx="4835025" cy="227935"/>
                  <a:chOff x="3874150" y="66000"/>
                  <a:chExt cx="4835025" cy="227935"/>
                </a:xfrm>
              </p:grpSpPr>
              <p:grpSp>
                <p:nvGrpSpPr>
                  <p:cNvPr id="1914" name="Google Shape;1914;p17"/>
                  <p:cNvGrpSpPr/>
                  <p:nvPr/>
                </p:nvGrpSpPr>
                <p:grpSpPr>
                  <a:xfrm>
                    <a:off x="3874150" y="66000"/>
                    <a:ext cx="4835025" cy="227935"/>
                    <a:chOff x="3874150" y="66000"/>
                    <a:chExt cx="4835025" cy="227935"/>
                  </a:xfrm>
                </p:grpSpPr>
                <p:grpSp>
                  <p:nvGrpSpPr>
                    <p:cNvPr id="1915" name="Google Shape;1915;p17"/>
                    <p:cNvGrpSpPr/>
                    <p:nvPr/>
                  </p:nvGrpSpPr>
                  <p:grpSpPr>
                    <a:xfrm>
                      <a:off x="7841075" y="66000"/>
                      <a:ext cx="868100" cy="227400"/>
                      <a:chOff x="7841075" y="66000"/>
                      <a:chExt cx="868100" cy="227400"/>
                    </a:xfrm>
                  </p:grpSpPr>
                  <p:sp>
                    <p:nvSpPr>
                      <p:cNvPr id="1916" name="Google Shape;1916;p17"/>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17"/>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17"/>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17"/>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17"/>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17"/>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17"/>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17"/>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17"/>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17"/>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17"/>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17"/>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17"/>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17"/>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17"/>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17"/>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2" name="Google Shape;1932;p17"/>
                    <p:cNvGrpSpPr/>
                    <p:nvPr/>
                  </p:nvGrpSpPr>
                  <p:grpSpPr>
                    <a:xfrm>
                      <a:off x="3874150" y="66000"/>
                      <a:ext cx="868100" cy="227400"/>
                      <a:chOff x="7841075" y="66000"/>
                      <a:chExt cx="868100" cy="227400"/>
                    </a:xfrm>
                  </p:grpSpPr>
                  <p:sp>
                    <p:nvSpPr>
                      <p:cNvPr id="1933" name="Google Shape;1933;p17"/>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17"/>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17"/>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17"/>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17"/>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17"/>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17"/>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17"/>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17"/>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17"/>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17"/>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17"/>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17"/>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17"/>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17"/>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17"/>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9" name="Google Shape;1949;p17"/>
                    <p:cNvSpPr/>
                    <p:nvPr/>
                  </p:nvSpPr>
                  <p:spPr>
                    <a:xfrm>
                      <a:off x="4694808" y="66535"/>
                      <a:ext cx="3193500" cy="227400"/>
                    </a:xfrm>
                    <a:prstGeom prst="parallelogram">
                      <a:avLst>
                        <a:gd name="adj" fmla="val 3597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0" name="Google Shape;1950;p17"/>
                  <p:cNvGrpSpPr/>
                  <p:nvPr/>
                </p:nvGrpSpPr>
                <p:grpSpPr>
                  <a:xfrm>
                    <a:off x="5857627" y="114513"/>
                    <a:ext cx="868100" cy="135007"/>
                    <a:chOff x="7841075" y="69893"/>
                    <a:chExt cx="868100" cy="227400"/>
                  </a:xfrm>
                </p:grpSpPr>
                <p:sp>
                  <p:nvSpPr>
                    <p:cNvPr id="1951" name="Google Shape;1951;p17"/>
                    <p:cNvSpPr/>
                    <p:nvPr/>
                  </p:nvSpPr>
                  <p:spPr>
                    <a:xfrm>
                      <a:off x="784107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17"/>
                    <p:cNvSpPr/>
                    <p:nvPr/>
                  </p:nvSpPr>
                  <p:spPr>
                    <a:xfrm>
                      <a:off x="789148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17"/>
                    <p:cNvSpPr/>
                    <p:nvPr/>
                  </p:nvSpPr>
                  <p:spPr>
                    <a:xfrm>
                      <a:off x="794190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17"/>
                    <p:cNvSpPr/>
                    <p:nvPr/>
                  </p:nvSpPr>
                  <p:spPr>
                    <a:xfrm>
                      <a:off x="799231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17"/>
                    <p:cNvSpPr/>
                    <p:nvPr/>
                  </p:nvSpPr>
                  <p:spPr>
                    <a:xfrm>
                      <a:off x="804272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17"/>
                    <p:cNvSpPr/>
                    <p:nvPr/>
                  </p:nvSpPr>
                  <p:spPr>
                    <a:xfrm>
                      <a:off x="809314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17"/>
                    <p:cNvSpPr/>
                    <p:nvPr/>
                  </p:nvSpPr>
                  <p:spPr>
                    <a:xfrm>
                      <a:off x="814355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17"/>
                    <p:cNvSpPr/>
                    <p:nvPr/>
                  </p:nvSpPr>
                  <p:spPr>
                    <a:xfrm>
                      <a:off x="824438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17"/>
                    <p:cNvSpPr/>
                    <p:nvPr/>
                  </p:nvSpPr>
                  <p:spPr>
                    <a:xfrm>
                      <a:off x="839562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17"/>
                    <p:cNvSpPr/>
                    <p:nvPr/>
                  </p:nvSpPr>
                  <p:spPr>
                    <a:xfrm>
                      <a:off x="854686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17"/>
                    <p:cNvSpPr/>
                    <p:nvPr/>
                  </p:nvSpPr>
                  <p:spPr>
                    <a:xfrm>
                      <a:off x="859727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17"/>
                    <p:cNvSpPr/>
                    <p:nvPr/>
                  </p:nvSpPr>
                  <p:spPr>
                    <a:xfrm>
                      <a:off x="819396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17"/>
                    <p:cNvSpPr/>
                    <p:nvPr/>
                  </p:nvSpPr>
                  <p:spPr>
                    <a:xfrm>
                      <a:off x="829479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17"/>
                    <p:cNvSpPr/>
                    <p:nvPr/>
                  </p:nvSpPr>
                  <p:spPr>
                    <a:xfrm>
                      <a:off x="844603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17"/>
                    <p:cNvSpPr/>
                    <p:nvPr/>
                  </p:nvSpPr>
                  <p:spPr>
                    <a:xfrm>
                      <a:off x="834520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17"/>
                    <p:cNvSpPr/>
                    <p:nvPr/>
                  </p:nvSpPr>
                  <p:spPr>
                    <a:xfrm>
                      <a:off x="8496449"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67" name="Google Shape;1967;p17"/>
                <p:cNvSpPr/>
                <p:nvPr/>
              </p:nvSpPr>
              <p:spPr>
                <a:xfrm>
                  <a:off x="35871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17"/>
                <p:cNvSpPr/>
                <p:nvPr/>
              </p:nvSpPr>
              <p:spPr>
                <a:xfrm>
                  <a:off x="33235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17"/>
                <p:cNvSpPr/>
                <p:nvPr/>
              </p:nvSpPr>
              <p:spPr>
                <a:xfrm>
                  <a:off x="30599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70" name="Google Shape;1970;p17"/>
                <p:cNvCxnSpPr/>
                <p:nvPr/>
              </p:nvCxnSpPr>
              <p:spPr>
                <a:xfrm>
                  <a:off x="447825" y="168230"/>
                  <a:ext cx="2516400" cy="0"/>
                </a:xfrm>
                <a:prstGeom prst="straightConnector1">
                  <a:avLst/>
                </a:prstGeom>
                <a:noFill/>
                <a:ln w="19050" cap="flat" cmpd="sng">
                  <a:solidFill>
                    <a:schemeClr val="dk2"/>
                  </a:solidFill>
                  <a:prstDash val="solid"/>
                  <a:round/>
                  <a:headEnd type="none" w="med" len="med"/>
                  <a:tailEnd type="none" w="med" len="med"/>
                </a:ln>
              </p:spPr>
            </p:cxnSp>
          </p:grpSp>
          <p:grpSp>
            <p:nvGrpSpPr>
              <p:cNvPr id="1971" name="Google Shape;1971;p17"/>
              <p:cNvGrpSpPr/>
              <p:nvPr/>
            </p:nvGrpSpPr>
            <p:grpSpPr>
              <a:xfrm>
                <a:off x="8838375" y="293597"/>
                <a:ext cx="135000" cy="4556147"/>
                <a:chOff x="8838375" y="293597"/>
                <a:chExt cx="135000" cy="4556147"/>
              </a:xfrm>
            </p:grpSpPr>
            <p:sp>
              <p:nvSpPr>
                <p:cNvPr id="1972" name="Google Shape;1972;p17"/>
                <p:cNvSpPr/>
                <p:nvPr/>
              </p:nvSpPr>
              <p:spPr>
                <a:xfrm>
                  <a:off x="8838375" y="29359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17"/>
                <p:cNvSpPr/>
                <p:nvPr/>
              </p:nvSpPr>
              <p:spPr>
                <a:xfrm>
                  <a:off x="8838375" y="52166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17"/>
                <p:cNvSpPr/>
                <p:nvPr/>
              </p:nvSpPr>
              <p:spPr>
                <a:xfrm>
                  <a:off x="8838375" y="74972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17"/>
                <p:cNvSpPr/>
                <p:nvPr/>
              </p:nvSpPr>
              <p:spPr>
                <a:xfrm>
                  <a:off x="8838375" y="97779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17"/>
                <p:cNvSpPr/>
                <p:nvPr/>
              </p:nvSpPr>
              <p:spPr>
                <a:xfrm>
                  <a:off x="8838375" y="40305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17"/>
                <p:cNvSpPr/>
                <p:nvPr/>
              </p:nvSpPr>
              <p:spPr>
                <a:xfrm>
                  <a:off x="8838375" y="425861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17"/>
                <p:cNvSpPr/>
                <p:nvPr/>
              </p:nvSpPr>
              <p:spPr>
                <a:xfrm>
                  <a:off x="8838375" y="448667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17"/>
                <p:cNvSpPr/>
                <p:nvPr/>
              </p:nvSpPr>
              <p:spPr>
                <a:xfrm>
                  <a:off x="8838375" y="471474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0" name="Google Shape;1980;p17"/>
              <p:cNvGrpSpPr/>
              <p:nvPr/>
            </p:nvGrpSpPr>
            <p:grpSpPr>
              <a:xfrm>
                <a:off x="170625" y="293597"/>
                <a:ext cx="135000" cy="4556147"/>
                <a:chOff x="170625" y="293597"/>
                <a:chExt cx="135000" cy="4556147"/>
              </a:xfrm>
            </p:grpSpPr>
            <p:sp>
              <p:nvSpPr>
                <p:cNvPr id="1981" name="Google Shape;1981;p17"/>
                <p:cNvSpPr/>
                <p:nvPr/>
              </p:nvSpPr>
              <p:spPr>
                <a:xfrm flipH="1">
                  <a:off x="170625" y="29359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17"/>
                <p:cNvSpPr/>
                <p:nvPr/>
              </p:nvSpPr>
              <p:spPr>
                <a:xfrm flipH="1">
                  <a:off x="170625" y="52166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17"/>
                <p:cNvSpPr/>
                <p:nvPr/>
              </p:nvSpPr>
              <p:spPr>
                <a:xfrm flipH="1">
                  <a:off x="170625" y="74972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17"/>
                <p:cNvSpPr/>
                <p:nvPr/>
              </p:nvSpPr>
              <p:spPr>
                <a:xfrm flipH="1">
                  <a:off x="170625" y="97779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85" name="Google Shape;1985;p17"/>
                <p:cNvCxnSpPr/>
                <p:nvPr/>
              </p:nvCxnSpPr>
              <p:spPr>
                <a:xfrm>
                  <a:off x="238125" y="1295200"/>
                  <a:ext cx="0" cy="2556000"/>
                </a:xfrm>
                <a:prstGeom prst="straightConnector1">
                  <a:avLst/>
                </a:prstGeom>
                <a:noFill/>
                <a:ln w="19050" cap="flat" cmpd="sng">
                  <a:solidFill>
                    <a:schemeClr val="dk2"/>
                  </a:solidFill>
                  <a:prstDash val="solid"/>
                  <a:round/>
                  <a:headEnd type="none" w="med" len="med"/>
                  <a:tailEnd type="none" w="med" len="med"/>
                </a:ln>
              </p:spPr>
            </p:cxnSp>
            <p:sp>
              <p:nvSpPr>
                <p:cNvPr id="1986" name="Google Shape;1986;p17"/>
                <p:cNvSpPr/>
                <p:nvPr/>
              </p:nvSpPr>
              <p:spPr>
                <a:xfrm flipH="1">
                  <a:off x="170625" y="40305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17"/>
                <p:cNvSpPr/>
                <p:nvPr/>
              </p:nvSpPr>
              <p:spPr>
                <a:xfrm flipH="1">
                  <a:off x="170625" y="425861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17"/>
                <p:cNvSpPr/>
                <p:nvPr/>
              </p:nvSpPr>
              <p:spPr>
                <a:xfrm flipH="1">
                  <a:off x="170625" y="4486678"/>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17"/>
                <p:cNvSpPr/>
                <p:nvPr/>
              </p:nvSpPr>
              <p:spPr>
                <a:xfrm flipH="1">
                  <a:off x="170625" y="4714743"/>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0" name="Google Shape;1990;p17"/>
              <p:cNvGrpSpPr/>
              <p:nvPr/>
            </p:nvGrpSpPr>
            <p:grpSpPr>
              <a:xfrm rot="10800000">
                <a:off x="434450" y="4843400"/>
                <a:ext cx="8271950" cy="227400"/>
                <a:chOff x="437225" y="66000"/>
                <a:chExt cx="8271950" cy="227400"/>
              </a:xfrm>
            </p:grpSpPr>
            <p:grpSp>
              <p:nvGrpSpPr>
                <p:cNvPr id="1991" name="Google Shape;1991;p17"/>
                <p:cNvGrpSpPr/>
                <p:nvPr/>
              </p:nvGrpSpPr>
              <p:grpSpPr>
                <a:xfrm>
                  <a:off x="3874150" y="66000"/>
                  <a:ext cx="4835025" cy="227400"/>
                  <a:chOff x="3874150" y="66000"/>
                  <a:chExt cx="4835025" cy="227400"/>
                </a:xfrm>
              </p:grpSpPr>
              <p:grpSp>
                <p:nvGrpSpPr>
                  <p:cNvPr id="1992" name="Google Shape;1992;p17"/>
                  <p:cNvGrpSpPr/>
                  <p:nvPr/>
                </p:nvGrpSpPr>
                <p:grpSpPr>
                  <a:xfrm>
                    <a:off x="3874150" y="66000"/>
                    <a:ext cx="4835025" cy="227400"/>
                    <a:chOff x="3874150" y="66000"/>
                    <a:chExt cx="4835025" cy="227400"/>
                  </a:xfrm>
                </p:grpSpPr>
                <p:grpSp>
                  <p:nvGrpSpPr>
                    <p:cNvPr id="1993" name="Google Shape;1993;p17"/>
                    <p:cNvGrpSpPr/>
                    <p:nvPr/>
                  </p:nvGrpSpPr>
                  <p:grpSpPr>
                    <a:xfrm>
                      <a:off x="7841075" y="66000"/>
                      <a:ext cx="868100" cy="227400"/>
                      <a:chOff x="7841075" y="66000"/>
                      <a:chExt cx="868100" cy="227400"/>
                    </a:xfrm>
                  </p:grpSpPr>
                  <p:sp>
                    <p:nvSpPr>
                      <p:cNvPr id="1994" name="Google Shape;1994;p17"/>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17"/>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17"/>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17"/>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17"/>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17"/>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17"/>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17"/>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17"/>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17"/>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17"/>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17"/>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17"/>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17"/>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17"/>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17"/>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0" name="Google Shape;2010;p17"/>
                    <p:cNvGrpSpPr/>
                    <p:nvPr/>
                  </p:nvGrpSpPr>
                  <p:grpSpPr>
                    <a:xfrm>
                      <a:off x="3874150" y="66000"/>
                      <a:ext cx="868100" cy="227400"/>
                      <a:chOff x="7841075" y="66000"/>
                      <a:chExt cx="868100" cy="227400"/>
                    </a:xfrm>
                  </p:grpSpPr>
                  <p:sp>
                    <p:nvSpPr>
                      <p:cNvPr id="2011" name="Google Shape;2011;p17"/>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17"/>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17"/>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17"/>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17"/>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17"/>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17"/>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17"/>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17"/>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17"/>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17"/>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17"/>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17"/>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17"/>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17"/>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17"/>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7" name="Google Shape;2027;p17"/>
                    <p:cNvSpPr/>
                    <p:nvPr/>
                  </p:nvSpPr>
                  <p:spPr>
                    <a:xfrm>
                      <a:off x="4694808" y="66000"/>
                      <a:ext cx="3193500" cy="227400"/>
                    </a:xfrm>
                    <a:prstGeom prst="parallelogram">
                      <a:avLst>
                        <a:gd name="adj" fmla="val 3597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8" name="Google Shape;2028;p17"/>
                  <p:cNvGrpSpPr/>
                  <p:nvPr/>
                </p:nvGrpSpPr>
                <p:grpSpPr>
                  <a:xfrm>
                    <a:off x="5857627" y="112202"/>
                    <a:ext cx="868100" cy="135007"/>
                    <a:chOff x="7841075" y="66000"/>
                    <a:chExt cx="868100" cy="227400"/>
                  </a:xfrm>
                </p:grpSpPr>
                <p:sp>
                  <p:nvSpPr>
                    <p:cNvPr id="2029" name="Google Shape;2029;p17"/>
                    <p:cNvSpPr/>
                    <p:nvPr/>
                  </p:nvSpPr>
                  <p:spPr>
                    <a:xfrm>
                      <a:off x="784107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17"/>
                    <p:cNvSpPr/>
                    <p:nvPr/>
                  </p:nvSpPr>
                  <p:spPr>
                    <a:xfrm>
                      <a:off x="789148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17"/>
                    <p:cNvSpPr/>
                    <p:nvPr/>
                  </p:nvSpPr>
                  <p:spPr>
                    <a:xfrm>
                      <a:off x="794190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17"/>
                    <p:cNvSpPr/>
                    <p:nvPr/>
                  </p:nvSpPr>
                  <p:spPr>
                    <a:xfrm>
                      <a:off x="799231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17"/>
                    <p:cNvSpPr/>
                    <p:nvPr/>
                  </p:nvSpPr>
                  <p:spPr>
                    <a:xfrm>
                      <a:off x="804272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17"/>
                    <p:cNvSpPr/>
                    <p:nvPr/>
                  </p:nvSpPr>
                  <p:spPr>
                    <a:xfrm>
                      <a:off x="809314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17"/>
                    <p:cNvSpPr/>
                    <p:nvPr/>
                  </p:nvSpPr>
                  <p:spPr>
                    <a:xfrm>
                      <a:off x="814355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17"/>
                    <p:cNvSpPr/>
                    <p:nvPr/>
                  </p:nvSpPr>
                  <p:spPr>
                    <a:xfrm>
                      <a:off x="824438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17"/>
                    <p:cNvSpPr/>
                    <p:nvPr/>
                  </p:nvSpPr>
                  <p:spPr>
                    <a:xfrm>
                      <a:off x="839562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17"/>
                    <p:cNvSpPr/>
                    <p:nvPr/>
                  </p:nvSpPr>
                  <p:spPr>
                    <a:xfrm>
                      <a:off x="8546862"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17"/>
                    <p:cNvSpPr/>
                    <p:nvPr/>
                  </p:nvSpPr>
                  <p:spPr>
                    <a:xfrm>
                      <a:off x="859727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17"/>
                    <p:cNvSpPr/>
                    <p:nvPr/>
                  </p:nvSpPr>
                  <p:spPr>
                    <a:xfrm>
                      <a:off x="819396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17"/>
                    <p:cNvSpPr/>
                    <p:nvPr/>
                  </p:nvSpPr>
                  <p:spPr>
                    <a:xfrm>
                      <a:off x="829479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17"/>
                    <p:cNvSpPr/>
                    <p:nvPr/>
                  </p:nvSpPr>
                  <p:spPr>
                    <a:xfrm>
                      <a:off x="8446035"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17"/>
                    <p:cNvSpPr/>
                    <p:nvPr/>
                  </p:nvSpPr>
                  <p:spPr>
                    <a:xfrm>
                      <a:off x="8345208"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17"/>
                    <p:cNvSpPr/>
                    <p:nvPr/>
                  </p:nvSpPr>
                  <p:spPr>
                    <a:xfrm>
                      <a:off x="8496449" y="66000"/>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45" name="Google Shape;2045;p17"/>
                <p:cNvSpPr/>
                <p:nvPr/>
              </p:nvSpPr>
              <p:spPr>
                <a:xfrm>
                  <a:off x="35871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17"/>
                <p:cNvSpPr/>
                <p:nvPr/>
              </p:nvSpPr>
              <p:spPr>
                <a:xfrm>
                  <a:off x="33235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17"/>
                <p:cNvSpPr/>
                <p:nvPr/>
              </p:nvSpPr>
              <p:spPr>
                <a:xfrm>
                  <a:off x="3059950" y="10072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48" name="Google Shape;2048;p17"/>
                <p:cNvCxnSpPr/>
                <p:nvPr/>
              </p:nvCxnSpPr>
              <p:spPr>
                <a:xfrm>
                  <a:off x="437225" y="168225"/>
                  <a:ext cx="2533500" cy="0"/>
                </a:xfrm>
                <a:prstGeom prst="straightConnector1">
                  <a:avLst/>
                </a:prstGeom>
                <a:noFill/>
                <a:ln w="19050" cap="flat" cmpd="sng">
                  <a:solidFill>
                    <a:schemeClr val="dk2"/>
                  </a:solidFill>
                  <a:prstDash val="solid"/>
                  <a:round/>
                  <a:headEnd type="none" w="med" len="med"/>
                  <a:tailEnd type="none" w="med" len="med"/>
                </a:ln>
              </p:spPr>
            </p:cxnSp>
          </p:grpSp>
        </p:grpSp>
        <p:cxnSp>
          <p:nvCxnSpPr>
            <p:cNvPr id="2049" name="Google Shape;2049;p17"/>
            <p:cNvCxnSpPr/>
            <p:nvPr/>
          </p:nvCxnSpPr>
          <p:spPr>
            <a:xfrm>
              <a:off x="8912550" y="1295200"/>
              <a:ext cx="0" cy="2556000"/>
            </a:xfrm>
            <a:prstGeom prst="straightConnector1">
              <a:avLst/>
            </a:prstGeom>
            <a:noFill/>
            <a:ln w="19050" cap="flat" cmpd="sng">
              <a:solidFill>
                <a:schemeClr val="dk2"/>
              </a:solidFill>
              <a:prstDash val="solid"/>
              <a:round/>
              <a:headEnd type="none" w="med" len="med"/>
              <a:tailEnd type="none" w="med" len="med"/>
            </a:ln>
          </p:spPr>
        </p:cxnSp>
      </p:grpSp>
      <p:sp>
        <p:nvSpPr>
          <p:cNvPr id="2050" name="Google Shape;2050;p17"/>
          <p:cNvSpPr txBox="1">
            <a:spLocks noGrp="1"/>
          </p:cNvSpPr>
          <p:nvPr>
            <p:ph type="subTitle" idx="1"/>
          </p:nvPr>
        </p:nvSpPr>
        <p:spPr>
          <a:xfrm>
            <a:off x="1065212" y="2439125"/>
            <a:ext cx="1998000" cy="489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B612 Mono"/>
                <a:ea typeface="B612 Mono"/>
                <a:cs typeface="B612 Mono"/>
                <a:sym typeface="B612 Mon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051" name="Google Shape;2051;p17"/>
          <p:cNvSpPr txBox="1">
            <a:spLocks noGrp="1"/>
          </p:cNvSpPr>
          <p:nvPr>
            <p:ph type="subTitle" idx="2"/>
          </p:nvPr>
        </p:nvSpPr>
        <p:spPr>
          <a:xfrm>
            <a:off x="1065200" y="2806100"/>
            <a:ext cx="1998000" cy="92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52" name="Google Shape;2052;p17"/>
          <p:cNvSpPr txBox="1">
            <a:spLocks noGrp="1"/>
          </p:cNvSpPr>
          <p:nvPr>
            <p:ph type="subTitle" idx="3"/>
          </p:nvPr>
        </p:nvSpPr>
        <p:spPr>
          <a:xfrm>
            <a:off x="3572991" y="2806099"/>
            <a:ext cx="1998000" cy="92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53" name="Google Shape;2053;p17"/>
          <p:cNvSpPr txBox="1">
            <a:spLocks noGrp="1"/>
          </p:cNvSpPr>
          <p:nvPr>
            <p:ph type="subTitle" idx="4"/>
          </p:nvPr>
        </p:nvSpPr>
        <p:spPr>
          <a:xfrm>
            <a:off x="6086822" y="2806099"/>
            <a:ext cx="1998000" cy="92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54" name="Google Shape;2054;p17"/>
          <p:cNvSpPr txBox="1">
            <a:spLocks noGrp="1"/>
          </p:cNvSpPr>
          <p:nvPr>
            <p:ph type="subTitle" idx="5"/>
          </p:nvPr>
        </p:nvSpPr>
        <p:spPr>
          <a:xfrm>
            <a:off x="3573000" y="2439125"/>
            <a:ext cx="1998000" cy="489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B612 Mono"/>
                <a:ea typeface="B612 Mono"/>
                <a:cs typeface="B612 Mono"/>
                <a:sym typeface="B612 Mon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055" name="Google Shape;2055;p17"/>
          <p:cNvSpPr txBox="1">
            <a:spLocks noGrp="1"/>
          </p:cNvSpPr>
          <p:nvPr>
            <p:ph type="subTitle" idx="6"/>
          </p:nvPr>
        </p:nvSpPr>
        <p:spPr>
          <a:xfrm>
            <a:off x="6086826" y="2439125"/>
            <a:ext cx="1998000" cy="489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B612 Mono"/>
                <a:ea typeface="B612 Mono"/>
                <a:cs typeface="B612 Mono"/>
                <a:sym typeface="B612 Mon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056" name="Google Shape;2056;p17"/>
          <p:cNvSpPr txBox="1">
            <a:spLocks noGrp="1"/>
          </p:cNvSpPr>
          <p:nvPr>
            <p:ph type="title"/>
          </p:nvPr>
        </p:nvSpPr>
        <p:spPr>
          <a:xfrm>
            <a:off x="715100" y="471606"/>
            <a:ext cx="77139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500"/>
              <a:buFont typeface="Shrikhand"/>
              <a:buNone/>
              <a:defRPr>
                <a:solidFill>
                  <a:schemeClr val="dk1"/>
                </a:solidFill>
              </a:defRPr>
            </a:lvl1pPr>
            <a:lvl2pPr lvl="1"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960"/>
        <p:cNvGrpSpPr/>
        <p:nvPr/>
      </p:nvGrpSpPr>
      <p:grpSpPr>
        <a:xfrm>
          <a:off x="0" y="0"/>
          <a:ext cx="0" cy="0"/>
          <a:chOff x="0" y="0"/>
          <a:chExt cx="0" cy="0"/>
        </a:xfrm>
      </p:grpSpPr>
      <p:grpSp>
        <p:nvGrpSpPr>
          <p:cNvPr id="2961" name="Google Shape;2961;p24"/>
          <p:cNvGrpSpPr/>
          <p:nvPr/>
        </p:nvGrpSpPr>
        <p:grpSpPr>
          <a:xfrm>
            <a:off x="223113" y="107370"/>
            <a:ext cx="8697772" cy="4952875"/>
            <a:chOff x="223113" y="107370"/>
            <a:chExt cx="8697772" cy="4952875"/>
          </a:xfrm>
        </p:grpSpPr>
        <p:sp>
          <p:nvSpPr>
            <p:cNvPr id="2962" name="Google Shape;2962;p24"/>
            <p:cNvSpPr/>
            <p:nvPr/>
          </p:nvSpPr>
          <p:spPr>
            <a:xfrm>
              <a:off x="434525" y="293600"/>
              <a:ext cx="8274600" cy="4556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3" name="Google Shape;2963;p24"/>
            <p:cNvGrpSpPr/>
            <p:nvPr/>
          </p:nvGrpSpPr>
          <p:grpSpPr>
            <a:xfrm rot="5400000">
              <a:off x="6533242" y="2461196"/>
              <a:ext cx="4555077" cy="220208"/>
              <a:chOff x="3874150" y="66000"/>
              <a:chExt cx="4835025" cy="227935"/>
            </a:xfrm>
          </p:grpSpPr>
          <p:grpSp>
            <p:nvGrpSpPr>
              <p:cNvPr id="2964" name="Google Shape;2964;p24"/>
              <p:cNvGrpSpPr/>
              <p:nvPr/>
            </p:nvGrpSpPr>
            <p:grpSpPr>
              <a:xfrm>
                <a:off x="3874150" y="66000"/>
                <a:ext cx="4835025" cy="227935"/>
                <a:chOff x="3874150" y="66000"/>
                <a:chExt cx="4835025" cy="227935"/>
              </a:xfrm>
            </p:grpSpPr>
            <p:grpSp>
              <p:nvGrpSpPr>
                <p:cNvPr id="2965" name="Google Shape;2965;p24"/>
                <p:cNvGrpSpPr/>
                <p:nvPr/>
              </p:nvGrpSpPr>
              <p:grpSpPr>
                <a:xfrm>
                  <a:off x="7841075" y="66000"/>
                  <a:ext cx="868100" cy="227400"/>
                  <a:chOff x="7841075" y="66000"/>
                  <a:chExt cx="868100" cy="227400"/>
                </a:xfrm>
              </p:grpSpPr>
              <p:sp>
                <p:nvSpPr>
                  <p:cNvPr id="2966" name="Google Shape;2966;p24"/>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24"/>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24"/>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24"/>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24"/>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24"/>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24"/>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24"/>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24"/>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24"/>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24"/>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24"/>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24"/>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24"/>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24"/>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24"/>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2" name="Google Shape;2982;p24"/>
                <p:cNvGrpSpPr/>
                <p:nvPr/>
              </p:nvGrpSpPr>
              <p:grpSpPr>
                <a:xfrm>
                  <a:off x="3874150" y="66000"/>
                  <a:ext cx="868100" cy="227400"/>
                  <a:chOff x="7841075" y="66000"/>
                  <a:chExt cx="868100" cy="227400"/>
                </a:xfrm>
              </p:grpSpPr>
              <p:sp>
                <p:nvSpPr>
                  <p:cNvPr id="2983" name="Google Shape;2983;p24"/>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24"/>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24"/>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24"/>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24"/>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24"/>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24"/>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24"/>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24"/>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24"/>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24"/>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24"/>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4"/>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24"/>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24"/>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24"/>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9" name="Google Shape;2999;p24"/>
                <p:cNvSpPr/>
                <p:nvPr/>
              </p:nvSpPr>
              <p:spPr>
                <a:xfrm>
                  <a:off x="4694808" y="66535"/>
                  <a:ext cx="3193500" cy="227400"/>
                </a:xfrm>
                <a:prstGeom prst="parallelogram">
                  <a:avLst>
                    <a:gd name="adj" fmla="val 3597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3000" name="Google Shape;3000;p24"/>
              <p:cNvGrpSpPr/>
              <p:nvPr/>
            </p:nvGrpSpPr>
            <p:grpSpPr>
              <a:xfrm>
                <a:off x="5857627" y="114513"/>
                <a:ext cx="868100" cy="135007"/>
                <a:chOff x="7841075" y="69893"/>
                <a:chExt cx="868100" cy="227400"/>
              </a:xfrm>
            </p:grpSpPr>
            <p:sp>
              <p:nvSpPr>
                <p:cNvPr id="3001" name="Google Shape;3001;p24"/>
                <p:cNvSpPr/>
                <p:nvPr/>
              </p:nvSpPr>
              <p:spPr>
                <a:xfrm>
                  <a:off x="784107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24"/>
                <p:cNvSpPr/>
                <p:nvPr/>
              </p:nvSpPr>
              <p:spPr>
                <a:xfrm>
                  <a:off x="789148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24"/>
                <p:cNvSpPr/>
                <p:nvPr/>
              </p:nvSpPr>
              <p:spPr>
                <a:xfrm>
                  <a:off x="794190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24"/>
                <p:cNvSpPr/>
                <p:nvPr/>
              </p:nvSpPr>
              <p:spPr>
                <a:xfrm>
                  <a:off x="799231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24"/>
                <p:cNvSpPr/>
                <p:nvPr/>
              </p:nvSpPr>
              <p:spPr>
                <a:xfrm>
                  <a:off x="804272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24"/>
                <p:cNvSpPr/>
                <p:nvPr/>
              </p:nvSpPr>
              <p:spPr>
                <a:xfrm>
                  <a:off x="809314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24"/>
                <p:cNvSpPr/>
                <p:nvPr/>
              </p:nvSpPr>
              <p:spPr>
                <a:xfrm>
                  <a:off x="814355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24"/>
                <p:cNvSpPr/>
                <p:nvPr/>
              </p:nvSpPr>
              <p:spPr>
                <a:xfrm>
                  <a:off x="824438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24"/>
                <p:cNvSpPr/>
                <p:nvPr/>
              </p:nvSpPr>
              <p:spPr>
                <a:xfrm>
                  <a:off x="839562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24"/>
                <p:cNvSpPr/>
                <p:nvPr/>
              </p:nvSpPr>
              <p:spPr>
                <a:xfrm>
                  <a:off x="854686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24"/>
                <p:cNvSpPr/>
                <p:nvPr/>
              </p:nvSpPr>
              <p:spPr>
                <a:xfrm>
                  <a:off x="859727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24"/>
                <p:cNvSpPr/>
                <p:nvPr/>
              </p:nvSpPr>
              <p:spPr>
                <a:xfrm>
                  <a:off x="819396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24"/>
                <p:cNvSpPr/>
                <p:nvPr/>
              </p:nvSpPr>
              <p:spPr>
                <a:xfrm>
                  <a:off x="829479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24"/>
                <p:cNvSpPr/>
                <p:nvPr/>
              </p:nvSpPr>
              <p:spPr>
                <a:xfrm>
                  <a:off x="844603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24"/>
                <p:cNvSpPr/>
                <p:nvPr/>
              </p:nvSpPr>
              <p:spPr>
                <a:xfrm>
                  <a:off x="834520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24"/>
                <p:cNvSpPr/>
                <p:nvPr/>
              </p:nvSpPr>
              <p:spPr>
                <a:xfrm>
                  <a:off x="8496449"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17" name="Google Shape;3017;p24"/>
            <p:cNvSpPr/>
            <p:nvPr/>
          </p:nvSpPr>
          <p:spPr>
            <a:xfrm>
              <a:off x="3323550" y="107370"/>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24"/>
            <p:cNvSpPr/>
            <p:nvPr/>
          </p:nvSpPr>
          <p:spPr>
            <a:xfrm>
              <a:off x="3059950" y="107370"/>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19" name="Google Shape;3019;p24"/>
            <p:cNvCxnSpPr>
              <a:stCxn id="3020" idx="1"/>
            </p:cNvCxnSpPr>
            <p:nvPr/>
          </p:nvCxnSpPr>
          <p:spPr>
            <a:xfrm>
              <a:off x="1743950" y="174870"/>
              <a:ext cx="1220400" cy="0"/>
            </a:xfrm>
            <a:prstGeom prst="straightConnector1">
              <a:avLst/>
            </a:prstGeom>
            <a:noFill/>
            <a:ln w="9525" cap="flat" cmpd="sng">
              <a:solidFill>
                <a:schemeClr val="dk2"/>
              </a:solidFill>
              <a:prstDash val="solid"/>
              <a:round/>
              <a:headEnd type="none" w="med" len="med"/>
              <a:tailEnd type="none" w="med" len="med"/>
            </a:ln>
          </p:spPr>
        </p:cxnSp>
        <p:grpSp>
          <p:nvGrpSpPr>
            <p:cNvPr id="3021" name="Google Shape;3021;p24"/>
            <p:cNvGrpSpPr/>
            <p:nvPr/>
          </p:nvGrpSpPr>
          <p:grpSpPr>
            <a:xfrm rot="-5400000" flipH="1">
              <a:off x="-1944322" y="2461196"/>
              <a:ext cx="4555077" cy="220208"/>
              <a:chOff x="3874150" y="66000"/>
              <a:chExt cx="4835025" cy="227935"/>
            </a:xfrm>
          </p:grpSpPr>
          <p:grpSp>
            <p:nvGrpSpPr>
              <p:cNvPr id="3022" name="Google Shape;3022;p24"/>
              <p:cNvGrpSpPr/>
              <p:nvPr/>
            </p:nvGrpSpPr>
            <p:grpSpPr>
              <a:xfrm>
                <a:off x="3874150" y="66000"/>
                <a:ext cx="4835025" cy="227935"/>
                <a:chOff x="3874150" y="66000"/>
                <a:chExt cx="4835025" cy="227935"/>
              </a:xfrm>
            </p:grpSpPr>
            <p:grpSp>
              <p:nvGrpSpPr>
                <p:cNvPr id="3023" name="Google Shape;3023;p24"/>
                <p:cNvGrpSpPr/>
                <p:nvPr/>
              </p:nvGrpSpPr>
              <p:grpSpPr>
                <a:xfrm>
                  <a:off x="7841075" y="66000"/>
                  <a:ext cx="868100" cy="227400"/>
                  <a:chOff x="7841075" y="66000"/>
                  <a:chExt cx="868100" cy="227400"/>
                </a:xfrm>
              </p:grpSpPr>
              <p:sp>
                <p:nvSpPr>
                  <p:cNvPr id="3024" name="Google Shape;3024;p24"/>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24"/>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24"/>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24"/>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24"/>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24"/>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24"/>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24"/>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24"/>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24"/>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24"/>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24"/>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24"/>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24"/>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24"/>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24"/>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0" name="Google Shape;3040;p24"/>
                <p:cNvGrpSpPr/>
                <p:nvPr/>
              </p:nvGrpSpPr>
              <p:grpSpPr>
                <a:xfrm>
                  <a:off x="3874150" y="66000"/>
                  <a:ext cx="868100" cy="227400"/>
                  <a:chOff x="7841075" y="66000"/>
                  <a:chExt cx="868100" cy="227400"/>
                </a:xfrm>
              </p:grpSpPr>
              <p:sp>
                <p:nvSpPr>
                  <p:cNvPr id="3041" name="Google Shape;3041;p24"/>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24"/>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24"/>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24"/>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24"/>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24"/>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24"/>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24"/>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24"/>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24"/>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24"/>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24"/>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24"/>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24"/>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24"/>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24"/>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7" name="Google Shape;3057;p24"/>
                <p:cNvSpPr/>
                <p:nvPr/>
              </p:nvSpPr>
              <p:spPr>
                <a:xfrm>
                  <a:off x="4694808" y="66535"/>
                  <a:ext cx="3193500" cy="227400"/>
                </a:xfrm>
                <a:prstGeom prst="parallelogram">
                  <a:avLst>
                    <a:gd name="adj" fmla="val 3597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3058" name="Google Shape;3058;p24"/>
              <p:cNvGrpSpPr/>
              <p:nvPr/>
            </p:nvGrpSpPr>
            <p:grpSpPr>
              <a:xfrm>
                <a:off x="5857627" y="114513"/>
                <a:ext cx="868100" cy="135007"/>
                <a:chOff x="7841075" y="69893"/>
                <a:chExt cx="868100" cy="227400"/>
              </a:xfrm>
            </p:grpSpPr>
            <p:sp>
              <p:nvSpPr>
                <p:cNvPr id="3059" name="Google Shape;3059;p24"/>
                <p:cNvSpPr/>
                <p:nvPr/>
              </p:nvSpPr>
              <p:spPr>
                <a:xfrm>
                  <a:off x="784107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24"/>
                <p:cNvSpPr/>
                <p:nvPr/>
              </p:nvSpPr>
              <p:spPr>
                <a:xfrm>
                  <a:off x="789148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24"/>
                <p:cNvSpPr/>
                <p:nvPr/>
              </p:nvSpPr>
              <p:spPr>
                <a:xfrm>
                  <a:off x="794190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24"/>
                <p:cNvSpPr/>
                <p:nvPr/>
              </p:nvSpPr>
              <p:spPr>
                <a:xfrm>
                  <a:off x="799231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24"/>
                <p:cNvSpPr/>
                <p:nvPr/>
              </p:nvSpPr>
              <p:spPr>
                <a:xfrm>
                  <a:off x="804272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24"/>
                <p:cNvSpPr/>
                <p:nvPr/>
              </p:nvSpPr>
              <p:spPr>
                <a:xfrm>
                  <a:off x="809314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24"/>
                <p:cNvSpPr/>
                <p:nvPr/>
              </p:nvSpPr>
              <p:spPr>
                <a:xfrm>
                  <a:off x="814355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24"/>
                <p:cNvSpPr/>
                <p:nvPr/>
              </p:nvSpPr>
              <p:spPr>
                <a:xfrm>
                  <a:off x="824438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24"/>
                <p:cNvSpPr/>
                <p:nvPr/>
              </p:nvSpPr>
              <p:spPr>
                <a:xfrm>
                  <a:off x="839562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24"/>
                <p:cNvSpPr/>
                <p:nvPr/>
              </p:nvSpPr>
              <p:spPr>
                <a:xfrm>
                  <a:off x="854686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24"/>
                <p:cNvSpPr/>
                <p:nvPr/>
              </p:nvSpPr>
              <p:spPr>
                <a:xfrm>
                  <a:off x="859727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24"/>
                <p:cNvSpPr/>
                <p:nvPr/>
              </p:nvSpPr>
              <p:spPr>
                <a:xfrm>
                  <a:off x="819396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24"/>
                <p:cNvSpPr/>
                <p:nvPr/>
              </p:nvSpPr>
              <p:spPr>
                <a:xfrm>
                  <a:off x="829479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24"/>
                <p:cNvSpPr/>
                <p:nvPr/>
              </p:nvSpPr>
              <p:spPr>
                <a:xfrm>
                  <a:off x="844603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24"/>
                <p:cNvSpPr/>
                <p:nvPr/>
              </p:nvSpPr>
              <p:spPr>
                <a:xfrm>
                  <a:off x="834520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24"/>
                <p:cNvSpPr/>
                <p:nvPr/>
              </p:nvSpPr>
              <p:spPr>
                <a:xfrm>
                  <a:off x="8496449"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075" name="Google Shape;3075;p24"/>
            <p:cNvCxnSpPr/>
            <p:nvPr/>
          </p:nvCxnSpPr>
          <p:spPr>
            <a:xfrm>
              <a:off x="6172850" y="174870"/>
              <a:ext cx="1220400" cy="0"/>
            </a:xfrm>
            <a:prstGeom prst="straightConnector1">
              <a:avLst/>
            </a:prstGeom>
            <a:noFill/>
            <a:ln w="9525" cap="flat" cmpd="sng">
              <a:solidFill>
                <a:schemeClr val="dk2"/>
              </a:solidFill>
              <a:prstDash val="solid"/>
              <a:round/>
              <a:headEnd type="none" w="med" len="med"/>
              <a:tailEnd type="none" w="med" len="med"/>
            </a:ln>
          </p:spPr>
        </p:cxnSp>
        <p:sp>
          <p:nvSpPr>
            <p:cNvPr id="3076" name="Google Shape;3076;p24"/>
            <p:cNvSpPr/>
            <p:nvPr/>
          </p:nvSpPr>
          <p:spPr>
            <a:xfrm>
              <a:off x="5919675" y="107370"/>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24"/>
            <p:cNvSpPr/>
            <p:nvPr/>
          </p:nvSpPr>
          <p:spPr>
            <a:xfrm>
              <a:off x="5656075" y="107370"/>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24"/>
            <p:cNvSpPr/>
            <p:nvPr/>
          </p:nvSpPr>
          <p:spPr>
            <a:xfrm>
              <a:off x="3323550" y="492524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24"/>
            <p:cNvSpPr/>
            <p:nvPr/>
          </p:nvSpPr>
          <p:spPr>
            <a:xfrm>
              <a:off x="3059950" y="492524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80" name="Google Shape;3080;p24"/>
            <p:cNvCxnSpPr>
              <a:stCxn id="3081" idx="1"/>
            </p:cNvCxnSpPr>
            <p:nvPr/>
          </p:nvCxnSpPr>
          <p:spPr>
            <a:xfrm>
              <a:off x="1743950" y="4992745"/>
              <a:ext cx="1220400" cy="0"/>
            </a:xfrm>
            <a:prstGeom prst="straightConnector1">
              <a:avLst/>
            </a:prstGeom>
            <a:noFill/>
            <a:ln w="9525" cap="flat" cmpd="sng">
              <a:solidFill>
                <a:schemeClr val="dk2"/>
              </a:solidFill>
              <a:prstDash val="solid"/>
              <a:round/>
              <a:headEnd type="none" w="med" len="med"/>
              <a:tailEnd type="none" w="med" len="med"/>
            </a:ln>
          </p:spPr>
        </p:cxnSp>
        <p:cxnSp>
          <p:nvCxnSpPr>
            <p:cNvPr id="3082" name="Google Shape;3082;p24"/>
            <p:cNvCxnSpPr/>
            <p:nvPr/>
          </p:nvCxnSpPr>
          <p:spPr>
            <a:xfrm>
              <a:off x="6172850" y="4992745"/>
              <a:ext cx="1220400" cy="0"/>
            </a:xfrm>
            <a:prstGeom prst="straightConnector1">
              <a:avLst/>
            </a:prstGeom>
            <a:noFill/>
            <a:ln w="9525" cap="flat" cmpd="sng">
              <a:solidFill>
                <a:schemeClr val="dk2"/>
              </a:solidFill>
              <a:prstDash val="solid"/>
              <a:round/>
              <a:headEnd type="none" w="med" len="med"/>
              <a:tailEnd type="none" w="med" len="med"/>
            </a:ln>
          </p:spPr>
        </p:cxnSp>
        <p:sp>
          <p:nvSpPr>
            <p:cNvPr id="3083" name="Google Shape;3083;p24"/>
            <p:cNvSpPr/>
            <p:nvPr/>
          </p:nvSpPr>
          <p:spPr>
            <a:xfrm>
              <a:off x="5919675" y="492524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24"/>
            <p:cNvSpPr/>
            <p:nvPr/>
          </p:nvSpPr>
          <p:spPr>
            <a:xfrm>
              <a:off x="5656075" y="4925245"/>
              <a:ext cx="156000" cy="1350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085"/>
        <p:cNvGrpSpPr/>
        <p:nvPr/>
      </p:nvGrpSpPr>
      <p:grpSpPr>
        <a:xfrm>
          <a:off x="0" y="0"/>
          <a:ext cx="0" cy="0"/>
          <a:chOff x="0" y="0"/>
          <a:chExt cx="0" cy="0"/>
        </a:xfrm>
      </p:grpSpPr>
      <p:grpSp>
        <p:nvGrpSpPr>
          <p:cNvPr id="3086" name="Google Shape;3086;p25"/>
          <p:cNvGrpSpPr/>
          <p:nvPr/>
        </p:nvGrpSpPr>
        <p:grpSpPr>
          <a:xfrm>
            <a:off x="223113" y="107372"/>
            <a:ext cx="8697772" cy="4952875"/>
            <a:chOff x="223113" y="107372"/>
            <a:chExt cx="8697772" cy="4952875"/>
          </a:xfrm>
        </p:grpSpPr>
        <p:sp>
          <p:nvSpPr>
            <p:cNvPr id="3087" name="Google Shape;3087;p25"/>
            <p:cNvSpPr/>
            <p:nvPr/>
          </p:nvSpPr>
          <p:spPr>
            <a:xfrm rot="10800000" flipH="1">
              <a:off x="434525" y="293600"/>
              <a:ext cx="8274600" cy="4556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8" name="Google Shape;3088;p25"/>
            <p:cNvGrpSpPr/>
            <p:nvPr/>
          </p:nvGrpSpPr>
          <p:grpSpPr>
            <a:xfrm rot="5400000" flipH="1">
              <a:off x="6533242" y="2461896"/>
              <a:ext cx="4555077" cy="220208"/>
              <a:chOff x="3874150" y="66000"/>
              <a:chExt cx="4835025" cy="227935"/>
            </a:xfrm>
          </p:grpSpPr>
          <p:grpSp>
            <p:nvGrpSpPr>
              <p:cNvPr id="3089" name="Google Shape;3089;p25"/>
              <p:cNvGrpSpPr/>
              <p:nvPr/>
            </p:nvGrpSpPr>
            <p:grpSpPr>
              <a:xfrm>
                <a:off x="3874150" y="66000"/>
                <a:ext cx="4835025" cy="227935"/>
                <a:chOff x="3874150" y="66000"/>
                <a:chExt cx="4835025" cy="227935"/>
              </a:xfrm>
            </p:grpSpPr>
            <p:grpSp>
              <p:nvGrpSpPr>
                <p:cNvPr id="3090" name="Google Shape;3090;p25"/>
                <p:cNvGrpSpPr/>
                <p:nvPr/>
              </p:nvGrpSpPr>
              <p:grpSpPr>
                <a:xfrm>
                  <a:off x="7841075" y="66000"/>
                  <a:ext cx="868100" cy="227400"/>
                  <a:chOff x="7841075" y="66000"/>
                  <a:chExt cx="868100" cy="227400"/>
                </a:xfrm>
              </p:grpSpPr>
              <p:sp>
                <p:nvSpPr>
                  <p:cNvPr id="3091" name="Google Shape;3091;p25"/>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25"/>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25"/>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25"/>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25"/>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25"/>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25"/>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25"/>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25"/>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25"/>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25"/>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25"/>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25"/>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25"/>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25"/>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25"/>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7" name="Google Shape;3107;p25"/>
                <p:cNvGrpSpPr/>
                <p:nvPr/>
              </p:nvGrpSpPr>
              <p:grpSpPr>
                <a:xfrm>
                  <a:off x="3874150" y="66000"/>
                  <a:ext cx="868100" cy="227400"/>
                  <a:chOff x="7841075" y="66000"/>
                  <a:chExt cx="868100" cy="227400"/>
                </a:xfrm>
              </p:grpSpPr>
              <p:sp>
                <p:nvSpPr>
                  <p:cNvPr id="3108" name="Google Shape;3108;p25"/>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25"/>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25"/>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25"/>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25"/>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25"/>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25"/>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25"/>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25"/>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25"/>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25"/>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25"/>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25"/>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25"/>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25"/>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25"/>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24" name="Google Shape;3124;p25"/>
                <p:cNvSpPr/>
                <p:nvPr/>
              </p:nvSpPr>
              <p:spPr>
                <a:xfrm>
                  <a:off x="4694808" y="66535"/>
                  <a:ext cx="3193500" cy="227400"/>
                </a:xfrm>
                <a:prstGeom prst="parallelogram">
                  <a:avLst>
                    <a:gd name="adj" fmla="val 3597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3125" name="Google Shape;3125;p25"/>
              <p:cNvGrpSpPr/>
              <p:nvPr/>
            </p:nvGrpSpPr>
            <p:grpSpPr>
              <a:xfrm>
                <a:off x="5857627" y="114513"/>
                <a:ext cx="868100" cy="135007"/>
                <a:chOff x="7841075" y="69893"/>
                <a:chExt cx="868100" cy="227400"/>
              </a:xfrm>
            </p:grpSpPr>
            <p:sp>
              <p:nvSpPr>
                <p:cNvPr id="3126" name="Google Shape;3126;p25"/>
                <p:cNvSpPr/>
                <p:nvPr/>
              </p:nvSpPr>
              <p:spPr>
                <a:xfrm>
                  <a:off x="784107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25"/>
                <p:cNvSpPr/>
                <p:nvPr/>
              </p:nvSpPr>
              <p:spPr>
                <a:xfrm>
                  <a:off x="789148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25"/>
                <p:cNvSpPr/>
                <p:nvPr/>
              </p:nvSpPr>
              <p:spPr>
                <a:xfrm>
                  <a:off x="794190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25"/>
                <p:cNvSpPr/>
                <p:nvPr/>
              </p:nvSpPr>
              <p:spPr>
                <a:xfrm>
                  <a:off x="799231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25"/>
                <p:cNvSpPr/>
                <p:nvPr/>
              </p:nvSpPr>
              <p:spPr>
                <a:xfrm>
                  <a:off x="804272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25"/>
                <p:cNvSpPr/>
                <p:nvPr/>
              </p:nvSpPr>
              <p:spPr>
                <a:xfrm>
                  <a:off x="809314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25"/>
                <p:cNvSpPr/>
                <p:nvPr/>
              </p:nvSpPr>
              <p:spPr>
                <a:xfrm>
                  <a:off x="814355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25"/>
                <p:cNvSpPr/>
                <p:nvPr/>
              </p:nvSpPr>
              <p:spPr>
                <a:xfrm>
                  <a:off x="824438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25"/>
                <p:cNvSpPr/>
                <p:nvPr/>
              </p:nvSpPr>
              <p:spPr>
                <a:xfrm>
                  <a:off x="839562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25"/>
                <p:cNvSpPr/>
                <p:nvPr/>
              </p:nvSpPr>
              <p:spPr>
                <a:xfrm>
                  <a:off x="854686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25"/>
                <p:cNvSpPr/>
                <p:nvPr/>
              </p:nvSpPr>
              <p:spPr>
                <a:xfrm>
                  <a:off x="859727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25"/>
                <p:cNvSpPr/>
                <p:nvPr/>
              </p:nvSpPr>
              <p:spPr>
                <a:xfrm>
                  <a:off x="819396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25"/>
                <p:cNvSpPr/>
                <p:nvPr/>
              </p:nvSpPr>
              <p:spPr>
                <a:xfrm>
                  <a:off x="829479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25"/>
                <p:cNvSpPr/>
                <p:nvPr/>
              </p:nvSpPr>
              <p:spPr>
                <a:xfrm>
                  <a:off x="844603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25"/>
                <p:cNvSpPr/>
                <p:nvPr/>
              </p:nvSpPr>
              <p:spPr>
                <a:xfrm>
                  <a:off x="834520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25"/>
                <p:cNvSpPr/>
                <p:nvPr/>
              </p:nvSpPr>
              <p:spPr>
                <a:xfrm>
                  <a:off x="8496449"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142" name="Google Shape;3142;p25"/>
            <p:cNvCxnSpPr>
              <a:stCxn id="3143" idx="1"/>
            </p:cNvCxnSpPr>
            <p:nvPr/>
          </p:nvCxnSpPr>
          <p:spPr>
            <a:xfrm>
              <a:off x="1743950" y="174870"/>
              <a:ext cx="1220400" cy="0"/>
            </a:xfrm>
            <a:prstGeom prst="straightConnector1">
              <a:avLst/>
            </a:prstGeom>
            <a:noFill/>
            <a:ln w="9525" cap="flat" cmpd="sng">
              <a:solidFill>
                <a:schemeClr val="dk2"/>
              </a:solidFill>
              <a:prstDash val="solid"/>
              <a:round/>
              <a:headEnd type="none" w="med" len="med"/>
              <a:tailEnd type="none" w="med" len="med"/>
            </a:ln>
          </p:spPr>
        </p:cxnSp>
        <p:grpSp>
          <p:nvGrpSpPr>
            <p:cNvPr id="3144" name="Google Shape;3144;p25"/>
            <p:cNvGrpSpPr/>
            <p:nvPr/>
          </p:nvGrpSpPr>
          <p:grpSpPr>
            <a:xfrm rot="-5400000">
              <a:off x="-1944322" y="2461896"/>
              <a:ext cx="4555077" cy="220208"/>
              <a:chOff x="3874150" y="66000"/>
              <a:chExt cx="4835025" cy="227935"/>
            </a:xfrm>
          </p:grpSpPr>
          <p:grpSp>
            <p:nvGrpSpPr>
              <p:cNvPr id="3145" name="Google Shape;3145;p25"/>
              <p:cNvGrpSpPr/>
              <p:nvPr/>
            </p:nvGrpSpPr>
            <p:grpSpPr>
              <a:xfrm>
                <a:off x="3874150" y="66000"/>
                <a:ext cx="4835025" cy="227935"/>
                <a:chOff x="3874150" y="66000"/>
                <a:chExt cx="4835025" cy="227935"/>
              </a:xfrm>
            </p:grpSpPr>
            <p:grpSp>
              <p:nvGrpSpPr>
                <p:cNvPr id="3146" name="Google Shape;3146;p25"/>
                <p:cNvGrpSpPr/>
                <p:nvPr/>
              </p:nvGrpSpPr>
              <p:grpSpPr>
                <a:xfrm>
                  <a:off x="7841075" y="66000"/>
                  <a:ext cx="868100" cy="227400"/>
                  <a:chOff x="7841075" y="66000"/>
                  <a:chExt cx="868100" cy="227400"/>
                </a:xfrm>
              </p:grpSpPr>
              <p:sp>
                <p:nvSpPr>
                  <p:cNvPr id="3147" name="Google Shape;3147;p25"/>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25"/>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25"/>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25"/>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25"/>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25"/>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25"/>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25"/>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25"/>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25"/>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25"/>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25"/>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25"/>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25"/>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25"/>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25"/>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3" name="Google Shape;3163;p25"/>
                <p:cNvGrpSpPr/>
                <p:nvPr/>
              </p:nvGrpSpPr>
              <p:grpSpPr>
                <a:xfrm>
                  <a:off x="3874150" y="66000"/>
                  <a:ext cx="868100" cy="227400"/>
                  <a:chOff x="7841075" y="66000"/>
                  <a:chExt cx="868100" cy="227400"/>
                </a:xfrm>
              </p:grpSpPr>
              <p:sp>
                <p:nvSpPr>
                  <p:cNvPr id="3164" name="Google Shape;3164;p25"/>
                  <p:cNvSpPr/>
                  <p:nvPr/>
                </p:nvSpPr>
                <p:spPr>
                  <a:xfrm>
                    <a:off x="78410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25"/>
                  <p:cNvSpPr/>
                  <p:nvPr/>
                </p:nvSpPr>
                <p:spPr>
                  <a:xfrm>
                    <a:off x="789148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25"/>
                  <p:cNvSpPr/>
                  <p:nvPr/>
                </p:nvSpPr>
                <p:spPr>
                  <a:xfrm>
                    <a:off x="794190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25"/>
                  <p:cNvSpPr/>
                  <p:nvPr/>
                </p:nvSpPr>
                <p:spPr>
                  <a:xfrm>
                    <a:off x="799231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25"/>
                  <p:cNvSpPr/>
                  <p:nvPr/>
                </p:nvSpPr>
                <p:spPr>
                  <a:xfrm>
                    <a:off x="804272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25"/>
                  <p:cNvSpPr/>
                  <p:nvPr/>
                </p:nvSpPr>
                <p:spPr>
                  <a:xfrm>
                    <a:off x="809314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25"/>
                  <p:cNvSpPr/>
                  <p:nvPr/>
                </p:nvSpPr>
                <p:spPr>
                  <a:xfrm>
                    <a:off x="814355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25"/>
                  <p:cNvSpPr/>
                  <p:nvPr/>
                </p:nvSpPr>
                <p:spPr>
                  <a:xfrm>
                    <a:off x="824438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25"/>
                  <p:cNvSpPr/>
                  <p:nvPr/>
                </p:nvSpPr>
                <p:spPr>
                  <a:xfrm>
                    <a:off x="839562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25"/>
                  <p:cNvSpPr/>
                  <p:nvPr/>
                </p:nvSpPr>
                <p:spPr>
                  <a:xfrm>
                    <a:off x="8546862"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25"/>
                  <p:cNvSpPr/>
                  <p:nvPr/>
                </p:nvSpPr>
                <p:spPr>
                  <a:xfrm>
                    <a:off x="859727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25"/>
                  <p:cNvSpPr/>
                  <p:nvPr/>
                </p:nvSpPr>
                <p:spPr>
                  <a:xfrm>
                    <a:off x="819396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25"/>
                  <p:cNvSpPr/>
                  <p:nvPr/>
                </p:nvSpPr>
                <p:spPr>
                  <a:xfrm>
                    <a:off x="829479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25"/>
                  <p:cNvSpPr/>
                  <p:nvPr/>
                </p:nvSpPr>
                <p:spPr>
                  <a:xfrm>
                    <a:off x="8446035"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25"/>
                  <p:cNvSpPr/>
                  <p:nvPr/>
                </p:nvSpPr>
                <p:spPr>
                  <a:xfrm>
                    <a:off x="8345208"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25"/>
                  <p:cNvSpPr/>
                  <p:nvPr/>
                </p:nvSpPr>
                <p:spPr>
                  <a:xfrm>
                    <a:off x="8496449" y="66000"/>
                    <a:ext cx="111900" cy="227400"/>
                  </a:xfrm>
                  <a:prstGeom prst="parallelogram">
                    <a:avLst>
                      <a:gd name="adj" fmla="val 7557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0" name="Google Shape;3180;p25"/>
                <p:cNvSpPr/>
                <p:nvPr/>
              </p:nvSpPr>
              <p:spPr>
                <a:xfrm>
                  <a:off x="4694808" y="66535"/>
                  <a:ext cx="3193500" cy="227400"/>
                </a:xfrm>
                <a:prstGeom prst="parallelogram">
                  <a:avLst>
                    <a:gd name="adj" fmla="val 3597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3181" name="Google Shape;3181;p25"/>
              <p:cNvGrpSpPr/>
              <p:nvPr/>
            </p:nvGrpSpPr>
            <p:grpSpPr>
              <a:xfrm>
                <a:off x="5857627" y="114513"/>
                <a:ext cx="868100" cy="135007"/>
                <a:chOff x="7841075" y="69893"/>
                <a:chExt cx="868100" cy="227400"/>
              </a:xfrm>
            </p:grpSpPr>
            <p:sp>
              <p:nvSpPr>
                <p:cNvPr id="3182" name="Google Shape;3182;p25"/>
                <p:cNvSpPr/>
                <p:nvPr/>
              </p:nvSpPr>
              <p:spPr>
                <a:xfrm>
                  <a:off x="784107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25"/>
                <p:cNvSpPr/>
                <p:nvPr/>
              </p:nvSpPr>
              <p:spPr>
                <a:xfrm>
                  <a:off x="789148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25"/>
                <p:cNvSpPr/>
                <p:nvPr/>
              </p:nvSpPr>
              <p:spPr>
                <a:xfrm>
                  <a:off x="794190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25"/>
                <p:cNvSpPr/>
                <p:nvPr/>
              </p:nvSpPr>
              <p:spPr>
                <a:xfrm>
                  <a:off x="799231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25"/>
                <p:cNvSpPr/>
                <p:nvPr/>
              </p:nvSpPr>
              <p:spPr>
                <a:xfrm>
                  <a:off x="804272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25"/>
                <p:cNvSpPr/>
                <p:nvPr/>
              </p:nvSpPr>
              <p:spPr>
                <a:xfrm>
                  <a:off x="809314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25"/>
                <p:cNvSpPr/>
                <p:nvPr/>
              </p:nvSpPr>
              <p:spPr>
                <a:xfrm>
                  <a:off x="814355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25"/>
                <p:cNvSpPr/>
                <p:nvPr/>
              </p:nvSpPr>
              <p:spPr>
                <a:xfrm>
                  <a:off x="824438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25"/>
                <p:cNvSpPr/>
                <p:nvPr/>
              </p:nvSpPr>
              <p:spPr>
                <a:xfrm>
                  <a:off x="839562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25"/>
                <p:cNvSpPr/>
                <p:nvPr/>
              </p:nvSpPr>
              <p:spPr>
                <a:xfrm>
                  <a:off x="8546862"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25"/>
                <p:cNvSpPr/>
                <p:nvPr/>
              </p:nvSpPr>
              <p:spPr>
                <a:xfrm>
                  <a:off x="859727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25"/>
                <p:cNvSpPr/>
                <p:nvPr/>
              </p:nvSpPr>
              <p:spPr>
                <a:xfrm>
                  <a:off x="819396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25"/>
                <p:cNvSpPr/>
                <p:nvPr/>
              </p:nvSpPr>
              <p:spPr>
                <a:xfrm>
                  <a:off x="829479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25"/>
                <p:cNvSpPr/>
                <p:nvPr/>
              </p:nvSpPr>
              <p:spPr>
                <a:xfrm>
                  <a:off x="8446035"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25"/>
                <p:cNvSpPr/>
                <p:nvPr/>
              </p:nvSpPr>
              <p:spPr>
                <a:xfrm>
                  <a:off x="8345208"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25"/>
                <p:cNvSpPr/>
                <p:nvPr/>
              </p:nvSpPr>
              <p:spPr>
                <a:xfrm>
                  <a:off x="8496449" y="69893"/>
                  <a:ext cx="111900" cy="227400"/>
                </a:xfrm>
                <a:prstGeom prst="parallelogram">
                  <a:avLst>
                    <a:gd name="adj" fmla="val 7557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198" name="Google Shape;3198;p25"/>
            <p:cNvCxnSpPr/>
            <p:nvPr/>
          </p:nvCxnSpPr>
          <p:spPr>
            <a:xfrm>
              <a:off x="6172850" y="174870"/>
              <a:ext cx="1220400" cy="0"/>
            </a:xfrm>
            <a:prstGeom prst="straightConnector1">
              <a:avLst/>
            </a:prstGeom>
            <a:noFill/>
            <a:ln w="9525" cap="flat" cmpd="sng">
              <a:solidFill>
                <a:schemeClr val="dk2"/>
              </a:solidFill>
              <a:prstDash val="solid"/>
              <a:round/>
              <a:headEnd type="none" w="med" len="med"/>
              <a:tailEnd type="none" w="med" len="med"/>
            </a:ln>
          </p:spPr>
        </p:cxnSp>
        <p:cxnSp>
          <p:nvCxnSpPr>
            <p:cNvPr id="3199" name="Google Shape;3199;p25"/>
            <p:cNvCxnSpPr>
              <a:stCxn id="3200" idx="1"/>
            </p:cNvCxnSpPr>
            <p:nvPr/>
          </p:nvCxnSpPr>
          <p:spPr>
            <a:xfrm>
              <a:off x="1743950" y="4992745"/>
              <a:ext cx="1220400" cy="0"/>
            </a:xfrm>
            <a:prstGeom prst="straightConnector1">
              <a:avLst/>
            </a:prstGeom>
            <a:noFill/>
            <a:ln w="9525" cap="flat" cmpd="sng">
              <a:solidFill>
                <a:schemeClr val="dk2"/>
              </a:solidFill>
              <a:prstDash val="solid"/>
              <a:round/>
              <a:headEnd type="none" w="med" len="med"/>
              <a:tailEnd type="none" w="med" len="med"/>
            </a:ln>
          </p:spPr>
        </p:cxnSp>
        <p:cxnSp>
          <p:nvCxnSpPr>
            <p:cNvPr id="3201" name="Google Shape;3201;p25"/>
            <p:cNvCxnSpPr/>
            <p:nvPr/>
          </p:nvCxnSpPr>
          <p:spPr>
            <a:xfrm>
              <a:off x="6172850" y="4992745"/>
              <a:ext cx="1220400" cy="0"/>
            </a:xfrm>
            <a:prstGeom prst="straightConnector1">
              <a:avLst/>
            </a:prstGeom>
            <a:noFill/>
            <a:ln w="9525" cap="flat" cmpd="sng">
              <a:solidFill>
                <a:schemeClr val="dk2"/>
              </a:solidFill>
              <a:prstDash val="solid"/>
              <a:round/>
              <a:headEnd type="none" w="med" len="med"/>
              <a:tailEnd type="none" w="med" len="med"/>
            </a:ln>
          </p:spPr>
        </p:cxnSp>
        <p:sp>
          <p:nvSpPr>
            <p:cNvPr id="3202" name="Google Shape;3202;p25"/>
            <p:cNvSpPr/>
            <p:nvPr/>
          </p:nvSpPr>
          <p:spPr>
            <a:xfrm>
              <a:off x="5907786" y="10737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25"/>
            <p:cNvSpPr/>
            <p:nvPr/>
          </p:nvSpPr>
          <p:spPr>
            <a:xfrm>
              <a:off x="5652847" y="10737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25"/>
            <p:cNvSpPr/>
            <p:nvPr/>
          </p:nvSpPr>
          <p:spPr>
            <a:xfrm>
              <a:off x="5397909" y="10737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25"/>
            <p:cNvSpPr/>
            <p:nvPr/>
          </p:nvSpPr>
          <p:spPr>
            <a:xfrm>
              <a:off x="5142970" y="10737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25"/>
            <p:cNvSpPr/>
            <p:nvPr/>
          </p:nvSpPr>
          <p:spPr>
            <a:xfrm>
              <a:off x="4888032" y="10737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25"/>
            <p:cNvSpPr/>
            <p:nvPr/>
          </p:nvSpPr>
          <p:spPr>
            <a:xfrm>
              <a:off x="4633093" y="10737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25"/>
            <p:cNvSpPr/>
            <p:nvPr/>
          </p:nvSpPr>
          <p:spPr>
            <a:xfrm>
              <a:off x="4378154" y="10737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25"/>
            <p:cNvSpPr/>
            <p:nvPr/>
          </p:nvSpPr>
          <p:spPr>
            <a:xfrm>
              <a:off x="4123216" y="10737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25"/>
            <p:cNvSpPr/>
            <p:nvPr/>
          </p:nvSpPr>
          <p:spPr>
            <a:xfrm>
              <a:off x="3868277" y="10737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25"/>
            <p:cNvSpPr/>
            <p:nvPr/>
          </p:nvSpPr>
          <p:spPr>
            <a:xfrm>
              <a:off x="3613338" y="10737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25"/>
            <p:cNvSpPr/>
            <p:nvPr/>
          </p:nvSpPr>
          <p:spPr>
            <a:xfrm>
              <a:off x="3358400" y="10737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25"/>
            <p:cNvSpPr/>
            <p:nvPr/>
          </p:nvSpPr>
          <p:spPr>
            <a:xfrm>
              <a:off x="3103461" y="107372"/>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25"/>
            <p:cNvSpPr/>
            <p:nvPr/>
          </p:nvSpPr>
          <p:spPr>
            <a:xfrm>
              <a:off x="5907786" y="49252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25"/>
            <p:cNvSpPr/>
            <p:nvPr/>
          </p:nvSpPr>
          <p:spPr>
            <a:xfrm>
              <a:off x="5652847" y="49252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25"/>
            <p:cNvSpPr/>
            <p:nvPr/>
          </p:nvSpPr>
          <p:spPr>
            <a:xfrm>
              <a:off x="5397909" y="49252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25"/>
            <p:cNvSpPr/>
            <p:nvPr/>
          </p:nvSpPr>
          <p:spPr>
            <a:xfrm>
              <a:off x="5142970" y="49252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25"/>
            <p:cNvSpPr/>
            <p:nvPr/>
          </p:nvSpPr>
          <p:spPr>
            <a:xfrm>
              <a:off x="4888032" y="49252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25"/>
            <p:cNvSpPr/>
            <p:nvPr/>
          </p:nvSpPr>
          <p:spPr>
            <a:xfrm>
              <a:off x="4633093" y="49252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25"/>
            <p:cNvSpPr/>
            <p:nvPr/>
          </p:nvSpPr>
          <p:spPr>
            <a:xfrm>
              <a:off x="4378154" y="49252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25"/>
            <p:cNvSpPr/>
            <p:nvPr/>
          </p:nvSpPr>
          <p:spPr>
            <a:xfrm>
              <a:off x="4123216" y="49252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25"/>
            <p:cNvSpPr/>
            <p:nvPr/>
          </p:nvSpPr>
          <p:spPr>
            <a:xfrm>
              <a:off x="3868277" y="49252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25"/>
            <p:cNvSpPr/>
            <p:nvPr/>
          </p:nvSpPr>
          <p:spPr>
            <a:xfrm>
              <a:off x="3613338" y="49252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25"/>
            <p:cNvSpPr/>
            <p:nvPr/>
          </p:nvSpPr>
          <p:spPr>
            <a:xfrm>
              <a:off x="3358400" y="49252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25"/>
            <p:cNvSpPr/>
            <p:nvPr/>
          </p:nvSpPr>
          <p:spPr>
            <a:xfrm>
              <a:off x="3103461" y="492524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71606"/>
            <a:ext cx="7713900" cy="572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3300"/>
              <a:buFont typeface="B612 Mono"/>
              <a:buNone/>
              <a:defRPr sz="3300" b="1">
                <a:solidFill>
                  <a:schemeClr val="dk1"/>
                </a:solidFill>
                <a:latin typeface="B612 Mono"/>
                <a:ea typeface="B612 Mono"/>
                <a:cs typeface="B612 Mono"/>
                <a:sym typeface="B612 Mono"/>
              </a:defRPr>
            </a:lvl1pPr>
            <a:lvl2pPr lvl="1" algn="ctr" rtl="0">
              <a:spcBef>
                <a:spcPts val="0"/>
              </a:spcBef>
              <a:spcAft>
                <a:spcPts val="0"/>
              </a:spcAft>
              <a:buClr>
                <a:schemeClr val="dk1"/>
              </a:buClr>
              <a:buSzPts val="3300"/>
              <a:buFont typeface="B612 Mono"/>
              <a:buNone/>
              <a:defRPr sz="3300" b="1">
                <a:solidFill>
                  <a:schemeClr val="dk1"/>
                </a:solidFill>
                <a:latin typeface="B612 Mono"/>
                <a:ea typeface="B612 Mono"/>
                <a:cs typeface="B612 Mono"/>
                <a:sym typeface="B612 Mono"/>
              </a:defRPr>
            </a:lvl2pPr>
            <a:lvl3pPr lvl="2" algn="ctr" rtl="0">
              <a:spcBef>
                <a:spcPts val="0"/>
              </a:spcBef>
              <a:spcAft>
                <a:spcPts val="0"/>
              </a:spcAft>
              <a:buClr>
                <a:schemeClr val="dk1"/>
              </a:buClr>
              <a:buSzPts val="3300"/>
              <a:buFont typeface="B612 Mono"/>
              <a:buNone/>
              <a:defRPr sz="3300" b="1">
                <a:solidFill>
                  <a:schemeClr val="dk1"/>
                </a:solidFill>
                <a:latin typeface="B612 Mono"/>
                <a:ea typeface="B612 Mono"/>
                <a:cs typeface="B612 Mono"/>
                <a:sym typeface="B612 Mono"/>
              </a:defRPr>
            </a:lvl3pPr>
            <a:lvl4pPr lvl="3" algn="ctr" rtl="0">
              <a:spcBef>
                <a:spcPts val="0"/>
              </a:spcBef>
              <a:spcAft>
                <a:spcPts val="0"/>
              </a:spcAft>
              <a:buClr>
                <a:schemeClr val="dk1"/>
              </a:buClr>
              <a:buSzPts val="3300"/>
              <a:buFont typeface="B612 Mono"/>
              <a:buNone/>
              <a:defRPr sz="3300" b="1">
                <a:solidFill>
                  <a:schemeClr val="dk1"/>
                </a:solidFill>
                <a:latin typeface="B612 Mono"/>
                <a:ea typeface="B612 Mono"/>
                <a:cs typeface="B612 Mono"/>
                <a:sym typeface="B612 Mono"/>
              </a:defRPr>
            </a:lvl4pPr>
            <a:lvl5pPr lvl="4" algn="ctr" rtl="0">
              <a:spcBef>
                <a:spcPts val="0"/>
              </a:spcBef>
              <a:spcAft>
                <a:spcPts val="0"/>
              </a:spcAft>
              <a:buClr>
                <a:schemeClr val="dk1"/>
              </a:buClr>
              <a:buSzPts val="3300"/>
              <a:buFont typeface="B612 Mono"/>
              <a:buNone/>
              <a:defRPr sz="3300" b="1">
                <a:solidFill>
                  <a:schemeClr val="dk1"/>
                </a:solidFill>
                <a:latin typeface="B612 Mono"/>
                <a:ea typeface="B612 Mono"/>
                <a:cs typeface="B612 Mono"/>
                <a:sym typeface="B612 Mono"/>
              </a:defRPr>
            </a:lvl5pPr>
            <a:lvl6pPr lvl="5" algn="ctr" rtl="0">
              <a:spcBef>
                <a:spcPts val="0"/>
              </a:spcBef>
              <a:spcAft>
                <a:spcPts val="0"/>
              </a:spcAft>
              <a:buClr>
                <a:schemeClr val="dk1"/>
              </a:buClr>
              <a:buSzPts val="3300"/>
              <a:buFont typeface="B612 Mono"/>
              <a:buNone/>
              <a:defRPr sz="3300" b="1">
                <a:solidFill>
                  <a:schemeClr val="dk1"/>
                </a:solidFill>
                <a:latin typeface="B612 Mono"/>
                <a:ea typeface="B612 Mono"/>
                <a:cs typeface="B612 Mono"/>
                <a:sym typeface="B612 Mono"/>
              </a:defRPr>
            </a:lvl6pPr>
            <a:lvl7pPr lvl="6" algn="ctr" rtl="0">
              <a:spcBef>
                <a:spcPts val="0"/>
              </a:spcBef>
              <a:spcAft>
                <a:spcPts val="0"/>
              </a:spcAft>
              <a:buClr>
                <a:schemeClr val="dk1"/>
              </a:buClr>
              <a:buSzPts val="3300"/>
              <a:buFont typeface="B612 Mono"/>
              <a:buNone/>
              <a:defRPr sz="3300" b="1">
                <a:solidFill>
                  <a:schemeClr val="dk1"/>
                </a:solidFill>
                <a:latin typeface="B612 Mono"/>
                <a:ea typeface="B612 Mono"/>
                <a:cs typeface="B612 Mono"/>
                <a:sym typeface="B612 Mono"/>
              </a:defRPr>
            </a:lvl7pPr>
            <a:lvl8pPr lvl="7" algn="ctr" rtl="0">
              <a:spcBef>
                <a:spcPts val="0"/>
              </a:spcBef>
              <a:spcAft>
                <a:spcPts val="0"/>
              </a:spcAft>
              <a:buClr>
                <a:schemeClr val="dk1"/>
              </a:buClr>
              <a:buSzPts val="3300"/>
              <a:buFont typeface="B612 Mono"/>
              <a:buNone/>
              <a:defRPr sz="3300" b="1">
                <a:solidFill>
                  <a:schemeClr val="dk1"/>
                </a:solidFill>
                <a:latin typeface="B612 Mono"/>
                <a:ea typeface="B612 Mono"/>
                <a:cs typeface="B612 Mono"/>
                <a:sym typeface="B612 Mono"/>
              </a:defRPr>
            </a:lvl8pPr>
            <a:lvl9pPr lvl="8" algn="ctr" rtl="0">
              <a:spcBef>
                <a:spcPts val="0"/>
              </a:spcBef>
              <a:spcAft>
                <a:spcPts val="0"/>
              </a:spcAft>
              <a:buClr>
                <a:schemeClr val="dk1"/>
              </a:buClr>
              <a:buSzPts val="3300"/>
              <a:buFont typeface="B612 Mono"/>
              <a:buNone/>
              <a:defRPr sz="3300" b="1">
                <a:solidFill>
                  <a:schemeClr val="dk1"/>
                </a:solidFill>
                <a:latin typeface="B612 Mono"/>
                <a:ea typeface="B612 Mono"/>
                <a:cs typeface="B612 Mono"/>
                <a:sym typeface="B612 Mono"/>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1pPr>
            <a:lvl2pPr marL="914400" lvl="1"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2pPr>
            <a:lvl3pPr marL="1371600" lvl="2"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3pPr>
            <a:lvl4pPr marL="1828800" lvl="3"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4pPr>
            <a:lvl5pPr marL="2286000" lvl="4"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5pPr>
            <a:lvl6pPr marL="2743200" lvl="5"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6pPr>
            <a:lvl7pPr marL="3200400" lvl="6"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7pPr>
            <a:lvl8pPr marL="3657600" lvl="7"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8pPr>
            <a:lvl9pPr marL="4114800" lvl="8"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59" r:id="rId6"/>
    <p:sldLayoutId id="2147483663" r:id="rId7"/>
    <p:sldLayoutId id="2147483670" r:id="rId8"/>
    <p:sldLayoutId id="2147483671"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35"/>
        <p:cNvGrpSpPr/>
        <p:nvPr/>
      </p:nvGrpSpPr>
      <p:grpSpPr>
        <a:xfrm>
          <a:off x="0" y="0"/>
          <a:ext cx="0" cy="0"/>
          <a:chOff x="0" y="0"/>
          <a:chExt cx="0" cy="0"/>
        </a:xfrm>
      </p:grpSpPr>
      <p:sp>
        <p:nvSpPr>
          <p:cNvPr id="3236" name="Google Shape;3236;p29"/>
          <p:cNvSpPr txBox="1">
            <a:spLocks noGrp="1"/>
          </p:cNvSpPr>
          <p:nvPr>
            <p:ph type="ctrTitle"/>
          </p:nvPr>
        </p:nvSpPr>
        <p:spPr>
          <a:xfrm>
            <a:off x="717673" y="1334700"/>
            <a:ext cx="4484100" cy="236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Atio Wahyudi Saputra</a:t>
            </a:r>
            <a:br>
              <a:rPr lang="en"/>
            </a:br>
            <a:br>
              <a:rPr lang="en"/>
            </a:br>
            <a:r>
              <a:rPr lang="en"/>
              <a:t>Web Developer &amp; Mobile</a:t>
            </a:r>
            <a:br>
              <a:rPr lang="en"/>
            </a:br>
            <a:r>
              <a:rPr lang="en"/>
              <a:t>(Batch 13)</a:t>
            </a:r>
            <a:endParaRPr/>
          </a:p>
        </p:txBody>
      </p:sp>
      <p:grpSp>
        <p:nvGrpSpPr>
          <p:cNvPr id="3238" name="Google Shape;3238;p29"/>
          <p:cNvGrpSpPr/>
          <p:nvPr/>
        </p:nvGrpSpPr>
        <p:grpSpPr>
          <a:xfrm>
            <a:off x="6474450" y="4141525"/>
            <a:ext cx="594900" cy="594900"/>
            <a:chOff x="4062950" y="859275"/>
            <a:chExt cx="594900" cy="594900"/>
          </a:xfrm>
        </p:grpSpPr>
        <p:sp>
          <p:nvSpPr>
            <p:cNvPr id="3239" name="Google Shape;3239;p29"/>
            <p:cNvSpPr/>
            <p:nvPr/>
          </p:nvSpPr>
          <p:spPr>
            <a:xfrm>
              <a:off x="4062950" y="859275"/>
              <a:ext cx="594900" cy="594900"/>
            </a:xfrm>
            <a:prstGeom prst="star32">
              <a:avLst>
                <a:gd name="adj" fmla="val 37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29"/>
            <p:cNvSpPr/>
            <p:nvPr/>
          </p:nvSpPr>
          <p:spPr>
            <a:xfrm>
              <a:off x="4233650" y="1029975"/>
              <a:ext cx="253500" cy="253500"/>
            </a:xfrm>
            <a:prstGeom prst="diamond">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29"/>
            <p:cNvSpPr/>
            <p:nvPr/>
          </p:nvSpPr>
          <p:spPr>
            <a:xfrm>
              <a:off x="4292900" y="108923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2" name="Google Shape;3242;p29"/>
          <p:cNvGrpSpPr/>
          <p:nvPr/>
        </p:nvGrpSpPr>
        <p:grpSpPr>
          <a:xfrm>
            <a:off x="719125" y="3866442"/>
            <a:ext cx="4101425" cy="66300"/>
            <a:chOff x="715125" y="3449475"/>
            <a:chExt cx="4101425" cy="66300"/>
          </a:xfrm>
        </p:grpSpPr>
        <p:cxnSp>
          <p:nvCxnSpPr>
            <p:cNvPr id="3243" name="Google Shape;3243;p29"/>
            <p:cNvCxnSpPr/>
            <p:nvPr/>
          </p:nvCxnSpPr>
          <p:spPr>
            <a:xfrm>
              <a:off x="715125" y="3482600"/>
              <a:ext cx="3844200" cy="0"/>
            </a:xfrm>
            <a:prstGeom prst="straightConnector1">
              <a:avLst/>
            </a:prstGeom>
            <a:noFill/>
            <a:ln w="9525" cap="flat" cmpd="sng">
              <a:solidFill>
                <a:schemeClr val="dk1"/>
              </a:solidFill>
              <a:prstDash val="solid"/>
              <a:round/>
              <a:headEnd type="none" w="med" len="med"/>
              <a:tailEnd type="triangle" w="med" len="med"/>
            </a:ln>
          </p:spPr>
        </p:cxnSp>
        <p:sp>
          <p:nvSpPr>
            <p:cNvPr id="3244" name="Google Shape;3244;p29"/>
            <p:cNvSpPr/>
            <p:nvPr/>
          </p:nvSpPr>
          <p:spPr>
            <a:xfrm rot="5400000">
              <a:off x="4600400" y="3435375"/>
              <a:ext cx="66300" cy="94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29"/>
            <p:cNvSpPr/>
            <p:nvPr/>
          </p:nvSpPr>
          <p:spPr>
            <a:xfrm rot="5400000">
              <a:off x="4736150" y="3435375"/>
              <a:ext cx="66300" cy="94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6" name="Google Shape;3246;p29"/>
          <p:cNvSpPr/>
          <p:nvPr/>
        </p:nvSpPr>
        <p:spPr>
          <a:xfrm>
            <a:off x="5013450" y="827250"/>
            <a:ext cx="3530700" cy="3207300"/>
          </a:xfrm>
          <a:prstGeom prst="roundRect">
            <a:avLst>
              <a:gd name="adj" fmla="val 445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47" name="Google Shape;3247;p29"/>
          <p:cNvGrpSpPr/>
          <p:nvPr/>
        </p:nvGrpSpPr>
        <p:grpSpPr>
          <a:xfrm>
            <a:off x="5212436" y="996595"/>
            <a:ext cx="3131911" cy="167825"/>
            <a:chOff x="5212436" y="996595"/>
            <a:chExt cx="3131911" cy="167825"/>
          </a:xfrm>
        </p:grpSpPr>
        <p:grpSp>
          <p:nvGrpSpPr>
            <p:cNvPr id="3248" name="Google Shape;3248;p29"/>
            <p:cNvGrpSpPr/>
            <p:nvPr/>
          </p:nvGrpSpPr>
          <p:grpSpPr>
            <a:xfrm>
              <a:off x="5712904" y="996595"/>
              <a:ext cx="176094" cy="167825"/>
              <a:chOff x="5091625" y="884725"/>
              <a:chExt cx="540000" cy="514800"/>
            </a:xfrm>
          </p:grpSpPr>
          <p:sp>
            <p:nvSpPr>
              <p:cNvPr id="3249" name="Google Shape;3249;p29"/>
              <p:cNvSpPr/>
              <p:nvPr/>
            </p:nvSpPr>
            <p:spPr>
              <a:xfrm>
                <a:off x="5202475" y="982975"/>
                <a:ext cx="318300" cy="318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50" name="Google Shape;3250;p29"/>
              <p:cNvCxnSpPr/>
              <p:nvPr/>
            </p:nvCxnSpPr>
            <p:spPr>
              <a:xfrm>
                <a:off x="5091625" y="1142125"/>
                <a:ext cx="540000" cy="0"/>
              </a:xfrm>
              <a:prstGeom prst="straightConnector1">
                <a:avLst/>
              </a:prstGeom>
              <a:noFill/>
              <a:ln w="9525" cap="flat" cmpd="sng">
                <a:solidFill>
                  <a:schemeClr val="dk2"/>
                </a:solidFill>
                <a:prstDash val="solid"/>
                <a:round/>
                <a:headEnd type="none" w="med" len="med"/>
                <a:tailEnd type="none" w="med" len="med"/>
              </a:ln>
            </p:spPr>
          </p:cxnSp>
          <p:cxnSp>
            <p:nvCxnSpPr>
              <p:cNvPr id="3251" name="Google Shape;3251;p29"/>
              <p:cNvCxnSpPr/>
              <p:nvPr/>
            </p:nvCxnSpPr>
            <p:spPr>
              <a:xfrm>
                <a:off x="5361625" y="884725"/>
                <a:ext cx="0" cy="514800"/>
              </a:xfrm>
              <a:prstGeom prst="straightConnector1">
                <a:avLst/>
              </a:prstGeom>
              <a:noFill/>
              <a:ln w="9525" cap="flat" cmpd="sng">
                <a:solidFill>
                  <a:schemeClr val="dk2"/>
                </a:solidFill>
                <a:prstDash val="solid"/>
                <a:round/>
                <a:headEnd type="none" w="med" len="med"/>
                <a:tailEnd type="none" w="med" len="med"/>
              </a:ln>
            </p:spPr>
          </p:cxnSp>
        </p:grpSp>
        <p:grpSp>
          <p:nvGrpSpPr>
            <p:cNvPr id="3252" name="Google Shape;3252;p29"/>
            <p:cNvGrpSpPr/>
            <p:nvPr/>
          </p:nvGrpSpPr>
          <p:grpSpPr>
            <a:xfrm>
              <a:off x="5462670" y="996595"/>
              <a:ext cx="176094" cy="167825"/>
              <a:chOff x="5091625" y="884725"/>
              <a:chExt cx="540000" cy="514800"/>
            </a:xfrm>
          </p:grpSpPr>
          <p:sp>
            <p:nvSpPr>
              <p:cNvPr id="3253" name="Google Shape;3253;p29"/>
              <p:cNvSpPr/>
              <p:nvPr/>
            </p:nvSpPr>
            <p:spPr>
              <a:xfrm>
                <a:off x="5202475" y="982975"/>
                <a:ext cx="318300" cy="318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54" name="Google Shape;3254;p29"/>
              <p:cNvCxnSpPr/>
              <p:nvPr/>
            </p:nvCxnSpPr>
            <p:spPr>
              <a:xfrm>
                <a:off x="5091625" y="1142125"/>
                <a:ext cx="540000" cy="0"/>
              </a:xfrm>
              <a:prstGeom prst="straightConnector1">
                <a:avLst/>
              </a:prstGeom>
              <a:noFill/>
              <a:ln w="9525" cap="flat" cmpd="sng">
                <a:solidFill>
                  <a:schemeClr val="dk2"/>
                </a:solidFill>
                <a:prstDash val="solid"/>
                <a:round/>
                <a:headEnd type="none" w="med" len="med"/>
                <a:tailEnd type="none" w="med" len="med"/>
              </a:ln>
            </p:spPr>
          </p:cxnSp>
          <p:cxnSp>
            <p:nvCxnSpPr>
              <p:cNvPr id="3255" name="Google Shape;3255;p29"/>
              <p:cNvCxnSpPr/>
              <p:nvPr/>
            </p:nvCxnSpPr>
            <p:spPr>
              <a:xfrm>
                <a:off x="5361625" y="884725"/>
                <a:ext cx="0" cy="514800"/>
              </a:xfrm>
              <a:prstGeom prst="straightConnector1">
                <a:avLst/>
              </a:prstGeom>
              <a:noFill/>
              <a:ln w="9525" cap="flat" cmpd="sng">
                <a:solidFill>
                  <a:schemeClr val="dk2"/>
                </a:solidFill>
                <a:prstDash val="solid"/>
                <a:round/>
                <a:headEnd type="none" w="med" len="med"/>
                <a:tailEnd type="none" w="med" len="med"/>
              </a:ln>
            </p:spPr>
          </p:cxnSp>
        </p:grpSp>
        <p:grpSp>
          <p:nvGrpSpPr>
            <p:cNvPr id="3256" name="Google Shape;3256;p29"/>
            <p:cNvGrpSpPr/>
            <p:nvPr/>
          </p:nvGrpSpPr>
          <p:grpSpPr>
            <a:xfrm>
              <a:off x="5212436" y="996595"/>
              <a:ext cx="176094" cy="167825"/>
              <a:chOff x="5091625" y="884725"/>
              <a:chExt cx="540000" cy="514800"/>
            </a:xfrm>
          </p:grpSpPr>
          <p:sp>
            <p:nvSpPr>
              <p:cNvPr id="3257" name="Google Shape;3257;p29"/>
              <p:cNvSpPr/>
              <p:nvPr/>
            </p:nvSpPr>
            <p:spPr>
              <a:xfrm>
                <a:off x="5202475" y="982975"/>
                <a:ext cx="318300" cy="318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58" name="Google Shape;3258;p29"/>
              <p:cNvCxnSpPr/>
              <p:nvPr/>
            </p:nvCxnSpPr>
            <p:spPr>
              <a:xfrm>
                <a:off x="5091625" y="1142125"/>
                <a:ext cx="540000" cy="0"/>
              </a:xfrm>
              <a:prstGeom prst="straightConnector1">
                <a:avLst/>
              </a:prstGeom>
              <a:noFill/>
              <a:ln w="9525" cap="flat" cmpd="sng">
                <a:solidFill>
                  <a:schemeClr val="dk2"/>
                </a:solidFill>
                <a:prstDash val="solid"/>
                <a:round/>
                <a:headEnd type="none" w="med" len="med"/>
                <a:tailEnd type="none" w="med" len="med"/>
              </a:ln>
            </p:spPr>
          </p:cxnSp>
          <p:cxnSp>
            <p:nvCxnSpPr>
              <p:cNvPr id="3259" name="Google Shape;3259;p29"/>
              <p:cNvCxnSpPr/>
              <p:nvPr/>
            </p:nvCxnSpPr>
            <p:spPr>
              <a:xfrm>
                <a:off x="5361625" y="884725"/>
                <a:ext cx="0" cy="514800"/>
              </a:xfrm>
              <a:prstGeom prst="straightConnector1">
                <a:avLst/>
              </a:prstGeom>
              <a:noFill/>
              <a:ln w="9525" cap="flat" cmpd="sng">
                <a:solidFill>
                  <a:schemeClr val="dk2"/>
                </a:solidFill>
                <a:prstDash val="solid"/>
                <a:round/>
                <a:headEnd type="none" w="med" len="med"/>
                <a:tailEnd type="none" w="med" len="med"/>
              </a:ln>
            </p:spPr>
          </p:cxnSp>
        </p:grpSp>
        <p:grpSp>
          <p:nvGrpSpPr>
            <p:cNvPr id="3260" name="Google Shape;3260;p29"/>
            <p:cNvGrpSpPr/>
            <p:nvPr/>
          </p:nvGrpSpPr>
          <p:grpSpPr>
            <a:xfrm rot="5400000">
              <a:off x="7118638" y="-99009"/>
              <a:ext cx="92400" cy="2359018"/>
              <a:chOff x="-450510" y="405050"/>
              <a:chExt cx="154360" cy="3941551"/>
            </a:xfrm>
          </p:grpSpPr>
          <p:sp>
            <p:nvSpPr>
              <p:cNvPr id="3261" name="Google Shape;3261;p29"/>
              <p:cNvSpPr/>
              <p:nvPr/>
            </p:nvSpPr>
            <p:spPr>
              <a:xfrm>
                <a:off x="-450510" y="1157301"/>
                <a:ext cx="147900" cy="31893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29"/>
              <p:cNvSpPr/>
              <p:nvPr/>
            </p:nvSpPr>
            <p:spPr>
              <a:xfrm>
                <a:off x="-444050" y="906550"/>
                <a:ext cx="147900" cy="147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29"/>
              <p:cNvSpPr/>
              <p:nvPr/>
            </p:nvSpPr>
            <p:spPr>
              <a:xfrm>
                <a:off x="-444050" y="405050"/>
                <a:ext cx="147900" cy="147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29"/>
              <p:cNvSpPr/>
              <p:nvPr/>
            </p:nvSpPr>
            <p:spPr>
              <a:xfrm>
                <a:off x="-444050" y="655800"/>
                <a:ext cx="147900" cy="1479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265" name="Google Shape;3265;p29"/>
          <p:cNvPicPr preferRelativeResize="0">
            <a:picLocks noGrp="1"/>
          </p:cNvPicPr>
          <p:nvPr>
            <p:ph type="pic" idx="2"/>
          </p:nvPr>
        </p:nvPicPr>
        <p:blipFill rotWithShape="1">
          <a:blip r:embed="rId3">
            <a:alphaModFix/>
          </a:blip>
          <a:srcRect l="7670" r="7670"/>
          <a:stretch/>
        </p:blipFill>
        <p:spPr>
          <a:xfrm>
            <a:off x="5206350" y="1334700"/>
            <a:ext cx="3144900" cy="2474100"/>
          </a:xfrm>
          <a:prstGeom prst="roundRect">
            <a:avLst>
              <a:gd name="adj" fmla="val 3953"/>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54"/>
        <p:cNvGrpSpPr/>
        <p:nvPr/>
      </p:nvGrpSpPr>
      <p:grpSpPr>
        <a:xfrm>
          <a:off x="0" y="0"/>
          <a:ext cx="0" cy="0"/>
          <a:chOff x="0" y="0"/>
          <a:chExt cx="0" cy="0"/>
        </a:xfrm>
      </p:grpSpPr>
      <p:grpSp>
        <p:nvGrpSpPr>
          <p:cNvPr id="3356" name="Google Shape;3356;p34"/>
          <p:cNvGrpSpPr/>
          <p:nvPr/>
        </p:nvGrpSpPr>
        <p:grpSpPr>
          <a:xfrm>
            <a:off x="914086" y="1137445"/>
            <a:ext cx="3131911" cy="167825"/>
            <a:chOff x="914086" y="1137445"/>
            <a:chExt cx="3131911" cy="167825"/>
          </a:xfrm>
        </p:grpSpPr>
        <p:grpSp>
          <p:nvGrpSpPr>
            <p:cNvPr id="3357" name="Google Shape;3357;p34"/>
            <p:cNvGrpSpPr/>
            <p:nvPr/>
          </p:nvGrpSpPr>
          <p:grpSpPr>
            <a:xfrm>
              <a:off x="1414554" y="1137445"/>
              <a:ext cx="176094" cy="167825"/>
              <a:chOff x="5091625" y="884725"/>
              <a:chExt cx="540000" cy="514800"/>
            </a:xfrm>
          </p:grpSpPr>
          <p:sp>
            <p:nvSpPr>
              <p:cNvPr id="3358" name="Google Shape;3358;p34"/>
              <p:cNvSpPr/>
              <p:nvPr/>
            </p:nvSpPr>
            <p:spPr>
              <a:xfrm>
                <a:off x="5202475" y="982975"/>
                <a:ext cx="318300" cy="318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59" name="Google Shape;3359;p34"/>
              <p:cNvCxnSpPr/>
              <p:nvPr/>
            </p:nvCxnSpPr>
            <p:spPr>
              <a:xfrm>
                <a:off x="5091625" y="1142125"/>
                <a:ext cx="540000" cy="0"/>
              </a:xfrm>
              <a:prstGeom prst="straightConnector1">
                <a:avLst/>
              </a:prstGeom>
              <a:noFill/>
              <a:ln w="9525" cap="flat" cmpd="sng">
                <a:solidFill>
                  <a:schemeClr val="dk2"/>
                </a:solidFill>
                <a:prstDash val="solid"/>
                <a:round/>
                <a:headEnd type="none" w="med" len="med"/>
                <a:tailEnd type="none" w="med" len="med"/>
              </a:ln>
            </p:spPr>
          </p:cxnSp>
          <p:cxnSp>
            <p:nvCxnSpPr>
              <p:cNvPr id="3360" name="Google Shape;3360;p34"/>
              <p:cNvCxnSpPr/>
              <p:nvPr/>
            </p:nvCxnSpPr>
            <p:spPr>
              <a:xfrm>
                <a:off x="5361625" y="884725"/>
                <a:ext cx="0" cy="514800"/>
              </a:xfrm>
              <a:prstGeom prst="straightConnector1">
                <a:avLst/>
              </a:prstGeom>
              <a:noFill/>
              <a:ln w="9525" cap="flat" cmpd="sng">
                <a:solidFill>
                  <a:schemeClr val="dk2"/>
                </a:solidFill>
                <a:prstDash val="solid"/>
                <a:round/>
                <a:headEnd type="none" w="med" len="med"/>
                <a:tailEnd type="none" w="med" len="med"/>
              </a:ln>
            </p:spPr>
          </p:cxnSp>
        </p:grpSp>
        <p:grpSp>
          <p:nvGrpSpPr>
            <p:cNvPr id="3361" name="Google Shape;3361;p34"/>
            <p:cNvGrpSpPr/>
            <p:nvPr/>
          </p:nvGrpSpPr>
          <p:grpSpPr>
            <a:xfrm>
              <a:off x="1164320" y="1137445"/>
              <a:ext cx="176094" cy="167825"/>
              <a:chOff x="5091625" y="884725"/>
              <a:chExt cx="540000" cy="514800"/>
            </a:xfrm>
          </p:grpSpPr>
          <p:sp>
            <p:nvSpPr>
              <p:cNvPr id="3362" name="Google Shape;3362;p34"/>
              <p:cNvSpPr/>
              <p:nvPr/>
            </p:nvSpPr>
            <p:spPr>
              <a:xfrm>
                <a:off x="5202475" y="982975"/>
                <a:ext cx="318300" cy="318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63" name="Google Shape;3363;p34"/>
              <p:cNvCxnSpPr/>
              <p:nvPr/>
            </p:nvCxnSpPr>
            <p:spPr>
              <a:xfrm>
                <a:off x="5091625" y="1142125"/>
                <a:ext cx="540000" cy="0"/>
              </a:xfrm>
              <a:prstGeom prst="straightConnector1">
                <a:avLst/>
              </a:prstGeom>
              <a:noFill/>
              <a:ln w="9525" cap="flat" cmpd="sng">
                <a:solidFill>
                  <a:schemeClr val="dk2"/>
                </a:solidFill>
                <a:prstDash val="solid"/>
                <a:round/>
                <a:headEnd type="none" w="med" len="med"/>
                <a:tailEnd type="none" w="med" len="med"/>
              </a:ln>
            </p:spPr>
          </p:cxnSp>
          <p:cxnSp>
            <p:nvCxnSpPr>
              <p:cNvPr id="3364" name="Google Shape;3364;p34"/>
              <p:cNvCxnSpPr/>
              <p:nvPr/>
            </p:nvCxnSpPr>
            <p:spPr>
              <a:xfrm>
                <a:off x="5361625" y="884725"/>
                <a:ext cx="0" cy="514800"/>
              </a:xfrm>
              <a:prstGeom prst="straightConnector1">
                <a:avLst/>
              </a:prstGeom>
              <a:noFill/>
              <a:ln w="9525" cap="flat" cmpd="sng">
                <a:solidFill>
                  <a:schemeClr val="dk2"/>
                </a:solidFill>
                <a:prstDash val="solid"/>
                <a:round/>
                <a:headEnd type="none" w="med" len="med"/>
                <a:tailEnd type="none" w="med" len="med"/>
              </a:ln>
            </p:spPr>
          </p:cxnSp>
        </p:grpSp>
        <p:grpSp>
          <p:nvGrpSpPr>
            <p:cNvPr id="3365" name="Google Shape;3365;p34"/>
            <p:cNvGrpSpPr/>
            <p:nvPr/>
          </p:nvGrpSpPr>
          <p:grpSpPr>
            <a:xfrm>
              <a:off x="914086" y="1137445"/>
              <a:ext cx="176094" cy="167825"/>
              <a:chOff x="5091625" y="884725"/>
              <a:chExt cx="540000" cy="514800"/>
            </a:xfrm>
          </p:grpSpPr>
          <p:sp>
            <p:nvSpPr>
              <p:cNvPr id="3366" name="Google Shape;3366;p34"/>
              <p:cNvSpPr/>
              <p:nvPr/>
            </p:nvSpPr>
            <p:spPr>
              <a:xfrm>
                <a:off x="5202475" y="982975"/>
                <a:ext cx="318300" cy="318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67" name="Google Shape;3367;p34"/>
              <p:cNvCxnSpPr/>
              <p:nvPr/>
            </p:nvCxnSpPr>
            <p:spPr>
              <a:xfrm>
                <a:off x="5091625" y="1142125"/>
                <a:ext cx="540000" cy="0"/>
              </a:xfrm>
              <a:prstGeom prst="straightConnector1">
                <a:avLst/>
              </a:prstGeom>
              <a:noFill/>
              <a:ln w="9525" cap="flat" cmpd="sng">
                <a:solidFill>
                  <a:schemeClr val="dk2"/>
                </a:solidFill>
                <a:prstDash val="solid"/>
                <a:round/>
                <a:headEnd type="none" w="med" len="med"/>
                <a:tailEnd type="none" w="med" len="med"/>
              </a:ln>
            </p:spPr>
          </p:cxnSp>
          <p:cxnSp>
            <p:nvCxnSpPr>
              <p:cNvPr id="3368" name="Google Shape;3368;p34"/>
              <p:cNvCxnSpPr/>
              <p:nvPr/>
            </p:nvCxnSpPr>
            <p:spPr>
              <a:xfrm>
                <a:off x="5361625" y="884725"/>
                <a:ext cx="0" cy="514800"/>
              </a:xfrm>
              <a:prstGeom prst="straightConnector1">
                <a:avLst/>
              </a:prstGeom>
              <a:noFill/>
              <a:ln w="9525" cap="flat" cmpd="sng">
                <a:solidFill>
                  <a:schemeClr val="dk2"/>
                </a:solidFill>
                <a:prstDash val="solid"/>
                <a:round/>
                <a:headEnd type="none" w="med" len="med"/>
                <a:tailEnd type="none" w="med" len="med"/>
              </a:ln>
            </p:spPr>
          </p:cxnSp>
        </p:grpSp>
        <p:grpSp>
          <p:nvGrpSpPr>
            <p:cNvPr id="3369" name="Google Shape;3369;p34"/>
            <p:cNvGrpSpPr/>
            <p:nvPr/>
          </p:nvGrpSpPr>
          <p:grpSpPr>
            <a:xfrm rot="5400000">
              <a:off x="2820288" y="41841"/>
              <a:ext cx="92400" cy="2359018"/>
              <a:chOff x="-450510" y="405050"/>
              <a:chExt cx="154360" cy="3941551"/>
            </a:xfrm>
          </p:grpSpPr>
          <p:sp>
            <p:nvSpPr>
              <p:cNvPr id="3370" name="Google Shape;3370;p34"/>
              <p:cNvSpPr/>
              <p:nvPr/>
            </p:nvSpPr>
            <p:spPr>
              <a:xfrm>
                <a:off x="-450510" y="1157301"/>
                <a:ext cx="147900" cy="31893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34"/>
              <p:cNvSpPr/>
              <p:nvPr/>
            </p:nvSpPr>
            <p:spPr>
              <a:xfrm>
                <a:off x="-444050" y="906550"/>
                <a:ext cx="147900" cy="147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34"/>
              <p:cNvSpPr/>
              <p:nvPr/>
            </p:nvSpPr>
            <p:spPr>
              <a:xfrm>
                <a:off x="-444050" y="405050"/>
                <a:ext cx="147900" cy="147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34"/>
              <p:cNvSpPr/>
              <p:nvPr/>
            </p:nvSpPr>
            <p:spPr>
              <a:xfrm>
                <a:off x="-444050" y="655800"/>
                <a:ext cx="147900" cy="1479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81" name="Google Shape;3381;p34"/>
          <p:cNvGrpSpPr/>
          <p:nvPr/>
        </p:nvGrpSpPr>
        <p:grpSpPr>
          <a:xfrm>
            <a:off x="648101" y="973833"/>
            <a:ext cx="3986550" cy="66300"/>
            <a:chOff x="830000" y="3449475"/>
            <a:chExt cx="3986550" cy="66300"/>
          </a:xfrm>
        </p:grpSpPr>
        <p:cxnSp>
          <p:nvCxnSpPr>
            <p:cNvPr id="3382" name="Google Shape;3382;p34"/>
            <p:cNvCxnSpPr/>
            <p:nvPr/>
          </p:nvCxnSpPr>
          <p:spPr>
            <a:xfrm>
              <a:off x="830000" y="3482600"/>
              <a:ext cx="3729300" cy="0"/>
            </a:xfrm>
            <a:prstGeom prst="straightConnector1">
              <a:avLst/>
            </a:prstGeom>
            <a:noFill/>
            <a:ln w="9525" cap="flat" cmpd="sng">
              <a:solidFill>
                <a:schemeClr val="dk1"/>
              </a:solidFill>
              <a:prstDash val="solid"/>
              <a:round/>
              <a:headEnd type="none" w="med" len="med"/>
              <a:tailEnd type="triangle" w="med" len="med"/>
            </a:ln>
          </p:spPr>
        </p:cxnSp>
        <p:sp>
          <p:nvSpPr>
            <p:cNvPr id="3383" name="Google Shape;3383;p34"/>
            <p:cNvSpPr/>
            <p:nvPr/>
          </p:nvSpPr>
          <p:spPr>
            <a:xfrm rot="5400000">
              <a:off x="4607525" y="3435375"/>
              <a:ext cx="66300" cy="94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34"/>
            <p:cNvSpPr/>
            <p:nvPr/>
          </p:nvSpPr>
          <p:spPr>
            <a:xfrm rot="5400000">
              <a:off x="4736150" y="3435375"/>
              <a:ext cx="66300" cy="94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EE1BF156-7745-58B8-515B-C7B5692B4955}"/>
              </a:ext>
            </a:extLst>
          </p:cNvPr>
          <p:cNvPicPr>
            <a:picLocks noChangeAspect="1"/>
          </p:cNvPicPr>
          <p:nvPr/>
        </p:nvPicPr>
        <p:blipFill>
          <a:blip r:embed="rId3"/>
          <a:stretch>
            <a:fillRect/>
          </a:stretch>
        </p:blipFill>
        <p:spPr>
          <a:xfrm>
            <a:off x="1376562" y="347607"/>
            <a:ext cx="6650835" cy="4448286"/>
          </a:xfrm>
          <a:prstGeom prst="rect">
            <a:avLst/>
          </a:prstGeom>
        </p:spPr>
      </p:pic>
    </p:spTree>
    <p:extLst>
      <p:ext uri="{BB962C8B-B14F-4D97-AF65-F5344CB8AC3E}">
        <p14:creationId xmlns:p14="http://schemas.microsoft.com/office/powerpoint/2010/main" val="3808734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88"/>
        <p:cNvGrpSpPr/>
        <p:nvPr/>
      </p:nvGrpSpPr>
      <p:grpSpPr>
        <a:xfrm>
          <a:off x="0" y="0"/>
          <a:ext cx="0" cy="0"/>
          <a:chOff x="0" y="0"/>
          <a:chExt cx="0" cy="0"/>
        </a:xfrm>
      </p:grpSpPr>
      <p:sp>
        <p:nvSpPr>
          <p:cNvPr id="16" name="Google Shape;3374;p34">
            <a:extLst>
              <a:ext uri="{FF2B5EF4-FFF2-40B4-BE49-F238E27FC236}">
                <a16:creationId xmlns:a16="http://schemas.microsoft.com/office/drawing/2014/main" id="{EF940D99-7576-1E80-6FE8-D066F232D8A6}"/>
              </a:ext>
            </a:extLst>
          </p:cNvPr>
          <p:cNvSpPr txBox="1">
            <a:spLocks noGrp="1"/>
          </p:cNvSpPr>
          <p:nvPr>
            <p:ph type="title"/>
          </p:nvPr>
        </p:nvSpPr>
        <p:spPr>
          <a:xfrm>
            <a:off x="610676" y="491034"/>
            <a:ext cx="4061400" cy="65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Soal 1</a:t>
            </a:r>
            <a:endParaRPr/>
          </a:p>
        </p:txBody>
      </p:sp>
      <p:pic>
        <p:nvPicPr>
          <p:cNvPr id="2" name="Picture 1">
            <a:extLst>
              <a:ext uri="{FF2B5EF4-FFF2-40B4-BE49-F238E27FC236}">
                <a16:creationId xmlns:a16="http://schemas.microsoft.com/office/drawing/2014/main" id="{0C48FAEF-67D9-68B7-8CC4-2919757FC46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0" y="995363"/>
            <a:ext cx="5943600" cy="3406775"/>
          </a:xfrm>
          <a:prstGeom prst="rect">
            <a:avLst/>
          </a:prstGeom>
          <a:noFill/>
          <a:ln>
            <a:noFill/>
          </a:ln>
        </p:spPr>
      </p:pic>
    </p:spTree>
    <p:extLst>
      <p:ext uri="{BB962C8B-B14F-4D97-AF65-F5344CB8AC3E}">
        <p14:creationId xmlns:p14="http://schemas.microsoft.com/office/powerpoint/2010/main" val="1217876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88"/>
        <p:cNvGrpSpPr/>
        <p:nvPr/>
      </p:nvGrpSpPr>
      <p:grpSpPr>
        <a:xfrm>
          <a:off x="0" y="0"/>
          <a:ext cx="0" cy="0"/>
          <a:chOff x="0" y="0"/>
          <a:chExt cx="0" cy="0"/>
        </a:xfrm>
      </p:grpSpPr>
      <p:sp>
        <p:nvSpPr>
          <p:cNvPr id="16" name="Google Shape;3374;p34">
            <a:extLst>
              <a:ext uri="{FF2B5EF4-FFF2-40B4-BE49-F238E27FC236}">
                <a16:creationId xmlns:a16="http://schemas.microsoft.com/office/drawing/2014/main" id="{EF940D99-7576-1E80-6FE8-D066F232D8A6}"/>
              </a:ext>
            </a:extLst>
          </p:cNvPr>
          <p:cNvSpPr txBox="1">
            <a:spLocks noGrp="1"/>
          </p:cNvSpPr>
          <p:nvPr>
            <p:ph type="title"/>
          </p:nvPr>
        </p:nvSpPr>
        <p:spPr>
          <a:xfrm>
            <a:off x="610676" y="491034"/>
            <a:ext cx="4061400" cy="65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Soal 2</a:t>
            </a:r>
            <a:endParaRPr/>
          </a:p>
        </p:txBody>
      </p:sp>
      <p:pic>
        <p:nvPicPr>
          <p:cNvPr id="2" name="Picture 1">
            <a:extLst>
              <a:ext uri="{FF2B5EF4-FFF2-40B4-BE49-F238E27FC236}">
                <a16:creationId xmlns:a16="http://schemas.microsoft.com/office/drawing/2014/main" id="{104038A1-0052-71E1-8CB9-DE80B7B8A95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588" y="1143534"/>
            <a:ext cx="7946975" cy="2539466"/>
          </a:xfrm>
          <a:prstGeom prst="rect">
            <a:avLst/>
          </a:prstGeom>
          <a:noFill/>
          <a:ln>
            <a:noFill/>
          </a:ln>
        </p:spPr>
      </p:pic>
    </p:spTree>
    <p:extLst>
      <p:ext uri="{BB962C8B-B14F-4D97-AF65-F5344CB8AC3E}">
        <p14:creationId xmlns:p14="http://schemas.microsoft.com/office/powerpoint/2010/main" val="3341151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78"/>
        <p:cNvGrpSpPr/>
        <p:nvPr/>
      </p:nvGrpSpPr>
      <p:grpSpPr>
        <a:xfrm>
          <a:off x="0" y="0"/>
          <a:ext cx="0" cy="0"/>
          <a:chOff x="0" y="0"/>
          <a:chExt cx="0" cy="0"/>
        </a:xfrm>
      </p:grpSpPr>
      <p:sp>
        <p:nvSpPr>
          <p:cNvPr id="3279" name="Google Shape;3279;p31"/>
          <p:cNvSpPr txBox="1">
            <a:spLocks noGrp="1"/>
          </p:cNvSpPr>
          <p:nvPr>
            <p:ph type="subTitle" idx="8"/>
          </p:nvPr>
        </p:nvSpPr>
        <p:spPr>
          <a:xfrm>
            <a:off x="715087" y="1615375"/>
            <a:ext cx="2483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Algoritma</a:t>
            </a:r>
            <a:endParaRPr/>
          </a:p>
        </p:txBody>
      </p:sp>
      <p:sp>
        <p:nvSpPr>
          <p:cNvPr id="3280" name="Google Shape;3280;p31"/>
          <p:cNvSpPr txBox="1">
            <a:spLocks noGrp="1"/>
          </p:cNvSpPr>
          <p:nvPr>
            <p:ph type="subTitle" idx="9"/>
          </p:nvPr>
        </p:nvSpPr>
        <p:spPr>
          <a:xfrm>
            <a:off x="3330134" y="2781475"/>
            <a:ext cx="2483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Flowchart</a:t>
            </a:r>
            <a:endParaRPr/>
          </a:p>
        </p:txBody>
      </p:sp>
      <p:sp>
        <p:nvSpPr>
          <p:cNvPr id="3283" name="Google Shape;3283;p31"/>
          <p:cNvSpPr txBox="1">
            <a:spLocks noGrp="1"/>
          </p:cNvSpPr>
          <p:nvPr>
            <p:ph type="title"/>
          </p:nvPr>
        </p:nvSpPr>
        <p:spPr>
          <a:xfrm>
            <a:off x="1480828" y="1149600"/>
            <a:ext cx="9519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284" name="Google Shape;3284;p31"/>
          <p:cNvSpPr txBox="1">
            <a:spLocks noGrp="1"/>
          </p:cNvSpPr>
          <p:nvPr>
            <p:ph type="title" idx="2"/>
          </p:nvPr>
        </p:nvSpPr>
        <p:spPr>
          <a:xfrm>
            <a:off x="4096034" y="2188075"/>
            <a:ext cx="9519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290" name="Google Shape;3290;p31"/>
          <p:cNvSpPr txBox="1">
            <a:spLocks noGrp="1"/>
          </p:cNvSpPr>
          <p:nvPr>
            <p:ph type="title" idx="21"/>
          </p:nvPr>
        </p:nvSpPr>
        <p:spPr>
          <a:xfrm>
            <a:off x="715034" y="471606"/>
            <a:ext cx="77139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TABLE OF CONTENTS</a:t>
            </a:r>
            <a:endParaRPr/>
          </a:p>
        </p:txBody>
      </p:sp>
      <p:sp>
        <p:nvSpPr>
          <p:cNvPr id="3292" name="Google Shape;3292;p31"/>
          <p:cNvSpPr txBox="1">
            <a:spLocks noGrp="1"/>
          </p:cNvSpPr>
          <p:nvPr>
            <p:ph type="title" idx="15"/>
          </p:nvPr>
        </p:nvSpPr>
        <p:spPr>
          <a:xfrm>
            <a:off x="6711060" y="1149600"/>
            <a:ext cx="9519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296" name="Google Shape;3296;p31"/>
          <p:cNvSpPr txBox="1">
            <a:spLocks noGrp="1"/>
          </p:cNvSpPr>
          <p:nvPr>
            <p:ph type="subTitle" idx="19"/>
          </p:nvPr>
        </p:nvSpPr>
        <p:spPr>
          <a:xfrm>
            <a:off x="5945213" y="1615375"/>
            <a:ext cx="2483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Implementing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01"/>
        <p:cNvGrpSpPr/>
        <p:nvPr/>
      </p:nvGrpSpPr>
      <p:grpSpPr>
        <a:xfrm>
          <a:off x="0" y="0"/>
          <a:ext cx="0" cy="0"/>
          <a:chOff x="0" y="0"/>
          <a:chExt cx="0" cy="0"/>
        </a:xfrm>
      </p:grpSpPr>
      <p:sp>
        <p:nvSpPr>
          <p:cNvPr id="3302" name="Google Shape;3302;p32"/>
          <p:cNvSpPr/>
          <p:nvPr/>
        </p:nvSpPr>
        <p:spPr>
          <a:xfrm>
            <a:off x="1234000" y="2424200"/>
            <a:ext cx="6680100" cy="2184300"/>
          </a:xfrm>
          <a:prstGeom prst="roundRect">
            <a:avLst>
              <a:gd name="adj" fmla="val 445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3" name="Google Shape;3303;p32"/>
          <p:cNvGrpSpPr/>
          <p:nvPr/>
        </p:nvGrpSpPr>
        <p:grpSpPr>
          <a:xfrm>
            <a:off x="1402286" y="2501945"/>
            <a:ext cx="6339586" cy="167825"/>
            <a:chOff x="1402286" y="2501945"/>
            <a:chExt cx="6339586" cy="167825"/>
          </a:xfrm>
        </p:grpSpPr>
        <p:grpSp>
          <p:nvGrpSpPr>
            <p:cNvPr id="3304" name="Google Shape;3304;p32"/>
            <p:cNvGrpSpPr/>
            <p:nvPr/>
          </p:nvGrpSpPr>
          <p:grpSpPr>
            <a:xfrm>
              <a:off x="1902754" y="2501945"/>
              <a:ext cx="176094" cy="167825"/>
              <a:chOff x="5091625" y="884725"/>
              <a:chExt cx="540000" cy="514800"/>
            </a:xfrm>
          </p:grpSpPr>
          <p:sp>
            <p:nvSpPr>
              <p:cNvPr id="3305" name="Google Shape;3305;p32"/>
              <p:cNvSpPr/>
              <p:nvPr/>
            </p:nvSpPr>
            <p:spPr>
              <a:xfrm>
                <a:off x="5202475" y="982975"/>
                <a:ext cx="318300" cy="318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06" name="Google Shape;3306;p32"/>
              <p:cNvCxnSpPr/>
              <p:nvPr/>
            </p:nvCxnSpPr>
            <p:spPr>
              <a:xfrm>
                <a:off x="5091625" y="1142125"/>
                <a:ext cx="540000" cy="0"/>
              </a:xfrm>
              <a:prstGeom prst="straightConnector1">
                <a:avLst/>
              </a:prstGeom>
              <a:noFill/>
              <a:ln w="9525" cap="flat" cmpd="sng">
                <a:solidFill>
                  <a:schemeClr val="dk2"/>
                </a:solidFill>
                <a:prstDash val="solid"/>
                <a:round/>
                <a:headEnd type="none" w="med" len="med"/>
                <a:tailEnd type="none" w="med" len="med"/>
              </a:ln>
            </p:spPr>
          </p:cxnSp>
          <p:cxnSp>
            <p:nvCxnSpPr>
              <p:cNvPr id="3307" name="Google Shape;3307;p32"/>
              <p:cNvCxnSpPr/>
              <p:nvPr/>
            </p:nvCxnSpPr>
            <p:spPr>
              <a:xfrm>
                <a:off x="5361625" y="884725"/>
                <a:ext cx="0" cy="514800"/>
              </a:xfrm>
              <a:prstGeom prst="straightConnector1">
                <a:avLst/>
              </a:prstGeom>
              <a:noFill/>
              <a:ln w="9525" cap="flat" cmpd="sng">
                <a:solidFill>
                  <a:schemeClr val="dk2"/>
                </a:solidFill>
                <a:prstDash val="solid"/>
                <a:round/>
                <a:headEnd type="none" w="med" len="med"/>
                <a:tailEnd type="none" w="med" len="med"/>
              </a:ln>
            </p:spPr>
          </p:cxnSp>
        </p:grpSp>
        <p:grpSp>
          <p:nvGrpSpPr>
            <p:cNvPr id="3308" name="Google Shape;3308;p32"/>
            <p:cNvGrpSpPr/>
            <p:nvPr/>
          </p:nvGrpSpPr>
          <p:grpSpPr>
            <a:xfrm>
              <a:off x="1652520" y="2501945"/>
              <a:ext cx="176094" cy="167825"/>
              <a:chOff x="5091625" y="884725"/>
              <a:chExt cx="540000" cy="514800"/>
            </a:xfrm>
          </p:grpSpPr>
          <p:sp>
            <p:nvSpPr>
              <p:cNvPr id="3309" name="Google Shape;3309;p32"/>
              <p:cNvSpPr/>
              <p:nvPr/>
            </p:nvSpPr>
            <p:spPr>
              <a:xfrm>
                <a:off x="5202475" y="982975"/>
                <a:ext cx="318300" cy="318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10" name="Google Shape;3310;p32"/>
              <p:cNvCxnSpPr/>
              <p:nvPr/>
            </p:nvCxnSpPr>
            <p:spPr>
              <a:xfrm>
                <a:off x="5091625" y="1142125"/>
                <a:ext cx="540000" cy="0"/>
              </a:xfrm>
              <a:prstGeom prst="straightConnector1">
                <a:avLst/>
              </a:prstGeom>
              <a:noFill/>
              <a:ln w="9525" cap="flat" cmpd="sng">
                <a:solidFill>
                  <a:schemeClr val="dk2"/>
                </a:solidFill>
                <a:prstDash val="solid"/>
                <a:round/>
                <a:headEnd type="none" w="med" len="med"/>
                <a:tailEnd type="none" w="med" len="med"/>
              </a:ln>
            </p:spPr>
          </p:cxnSp>
          <p:cxnSp>
            <p:nvCxnSpPr>
              <p:cNvPr id="3311" name="Google Shape;3311;p32"/>
              <p:cNvCxnSpPr/>
              <p:nvPr/>
            </p:nvCxnSpPr>
            <p:spPr>
              <a:xfrm>
                <a:off x="5361625" y="884725"/>
                <a:ext cx="0" cy="514800"/>
              </a:xfrm>
              <a:prstGeom prst="straightConnector1">
                <a:avLst/>
              </a:prstGeom>
              <a:noFill/>
              <a:ln w="9525" cap="flat" cmpd="sng">
                <a:solidFill>
                  <a:schemeClr val="dk2"/>
                </a:solidFill>
                <a:prstDash val="solid"/>
                <a:round/>
                <a:headEnd type="none" w="med" len="med"/>
                <a:tailEnd type="none" w="med" len="med"/>
              </a:ln>
            </p:spPr>
          </p:cxnSp>
        </p:grpSp>
        <p:grpSp>
          <p:nvGrpSpPr>
            <p:cNvPr id="3312" name="Google Shape;3312;p32"/>
            <p:cNvGrpSpPr/>
            <p:nvPr/>
          </p:nvGrpSpPr>
          <p:grpSpPr>
            <a:xfrm>
              <a:off x="1402286" y="2501945"/>
              <a:ext cx="176094" cy="167825"/>
              <a:chOff x="5091625" y="884725"/>
              <a:chExt cx="540000" cy="514800"/>
            </a:xfrm>
          </p:grpSpPr>
          <p:sp>
            <p:nvSpPr>
              <p:cNvPr id="3313" name="Google Shape;3313;p32"/>
              <p:cNvSpPr/>
              <p:nvPr/>
            </p:nvSpPr>
            <p:spPr>
              <a:xfrm>
                <a:off x="5202475" y="982975"/>
                <a:ext cx="318300" cy="318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14" name="Google Shape;3314;p32"/>
              <p:cNvCxnSpPr/>
              <p:nvPr/>
            </p:nvCxnSpPr>
            <p:spPr>
              <a:xfrm>
                <a:off x="5091625" y="1142125"/>
                <a:ext cx="540000" cy="0"/>
              </a:xfrm>
              <a:prstGeom prst="straightConnector1">
                <a:avLst/>
              </a:prstGeom>
              <a:noFill/>
              <a:ln w="9525" cap="flat" cmpd="sng">
                <a:solidFill>
                  <a:schemeClr val="dk2"/>
                </a:solidFill>
                <a:prstDash val="solid"/>
                <a:round/>
                <a:headEnd type="none" w="med" len="med"/>
                <a:tailEnd type="none" w="med" len="med"/>
              </a:ln>
            </p:spPr>
          </p:cxnSp>
          <p:cxnSp>
            <p:nvCxnSpPr>
              <p:cNvPr id="3315" name="Google Shape;3315;p32"/>
              <p:cNvCxnSpPr/>
              <p:nvPr/>
            </p:nvCxnSpPr>
            <p:spPr>
              <a:xfrm>
                <a:off x="5361625" y="884725"/>
                <a:ext cx="0" cy="514800"/>
              </a:xfrm>
              <a:prstGeom prst="straightConnector1">
                <a:avLst/>
              </a:prstGeom>
              <a:noFill/>
              <a:ln w="9525" cap="flat" cmpd="sng">
                <a:solidFill>
                  <a:schemeClr val="dk2"/>
                </a:solidFill>
                <a:prstDash val="solid"/>
                <a:round/>
                <a:headEnd type="none" w="med" len="med"/>
                <a:tailEnd type="none" w="med" len="med"/>
              </a:ln>
            </p:spPr>
          </p:cxnSp>
        </p:grpSp>
        <p:grpSp>
          <p:nvGrpSpPr>
            <p:cNvPr id="3316" name="Google Shape;3316;p32"/>
            <p:cNvGrpSpPr/>
            <p:nvPr/>
          </p:nvGrpSpPr>
          <p:grpSpPr>
            <a:xfrm rot="5400000">
              <a:off x="4911076" y="-198746"/>
              <a:ext cx="92400" cy="5569192"/>
              <a:chOff x="-450510" y="405050"/>
              <a:chExt cx="154360" cy="9305251"/>
            </a:xfrm>
          </p:grpSpPr>
          <p:sp>
            <p:nvSpPr>
              <p:cNvPr id="3317" name="Google Shape;3317;p32"/>
              <p:cNvSpPr/>
              <p:nvPr/>
            </p:nvSpPr>
            <p:spPr>
              <a:xfrm>
                <a:off x="-450510" y="1157301"/>
                <a:ext cx="147900" cy="85530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32"/>
              <p:cNvSpPr/>
              <p:nvPr/>
            </p:nvSpPr>
            <p:spPr>
              <a:xfrm>
                <a:off x="-444050" y="906550"/>
                <a:ext cx="147900" cy="147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32"/>
              <p:cNvSpPr/>
              <p:nvPr/>
            </p:nvSpPr>
            <p:spPr>
              <a:xfrm>
                <a:off x="-444050" y="405050"/>
                <a:ext cx="147900" cy="147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32"/>
              <p:cNvSpPr/>
              <p:nvPr/>
            </p:nvSpPr>
            <p:spPr>
              <a:xfrm>
                <a:off x="-444050" y="655800"/>
                <a:ext cx="147900" cy="1479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21" name="Google Shape;3321;p32"/>
          <p:cNvSpPr txBox="1">
            <a:spLocks noGrp="1"/>
          </p:cNvSpPr>
          <p:nvPr>
            <p:ph type="title"/>
          </p:nvPr>
        </p:nvSpPr>
        <p:spPr>
          <a:xfrm>
            <a:off x="1872900" y="1228863"/>
            <a:ext cx="5398200" cy="75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Algoritma</a:t>
            </a:r>
            <a:endParaRPr/>
          </a:p>
        </p:txBody>
      </p:sp>
      <p:sp>
        <p:nvSpPr>
          <p:cNvPr id="3323" name="Google Shape;3323;p32"/>
          <p:cNvSpPr txBox="1">
            <a:spLocks noGrp="1"/>
          </p:cNvSpPr>
          <p:nvPr>
            <p:ph type="title" idx="3"/>
          </p:nvPr>
        </p:nvSpPr>
        <p:spPr>
          <a:xfrm>
            <a:off x="3815400" y="391425"/>
            <a:ext cx="1513200" cy="9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pic>
        <p:nvPicPr>
          <p:cNvPr id="3324" name="Google Shape;3324;p32"/>
          <p:cNvPicPr preferRelativeResize="0">
            <a:picLocks noGrp="1"/>
          </p:cNvPicPr>
          <p:nvPr>
            <p:ph type="pic" idx="2"/>
          </p:nvPr>
        </p:nvPicPr>
        <p:blipFill rotWithShape="1">
          <a:blip r:embed="rId3">
            <a:alphaModFix/>
          </a:blip>
          <a:srcRect t="4758" b="47465"/>
          <a:stretch/>
        </p:blipFill>
        <p:spPr>
          <a:xfrm>
            <a:off x="1402275" y="2737675"/>
            <a:ext cx="6339600" cy="1703700"/>
          </a:xfrm>
          <a:prstGeom prst="roundRect">
            <a:avLst>
              <a:gd name="adj" fmla="val 16667"/>
            </a:avLst>
          </a:prstGeom>
        </p:spPr>
      </p:pic>
      <p:sp>
        <p:nvSpPr>
          <p:cNvPr id="3" name="Subtitle 2">
            <a:extLst>
              <a:ext uri="{FF2B5EF4-FFF2-40B4-BE49-F238E27FC236}">
                <a16:creationId xmlns:a16="http://schemas.microsoft.com/office/drawing/2014/main" id="{EDB8887D-1589-6885-3D4D-08F0517F1ECE}"/>
              </a:ext>
            </a:extLst>
          </p:cNvPr>
          <p:cNvSpPr>
            <a:spLocks noGrp="1"/>
          </p:cNvSpPr>
          <p:nvPr>
            <p:ph type="subTitle" idx="1"/>
          </p:nvPr>
        </p:nvSpPr>
        <p:spPr/>
        <p:txBody>
          <a:bodyPr/>
          <a:lstStyle/>
          <a:p>
            <a:r>
              <a:rPr lang="en-US"/>
              <a:t>Week 1 Computer Science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28"/>
        <p:cNvGrpSpPr/>
        <p:nvPr/>
      </p:nvGrpSpPr>
      <p:grpSpPr>
        <a:xfrm>
          <a:off x="0" y="0"/>
          <a:ext cx="0" cy="0"/>
          <a:chOff x="0" y="0"/>
          <a:chExt cx="0" cy="0"/>
        </a:xfrm>
      </p:grpSpPr>
      <p:sp>
        <p:nvSpPr>
          <p:cNvPr id="3329" name="Google Shape;3329;p33"/>
          <p:cNvSpPr/>
          <p:nvPr/>
        </p:nvSpPr>
        <p:spPr>
          <a:xfrm>
            <a:off x="5784100" y="1341600"/>
            <a:ext cx="2644800" cy="3068100"/>
          </a:xfrm>
          <a:prstGeom prst="roundRect">
            <a:avLst>
              <a:gd name="adj" fmla="val 445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0" name="Google Shape;3330;p33"/>
          <p:cNvGrpSpPr/>
          <p:nvPr/>
        </p:nvGrpSpPr>
        <p:grpSpPr>
          <a:xfrm>
            <a:off x="5999811" y="1525220"/>
            <a:ext cx="2213371" cy="167825"/>
            <a:chOff x="5999811" y="1525220"/>
            <a:chExt cx="2213371" cy="167825"/>
          </a:xfrm>
        </p:grpSpPr>
        <p:grpSp>
          <p:nvGrpSpPr>
            <p:cNvPr id="3331" name="Google Shape;3331;p33"/>
            <p:cNvGrpSpPr/>
            <p:nvPr/>
          </p:nvGrpSpPr>
          <p:grpSpPr>
            <a:xfrm>
              <a:off x="6500279" y="1525220"/>
              <a:ext cx="176094" cy="167825"/>
              <a:chOff x="5091625" y="884725"/>
              <a:chExt cx="540000" cy="514800"/>
            </a:xfrm>
          </p:grpSpPr>
          <p:sp>
            <p:nvSpPr>
              <p:cNvPr id="3332" name="Google Shape;3332;p33"/>
              <p:cNvSpPr/>
              <p:nvPr/>
            </p:nvSpPr>
            <p:spPr>
              <a:xfrm>
                <a:off x="5202475" y="982975"/>
                <a:ext cx="318300" cy="318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33" name="Google Shape;3333;p33"/>
              <p:cNvCxnSpPr/>
              <p:nvPr/>
            </p:nvCxnSpPr>
            <p:spPr>
              <a:xfrm>
                <a:off x="5091625" y="1142125"/>
                <a:ext cx="540000" cy="0"/>
              </a:xfrm>
              <a:prstGeom prst="straightConnector1">
                <a:avLst/>
              </a:prstGeom>
              <a:noFill/>
              <a:ln w="9525" cap="flat" cmpd="sng">
                <a:solidFill>
                  <a:schemeClr val="dk2"/>
                </a:solidFill>
                <a:prstDash val="solid"/>
                <a:round/>
                <a:headEnd type="none" w="med" len="med"/>
                <a:tailEnd type="none" w="med" len="med"/>
              </a:ln>
            </p:spPr>
          </p:cxnSp>
          <p:cxnSp>
            <p:nvCxnSpPr>
              <p:cNvPr id="3334" name="Google Shape;3334;p33"/>
              <p:cNvCxnSpPr/>
              <p:nvPr/>
            </p:nvCxnSpPr>
            <p:spPr>
              <a:xfrm>
                <a:off x="5361625" y="884725"/>
                <a:ext cx="0" cy="514800"/>
              </a:xfrm>
              <a:prstGeom prst="straightConnector1">
                <a:avLst/>
              </a:prstGeom>
              <a:noFill/>
              <a:ln w="9525" cap="flat" cmpd="sng">
                <a:solidFill>
                  <a:schemeClr val="dk2"/>
                </a:solidFill>
                <a:prstDash val="solid"/>
                <a:round/>
                <a:headEnd type="none" w="med" len="med"/>
                <a:tailEnd type="none" w="med" len="med"/>
              </a:ln>
            </p:spPr>
          </p:cxnSp>
        </p:grpSp>
        <p:grpSp>
          <p:nvGrpSpPr>
            <p:cNvPr id="3335" name="Google Shape;3335;p33"/>
            <p:cNvGrpSpPr/>
            <p:nvPr/>
          </p:nvGrpSpPr>
          <p:grpSpPr>
            <a:xfrm>
              <a:off x="6250045" y="1525220"/>
              <a:ext cx="176094" cy="167825"/>
              <a:chOff x="5091625" y="884725"/>
              <a:chExt cx="540000" cy="514800"/>
            </a:xfrm>
          </p:grpSpPr>
          <p:sp>
            <p:nvSpPr>
              <p:cNvPr id="3336" name="Google Shape;3336;p33"/>
              <p:cNvSpPr/>
              <p:nvPr/>
            </p:nvSpPr>
            <p:spPr>
              <a:xfrm>
                <a:off x="5202475" y="982975"/>
                <a:ext cx="318300" cy="318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37" name="Google Shape;3337;p33"/>
              <p:cNvCxnSpPr/>
              <p:nvPr/>
            </p:nvCxnSpPr>
            <p:spPr>
              <a:xfrm>
                <a:off x="5091625" y="1142125"/>
                <a:ext cx="540000" cy="0"/>
              </a:xfrm>
              <a:prstGeom prst="straightConnector1">
                <a:avLst/>
              </a:prstGeom>
              <a:noFill/>
              <a:ln w="9525" cap="flat" cmpd="sng">
                <a:solidFill>
                  <a:schemeClr val="dk2"/>
                </a:solidFill>
                <a:prstDash val="solid"/>
                <a:round/>
                <a:headEnd type="none" w="med" len="med"/>
                <a:tailEnd type="none" w="med" len="med"/>
              </a:ln>
            </p:spPr>
          </p:cxnSp>
          <p:cxnSp>
            <p:nvCxnSpPr>
              <p:cNvPr id="3338" name="Google Shape;3338;p33"/>
              <p:cNvCxnSpPr/>
              <p:nvPr/>
            </p:nvCxnSpPr>
            <p:spPr>
              <a:xfrm>
                <a:off x="5361625" y="884725"/>
                <a:ext cx="0" cy="514800"/>
              </a:xfrm>
              <a:prstGeom prst="straightConnector1">
                <a:avLst/>
              </a:prstGeom>
              <a:noFill/>
              <a:ln w="9525" cap="flat" cmpd="sng">
                <a:solidFill>
                  <a:schemeClr val="dk2"/>
                </a:solidFill>
                <a:prstDash val="solid"/>
                <a:round/>
                <a:headEnd type="none" w="med" len="med"/>
                <a:tailEnd type="none" w="med" len="med"/>
              </a:ln>
            </p:spPr>
          </p:cxnSp>
        </p:grpSp>
        <p:grpSp>
          <p:nvGrpSpPr>
            <p:cNvPr id="3339" name="Google Shape;3339;p33"/>
            <p:cNvGrpSpPr/>
            <p:nvPr/>
          </p:nvGrpSpPr>
          <p:grpSpPr>
            <a:xfrm>
              <a:off x="5999811" y="1525220"/>
              <a:ext cx="176094" cy="167825"/>
              <a:chOff x="5091625" y="884725"/>
              <a:chExt cx="540000" cy="514800"/>
            </a:xfrm>
          </p:grpSpPr>
          <p:sp>
            <p:nvSpPr>
              <p:cNvPr id="3340" name="Google Shape;3340;p33"/>
              <p:cNvSpPr/>
              <p:nvPr/>
            </p:nvSpPr>
            <p:spPr>
              <a:xfrm>
                <a:off x="5202475" y="982975"/>
                <a:ext cx="318300" cy="318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41" name="Google Shape;3341;p33"/>
              <p:cNvCxnSpPr/>
              <p:nvPr/>
            </p:nvCxnSpPr>
            <p:spPr>
              <a:xfrm>
                <a:off x="5091625" y="1142125"/>
                <a:ext cx="540000" cy="0"/>
              </a:xfrm>
              <a:prstGeom prst="straightConnector1">
                <a:avLst/>
              </a:prstGeom>
              <a:noFill/>
              <a:ln w="9525" cap="flat" cmpd="sng">
                <a:solidFill>
                  <a:schemeClr val="dk2"/>
                </a:solidFill>
                <a:prstDash val="solid"/>
                <a:round/>
                <a:headEnd type="none" w="med" len="med"/>
                <a:tailEnd type="none" w="med" len="med"/>
              </a:ln>
            </p:spPr>
          </p:cxnSp>
          <p:cxnSp>
            <p:nvCxnSpPr>
              <p:cNvPr id="3342" name="Google Shape;3342;p33"/>
              <p:cNvCxnSpPr/>
              <p:nvPr/>
            </p:nvCxnSpPr>
            <p:spPr>
              <a:xfrm>
                <a:off x="5361625" y="884725"/>
                <a:ext cx="0" cy="514800"/>
              </a:xfrm>
              <a:prstGeom prst="straightConnector1">
                <a:avLst/>
              </a:prstGeom>
              <a:noFill/>
              <a:ln w="9525" cap="flat" cmpd="sng">
                <a:solidFill>
                  <a:schemeClr val="dk2"/>
                </a:solidFill>
                <a:prstDash val="solid"/>
                <a:round/>
                <a:headEnd type="none" w="med" len="med"/>
                <a:tailEnd type="none" w="med" len="med"/>
              </a:ln>
            </p:spPr>
          </p:cxnSp>
        </p:grpSp>
        <p:grpSp>
          <p:nvGrpSpPr>
            <p:cNvPr id="3343" name="Google Shape;3343;p33"/>
            <p:cNvGrpSpPr/>
            <p:nvPr/>
          </p:nvGrpSpPr>
          <p:grpSpPr>
            <a:xfrm rot="5400000">
              <a:off x="7438665" y="879347"/>
              <a:ext cx="90913" cy="1458120"/>
              <a:chOff x="-450502" y="405050"/>
              <a:chExt cx="154352" cy="2434663"/>
            </a:xfrm>
          </p:grpSpPr>
          <p:sp>
            <p:nvSpPr>
              <p:cNvPr id="3344" name="Google Shape;3344;p33"/>
              <p:cNvSpPr/>
              <p:nvPr/>
            </p:nvSpPr>
            <p:spPr>
              <a:xfrm>
                <a:off x="-450502" y="1157313"/>
                <a:ext cx="147900" cy="1682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33"/>
              <p:cNvSpPr/>
              <p:nvPr/>
            </p:nvSpPr>
            <p:spPr>
              <a:xfrm>
                <a:off x="-444050" y="906550"/>
                <a:ext cx="147900" cy="147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33"/>
              <p:cNvSpPr/>
              <p:nvPr/>
            </p:nvSpPr>
            <p:spPr>
              <a:xfrm>
                <a:off x="-444050" y="405050"/>
                <a:ext cx="147900" cy="147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33"/>
              <p:cNvSpPr/>
              <p:nvPr/>
            </p:nvSpPr>
            <p:spPr>
              <a:xfrm>
                <a:off x="-444050" y="655800"/>
                <a:ext cx="147900" cy="1479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48" name="Google Shape;3348;p33"/>
          <p:cNvSpPr txBox="1">
            <a:spLocks noGrp="1"/>
          </p:cNvSpPr>
          <p:nvPr>
            <p:ph type="body" idx="1"/>
          </p:nvPr>
        </p:nvSpPr>
        <p:spPr>
          <a:xfrm>
            <a:off x="796200" y="1598850"/>
            <a:ext cx="4299300" cy="219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rPr>
              <a:t>Dalam pemrograman, algoritma adalah serangkaian Langkah – Langkah yang terstruktur dan terurut secara logis untuk menyelesaikan suatu masalah atau mencapai suatu tujuan.</a:t>
            </a:r>
          </a:p>
          <a:p>
            <a:pPr marL="0" lvl="0" indent="0" algn="l" rtl="0">
              <a:spcBef>
                <a:spcPts val="0"/>
              </a:spcBef>
              <a:spcAft>
                <a:spcPts val="0"/>
              </a:spcAft>
              <a:buNone/>
            </a:pPr>
            <a:r>
              <a:rPr lang="en-US" sz="1800">
                <a:solidFill>
                  <a:schemeClr val="dk1"/>
                </a:solidFill>
              </a:rPr>
              <a:t>Algoritma memberikan intruksi secara rinci tentang bagaimana sebuah tugas atau proses dapat dilakukan secara efisien oleh komputer</a:t>
            </a:r>
            <a:endParaRPr sz="1800">
              <a:solidFill>
                <a:schemeClr val="dk1"/>
              </a:solidFill>
            </a:endParaRPr>
          </a:p>
          <a:p>
            <a:pPr marL="0" lvl="0" indent="0" algn="l" rtl="0">
              <a:spcBef>
                <a:spcPts val="0"/>
              </a:spcBef>
              <a:spcAft>
                <a:spcPts val="0"/>
              </a:spcAft>
              <a:buNone/>
            </a:pPr>
            <a:endParaRPr>
              <a:solidFill>
                <a:schemeClr val="dk1"/>
              </a:solidFill>
            </a:endParaRPr>
          </a:p>
        </p:txBody>
      </p:sp>
      <p:sp>
        <p:nvSpPr>
          <p:cNvPr id="3349" name="Google Shape;3349;p33"/>
          <p:cNvSpPr txBox="1">
            <a:spLocks noGrp="1"/>
          </p:cNvSpPr>
          <p:nvPr>
            <p:ph type="title"/>
          </p:nvPr>
        </p:nvSpPr>
        <p:spPr>
          <a:xfrm>
            <a:off x="715100" y="464291"/>
            <a:ext cx="77139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Apa itu Algoritma?</a:t>
            </a:r>
            <a:endParaRPr/>
          </a:p>
        </p:txBody>
      </p:sp>
      <p:pic>
        <p:nvPicPr>
          <p:cNvPr id="3350" name="Google Shape;3350;p33"/>
          <p:cNvPicPr preferRelativeResize="0">
            <a:picLocks noGrp="1"/>
          </p:cNvPicPr>
          <p:nvPr>
            <p:ph type="pic" idx="2"/>
          </p:nvPr>
        </p:nvPicPr>
        <p:blipFill rotWithShape="1">
          <a:blip r:embed="rId3">
            <a:alphaModFix/>
          </a:blip>
          <a:srcRect t="13588" b="13588"/>
          <a:stretch/>
        </p:blipFill>
        <p:spPr>
          <a:xfrm>
            <a:off x="5999800" y="1810950"/>
            <a:ext cx="2213400" cy="2418300"/>
          </a:xfrm>
          <a:prstGeom prst="roundRect">
            <a:avLst>
              <a:gd name="adj" fmla="val 16667"/>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54"/>
        <p:cNvGrpSpPr/>
        <p:nvPr/>
      </p:nvGrpSpPr>
      <p:grpSpPr>
        <a:xfrm>
          <a:off x="0" y="0"/>
          <a:ext cx="0" cy="0"/>
          <a:chOff x="0" y="0"/>
          <a:chExt cx="0" cy="0"/>
        </a:xfrm>
      </p:grpSpPr>
      <p:grpSp>
        <p:nvGrpSpPr>
          <p:cNvPr id="3356" name="Google Shape;3356;p34"/>
          <p:cNvGrpSpPr/>
          <p:nvPr/>
        </p:nvGrpSpPr>
        <p:grpSpPr>
          <a:xfrm>
            <a:off x="914086" y="1137445"/>
            <a:ext cx="3131911" cy="167825"/>
            <a:chOff x="914086" y="1137445"/>
            <a:chExt cx="3131911" cy="167825"/>
          </a:xfrm>
        </p:grpSpPr>
        <p:grpSp>
          <p:nvGrpSpPr>
            <p:cNvPr id="3357" name="Google Shape;3357;p34"/>
            <p:cNvGrpSpPr/>
            <p:nvPr/>
          </p:nvGrpSpPr>
          <p:grpSpPr>
            <a:xfrm>
              <a:off x="1414554" y="1137445"/>
              <a:ext cx="176094" cy="167825"/>
              <a:chOff x="5091625" y="884725"/>
              <a:chExt cx="540000" cy="514800"/>
            </a:xfrm>
          </p:grpSpPr>
          <p:sp>
            <p:nvSpPr>
              <p:cNvPr id="3358" name="Google Shape;3358;p34"/>
              <p:cNvSpPr/>
              <p:nvPr/>
            </p:nvSpPr>
            <p:spPr>
              <a:xfrm>
                <a:off x="5202475" y="982975"/>
                <a:ext cx="318300" cy="318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59" name="Google Shape;3359;p34"/>
              <p:cNvCxnSpPr/>
              <p:nvPr/>
            </p:nvCxnSpPr>
            <p:spPr>
              <a:xfrm>
                <a:off x="5091625" y="1142125"/>
                <a:ext cx="540000" cy="0"/>
              </a:xfrm>
              <a:prstGeom prst="straightConnector1">
                <a:avLst/>
              </a:prstGeom>
              <a:noFill/>
              <a:ln w="9525" cap="flat" cmpd="sng">
                <a:solidFill>
                  <a:schemeClr val="dk2"/>
                </a:solidFill>
                <a:prstDash val="solid"/>
                <a:round/>
                <a:headEnd type="none" w="med" len="med"/>
                <a:tailEnd type="none" w="med" len="med"/>
              </a:ln>
            </p:spPr>
          </p:cxnSp>
          <p:cxnSp>
            <p:nvCxnSpPr>
              <p:cNvPr id="3360" name="Google Shape;3360;p34"/>
              <p:cNvCxnSpPr/>
              <p:nvPr/>
            </p:nvCxnSpPr>
            <p:spPr>
              <a:xfrm>
                <a:off x="5361625" y="884725"/>
                <a:ext cx="0" cy="514800"/>
              </a:xfrm>
              <a:prstGeom prst="straightConnector1">
                <a:avLst/>
              </a:prstGeom>
              <a:noFill/>
              <a:ln w="9525" cap="flat" cmpd="sng">
                <a:solidFill>
                  <a:schemeClr val="dk2"/>
                </a:solidFill>
                <a:prstDash val="solid"/>
                <a:round/>
                <a:headEnd type="none" w="med" len="med"/>
                <a:tailEnd type="none" w="med" len="med"/>
              </a:ln>
            </p:spPr>
          </p:cxnSp>
        </p:grpSp>
        <p:grpSp>
          <p:nvGrpSpPr>
            <p:cNvPr id="3361" name="Google Shape;3361;p34"/>
            <p:cNvGrpSpPr/>
            <p:nvPr/>
          </p:nvGrpSpPr>
          <p:grpSpPr>
            <a:xfrm>
              <a:off x="1164320" y="1137445"/>
              <a:ext cx="176094" cy="167825"/>
              <a:chOff x="5091625" y="884725"/>
              <a:chExt cx="540000" cy="514800"/>
            </a:xfrm>
          </p:grpSpPr>
          <p:sp>
            <p:nvSpPr>
              <p:cNvPr id="3362" name="Google Shape;3362;p34"/>
              <p:cNvSpPr/>
              <p:nvPr/>
            </p:nvSpPr>
            <p:spPr>
              <a:xfrm>
                <a:off x="5202475" y="982975"/>
                <a:ext cx="318300" cy="318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63" name="Google Shape;3363;p34"/>
              <p:cNvCxnSpPr/>
              <p:nvPr/>
            </p:nvCxnSpPr>
            <p:spPr>
              <a:xfrm>
                <a:off x="5091625" y="1142125"/>
                <a:ext cx="540000" cy="0"/>
              </a:xfrm>
              <a:prstGeom prst="straightConnector1">
                <a:avLst/>
              </a:prstGeom>
              <a:noFill/>
              <a:ln w="9525" cap="flat" cmpd="sng">
                <a:solidFill>
                  <a:schemeClr val="dk2"/>
                </a:solidFill>
                <a:prstDash val="solid"/>
                <a:round/>
                <a:headEnd type="none" w="med" len="med"/>
                <a:tailEnd type="none" w="med" len="med"/>
              </a:ln>
            </p:spPr>
          </p:cxnSp>
          <p:cxnSp>
            <p:nvCxnSpPr>
              <p:cNvPr id="3364" name="Google Shape;3364;p34"/>
              <p:cNvCxnSpPr/>
              <p:nvPr/>
            </p:nvCxnSpPr>
            <p:spPr>
              <a:xfrm>
                <a:off x="5361625" y="884725"/>
                <a:ext cx="0" cy="514800"/>
              </a:xfrm>
              <a:prstGeom prst="straightConnector1">
                <a:avLst/>
              </a:prstGeom>
              <a:noFill/>
              <a:ln w="9525" cap="flat" cmpd="sng">
                <a:solidFill>
                  <a:schemeClr val="dk2"/>
                </a:solidFill>
                <a:prstDash val="solid"/>
                <a:round/>
                <a:headEnd type="none" w="med" len="med"/>
                <a:tailEnd type="none" w="med" len="med"/>
              </a:ln>
            </p:spPr>
          </p:cxnSp>
        </p:grpSp>
        <p:grpSp>
          <p:nvGrpSpPr>
            <p:cNvPr id="3365" name="Google Shape;3365;p34"/>
            <p:cNvGrpSpPr/>
            <p:nvPr/>
          </p:nvGrpSpPr>
          <p:grpSpPr>
            <a:xfrm>
              <a:off x="914086" y="1137445"/>
              <a:ext cx="176094" cy="167825"/>
              <a:chOff x="5091625" y="884725"/>
              <a:chExt cx="540000" cy="514800"/>
            </a:xfrm>
          </p:grpSpPr>
          <p:sp>
            <p:nvSpPr>
              <p:cNvPr id="3366" name="Google Shape;3366;p34"/>
              <p:cNvSpPr/>
              <p:nvPr/>
            </p:nvSpPr>
            <p:spPr>
              <a:xfrm>
                <a:off x="5202475" y="982975"/>
                <a:ext cx="318300" cy="318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67" name="Google Shape;3367;p34"/>
              <p:cNvCxnSpPr/>
              <p:nvPr/>
            </p:nvCxnSpPr>
            <p:spPr>
              <a:xfrm>
                <a:off x="5091625" y="1142125"/>
                <a:ext cx="540000" cy="0"/>
              </a:xfrm>
              <a:prstGeom prst="straightConnector1">
                <a:avLst/>
              </a:prstGeom>
              <a:noFill/>
              <a:ln w="9525" cap="flat" cmpd="sng">
                <a:solidFill>
                  <a:schemeClr val="dk2"/>
                </a:solidFill>
                <a:prstDash val="solid"/>
                <a:round/>
                <a:headEnd type="none" w="med" len="med"/>
                <a:tailEnd type="none" w="med" len="med"/>
              </a:ln>
            </p:spPr>
          </p:cxnSp>
          <p:cxnSp>
            <p:nvCxnSpPr>
              <p:cNvPr id="3368" name="Google Shape;3368;p34"/>
              <p:cNvCxnSpPr/>
              <p:nvPr/>
            </p:nvCxnSpPr>
            <p:spPr>
              <a:xfrm>
                <a:off x="5361625" y="884725"/>
                <a:ext cx="0" cy="514800"/>
              </a:xfrm>
              <a:prstGeom prst="straightConnector1">
                <a:avLst/>
              </a:prstGeom>
              <a:noFill/>
              <a:ln w="9525" cap="flat" cmpd="sng">
                <a:solidFill>
                  <a:schemeClr val="dk2"/>
                </a:solidFill>
                <a:prstDash val="solid"/>
                <a:round/>
                <a:headEnd type="none" w="med" len="med"/>
                <a:tailEnd type="none" w="med" len="med"/>
              </a:ln>
            </p:spPr>
          </p:cxnSp>
        </p:grpSp>
        <p:grpSp>
          <p:nvGrpSpPr>
            <p:cNvPr id="3369" name="Google Shape;3369;p34"/>
            <p:cNvGrpSpPr/>
            <p:nvPr/>
          </p:nvGrpSpPr>
          <p:grpSpPr>
            <a:xfrm rot="5400000">
              <a:off x="2820288" y="41841"/>
              <a:ext cx="92400" cy="2359018"/>
              <a:chOff x="-450510" y="405050"/>
              <a:chExt cx="154360" cy="3941551"/>
            </a:xfrm>
          </p:grpSpPr>
          <p:sp>
            <p:nvSpPr>
              <p:cNvPr id="3370" name="Google Shape;3370;p34"/>
              <p:cNvSpPr/>
              <p:nvPr/>
            </p:nvSpPr>
            <p:spPr>
              <a:xfrm>
                <a:off x="-450510" y="1157301"/>
                <a:ext cx="147900" cy="31893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34"/>
              <p:cNvSpPr/>
              <p:nvPr/>
            </p:nvSpPr>
            <p:spPr>
              <a:xfrm>
                <a:off x="-444050" y="906550"/>
                <a:ext cx="147900" cy="147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34"/>
              <p:cNvSpPr/>
              <p:nvPr/>
            </p:nvSpPr>
            <p:spPr>
              <a:xfrm>
                <a:off x="-444050" y="405050"/>
                <a:ext cx="147900" cy="147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34"/>
              <p:cNvSpPr/>
              <p:nvPr/>
            </p:nvSpPr>
            <p:spPr>
              <a:xfrm>
                <a:off x="-444050" y="655800"/>
                <a:ext cx="147900" cy="1479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74" name="Google Shape;3374;p34"/>
          <p:cNvSpPr txBox="1">
            <a:spLocks noGrp="1"/>
          </p:cNvSpPr>
          <p:nvPr>
            <p:ph type="title"/>
          </p:nvPr>
        </p:nvSpPr>
        <p:spPr>
          <a:xfrm>
            <a:off x="610676" y="491034"/>
            <a:ext cx="4061400" cy="65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Karakteristik</a:t>
            </a:r>
            <a:endParaRPr/>
          </a:p>
        </p:txBody>
      </p:sp>
      <p:sp>
        <p:nvSpPr>
          <p:cNvPr id="3375" name="Google Shape;3375;p34"/>
          <p:cNvSpPr txBox="1">
            <a:spLocks noGrp="1"/>
          </p:cNvSpPr>
          <p:nvPr>
            <p:ph type="subTitle" idx="1"/>
          </p:nvPr>
        </p:nvSpPr>
        <p:spPr>
          <a:xfrm>
            <a:off x="648101" y="1323924"/>
            <a:ext cx="4061400" cy="12009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mj-lt"/>
              <a:buAutoNum type="arabicPeriod"/>
            </a:pPr>
            <a:r>
              <a:rPr lang="en-US" sz="2000"/>
              <a:t>Input</a:t>
            </a:r>
          </a:p>
          <a:p>
            <a:pPr marL="342900" lvl="0" indent="-342900" algn="l" rtl="0">
              <a:spcBef>
                <a:spcPts val="0"/>
              </a:spcBef>
              <a:spcAft>
                <a:spcPts val="0"/>
              </a:spcAft>
              <a:buFont typeface="+mj-lt"/>
              <a:buAutoNum type="arabicPeriod"/>
            </a:pPr>
            <a:r>
              <a:rPr lang="en-US" sz="2000"/>
              <a:t>Output</a:t>
            </a:r>
          </a:p>
          <a:p>
            <a:pPr marL="342900" lvl="0" indent="-342900" algn="l" rtl="0">
              <a:spcBef>
                <a:spcPts val="0"/>
              </a:spcBef>
              <a:spcAft>
                <a:spcPts val="0"/>
              </a:spcAft>
              <a:buFont typeface="+mj-lt"/>
              <a:buAutoNum type="arabicPeriod"/>
            </a:pPr>
            <a:r>
              <a:rPr lang="en-US" sz="2000"/>
              <a:t>Keterbatasan jangka waktu</a:t>
            </a:r>
          </a:p>
          <a:p>
            <a:pPr marL="342900" lvl="0" indent="-342900" algn="l" rtl="0">
              <a:spcBef>
                <a:spcPts val="0"/>
              </a:spcBef>
              <a:spcAft>
                <a:spcPts val="0"/>
              </a:spcAft>
              <a:buFont typeface="+mj-lt"/>
              <a:buAutoNum type="arabicPeriod"/>
            </a:pPr>
            <a:r>
              <a:rPr lang="en-US" sz="2000"/>
              <a:t>Terdefinisi dengan jelas</a:t>
            </a:r>
            <a:endParaRPr sz="2000"/>
          </a:p>
        </p:txBody>
      </p:sp>
      <p:grpSp>
        <p:nvGrpSpPr>
          <p:cNvPr id="3377" name="Google Shape;3377;p34"/>
          <p:cNvGrpSpPr/>
          <p:nvPr/>
        </p:nvGrpSpPr>
        <p:grpSpPr>
          <a:xfrm>
            <a:off x="6138100" y="3775050"/>
            <a:ext cx="594900" cy="594900"/>
            <a:chOff x="4062950" y="859275"/>
            <a:chExt cx="594900" cy="594900"/>
          </a:xfrm>
        </p:grpSpPr>
        <p:sp>
          <p:nvSpPr>
            <p:cNvPr id="3378" name="Google Shape;3378;p34"/>
            <p:cNvSpPr/>
            <p:nvPr/>
          </p:nvSpPr>
          <p:spPr>
            <a:xfrm>
              <a:off x="4062950" y="859275"/>
              <a:ext cx="594900" cy="594900"/>
            </a:xfrm>
            <a:prstGeom prst="star32">
              <a:avLst>
                <a:gd name="adj" fmla="val 37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34"/>
            <p:cNvSpPr/>
            <p:nvPr/>
          </p:nvSpPr>
          <p:spPr>
            <a:xfrm>
              <a:off x="4233650" y="1029975"/>
              <a:ext cx="253500" cy="253500"/>
            </a:xfrm>
            <a:prstGeom prst="diamond">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34"/>
            <p:cNvSpPr/>
            <p:nvPr/>
          </p:nvSpPr>
          <p:spPr>
            <a:xfrm>
              <a:off x="4292900" y="1089237"/>
              <a:ext cx="135000" cy="135000"/>
            </a:xfrm>
            <a:prstGeom prst="plaqu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1" name="Google Shape;3381;p34"/>
          <p:cNvGrpSpPr/>
          <p:nvPr/>
        </p:nvGrpSpPr>
        <p:grpSpPr>
          <a:xfrm>
            <a:off x="648101" y="973833"/>
            <a:ext cx="3986550" cy="66300"/>
            <a:chOff x="830000" y="3449475"/>
            <a:chExt cx="3986550" cy="66300"/>
          </a:xfrm>
        </p:grpSpPr>
        <p:cxnSp>
          <p:nvCxnSpPr>
            <p:cNvPr id="3382" name="Google Shape;3382;p34"/>
            <p:cNvCxnSpPr/>
            <p:nvPr/>
          </p:nvCxnSpPr>
          <p:spPr>
            <a:xfrm>
              <a:off x="830000" y="3482600"/>
              <a:ext cx="3729300" cy="0"/>
            </a:xfrm>
            <a:prstGeom prst="straightConnector1">
              <a:avLst/>
            </a:prstGeom>
            <a:noFill/>
            <a:ln w="9525" cap="flat" cmpd="sng">
              <a:solidFill>
                <a:schemeClr val="dk1"/>
              </a:solidFill>
              <a:prstDash val="solid"/>
              <a:round/>
              <a:headEnd type="none" w="med" len="med"/>
              <a:tailEnd type="triangle" w="med" len="med"/>
            </a:ln>
          </p:spPr>
        </p:cxnSp>
        <p:sp>
          <p:nvSpPr>
            <p:cNvPr id="3383" name="Google Shape;3383;p34"/>
            <p:cNvSpPr/>
            <p:nvPr/>
          </p:nvSpPr>
          <p:spPr>
            <a:xfrm rot="5400000">
              <a:off x="4607525" y="3435375"/>
              <a:ext cx="66300" cy="94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34"/>
            <p:cNvSpPr/>
            <p:nvPr/>
          </p:nvSpPr>
          <p:spPr>
            <a:xfrm rot="5400000">
              <a:off x="4736150" y="3435375"/>
              <a:ext cx="66300" cy="94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88"/>
        <p:cNvGrpSpPr/>
        <p:nvPr/>
      </p:nvGrpSpPr>
      <p:grpSpPr>
        <a:xfrm>
          <a:off x="0" y="0"/>
          <a:ext cx="0" cy="0"/>
          <a:chOff x="0" y="0"/>
          <a:chExt cx="0" cy="0"/>
        </a:xfrm>
      </p:grpSpPr>
      <p:sp>
        <p:nvSpPr>
          <p:cNvPr id="16" name="Google Shape;3374;p34">
            <a:extLst>
              <a:ext uri="{FF2B5EF4-FFF2-40B4-BE49-F238E27FC236}">
                <a16:creationId xmlns:a16="http://schemas.microsoft.com/office/drawing/2014/main" id="{EF940D99-7576-1E80-6FE8-D066F232D8A6}"/>
              </a:ext>
            </a:extLst>
          </p:cNvPr>
          <p:cNvSpPr txBox="1">
            <a:spLocks noGrp="1"/>
          </p:cNvSpPr>
          <p:nvPr>
            <p:ph type="title"/>
          </p:nvPr>
        </p:nvSpPr>
        <p:spPr>
          <a:xfrm>
            <a:off x="610676" y="491034"/>
            <a:ext cx="4061400" cy="65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Soal 1</a:t>
            </a:r>
            <a:endParaRPr/>
          </a:p>
        </p:txBody>
      </p:sp>
      <p:sp>
        <p:nvSpPr>
          <p:cNvPr id="18" name="TextBox 17">
            <a:extLst>
              <a:ext uri="{FF2B5EF4-FFF2-40B4-BE49-F238E27FC236}">
                <a16:creationId xmlns:a16="http://schemas.microsoft.com/office/drawing/2014/main" id="{AE75628F-41C8-4DD9-D706-0D0E51EA84BA}"/>
              </a:ext>
            </a:extLst>
          </p:cNvPr>
          <p:cNvSpPr txBox="1"/>
          <p:nvPr/>
        </p:nvSpPr>
        <p:spPr>
          <a:xfrm>
            <a:off x="610676" y="1242955"/>
            <a:ext cx="4572000" cy="2846870"/>
          </a:xfrm>
          <a:prstGeom prst="rect">
            <a:avLst/>
          </a:prstGeom>
          <a:noFill/>
        </p:spPr>
        <p:txBody>
          <a:bodyPr wrap="square">
            <a:spAutoFit/>
          </a:bodyPr>
          <a:lstStyle/>
          <a:p>
            <a:pPr marL="342900" marR="0" lvl="0" indent="-342900">
              <a:lnSpc>
                <a:spcPct val="107000"/>
              </a:lnSpc>
              <a:spcBef>
                <a:spcPts val="0"/>
              </a:spcBef>
              <a:spcAft>
                <a:spcPts val="0"/>
              </a:spcAft>
              <a:buFont typeface="+mj-lt"/>
              <a:buAutoNum type="arabicPeriod"/>
            </a:pPr>
            <a:r>
              <a:rPr lang="en-US" sz="1400" kern="0">
                <a:solidFill>
                  <a:srgbClr val="D1D5DB"/>
                </a:solidFill>
                <a:effectLst/>
                <a:latin typeface="Segoe UI" panose="020B0502040204020203" pitchFamily="34" charset="0"/>
                <a:ea typeface="Times New Roman" panose="02020603050405020304" pitchFamily="18" charset="0"/>
                <a:cs typeface="Times New Roman" panose="02020603050405020304" pitchFamily="18" charset="0"/>
              </a:rPr>
              <a:t>Menerima input sebuah kata atau kalimat.</a:t>
            </a:r>
            <a:endParaRPr lang="en-US" sz="1200" kern="10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400" kern="0">
                <a:solidFill>
                  <a:srgbClr val="D1D5DB"/>
                </a:solidFill>
                <a:effectLst/>
                <a:latin typeface="Segoe UI" panose="020B0502040204020203" pitchFamily="34" charset="0"/>
                <a:ea typeface="Times New Roman" panose="02020603050405020304" pitchFamily="18" charset="0"/>
                <a:cs typeface="Times New Roman" panose="02020603050405020304" pitchFamily="18" charset="0"/>
              </a:rPr>
              <a:t>Mengubah huruf menjadi huruf kecil agar pengecekan tidak bersifat case sensitive.</a:t>
            </a:r>
            <a:endParaRPr lang="en-US" sz="1200" kern="10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400" kern="0">
                <a:solidFill>
                  <a:srgbClr val="D1D5DB"/>
                </a:solidFill>
                <a:effectLst/>
                <a:latin typeface="Segoe UI" panose="020B0502040204020203" pitchFamily="34" charset="0"/>
                <a:ea typeface="Times New Roman" panose="02020603050405020304" pitchFamily="18" charset="0"/>
                <a:cs typeface="Times New Roman" panose="02020603050405020304" pitchFamily="18" charset="0"/>
              </a:rPr>
              <a:t>Membalikkan kata atau kalimat yang sudah diubah menjadi huruf kecil.</a:t>
            </a:r>
            <a:endParaRPr lang="en-US" sz="1200" kern="10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400" kern="0">
                <a:solidFill>
                  <a:srgbClr val="D1D5DB"/>
                </a:solidFill>
                <a:effectLst/>
                <a:latin typeface="Segoe UI" panose="020B0502040204020203" pitchFamily="34" charset="0"/>
                <a:ea typeface="Times New Roman" panose="02020603050405020304" pitchFamily="18" charset="0"/>
                <a:cs typeface="Times New Roman" panose="02020603050405020304" pitchFamily="18" charset="0"/>
              </a:rPr>
              <a:t>Membandingkan kata atau kalimat asli dengan kata atau kalimat yang sudah dibalik. Jika keduanya sama, maka kata atau kalimat tersebut adalah palindrom. Jika tidak, maka kata atau kalimat tersebut bukan palindrom.</a:t>
            </a:r>
            <a:endParaRPr lang="en-US" sz="1200" kern="10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400" kern="0">
                <a:solidFill>
                  <a:srgbClr val="D1D5DB"/>
                </a:solidFill>
                <a:effectLst/>
                <a:latin typeface="Segoe UI" panose="020B0502040204020203" pitchFamily="34" charset="0"/>
                <a:ea typeface="Times New Roman" panose="02020603050405020304" pitchFamily="18" charset="0"/>
                <a:cs typeface="Times New Roman" panose="02020603050405020304" pitchFamily="18" charset="0"/>
              </a:rPr>
              <a:t>Mengeluarkan hasil pengecekan apakah kata atau kalimat adalah palindrom atau bukan.</a:t>
            </a:r>
            <a:endParaRPr lang="en-US" sz="1200" kern="10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88"/>
        <p:cNvGrpSpPr/>
        <p:nvPr/>
      </p:nvGrpSpPr>
      <p:grpSpPr>
        <a:xfrm>
          <a:off x="0" y="0"/>
          <a:ext cx="0" cy="0"/>
          <a:chOff x="0" y="0"/>
          <a:chExt cx="0" cy="0"/>
        </a:xfrm>
      </p:grpSpPr>
      <p:sp>
        <p:nvSpPr>
          <p:cNvPr id="16" name="Google Shape;3374;p34">
            <a:extLst>
              <a:ext uri="{FF2B5EF4-FFF2-40B4-BE49-F238E27FC236}">
                <a16:creationId xmlns:a16="http://schemas.microsoft.com/office/drawing/2014/main" id="{EF940D99-7576-1E80-6FE8-D066F232D8A6}"/>
              </a:ext>
            </a:extLst>
          </p:cNvPr>
          <p:cNvSpPr txBox="1">
            <a:spLocks noGrp="1"/>
          </p:cNvSpPr>
          <p:nvPr>
            <p:ph type="title"/>
          </p:nvPr>
        </p:nvSpPr>
        <p:spPr>
          <a:xfrm>
            <a:off x="610676" y="491034"/>
            <a:ext cx="4061400" cy="65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Soal 2</a:t>
            </a:r>
            <a:endParaRPr/>
          </a:p>
        </p:txBody>
      </p:sp>
      <p:sp>
        <p:nvSpPr>
          <p:cNvPr id="18" name="TextBox 17">
            <a:extLst>
              <a:ext uri="{FF2B5EF4-FFF2-40B4-BE49-F238E27FC236}">
                <a16:creationId xmlns:a16="http://schemas.microsoft.com/office/drawing/2014/main" id="{AE75628F-41C8-4DD9-D706-0D0E51EA84BA}"/>
              </a:ext>
            </a:extLst>
          </p:cNvPr>
          <p:cNvSpPr txBox="1"/>
          <p:nvPr/>
        </p:nvSpPr>
        <p:spPr>
          <a:xfrm>
            <a:off x="610676" y="1242955"/>
            <a:ext cx="4572000" cy="2151871"/>
          </a:xfrm>
          <a:prstGeom prst="rect">
            <a:avLst/>
          </a:prstGeom>
          <a:noFill/>
        </p:spPr>
        <p:txBody>
          <a:bodyPr wrap="square">
            <a:spAutoFit/>
          </a:bodyPr>
          <a:lstStyle/>
          <a:p>
            <a:pPr marL="342900" marR="0" lvl="0" indent="-342900">
              <a:lnSpc>
                <a:spcPct val="107000"/>
              </a:lnSpc>
              <a:spcBef>
                <a:spcPts val="0"/>
              </a:spcBef>
              <a:spcAft>
                <a:spcPts val="0"/>
              </a:spcAft>
              <a:buFont typeface="Segoe UI" panose="020B0502040204020203" pitchFamily="34" charset="0"/>
              <a:buChar char="-"/>
            </a:pPr>
            <a:r>
              <a:rPr lang="en-US" sz="1800" kern="0">
                <a:solidFill>
                  <a:srgbClr val="D1D5DB"/>
                </a:solidFill>
                <a:effectLst/>
                <a:latin typeface="Segoe UI" panose="020B0502040204020203" pitchFamily="34" charset="0"/>
                <a:ea typeface="Times New Roman" panose="02020603050405020304" pitchFamily="18" charset="0"/>
                <a:cs typeface="Times New Roman" panose="02020603050405020304" pitchFamily="18" charset="0"/>
              </a:rPr>
              <a:t>Menerima input sebuah kalimat.</a:t>
            </a:r>
          </a:p>
          <a:p>
            <a:pPr marL="342900" marR="0" lvl="0" indent="-342900">
              <a:lnSpc>
                <a:spcPct val="107000"/>
              </a:lnSpc>
              <a:spcBef>
                <a:spcPts val="0"/>
              </a:spcBef>
              <a:spcAft>
                <a:spcPts val="0"/>
              </a:spcAft>
              <a:buFont typeface="Segoe UI" panose="020B0502040204020203" pitchFamily="34" charset="0"/>
              <a:buChar char="-"/>
            </a:pPr>
            <a:endParaRPr lang="en-US" sz="1800" kern="10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Segoe UI" panose="020B0502040204020203" pitchFamily="34" charset="0"/>
              <a:buChar char="-"/>
            </a:pPr>
            <a:r>
              <a:rPr lang="en-US" sz="1800" kern="0">
                <a:solidFill>
                  <a:srgbClr val="D1D5DB"/>
                </a:solidFill>
                <a:effectLst/>
                <a:latin typeface="Segoe UI" panose="020B0502040204020203" pitchFamily="34" charset="0"/>
                <a:ea typeface="Times New Roman" panose="02020603050405020304" pitchFamily="18" charset="0"/>
                <a:cs typeface="Times New Roman" panose="02020603050405020304" pitchFamily="18" charset="0"/>
              </a:rPr>
              <a:t>Membalikkan urutan karakter dalam kalimat.</a:t>
            </a:r>
          </a:p>
          <a:p>
            <a:pPr marL="342900" marR="0" lvl="0" indent="-342900">
              <a:lnSpc>
                <a:spcPct val="107000"/>
              </a:lnSpc>
              <a:spcBef>
                <a:spcPts val="0"/>
              </a:spcBef>
              <a:spcAft>
                <a:spcPts val="0"/>
              </a:spcAft>
              <a:buFont typeface="Segoe UI" panose="020B0502040204020203" pitchFamily="34" charset="0"/>
              <a:buChar char="-"/>
            </a:pPr>
            <a:endParaRPr lang="en-US" sz="1800" kern="10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Segoe UI" panose="020B0502040204020203" pitchFamily="34" charset="0"/>
              <a:buChar char="-"/>
            </a:pPr>
            <a:r>
              <a:rPr lang="en-US" sz="1800" kern="0">
                <a:solidFill>
                  <a:srgbClr val="D1D5DB"/>
                </a:solidFill>
                <a:effectLst/>
                <a:latin typeface="Segoe UI" panose="020B0502040204020203" pitchFamily="34" charset="0"/>
                <a:ea typeface="Times New Roman" panose="02020603050405020304" pitchFamily="18" charset="0"/>
                <a:cs typeface="Times New Roman" panose="02020603050405020304" pitchFamily="18" charset="0"/>
              </a:rPr>
              <a:t>Mengeluarkan kalimat yang sudah dibalik.</a:t>
            </a:r>
            <a:endParaRPr lang="en-US" sz="1800" kern="10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7175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01"/>
        <p:cNvGrpSpPr/>
        <p:nvPr/>
      </p:nvGrpSpPr>
      <p:grpSpPr>
        <a:xfrm>
          <a:off x="0" y="0"/>
          <a:ext cx="0" cy="0"/>
          <a:chOff x="0" y="0"/>
          <a:chExt cx="0" cy="0"/>
        </a:xfrm>
      </p:grpSpPr>
      <p:sp>
        <p:nvSpPr>
          <p:cNvPr id="3302" name="Google Shape;3302;p32"/>
          <p:cNvSpPr/>
          <p:nvPr/>
        </p:nvSpPr>
        <p:spPr>
          <a:xfrm>
            <a:off x="1234000" y="2424200"/>
            <a:ext cx="6680100" cy="2184300"/>
          </a:xfrm>
          <a:prstGeom prst="roundRect">
            <a:avLst>
              <a:gd name="adj" fmla="val 445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3" name="Google Shape;3303;p32"/>
          <p:cNvGrpSpPr/>
          <p:nvPr/>
        </p:nvGrpSpPr>
        <p:grpSpPr>
          <a:xfrm>
            <a:off x="1402286" y="2501945"/>
            <a:ext cx="6339586" cy="167825"/>
            <a:chOff x="1402286" y="2501945"/>
            <a:chExt cx="6339586" cy="167825"/>
          </a:xfrm>
        </p:grpSpPr>
        <p:grpSp>
          <p:nvGrpSpPr>
            <p:cNvPr id="3304" name="Google Shape;3304;p32"/>
            <p:cNvGrpSpPr/>
            <p:nvPr/>
          </p:nvGrpSpPr>
          <p:grpSpPr>
            <a:xfrm>
              <a:off x="1902754" y="2501945"/>
              <a:ext cx="176094" cy="167825"/>
              <a:chOff x="5091625" y="884725"/>
              <a:chExt cx="540000" cy="514800"/>
            </a:xfrm>
          </p:grpSpPr>
          <p:sp>
            <p:nvSpPr>
              <p:cNvPr id="3305" name="Google Shape;3305;p32"/>
              <p:cNvSpPr/>
              <p:nvPr/>
            </p:nvSpPr>
            <p:spPr>
              <a:xfrm>
                <a:off x="5202475" y="982975"/>
                <a:ext cx="318300" cy="318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06" name="Google Shape;3306;p32"/>
              <p:cNvCxnSpPr/>
              <p:nvPr/>
            </p:nvCxnSpPr>
            <p:spPr>
              <a:xfrm>
                <a:off x="5091625" y="1142125"/>
                <a:ext cx="540000" cy="0"/>
              </a:xfrm>
              <a:prstGeom prst="straightConnector1">
                <a:avLst/>
              </a:prstGeom>
              <a:noFill/>
              <a:ln w="9525" cap="flat" cmpd="sng">
                <a:solidFill>
                  <a:schemeClr val="dk2"/>
                </a:solidFill>
                <a:prstDash val="solid"/>
                <a:round/>
                <a:headEnd type="none" w="med" len="med"/>
                <a:tailEnd type="none" w="med" len="med"/>
              </a:ln>
            </p:spPr>
          </p:cxnSp>
          <p:cxnSp>
            <p:nvCxnSpPr>
              <p:cNvPr id="3307" name="Google Shape;3307;p32"/>
              <p:cNvCxnSpPr/>
              <p:nvPr/>
            </p:nvCxnSpPr>
            <p:spPr>
              <a:xfrm>
                <a:off x="5361625" y="884725"/>
                <a:ext cx="0" cy="514800"/>
              </a:xfrm>
              <a:prstGeom prst="straightConnector1">
                <a:avLst/>
              </a:prstGeom>
              <a:noFill/>
              <a:ln w="9525" cap="flat" cmpd="sng">
                <a:solidFill>
                  <a:schemeClr val="dk2"/>
                </a:solidFill>
                <a:prstDash val="solid"/>
                <a:round/>
                <a:headEnd type="none" w="med" len="med"/>
                <a:tailEnd type="none" w="med" len="med"/>
              </a:ln>
            </p:spPr>
          </p:cxnSp>
        </p:grpSp>
        <p:grpSp>
          <p:nvGrpSpPr>
            <p:cNvPr id="3308" name="Google Shape;3308;p32"/>
            <p:cNvGrpSpPr/>
            <p:nvPr/>
          </p:nvGrpSpPr>
          <p:grpSpPr>
            <a:xfrm>
              <a:off x="1652520" y="2501945"/>
              <a:ext cx="176094" cy="167825"/>
              <a:chOff x="5091625" y="884725"/>
              <a:chExt cx="540000" cy="514800"/>
            </a:xfrm>
          </p:grpSpPr>
          <p:sp>
            <p:nvSpPr>
              <p:cNvPr id="3309" name="Google Shape;3309;p32"/>
              <p:cNvSpPr/>
              <p:nvPr/>
            </p:nvSpPr>
            <p:spPr>
              <a:xfrm>
                <a:off x="5202475" y="982975"/>
                <a:ext cx="318300" cy="318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10" name="Google Shape;3310;p32"/>
              <p:cNvCxnSpPr/>
              <p:nvPr/>
            </p:nvCxnSpPr>
            <p:spPr>
              <a:xfrm>
                <a:off x="5091625" y="1142125"/>
                <a:ext cx="540000" cy="0"/>
              </a:xfrm>
              <a:prstGeom prst="straightConnector1">
                <a:avLst/>
              </a:prstGeom>
              <a:noFill/>
              <a:ln w="9525" cap="flat" cmpd="sng">
                <a:solidFill>
                  <a:schemeClr val="dk2"/>
                </a:solidFill>
                <a:prstDash val="solid"/>
                <a:round/>
                <a:headEnd type="none" w="med" len="med"/>
                <a:tailEnd type="none" w="med" len="med"/>
              </a:ln>
            </p:spPr>
          </p:cxnSp>
          <p:cxnSp>
            <p:nvCxnSpPr>
              <p:cNvPr id="3311" name="Google Shape;3311;p32"/>
              <p:cNvCxnSpPr/>
              <p:nvPr/>
            </p:nvCxnSpPr>
            <p:spPr>
              <a:xfrm>
                <a:off x="5361625" y="884725"/>
                <a:ext cx="0" cy="514800"/>
              </a:xfrm>
              <a:prstGeom prst="straightConnector1">
                <a:avLst/>
              </a:prstGeom>
              <a:noFill/>
              <a:ln w="9525" cap="flat" cmpd="sng">
                <a:solidFill>
                  <a:schemeClr val="dk2"/>
                </a:solidFill>
                <a:prstDash val="solid"/>
                <a:round/>
                <a:headEnd type="none" w="med" len="med"/>
                <a:tailEnd type="none" w="med" len="med"/>
              </a:ln>
            </p:spPr>
          </p:cxnSp>
        </p:grpSp>
        <p:grpSp>
          <p:nvGrpSpPr>
            <p:cNvPr id="3312" name="Google Shape;3312;p32"/>
            <p:cNvGrpSpPr/>
            <p:nvPr/>
          </p:nvGrpSpPr>
          <p:grpSpPr>
            <a:xfrm>
              <a:off x="1402286" y="2501945"/>
              <a:ext cx="176094" cy="167825"/>
              <a:chOff x="5091625" y="884725"/>
              <a:chExt cx="540000" cy="514800"/>
            </a:xfrm>
          </p:grpSpPr>
          <p:sp>
            <p:nvSpPr>
              <p:cNvPr id="3313" name="Google Shape;3313;p32"/>
              <p:cNvSpPr/>
              <p:nvPr/>
            </p:nvSpPr>
            <p:spPr>
              <a:xfrm>
                <a:off x="5202475" y="982975"/>
                <a:ext cx="318300" cy="318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14" name="Google Shape;3314;p32"/>
              <p:cNvCxnSpPr/>
              <p:nvPr/>
            </p:nvCxnSpPr>
            <p:spPr>
              <a:xfrm>
                <a:off x="5091625" y="1142125"/>
                <a:ext cx="540000" cy="0"/>
              </a:xfrm>
              <a:prstGeom prst="straightConnector1">
                <a:avLst/>
              </a:prstGeom>
              <a:noFill/>
              <a:ln w="9525" cap="flat" cmpd="sng">
                <a:solidFill>
                  <a:schemeClr val="dk2"/>
                </a:solidFill>
                <a:prstDash val="solid"/>
                <a:round/>
                <a:headEnd type="none" w="med" len="med"/>
                <a:tailEnd type="none" w="med" len="med"/>
              </a:ln>
            </p:spPr>
          </p:cxnSp>
          <p:cxnSp>
            <p:nvCxnSpPr>
              <p:cNvPr id="3315" name="Google Shape;3315;p32"/>
              <p:cNvCxnSpPr/>
              <p:nvPr/>
            </p:nvCxnSpPr>
            <p:spPr>
              <a:xfrm>
                <a:off x="5361625" y="884725"/>
                <a:ext cx="0" cy="514800"/>
              </a:xfrm>
              <a:prstGeom prst="straightConnector1">
                <a:avLst/>
              </a:prstGeom>
              <a:noFill/>
              <a:ln w="9525" cap="flat" cmpd="sng">
                <a:solidFill>
                  <a:schemeClr val="dk2"/>
                </a:solidFill>
                <a:prstDash val="solid"/>
                <a:round/>
                <a:headEnd type="none" w="med" len="med"/>
                <a:tailEnd type="none" w="med" len="med"/>
              </a:ln>
            </p:spPr>
          </p:cxnSp>
        </p:grpSp>
        <p:grpSp>
          <p:nvGrpSpPr>
            <p:cNvPr id="3316" name="Google Shape;3316;p32"/>
            <p:cNvGrpSpPr/>
            <p:nvPr/>
          </p:nvGrpSpPr>
          <p:grpSpPr>
            <a:xfrm rot="5400000">
              <a:off x="4911076" y="-198746"/>
              <a:ext cx="92400" cy="5569192"/>
              <a:chOff x="-450510" y="405050"/>
              <a:chExt cx="154360" cy="9305251"/>
            </a:xfrm>
          </p:grpSpPr>
          <p:sp>
            <p:nvSpPr>
              <p:cNvPr id="3317" name="Google Shape;3317;p32"/>
              <p:cNvSpPr/>
              <p:nvPr/>
            </p:nvSpPr>
            <p:spPr>
              <a:xfrm>
                <a:off x="-450510" y="1157301"/>
                <a:ext cx="147900" cy="85530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32"/>
              <p:cNvSpPr/>
              <p:nvPr/>
            </p:nvSpPr>
            <p:spPr>
              <a:xfrm>
                <a:off x="-444050" y="906550"/>
                <a:ext cx="147900" cy="147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32"/>
              <p:cNvSpPr/>
              <p:nvPr/>
            </p:nvSpPr>
            <p:spPr>
              <a:xfrm>
                <a:off x="-444050" y="405050"/>
                <a:ext cx="147900" cy="147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32"/>
              <p:cNvSpPr/>
              <p:nvPr/>
            </p:nvSpPr>
            <p:spPr>
              <a:xfrm>
                <a:off x="-444050" y="655800"/>
                <a:ext cx="147900" cy="1479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21" name="Google Shape;3321;p32"/>
          <p:cNvSpPr txBox="1">
            <a:spLocks noGrp="1"/>
          </p:cNvSpPr>
          <p:nvPr>
            <p:ph type="title"/>
          </p:nvPr>
        </p:nvSpPr>
        <p:spPr>
          <a:xfrm>
            <a:off x="1872900" y="1228863"/>
            <a:ext cx="5398200" cy="75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Flowchart</a:t>
            </a:r>
            <a:endParaRPr/>
          </a:p>
        </p:txBody>
      </p:sp>
      <p:sp>
        <p:nvSpPr>
          <p:cNvPr id="3323" name="Google Shape;3323;p32"/>
          <p:cNvSpPr txBox="1">
            <a:spLocks noGrp="1"/>
          </p:cNvSpPr>
          <p:nvPr>
            <p:ph type="title" idx="3"/>
          </p:nvPr>
        </p:nvSpPr>
        <p:spPr>
          <a:xfrm>
            <a:off x="3815400" y="391425"/>
            <a:ext cx="1513200" cy="9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pic>
        <p:nvPicPr>
          <p:cNvPr id="3324" name="Google Shape;3324;p32"/>
          <p:cNvPicPr preferRelativeResize="0">
            <a:picLocks noGrp="1"/>
          </p:cNvPicPr>
          <p:nvPr>
            <p:ph type="pic" idx="2"/>
          </p:nvPr>
        </p:nvPicPr>
        <p:blipFill rotWithShape="1">
          <a:blip r:embed="rId3">
            <a:alphaModFix/>
          </a:blip>
          <a:srcRect t="4758" b="47465"/>
          <a:stretch/>
        </p:blipFill>
        <p:spPr>
          <a:xfrm>
            <a:off x="1402275" y="2737675"/>
            <a:ext cx="6339600" cy="1703700"/>
          </a:xfrm>
          <a:prstGeom prst="roundRect">
            <a:avLst>
              <a:gd name="adj" fmla="val 16667"/>
            </a:avLst>
          </a:prstGeom>
        </p:spPr>
      </p:pic>
      <p:sp>
        <p:nvSpPr>
          <p:cNvPr id="3" name="Subtitle 2">
            <a:extLst>
              <a:ext uri="{FF2B5EF4-FFF2-40B4-BE49-F238E27FC236}">
                <a16:creationId xmlns:a16="http://schemas.microsoft.com/office/drawing/2014/main" id="{EDB8887D-1589-6885-3D4D-08F0517F1ECE}"/>
              </a:ext>
            </a:extLst>
          </p:cNvPr>
          <p:cNvSpPr>
            <a:spLocks noGrp="1"/>
          </p:cNvSpPr>
          <p:nvPr>
            <p:ph type="subTitle" idx="1"/>
          </p:nvPr>
        </p:nvSpPr>
        <p:spPr/>
        <p:txBody>
          <a:bodyPr/>
          <a:lstStyle/>
          <a:p>
            <a:r>
              <a:rPr lang="en-US"/>
              <a:t>Week 1 Computer Science</a:t>
            </a:r>
          </a:p>
        </p:txBody>
      </p:sp>
    </p:spTree>
    <p:extLst>
      <p:ext uri="{BB962C8B-B14F-4D97-AF65-F5344CB8AC3E}">
        <p14:creationId xmlns:p14="http://schemas.microsoft.com/office/powerpoint/2010/main" val="3691441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28"/>
        <p:cNvGrpSpPr/>
        <p:nvPr/>
      </p:nvGrpSpPr>
      <p:grpSpPr>
        <a:xfrm>
          <a:off x="0" y="0"/>
          <a:ext cx="0" cy="0"/>
          <a:chOff x="0" y="0"/>
          <a:chExt cx="0" cy="0"/>
        </a:xfrm>
      </p:grpSpPr>
      <p:sp>
        <p:nvSpPr>
          <p:cNvPr id="3329" name="Google Shape;3329;p33"/>
          <p:cNvSpPr/>
          <p:nvPr/>
        </p:nvSpPr>
        <p:spPr>
          <a:xfrm>
            <a:off x="5784100" y="1341600"/>
            <a:ext cx="2644800" cy="3068100"/>
          </a:xfrm>
          <a:prstGeom prst="roundRect">
            <a:avLst>
              <a:gd name="adj" fmla="val 445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0" name="Google Shape;3330;p33"/>
          <p:cNvGrpSpPr/>
          <p:nvPr/>
        </p:nvGrpSpPr>
        <p:grpSpPr>
          <a:xfrm>
            <a:off x="5999811" y="1525220"/>
            <a:ext cx="2213371" cy="167825"/>
            <a:chOff x="5999811" y="1525220"/>
            <a:chExt cx="2213371" cy="167825"/>
          </a:xfrm>
        </p:grpSpPr>
        <p:grpSp>
          <p:nvGrpSpPr>
            <p:cNvPr id="3331" name="Google Shape;3331;p33"/>
            <p:cNvGrpSpPr/>
            <p:nvPr/>
          </p:nvGrpSpPr>
          <p:grpSpPr>
            <a:xfrm>
              <a:off x="6500279" y="1525220"/>
              <a:ext cx="176094" cy="167825"/>
              <a:chOff x="5091625" y="884725"/>
              <a:chExt cx="540000" cy="514800"/>
            </a:xfrm>
          </p:grpSpPr>
          <p:sp>
            <p:nvSpPr>
              <p:cNvPr id="3332" name="Google Shape;3332;p33"/>
              <p:cNvSpPr/>
              <p:nvPr/>
            </p:nvSpPr>
            <p:spPr>
              <a:xfrm>
                <a:off x="5202475" y="982975"/>
                <a:ext cx="318300" cy="318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33" name="Google Shape;3333;p33"/>
              <p:cNvCxnSpPr/>
              <p:nvPr/>
            </p:nvCxnSpPr>
            <p:spPr>
              <a:xfrm>
                <a:off x="5091625" y="1142125"/>
                <a:ext cx="540000" cy="0"/>
              </a:xfrm>
              <a:prstGeom prst="straightConnector1">
                <a:avLst/>
              </a:prstGeom>
              <a:noFill/>
              <a:ln w="9525" cap="flat" cmpd="sng">
                <a:solidFill>
                  <a:schemeClr val="dk2"/>
                </a:solidFill>
                <a:prstDash val="solid"/>
                <a:round/>
                <a:headEnd type="none" w="med" len="med"/>
                <a:tailEnd type="none" w="med" len="med"/>
              </a:ln>
            </p:spPr>
          </p:cxnSp>
          <p:cxnSp>
            <p:nvCxnSpPr>
              <p:cNvPr id="3334" name="Google Shape;3334;p33"/>
              <p:cNvCxnSpPr/>
              <p:nvPr/>
            </p:nvCxnSpPr>
            <p:spPr>
              <a:xfrm>
                <a:off x="5361625" y="884725"/>
                <a:ext cx="0" cy="514800"/>
              </a:xfrm>
              <a:prstGeom prst="straightConnector1">
                <a:avLst/>
              </a:prstGeom>
              <a:noFill/>
              <a:ln w="9525" cap="flat" cmpd="sng">
                <a:solidFill>
                  <a:schemeClr val="dk2"/>
                </a:solidFill>
                <a:prstDash val="solid"/>
                <a:round/>
                <a:headEnd type="none" w="med" len="med"/>
                <a:tailEnd type="none" w="med" len="med"/>
              </a:ln>
            </p:spPr>
          </p:cxnSp>
        </p:grpSp>
        <p:grpSp>
          <p:nvGrpSpPr>
            <p:cNvPr id="3335" name="Google Shape;3335;p33"/>
            <p:cNvGrpSpPr/>
            <p:nvPr/>
          </p:nvGrpSpPr>
          <p:grpSpPr>
            <a:xfrm>
              <a:off x="6250045" y="1525220"/>
              <a:ext cx="176094" cy="167825"/>
              <a:chOff x="5091625" y="884725"/>
              <a:chExt cx="540000" cy="514800"/>
            </a:xfrm>
          </p:grpSpPr>
          <p:sp>
            <p:nvSpPr>
              <p:cNvPr id="3336" name="Google Shape;3336;p33"/>
              <p:cNvSpPr/>
              <p:nvPr/>
            </p:nvSpPr>
            <p:spPr>
              <a:xfrm>
                <a:off x="5202475" y="982975"/>
                <a:ext cx="318300" cy="318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37" name="Google Shape;3337;p33"/>
              <p:cNvCxnSpPr/>
              <p:nvPr/>
            </p:nvCxnSpPr>
            <p:spPr>
              <a:xfrm>
                <a:off x="5091625" y="1142125"/>
                <a:ext cx="540000" cy="0"/>
              </a:xfrm>
              <a:prstGeom prst="straightConnector1">
                <a:avLst/>
              </a:prstGeom>
              <a:noFill/>
              <a:ln w="9525" cap="flat" cmpd="sng">
                <a:solidFill>
                  <a:schemeClr val="dk2"/>
                </a:solidFill>
                <a:prstDash val="solid"/>
                <a:round/>
                <a:headEnd type="none" w="med" len="med"/>
                <a:tailEnd type="none" w="med" len="med"/>
              </a:ln>
            </p:spPr>
          </p:cxnSp>
          <p:cxnSp>
            <p:nvCxnSpPr>
              <p:cNvPr id="3338" name="Google Shape;3338;p33"/>
              <p:cNvCxnSpPr/>
              <p:nvPr/>
            </p:nvCxnSpPr>
            <p:spPr>
              <a:xfrm>
                <a:off x="5361625" y="884725"/>
                <a:ext cx="0" cy="514800"/>
              </a:xfrm>
              <a:prstGeom prst="straightConnector1">
                <a:avLst/>
              </a:prstGeom>
              <a:noFill/>
              <a:ln w="9525" cap="flat" cmpd="sng">
                <a:solidFill>
                  <a:schemeClr val="dk2"/>
                </a:solidFill>
                <a:prstDash val="solid"/>
                <a:round/>
                <a:headEnd type="none" w="med" len="med"/>
                <a:tailEnd type="none" w="med" len="med"/>
              </a:ln>
            </p:spPr>
          </p:cxnSp>
        </p:grpSp>
        <p:grpSp>
          <p:nvGrpSpPr>
            <p:cNvPr id="3339" name="Google Shape;3339;p33"/>
            <p:cNvGrpSpPr/>
            <p:nvPr/>
          </p:nvGrpSpPr>
          <p:grpSpPr>
            <a:xfrm>
              <a:off x="5999811" y="1525220"/>
              <a:ext cx="176094" cy="167825"/>
              <a:chOff x="5091625" y="884725"/>
              <a:chExt cx="540000" cy="514800"/>
            </a:xfrm>
          </p:grpSpPr>
          <p:sp>
            <p:nvSpPr>
              <p:cNvPr id="3340" name="Google Shape;3340;p33"/>
              <p:cNvSpPr/>
              <p:nvPr/>
            </p:nvSpPr>
            <p:spPr>
              <a:xfrm>
                <a:off x="5202475" y="982975"/>
                <a:ext cx="318300" cy="318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41" name="Google Shape;3341;p33"/>
              <p:cNvCxnSpPr/>
              <p:nvPr/>
            </p:nvCxnSpPr>
            <p:spPr>
              <a:xfrm>
                <a:off x="5091625" y="1142125"/>
                <a:ext cx="540000" cy="0"/>
              </a:xfrm>
              <a:prstGeom prst="straightConnector1">
                <a:avLst/>
              </a:prstGeom>
              <a:noFill/>
              <a:ln w="9525" cap="flat" cmpd="sng">
                <a:solidFill>
                  <a:schemeClr val="dk2"/>
                </a:solidFill>
                <a:prstDash val="solid"/>
                <a:round/>
                <a:headEnd type="none" w="med" len="med"/>
                <a:tailEnd type="none" w="med" len="med"/>
              </a:ln>
            </p:spPr>
          </p:cxnSp>
          <p:cxnSp>
            <p:nvCxnSpPr>
              <p:cNvPr id="3342" name="Google Shape;3342;p33"/>
              <p:cNvCxnSpPr/>
              <p:nvPr/>
            </p:nvCxnSpPr>
            <p:spPr>
              <a:xfrm>
                <a:off x="5361625" y="884725"/>
                <a:ext cx="0" cy="514800"/>
              </a:xfrm>
              <a:prstGeom prst="straightConnector1">
                <a:avLst/>
              </a:prstGeom>
              <a:noFill/>
              <a:ln w="9525" cap="flat" cmpd="sng">
                <a:solidFill>
                  <a:schemeClr val="dk2"/>
                </a:solidFill>
                <a:prstDash val="solid"/>
                <a:round/>
                <a:headEnd type="none" w="med" len="med"/>
                <a:tailEnd type="none" w="med" len="med"/>
              </a:ln>
            </p:spPr>
          </p:cxnSp>
        </p:grpSp>
        <p:grpSp>
          <p:nvGrpSpPr>
            <p:cNvPr id="3343" name="Google Shape;3343;p33"/>
            <p:cNvGrpSpPr/>
            <p:nvPr/>
          </p:nvGrpSpPr>
          <p:grpSpPr>
            <a:xfrm rot="5400000">
              <a:off x="7438665" y="879347"/>
              <a:ext cx="90913" cy="1458120"/>
              <a:chOff x="-450502" y="405050"/>
              <a:chExt cx="154352" cy="2434663"/>
            </a:xfrm>
          </p:grpSpPr>
          <p:sp>
            <p:nvSpPr>
              <p:cNvPr id="3344" name="Google Shape;3344;p33"/>
              <p:cNvSpPr/>
              <p:nvPr/>
            </p:nvSpPr>
            <p:spPr>
              <a:xfrm>
                <a:off x="-450502" y="1157313"/>
                <a:ext cx="147900" cy="1682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33"/>
              <p:cNvSpPr/>
              <p:nvPr/>
            </p:nvSpPr>
            <p:spPr>
              <a:xfrm>
                <a:off x="-444050" y="906550"/>
                <a:ext cx="147900" cy="147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33"/>
              <p:cNvSpPr/>
              <p:nvPr/>
            </p:nvSpPr>
            <p:spPr>
              <a:xfrm>
                <a:off x="-444050" y="405050"/>
                <a:ext cx="147900" cy="147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33"/>
              <p:cNvSpPr/>
              <p:nvPr/>
            </p:nvSpPr>
            <p:spPr>
              <a:xfrm>
                <a:off x="-444050" y="655800"/>
                <a:ext cx="147900" cy="1479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48" name="Google Shape;3348;p33"/>
          <p:cNvSpPr txBox="1">
            <a:spLocks noGrp="1"/>
          </p:cNvSpPr>
          <p:nvPr>
            <p:ph type="body" idx="1"/>
          </p:nvPr>
        </p:nvSpPr>
        <p:spPr>
          <a:xfrm>
            <a:off x="796200" y="1598850"/>
            <a:ext cx="4299300" cy="219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rPr>
              <a:t>Flowchart adalah representasi grafis dari urutan Langkah – Langkah atau algoritma yang digunakan untuk menyelesaikan suatu tugas atau mencapai suatu tujuan dalam pemrograman atau proses bisnis.</a:t>
            </a:r>
            <a:endParaRPr>
              <a:solidFill>
                <a:schemeClr val="dk1"/>
              </a:solidFill>
            </a:endParaRPr>
          </a:p>
        </p:txBody>
      </p:sp>
      <p:sp>
        <p:nvSpPr>
          <p:cNvPr id="3349" name="Google Shape;3349;p33"/>
          <p:cNvSpPr txBox="1">
            <a:spLocks noGrp="1"/>
          </p:cNvSpPr>
          <p:nvPr>
            <p:ph type="title"/>
          </p:nvPr>
        </p:nvSpPr>
        <p:spPr>
          <a:xfrm>
            <a:off x="715100" y="464291"/>
            <a:ext cx="77139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Apa itu Flowchart?</a:t>
            </a:r>
            <a:endParaRPr/>
          </a:p>
        </p:txBody>
      </p:sp>
      <p:pic>
        <p:nvPicPr>
          <p:cNvPr id="3350" name="Google Shape;3350;p33"/>
          <p:cNvPicPr preferRelativeResize="0">
            <a:picLocks noGrp="1"/>
          </p:cNvPicPr>
          <p:nvPr>
            <p:ph type="pic" idx="2"/>
          </p:nvPr>
        </p:nvPicPr>
        <p:blipFill rotWithShape="1">
          <a:blip r:embed="rId3">
            <a:alphaModFix/>
          </a:blip>
          <a:srcRect t="13588" b="13588"/>
          <a:stretch/>
        </p:blipFill>
        <p:spPr>
          <a:xfrm>
            <a:off x="5999800" y="1810950"/>
            <a:ext cx="2213400" cy="2418300"/>
          </a:xfrm>
          <a:prstGeom prst="roundRect">
            <a:avLst>
              <a:gd name="adj" fmla="val 16667"/>
            </a:avLst>
          </a:prstGeom>
        </p:spPr>
      </p:pic>
    </p:spTree>
    <p:extLst>
      <p:ext uri="{BB962C8B-B14F-4D97-AF65-F5344CB8AC3E}">
        <p14:creationId xmlns:p14="http://schemas.microsoft.com/office/powerpoint/2010/main" val="1626242940"/>
      </p:ext>
    </p:extLst>
  </p:cSld>
  <p:clrMapOvr>
    <a:masterClrMapping/>
  </p:clrMapOvr>
</p:sld>
</file>

<file path=ppt/theme/theme1.xml><?xml version="1.0" encoding="utf-8"?>
<a:theme xmlns:a="http://schemas.openxmlformats.org/drawingml/2006/main" name="Brutalist Style Technology Pitch Deck by Slidesgo">
  <a:themeElements>
    <a:clrScheme name="Simple Light">
      <a:dk1>
        <a:srgbClr val="9ADDFF"/>
      </a:dk1>
      <a:lt1>
        <a:srgbClr val="7B35AD"/>
      </a:lt1>
      <a:dk2>
        <a:srgbClr val="1D1D1D"/>
      </a:dk2>
      <a:lt2>
        <a:srgbClr val="FFFFFF"/>
      </a:lt2>
      <a:accent1>
        <a:srgbClr val="FFFFFF"/>
      </a:accent1>
      <a:accent2>
        <a:srgbClr val="FFFFFF"/>
      </a:accent2>
      <a:accent3>
        <a:srgbClr val="FFFFFF"/>
      </a:accent3>
      <a:accent4>
        <a:srgbClr val="FFFFFF"/>
      </a:accent4>
      <a:accent5>
        <a:srgbClr val="FFFFFF"/>
      </a:accent5>
      <a:accent6>
        <a:srgbClr val="FFFFFF"/>
      </a:accent6>
      <a:hlink>
        <a:srgbClr val="9ADD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223</Words>
  <Application>Microsoft Office PowerPoint</Application>
  <PresentationFormat>On-screen Show (16:9)</PresentationFormat>
  <Paragraphs>38</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Shrikhand</vt:lpstr>
      <vt:lpstr>B612 Mono</vt:lpstr>
      <vt:lpstr>Nunito Light</vt:lpstr>
      <vt:lpstr>Asap</vt:lpstr>
      <vt:lpstr>Bebas Neue</vt:lpstr>
      <vt:lpstr>Segoe UI</vt:lpstr>
      <vt:lpstr>Arial</vt:lpstr>
      <vt:lpstr>Calibri</vt:lpstr>
      <vt:lpstr>Brutalist Style Technology Pitch Deck by Slidesgo</vt:lpstr>
      <vt:lpstr>Atio Wahyudi Saputra  Web Developer &amp; Mobile (Batch 13)</vt:lpstr>
      <vt:lpstr>01</vt:lpstr>
      <vt:lpstr>Algoritma</vt:lpstr>
      <vt:lpstr>Apa itu Algoritma?</vt:lpstr>
      <vt:lpstr>Karakteristik</vt:lpstr>
      <vt:lpstr>Soal 1</vt:lpstr>
      <vt:lpstr>Soal 2</vt:lpstr>
      <vt:lpstr>Flowchart</vt:lpstr>
      <vt:lpstr>Apa itu Flowchart?</vt:lpstr>
      <vt:lpstr>PowerPoint Presentation</vt:lpstr>
      <vt:lpstr>Soal 1</vt:lpstr>
      <vt:lpstr>Soal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Atio Wahyudi Saputra  Web Developer &amp; Mobile (Batch 13)</dc:title>
  <dc:creator>ATIO WAHYUDI SAPUTRA</dc:creator>
  <cp:lastModifiedBy>atio saputra</cp:lastModifiedBy>
  <cp:revision>1</cp:revision>
  <dcterms:modified xsi:type="dcterms:W3CDTF">2023-07-04T13:21:42Z</dcterms:modified>
</cp:coreProperties>
</file>