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141" r:id="rId2"/>
    <p:sldMasterId id="2147485184" r:id="rId3"/>
  </p:sldMasterIdLst>
  <p:notesMasterIdLst>
    <p:notesMasterId r:id="rId17"/>
  </p:notesMasterIdLst>
  <p:sldIdLst>
    <p:sldId id="258" r:id="rId4"/>
    <p:sldId id="260" r:id="rId5"/>
    <p:sldId id="264" r:id="rId6"/>
    <p:sldId id="278" r:id="rId7"/>
    <p:sldId id="333" r:id="rId8"/>
    <p:sldId id="331" r:id="rId9"/>
    <p:sldId id="280" r:id="rId10"/>
    <p:sldId id="332" r:id="rId11"/>
    <p:sldId id="334" r:id="rId12"/>
    <p:sldId id="335" r:id="rId13"/>
    <p:sldId id="336" r:id="rId14"/>
    <p:sldId id="337" r:id="rId15"/>
    <p:sldId id="328"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p:restoredTop sz="0"/>
  </p:normalViewPr>
  <p:slideViewPr>
    <p:cSldViewPr>
      <p:cViewPr varScale="1">
        <p:scale>
          <a:sx n="77" d="100"/>
          <a:sy n="77" d="100"/>
        </p:scale>
        <p:origin x="222" y="90"/>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1CDBF-678A-48D0-82D0-16D5945386D6}" type="datetimeFigureOut">
              <a:t>15/05/2023</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B58802-6F11-4578-AFF5-0449DB0F558E}" type="slidenum">
              <a:rPr smtClean="0"/>
              <a:t>‹#›</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zure.microsoft.com/free/"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visualstudio.com/dev-essentials/" TargetMode="External"/><Relationship Id="rId4" Type="http://schemas.openxmlformats.org/officeDocument/2006/relationships/hyperlink" Target="https://azure.microsoft.com/pricing/member-offers/msdn-benefits-detail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https://docs.microsoft.com/en-us/learn/modules/learn-pr/wwl-data-ai/read-write-data-azure-databricks/ </a:t>
            </a: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b="1"/>
              <a:t>Microsoft Azure Account</a:t>
            </a:r>
            <a:r>
              <a:t>: You will need a valid and active Azure account for the Azure labs. If you do not have one, you can sign up for a </a:t>
            </a:r>
            <a:r>
              <a:rPr>
                <a:hlinkClick r:id="rId3"/>
              </a:rPr>
              <a:t>free trial</a:t>
            </a:r>
          </a:p>
          <a:p>
            <a:endParaRPr>
              <a:hlinkClick r:id="rId3"/>
            </a:endParaRPr>
          </a:p>
          <a:p>
            <a:pPr>
              <a:spcBef>
                <a:spcPct val="43750"/>
              </a:spcBef>
              <a:spcAft>
                <a:spcPct val="43750"/>
              </a:spcAft>
            </a:pPr>
            <a:r>
              <a:t>If you are a Visual Studio Active Subscriber, you are entitled to Azure credits per month. You can refer to this </a:t>
            </a:r>
            <a:r>
              <a:rPr>
                <a:hlinkClick r:id="rId4"/>
              </a:rPr>
              <a:t>link</a:t>
            </a:r>
            <a:r>
              <a:t> to find out more including how to activate and start using your monthly Azure credit.</a:t>
            </a:r>
          </a:p>
          <a:p>
            <a:endParaRPr/>
          </a:p>
          <a:p>
            <a:pPr>
              <a:spcBef>
                <a:spcPct val="43750"/>
              </a:spcBef>
              <a:spcAft>
                <a:spcPct val="43750"/>
              </a:spcAft>
            </a:pPr>
            <a:r>
              <a:t>If you are not a Visual Studio Subscriber, you can sign up for the FREE </a:t>
            </a:r>
            <a:r>
              <a:rPr>
                <a:hlinkClick r:id="rId5"/>
              </a:rPr>
              <a:t>Visual Studio Dev Essentials</a:t>
            </a:r>
            <a:r>
              <a:t> program to create Azure free account.</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To complete this lab, you will need to deploy an Azure Databricks workspace in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emf"/></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10.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 Id="rId4" Type="http://schemas.openxmlformats.org/officeDocument/2006/relationships/image" Target="../media/image6.emf"/></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Click to edit Master title style</a:t>
            </a:r>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2"/>
          </p:nvPr>
        </p:nvSpPr>
        <p:spPr/>
        <p:txBody>
          <a:bodyPr/>
          <a:lstStyle/>
          <a:p>
            <a:fld id="{433B405D-C094-4509-AD7F-3620F76E7B34}" type="datetimeFigureOut">
              <a:rPr lang="en-US" smtClean="0"/>
              <a:t>5/15/2023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3C33F16C-ED25-48C3-8257-13E28304B455}" type="datetimeFigureOut">
              <a:rPr lang="en-US" smtClean="0"/>
              <a:t>5/15/2023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179239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4161750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a:t>Click to edit Master title style</a:t>
            </a:r>
          </a:p>
        </p:txBody>
      </p:sp>
      <p:sp>
        <p:nvSpPr>
          <p:cNvPr id="3" name="Vertical Text Placeholder 2"/>
          <p:cNvSpPr>
            <a:spLocks noGrp="1"/>
          </p:cNvSpPr>
          <p:nvPr>
            <p:ph type="body" orient="vert" idx="1"/>
          </p:nvPr>
        </p:nvSpPr>
        <p:spPr/>
        <p:txBody>
          <a:bodyPr vert="eaVert"/>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D1208EA3-C0EC-4510-AEFB-6BC8429A5C2D}" type="datetimeFigureOut">
              <a:rPr lang="en-US" smtClean="0"/>
              <a:t>5/15/2023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p:txBody>
          <a:bodyPr/>
          <a:lstStyle/>
          <a:p>
            <a:fld id="{8F90A2FF-910A-4070-9A26-98D7D8F11B68}" type="datetimeFigureOut">
              <a:rPr lang="en-US" smtClean="0"/>
              <a:t>5/15/2023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a:t>Click to edit Master text styles</a:t>
            </a:r>
          </a:p>
        </p:txBody>
      </p:sp>
      <p:sp>
        <p:nvSpPr>
          <p:cNvPr id="4" name="Date Placeholder 3"/>
          <p:cNvSpPr>
            <a:spLocks noGrp="1"/>
          </p:cNvSpPr>
          <p:nvPr>
            <p:ph type="dt" sz="half" idx="2"/>
          </p:nvPr>
        </p:nvSpPr>
        <p:spPr/>
        <p:txBody>
          <a:bodyPr/>
          <a:lstStyle/>
          <a:p>
            <a:fld id="{DCB0F18E-EA47-44FD-8AFD-5A842E43420A}" type="datetimeFigureOut">
              <a:rPr lang="en-US" smtClean="0"/>
              <a:t>5/15/2023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3"/>
          </p:nvPr>
        </p:nvSpPr>
        <p:spPr/>
        <p:txBody>
          <a:bodyPr/>
          <a:lstStyle/>
          <a:p>
            <a:fld id="{8F2AF7B8-696D-4AB2-A54A-5E6B29BD6DD0}" type="datetimeFigureOut">
              <a:rPr lang="en-US" smtClean="0"/>
              <a:t>5/15/2023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5"/>
          </p:nvPr>
        </p:nvSpPr>
        <p:spPr/>
        <p:txBody>
          <a:bodyPr/>
          <a:lstStyle/>
          <a:p>
            <a:fld id="{ED2D99FD-FEF8-475A-9D47-162E5B9022FD}" type="datetimeFigureOut">
              <a:rPr lang="en-US" smtClean="0"/>
              <a:t>5/15/2023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
          </p:nvPr>
        </p:nvSpPr>
        <p:spPr/>
        <p:txBody>
          <a:bodyPr/>
          <a:lstStyle/>
          <a:p>
            <a:fld id="{64C4380A-8FF5-456B-BFBC-252EA82A27E6}" type="datetimeFigureOut">
              <a:rPr lang="en-US" smtClean="0"/>
              <a:t>5/15/2023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56687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2605990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7162578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53668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858627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3642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49032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779561"/>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3153603"/>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683877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7F02ABDE-42BF-4C21-88DB-04734C070C4A}" type="datetimeFigureOut">
              <a:rPr lang="en-US" smtClean="0"/>
              <a:t>5/15/2023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308329166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9340570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375473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500299848"/>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30284232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7766200"/>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12149792"/>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08969857"/>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1484680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951423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A18C05D8-E5C3-4F7E-8A8B-0DC477ACC6CC}" type="datetimeFigureOut">
              <a:rPr lang="en-US" smtClean="0"/>
              <a:t>5/15/2023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7832052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230710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6623001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9178439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643527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637421665"/>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33866603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629929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046383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5304283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a:t>Click to edit Master text styles</a:t>
            </a:r>
          </a:p>
        </p:txBody>
      </p:sp>
      <p:sp>
        <p:nvSpPr>
          <p:cNvPr id="5" name="Date Placeholder 4"/>
          <p:cNvSpPr>
            <a:spLocks noGrp="1"/>
          </p:cNvSpPr>
          <p:nvPr>
            <p:ph type="dt" sz="half" idx="3"/>
          </p:nvPr>
        </p:nvSpPr>
        <p:spPr/>
        <p:txBody>
          <a:bodyPr/>
          <a:lstStyle/>
          <a:p>
            <a:fld id="{B47A8D8D-9635-4BBF-942A-0D4355F22484}" type="datetimeFigureOut">
              <a:rPr lang="en-US" smtClean="0"/>
              <a:t>5/15/2023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66923394"/>
      </p:ext>
    </p:extLst>
  </p:cSld>
  <p:clrMapOvr>
    <a:masterClrMapping/>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7513796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38647318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9427332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00626182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21403243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6719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7497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55712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3409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image" Target="../media/image1.emf"/><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2.xml"/><Relationship Id="rId18" Type="http://schemas.openxmlformats.org/officeDocument/2006/relationships/slideLayout" Target="../slideLayouts/slideLayout77.xml"/><Relationship Id="rId26" Type="http://schemas.openxmlformats.org/officeDocument/2006/relationships/slideLayout" Target="../slideLayouts/slideLayout85.xml"/><Relationship Id="rId39" Type="http://schemas.openxmlformats.org/officeDocument/2006/relationships/slideLayout" Target="../slideLayouts/slideLayout98.xml"/><Relationship Id="rId21" Type="http://schemas.openxmlformats.org/officeDocument/2006/relationships/slideLayout" Target="../slideLayouts/slideLayout80.xml"/><Relationship Id="rId34" Type="http://schemas.openxmlformats.org/officeDocument/2006/relationships/slideLayout" Target="../slideLayouts/slideLayout93.xml"/><Relationship Id="rId42" Type="http://schemas.openxmlformats.org/officeDocument/2006/relationships/slideLayout" Target="../slideLayouts/slideLayout101.xml"/><Relationship Id="rId7" Type="http://schemas.openxmlformats.org/officeDocument/2006/relationships/slideLayout" Target="../slideLayouts/slideLayout66.xml"/><Relationship Id="rId2" Type="http://schemas.openxmlformats.org/officeDocument/2006/relationships/slideLayout" Target="../slideLayouts/slideLayout61.xml"/><Relationship Id="rId16" Type="http://schemas.openxmlformats.org/officeDocument/2006/relationships/slideLayout" Target="../slideLayouts/slideLayout75.xml"/><Relationship Id="rId20" Type="http://schemas.openxmlformats.org/officeDocument/2006/relationships/slideLayout" Target="../slideLayouts/slideLayout79.xml"/><Relationship Id="rId29" Type="http://schemas.openxmlformats.org/officeDocument/2006/relationships/slideLayout" Target="../slideLayouts/slideLayout88.xml"/><Relationship Id="rId41" Type="http://schemas.openxmlformats.org/officeDocument/2006/relationships/slideLayout" Target="../slideLayouts/slideLayout100.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24" Type="http://schemas.openxmlformats.org/officeDocument/2006/relationships/slideLayout" Target="../slideLayouts/slideLayout83.xml"/><Relationship Id="rId32" Type="http://schemas.openxmlformats.org/officeDocument/2006/relationships/slideLayout" Target="../slideLayouts/slideLayout91.xml"/><Relationship Id="rId37" Type="http://schemas.openxmlformats.org/officeDocument/2006/relationships/slideLayout" Target="../slideLayouts/slideLayout96.xml"/><Relationship Id="rId40" Type="http://schemas.openxmlformats.org/officeDocument/2006/relationships/slideLayout" Target="../slideLayouts/slideLayout99.xml"/><Relationship Id="rId5" Type="http://schemas.openxmlformats.org/officeDocument/2006/relationships/slideLayout" Target="../slideLayouts/slideLayout64.xml"/><Relationship Id="rId15" Type="http://schemas.openxmlformats.org/officeDocument/2006/relationships/slideLayout" Target="../slideLayouts/slideLayout74.xml"/><Relationship Id="rId23" Type="http://schemas.openxmlformats.org/officeDocument/2006/relationships/slideLayout" Target="../slideLayouts/slideLayout82.xml"/><Relationship Id="rId28" Type="http://schemas.openxmlformats.org/officeDocument/2006/relationships/slideLayout" Target="../slideLayouts/slideLayout87.xml"/><Relationship Id="rId36" Type="http://schemas.openxmlformats.org/officeDocument/2006/relationships/slideLayout" Target="../slideLayouts/slideLayout95.xml"/><Relationship Id="rId10" Type="http://schemas.openxmlformats.org/officeDocument/2006/relationships/slideLayout" Target="../slideLayouts/slideLayout69.xml"/><Relationship Id="rId19" Type="http://schemas.openxmlformats.org/officeDocument/2006/relationships/slideLayout" Target="../slideLayouts/slideLayout78.xml"/><Relationship Id="rId31" Type="http://schemas.openxmlformats.org/officeDocument/2006/relationships/slideLayout" Target="../slideLayouts/slideLayout90.xml"/><Relationship Id="rId44" Type="http://schemas.openxmlformats.org/officeDocument/2006/relationships/image" Target="../media/image1.emf"/><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 Id="rId22" Type="http://schemas.openxmlformats.org/officeDocument/2006/relationships/slideLayout" Target="../slideLayouts/slideLayout81.xml"/><Relationship Id="rId27" Type="http://schemas.openxmlformats.org/officeDocument/2006/relationships/slideLayout" Target="../slideLayouts/slideLayout86.xml"/><Relationship Id="rId30" Type="http://schemas.openxmlformats.org/officeDocument/2006/relationships/slideLayout" Target="../slideLayouts/slideLayout89.xml"/><Relationship Id="rId35" Type="http://schemas.openxmlformats.org/officeDocument/2006/relationships/slideLayout" Target="../slideLayouts/slideLayout94.xml"/><Relationship Id="rId43" Type="http://schemas.openxmlformats.org/officeDocument/2006/relationships/theme" Target="../theme/theme3.xml"/><Relationship Id="rId8" Type="http://schemas.openxmlformats.org/officeDocument/2006/relationships/slideLayout" Target="../slideLayouts/slideLayout67.xml"/><Relationship Id="rId3" Type="http://schemas.openxmlformats.org/officeDocument/2006/relationships/slideLayout" Target="../slideLayouts/slideLayout62.xml"/><Relationship Id="rId12" Type="http://schemas.openxmlformats.org/officeDocument/2006/relationships/slideLayout" Target="../slideLayouts/slideLayout71.xml"/><Relationship Id="rId17" Type="http://schemas.openxmlformats.org/officeDocument/2006/relationships/slideLayout" Target="../slideLayouts/slideLayout76.xml"/><Relationship Id="rId25" Type="http://schemas.openxmlformats.org/officeDocument/2006/relationships/slideLayout" Target="../slideLayouts/slideLayout84.xml"/><Relationship Id="rId33" Type="http://schemas.openxmlformats.org/officeDocument/2006/relationships/slideLayout" Target="../slideLayouts/slideLayout92.xml"/><Relationship Id="rId38"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5/15/2023</a:t>
            </a:fld>
            <a:endParaRPr lang="en-US"/>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44"/>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89926561"/>
      </p:ext>
    </p:extLst>
  </p:cSld>
  <p:clrMap bg1="lt1" tx1="dk1" bg2="lt2" tx2="dk2" accent1="accent1" accent2="accent2" accent3="accent3" accent4="accent4" accent5="accent5" accent6="accent6" hlink="hlink" folHlink="folHlink"/>
  <p:sldLayoutIdLst>
    <p:sldLayoutId id="2147485142" r:id="rId1"/>
    <p:sldLayoutId id="2147485143" r:id="rId2"/>
    <p:sldLayoutId id="2147485144" r:id="rId3"/>
    <p:sldLayoutId id="2147485145" r:id="rId4"/>
    <p:sldLayoutId id="2147485146" r:id="rId5"/>
    <p:sldLayoutId id="2147485147" r:id="rId6"/>
    <p:sldLayoutId id="2147485148" r:id="rId7"/>
    <p:sldLayoutId id="2147485149" r:id="rId8"/>
    <p:sldLayoutId id="2147485150" r:id="rId9"/>
    <p:sldLayoutId id="2147485151" r:id="rId10"/>
    <p:sldLayoutId id="2147485152" r:id="rId11"/>
    <p:sldLayoutId id="2147485153" r:id="rId12"/>
    <p:sldLayoutId id="2147485154" r:id="rId13"/>
    <p:sldLayoutId id="2147485155" r:id="rId14"/>
    <p:sldLayoutId id="2147485156" r:id="rId15"/>
    <p:sldLayoutId id="2147485157" r:id="rId16"/>
    <p:sldLayoutId id="2147485158" r:id="rId17"/>
    <p:sldLayoutId id="2147485159" r:id="rId18"/>
    <p:sldLayoutId id="2147485160" r:id="rId19"/>
    <p:sldLayoutId id="2147485161" r:id="rId20"/>
    <p:sldLayoutId id="2147485162" r:id="rId21"/>
    <p:sldLayoutId id="2147485163" r:id="rId22"/>
    <p:sldLayoutId id="2147485164" r:id="rId23"/>
    <p:sldLayoutId id="2147485165" r:id="rId24"/>
    <p:sldLayoutId id="2147485166" r:id="rId25"/>
    <p:sldLayoutId id="2147485167" r:id="rId26"/>
    <p:sldLayoutId id="2147485168" r:id="rId27"/>
    <p:sldLayoutId id="2147485169" r:id="rId28"/>
    <p:sldLayoutId id="2147485170" r:id="rId29"/>
    <p:sldLayoutId id="2147485171" r:id="rId30"/>
    <p:sldLayoutId id="2147485172" r:id="rId31"/>
    <p:sldLayoutId id="2147485173" r:id="rId32"/>
    <p:sldLayoutId id="2147485174" r:id="rId33"/>
    <p:sldLayoutId id="2147485175" r:id="rId34"/>
    <p:sldLayoutId id="2147485176" r:id="rId35"/>
    <p:sldLayoutId id="2147485177" r:id="rId36"/>
    <p:sldLayoutId id="2147485178" r:id="rId37"/>
    <p:sldLayoutId id="2147485179" r:id="rId38"/>
    <p:sldLayoutId id="2147485180" r:id="rId39"/>
    <p:sldLayoutId id="2147485181" r:id="rId40"/>
    <p:sldLayoutId id="2147485182" r:id="rId41"/>
    <p:sldLayoutId id="2147485183" r:id="rId42"/>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8B12-297F-4B8B-A7FC-F6749C7BC165}"/>
              </a:ext>
            </a:extLst>
          </p:cNvPr>
          <p:cNvSpPr>
            <a:spLocks noGrp="1"/>
          </p:cNvSpPr>
          <p:nvPr>
            <p:ph type="title"/>
          </p:nvPr>
        </p:nvSpPr>
        <p:spPr>
          <a:xfrm>
            <a:off x="588263" y="457200"/>
            <a:ext cx="11018520" cy="553998"/>
          </a:xfrm>
        </p:spPr>
        <p:txBody>
          <a:bodyPr/>
          <a:lstStyle/>
          <a:p>
            <a:r>
              <a:rPr lang="en-US" dirty="0"/>
              <a:t>Tokens</a:t>
            </a:r>
            <a:endParaRPr lang="en-PK" dirty="0"/>
          </a:p>
        </p:txBody>
      </p:sp>
      <p:sp>
        <p:nvSpPr>
          <p:cNvPr id="3" name="Content Placeholder 2">
            <a:extLst>
              <a:ext uri="{FF2B5EF4-FFF2-40B4-BE49-F238E27FC236}">
                <a16:creationId xmlns:a16="http://schemas.microsoft.com/office/drawing/2014/main" id="{F3BC267A-9695-4A62-B330-6DC719594273}"/>
              </a:ext>
            </a:extLst>
          </p:cNvPr>
          <p:cNvSpPr>
            <a:spLocks noGrp="1"/>
          </p:cNvSpPr>
          <p:nvPr>
            <p:ph sz="quarter" idx="10"/>
          </p:nvPr>
        </p:nvSpPr>
        <p:spPr>
          <a:xfrm>
            <a:off x="584200" y="1435100"/>
            <a:ext cx="9398000" cy="4862870"/>
          </a:xfrm>
        </p:spPr>
        <p:txBody>
          <a:bodyPr/>
          <a:lstStyle/>
          <a:p>
            <a:r>
              <a:rPr lang="en-US" sz="2000" b="0" i="0" dirty="0">
                <a:effectLst/>
                <a:latin typeface="Söhne"/>
              </a:rPr>
              <a:t>In Azure Databricks, there are two types of tokens that can be used for authentication and authorization purposes:</a:t>
            </a:r>
          </a:p>
          <a:p>
            <a:pPr marL="342900" indent="-342900">
              <a:buFont typeface="Arial" panose="020B0604020202020204" pitchFamily="34" charset="0"/>
              <a:buChar char="•"/>
            </a:pPr>
            <a:r>
              <a:rPr lang="en-US" sz="2000" b="0" i="0" dirty="0">
                <a:effectLst/>
                <a:latin typeface="Söhne"/>
              </a:rPr>
              <a:t>Personal Access Tokens: Personal Access Tokens (PATs) are tokens associated with a user account in Azure Databricks. These tokens are primarily used to authenticate and authorize API requests made to the Databricks REST API. PATs can be created and managed from the Databricks user interface, and they provide access to resources based on the user's permissions and role assignments within the Databricks workspace.</a:t>
            </a:r>
          </a:p>
          <a:p>
            <a:pPr marL="342900" indent="-342900">
              <a:buFont typeface="Arial" panose="020B0604020202020204" pitchFamily="34" charset="0"/>
              <a:buChar char="•"/>
            </a:pPr>
            <a:r>
              <a:rPr lang="en-US" sz="2000" b="0" i="0" dirty="0">
                <a:effectLst/>
                <a:latin typeface="Söhne"/>
              </a:rPr>
              <a:t>Azure Active Directory Tokens: Azure Active Directory (Azure AD) tokens are used for authentication and authorization when using Azure Databricks with Azure AD integration. With Azure AD integration enabled, users can authenticate to Databricks using their Azure AD credentials, and Azure AD tokens are obtained and used for authorization. Azure AD tokens allow users to access resources in Azure Databricks based on their assigned roles and permissions in Azure AD.</a:t>
            </a:r>
          </a:p>
          <a:p>
            <a:endParaRPr lang="en-US" sz="2000" b="0" i="0" dirty="0">
              <a:effectLst/>
              <a:latin typeface="Söhne"/>
            </a:endParaRPr>
          </a:p>
          <a:p>
            <a:endParaRPr lang="en-PK" sz="2000" dirty="0"/>
          </a:p>
        </p:txBody>
      </p:sp>
    </p:spTree>
    <p:extLst>
      <p:ext uri="{BB962C8B-B14F-4D97-AF65-F5344CB8AC3E}">
        <p14:creationId xmlns:p14="http://schemas.microsoft.com/office/powerpoint/2010/main" val="353035925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E6FEE-E331-4153-AFF7-8E5D663AC675}"/>
              </a:ext>
            </a:extLst>
          </p:cNvPr>
          <p:cNvSpPr>
            <a:spLocks noGrp="1"/>
          </p:cNvSpPr>
          <p:nvPr>
            <p:ph type="title"/>
          </p:nvPr>
        </p:nvSpPr>
        <p:spPr/>
        <p:txBody>
          <a:bodyPr/>
          <a:lstStyle/>
          <a:p>
            <a:endParaRPr lang="en-PK" dirty="0"/>
          </a:p>
        </p:txBody>
      </p:sp>
      <p:sp>
        <p:nvSpPr>
          <p:cNvPr id="3" name="Content Placeholder 2">
            <a:extLst>
              <a:ext uri="{FF2B5EF4-FFF2-40B4-BE49-F238E27FC236}">
                <a16:creationId xmlns:a16="http://schemas.microsoft.com/office/drawing/2014/main" id="{E85A9A3E-6CAB-4A02-9769-5B040E0A3A74}"/>
              </a:ext>
            </a:extLst>
          </p:cNvPr>
          <p:cNvSpPr>
            <a:spLocks noGrp="1"/>
          </p:cNvSpPr>
          <p:nvPr>
            <p:ph sz="quarter" idx="10"/>
          </p:nvPr>
        </p:nvSpPr>
        <p:spPr/>
        <p:txBody>
          <a:bodyPr/>
          <a:lstStyle/>
          <a:p>
            <a:endParaRPr lang="en-PK"/>
          </a:p>
        </p:txBody>
      </p:sp>
      <p:pic>
        <p:nvPicPr>
          <p:cNvPr id="5" name="Picture 4">
            <a:extLst>
              <a:ext uri="{FF2B5EF4-FFF2-40B4-BE49-F238E27FC236}">
                <a16:creationId xmlns:a16="http://schemas.microsoft.com/office/drawing/2014/main" id="{8CAFAAD2-C873-43AA-8495-AE199C8C899C}"/>
              </a:ext>
            </a:extLst>
          </p:cNvPr>
          <p:cNvPicPr>
            <a:picLocks noChangeAspect="1"/>
          </p:cNvPicPr>
          <p:nvPr/>
        </p:nvPicPr>
        <p:blipFill>
          <a:blip r:embed="rId2"/>
          <a:stretch>
            <a:fillRect/>
          </a:stretch>
        </p:blipFill>
        <p:spPr>
          <a:xfrm>
            <a:off x="381000" y="447805"/>
            <a:ext cx="11548532" cy="5486400"/>
          </a:xfrm>
          <a:prstGeom prst="rect">
            <a:avLst/>
          </a:prstGeom>
        </p:spPr>
      </p:pic>
    </p:spTree>
    <p:extLst>
      <p:ext uri="{BB962C8B-B14F-4D97-AF65-F5344CB8AC3E}">
        <p14:creationId xmlns:p14="http://schemas.microsoft.com/office/powerpoint/2010/main" val="358042091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B7FA-AC18-418E-8A3C-9BFE223E50E4}"/>
              </a:ext>
            </a:extLst>
          </p:cNvPr>
          <p:cNvSpPr>
            <a:spLocks noGrp="1"/>
          </p:cNvSpPr>
          <p:nvPr>
            <p:ph type="title"/>
          </p:nvPr>
        </p:nvSpPr>
        <p:spPr/>
        <p:txBody>
          <a:bodyPr/>
          <a:lstStyle/>
          <a:p>
            <a:r>
              <a:rPr lang="en-US" dirty="0"/>
              <a:t>Sparks</a:t>
            </a:r>
            <a:endParaRPr lang="en-PK" dirty="0"/>
          </a:p>
        </p:txBody>
      </p:sp>
      <p:pic>
        <p:nvPicPr>
          <p:cNvPr id="5" name="Content Placeholder 4">
            <a:extLst>
              <a:ext uri="{FF2B5EF4-FFF2-40B4-BE49-F238E27FC236}">
                <a16:creationId xmlns:a16="http://schemas.microsoft.com/office/drawing/2014/main" id="{C9AFDA3A-427A-460A-90A9-F702DA55F45B}"/>
              </a:ext>
            </a:extLst>
          </p:cNvPr>
          <p:cNvPicPr>
            <a:picLocks noGrp="1" noChangeAspect="1"/>
          </p:cNvPicPr>
          <p:nvPr>
            <p:ph sz="quarter" idx="10"/>
          </p:nvPr>
        </p:nvPicPr>
        <p:blipFill>
          <a:blip r:embed="rId2"/>
          <a:stretch>
            <a:fillRect/>
          </a:stretch>
        </p:blipFill>
        <p:spPr>
          <a:xfrm>
            <a:off x="320994" y="1435099"/>
            <a:ext cx="10270805" cy="5366591"/>
          </a:xfrm>
        </p:spPr>
      </p:pic>
    </p:spTree>
    <p:extLst>
      <p:ext uri="{BB962C8B-B14F-4D97-AF65-F5344CB8AC3E}">
        <p14:creationId xmlns:p14="http://schemas.microsoft.com/office/powerpoint/2010/main" val="823702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2F0EFB-71D6-43D2-B60D-89C68C6E86E0}"/>
              </a:ext>
            </a:extLst>
          </p:cNvPr>
          <p:cNvSpPr txBox="1"/>
          <p:nvPr/>
        </p:nvSpPr>
        <p:spPr>
          <a:xfrm>
            <a:off x="4343400" y="3013501"/>
            <a:ext cx="5334000" cy="830997"/>
          </a:xfrm>
          <a:prstGeom prst="rect">
            <a:avLst/>
          </a:prstGeom>
          <a:noFill/>
        </p:spPr>
        <p:txBody>
          <a:bodyPr wrap="square" lIns="0" tIns="0" rIns="0" bIns="0" rtlCol="0">
            <a:spAutoFit/>
          </a:bodyPr>
          <a:lstStyle/>
          <a:p>
            <a:pPr algn="l"/>
            <a:r>
              <a:rPr lang="en-US" sz="5400" dirty="0"/>
              <a:t>The End</a:t>
            </a:r>
            <a:endParaRPr lang="en-PK" sz="5400" dirty="0" err="1"/>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peaker2Name"/>
          <p:cNvSpPr>
            <a:spLocks noGrp="1"/>
          </p:cNvSpPr>
          <p:nvPr>
            <p:ph type="body" sz="quarter" idx="14" hasCustomPrompt="1"/>
          </p:nvPr>
        </p:nvSpPr>
        <p:spPr>
          <a:xfrm>
            <a:off x="8475546" y="5171882"/>
            <a:ext cx="3646487" cy="947952"/>
          </a:xfrm>
        </p:spPr>
        <p:txBody>
          <a:bodyPr/>
          <a:lstStyle>
            <a:lvl1pPr marL="0" indent="0">
              <a:buNone/>
              <a:defRPr b="1">
                <a:solidFill>
                  <a:schemeClr val="bg1"/>
                </a:solidFill>
              </a:defRPr>
            </a:lvl1pPr>
          </a:lstStyle>
          <a:p>
            <a:pPr lvl="0"/>
            <a:r>
              <a:rPr lang="en-US" dirty="0"/>
              <a:t>Mussa Masood</a:t>
            </a:r>
          </a:p>
          <a:p>
            <a:pPr lvl="0"/>
            <a:r>
              <a:rPr lang="en-US" dirty="0"/>
              <a:t>P200599</a:t>
            </a:r>
          </a:p>
        </p:txBody>
      </p:sp>
      <p:sp>
        <p:nvSpPr>
          <p:cNvPr id="4" name="Title"/>
          <p:cNvSpPr>
            <a:spLocks noGrp="1"/>
          </p:cNvSpPr>
          <p:nvPr>
            <p:ph type="title" hasCustomPrompt="1"/>
          </p:nvPr>
        </p:nvSpPr>
        <p:spPr>
          <a:xfrm>
            <a:off x="564367" y="1600200"/>
            <a:ext cx="6816725" cy="1097280"/>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t>Read and write data in Azure Databricks</a:t>
            </a:r>
          </a:p>
        </p:txBody>
      </p:sp>
      <p:sp>
        <p:nvSpPr>
          <p:cNvPr id="6" name="Speaker1Name"/>
          <p:cNvSpPr>
            <a:spLocks noGrp="1"/>
          </p:cNvSpPr>
          <p:nvPr>
            <p:ph type="body" sz="quarter" idx="13" hasCustomPrompt="1"/>
          </p:nvPr>
        </p:nvSpPr>
        <p:spPr>
          <a:xfrm>
            <a:off x="8469313" y="3491580"/>
            <a:ext cx="3646487" cy="947952"/>
          </a:xfrm>
        </p:spPr>
        <p:txBody>
          <a:bodyPr/>
          <a:lstStyle>
            <a:lvl1pPr marL="0" indent="0">
              <a:buNone/>
              <a:defRPr b="1">
                <a:solidFill>
                  <a:schemeClr val="bg1"/>
                </a:solidFill>
              </a:defRPr>
            </a:lvl1pPr>
          </a:lstStyle>
          <a:p>
            <a:pPr lvl="0"/>
            <a:r>
              <a:rPr lang="en-US" dirty="0" err="1"/>
              <a:t>Atique</a:t>
            </a:r>
            <a:r>
              <a:rPr lang="en-US" dirty="0"/>
              <a:t> Abdullah</a:t>
            </a:r>
          </a:p>
          <a:p>
            <a:pPr lvl="0"/>
            <a:r>
              <a:rPr lang="en-US" dirty="0"/>
              <a:t>P200043	</a:t>
            </a:r>
          </a:p>
        </p:txBody>
      </p:sp>
      <p:pic>
        <p:nvPicPr>
          <p:cNvPr id="1026" name="Picture 2" descr="Microsoft Azure SVG Vector Logos - Vector Logo Zone">
            <a:extLst>
              <a:ext uri="{FF2B5EF4-FFF2-40B4-BE49-F238E27FC236}">
                <a16:creationId xmlns:a16="http://schemas.microsoft.com/office/drawing/2014/main" id="{AD0F93FE-6BC2-4148-A40C-40461E56E4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86" y="5009192"/>
            <a:ext cx="5221614" cy="16964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097280"/>
          </a:xfrm>
        </p:spPr>
        <p:txBody>
          <a:bodyPr anchor="t"/>
          <a:lstStyle>
            <a:lvl1pPr>
              <a:defRPr>
                <a:solidFill>
                  <a:schemeClr val="tx1"/>
                </a:solidFill>
              </a:defRPr>
            </a:lvl1pPr>
          </a:lstStyle>
          <a:p>
            <a:r>
              <a:rPr lang="en-US"/>
              <a:t>Learning objectives</a:t>
            </a:r>
          </a:p>
        </p:txBody>
      </p:sp>
      <p:sp>
        <p:nvSpPr>
          <p:cNvPr id="3" name="Subtitle"/>
          <p:cNvSpPr>
            <a:spLocks noGrp="1"/>
          </p:cNvSpPr>
          <p:nvPr>
            <p:ph type="body" sz="quarter" idx="11"/>
          </p:nvPr>
        </p:nvSpPr>
        <p:spPr>
          <a:xfrm>
            <a:off x="4356100" y="2309812"/>
            <a:ext cx="7253288" cy="2154436"/>
          </a:xfrm>
        </p:spPr>
        <p:txBody>
          <a:bodyPr anchor="t"/>
          <a:lstStyle>
            <a:lvl1pPr marL="231775" indent="-231775">
              <a:spcAft>
                <a:spcPts val="600"/>
              </a:spcAft>
              <a:buFont typeface="Wingdings" panose="05000000000000000000" pitchFamily="2" charset="2"/>
              <a:buChar char=""/>
              <a:defRPr/>
            </a:lvl1pPr>
          </a:lstStyle>
          <a:p>
            <a:pPr lvl="1"/>
            <a:r>
              <a:rPr lang="en-US" dirty="0"/>
              <a:t>What is Azure Databricks </a:t>
            </a:r>
          </a:p>
          <a:p>
            <a:pPr lvl="1"/>
            <a:r>
              <a:rPr lang="en-US" dirty="0"/>
              <a:t>Databricks Clusters</a:t>
            </a:r>
          </a:p>
          <a:p>
            <a:pPr lvl="1"/>
            <a:r>
              <a:rPr lang="en-US" dirty="0"/>
              <a:t>Databricks notebook</a:t>
            </a:r>
          </a:p>
          <a:p>
            <a:pPr lvl="1"/>
            <a:r>
              <a:rPr lang="en-US" dirty="0"/>
              <a:t>Libraries</a:t>
            </a:r>
          </a:p>
          <a:p>
            <a:pPr lvl="1"/>
            <a:r>
              <a:rPr lang="en-US" dirty="0"/>
              <a:t>Tokens</a:t>
            </a:r>
          </a:p>
          <a:p>
            <a:pPr lvl="1"/>
            <a:r>
              <a:rPr lang="en-US" dirty="0"/>
              <a:t>Spark</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What is Azure </a:t>
            </a:r>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b="0" i="0" dirty="0">
                <a:effectLst/>
                <a:latin typeface="Söhne"/>
              </a:rPr>
              <a:t>Azure is a cloud computing platform and set of services provided by Microsoft. It allows users to build, deploy, and manage applications and services through a global network of Microsoft-managed data centers.</a:t>
            </a:r>
            <a:endParaRPr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1136-AE08-4415-85DF-92F8587E28B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98191E0-8375-4516-AC2B-06637B782B4F}"/>
              </a:ext>
            </a:extLst>
          </p:cNvPr>
          <p:cNvSpPr>
            <a:spLocks noGrp="1"/>
          </p:cNvSpPr>
          <p:nvPr>
            <p:ph sz="quarter" idx="10"/>
          </p:nvPr>
        </p:nvSpPr>
        <p:spPr/>
        <p:txBody>
          <a:bodyPr/>
          <a:lstStyle/>
          <a:p>
            <a:endParaRPr lang="en-PK"/>
          </a:p>
        </p:txBody>
      </p:sp>
      <p:pic>
        <p:nvPicPr>
          <p:cNvPr id="5" name="Picture 4">
            <a:extLst>
              <a:ext uri="{FF2B5EF4-FFF2-40B4-BE49-F238E27FC236}">
                <a16:creationId xmlns:a16="http://schemas.microsoft.com/office/drawing/2014/main" id="{55DBA690-0289-4FAE-822B-5476805DEBEF}"/>
              </a:ext>
            </a:extLst>
          </p:cNvPr>
          <p:cNvPicPr>
            <a:picLocks noChangeAspect="1"/>
          </p:cNvPicPr>
          <p:nvPr/>
        </p:nvPicPr>
        <p:blipFill>
          <a:blip r:embed="rId2"/>
          <a:stretch>
            <a:fillRect/>
          </a:stretch>
        </p:blipFill>
        <p:spPr>
          <a:xfrm>
            <a:off x="380999" y="451806"/>
            <a:ext cx="11451419" cy="5720393"/>
          </a:xfrm>
          <a:prstGeom prst="rect">
            <a:avLst/>
          </a:prstGeom>
        </p:spPr>
      </p:pic>
    </p:spTree>
    <p:extLst>
      <p:ext uri="{BB962C8B-B14F-4D97-AF65-F5344CB8AC3E}">
        <p14:creationId xmlns:p14="http://schemas.microsoft.com/office/powerpoint/2010/main" val="189335708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B052-62E4-472A-AB83-336DE4D784F5}"/>
              </a:ext>
            </a:extLst>
          </p:cNvPr>
          <p:cNvSpPr>
            <a:spLocks noGrp="1"/>
          </p:cNvSpPr>
          <p:nvPr>
            <p:ph type="title"/>
          </p:nvPr>
        </p:nvSpPr>
        <p:spPr/>
        <p:txBody>
          <a:bodyPr/>
          <a:lstStyle/>
          <a:p>
            <a:r>
              <a:rPr lang="en-US" dirty="0"/>
              <a:t>What is Azure Data Bricks </a:t>
            </a:r>
            <a:endParaRPr lang="en-PK" dirty="0"/>
          </a:p>
        </p:txBody>
      </p:sp>
      <p:sp>
        <p:nvSpPr>
          <p:cNvPr id="3" name="Content Placeholder 2">
            <a:extLst>
              <a:ext uri="{FF2B5EF4-FFF2-40B4-BE49-F238E27FC236}">
                <a16:creationId xmlns:a16="http://schemas.microsoft.com/office/drawing/2014/main" id="{A2BC735B-8112-4311-B1F8-270EFB3BA7E3}"/>
              </a:ext>
            </a:extLst>
          </p:cNvPr>
          <p:cNvSpPr>
            <a:spLocks noGrp="1"/>
          </p:cNvSpPr>
          <p:nvPr>
            <p:ph sz="quarter" idx="10"/>
          </p:nvPr>
        </p:nvSpPr>
        <p:spPr>
          <a:xfrm>
            <a:off x="584200" y="1435100"/>
            <a:ext cx="11018838" cy="3964162"/>
          </a:xfrm>
        </p:spPr>
        <p:txBody>
          <a:bodyPr/>
          <a:lstStyle/>
          <a:p>
            <a:r>
              <a:rPr lang="en-US" b="0" i="0" dirty="0">
                <a:effectLst/>
                <a:latin typeface="Söhne"/>
              </a:rPr>
              <a:t>Azure Databricks is a collaborative, cloud-based data analytics platform that provides a unified workspace for data engineers, data scientists, and machine learning practitioners to work together on big data and machine learning projects.</a:t>
            </a:r>
          </a:p>
          <a:p>
            <a:r>
              <a:rPr lang="en-US" b="0" i="0" dirty="0">
                <a:effectLst/>
                <a:latin typeface="Söhne"/>
              </a:rPr>
              <a:t>Azure Databricks offers a collaborative workspace where teams can easily share and collaborate on notebooks, code, and data visualizations. The platform also provides an extensive library of pre-built machine learning algorithms and data processing functions, enabling you to quickly build and deploy sophisticated analytics applications.</a:t>
            </a:r>
            <a:endParaRPr lang="en-PK" dirty="0"/>
          </a:p>
        </p:txBody>
      </p:sp>
    </p:spTree>
    <p:extLst>
      <p:ext uri="{BB962C8B-B14F-4D97-AF65-F5344CB8AC3E}">
        <p14:creationId xmlns:p14="http://schemas.microsoft.com/office/powerpoint/2010/main" val="33437072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Databricks clustering </a:t>
            </a:r>
          </a:p>
        </p:txBody>
      </p:sp>
      <p:pic>
        <p:nvPicPr>
          <p:cNvPr id="5" name="Picture 4">
            <a:extLst>
              <a:ext uri="{FF2B5EF4-FFF2-40B4-BE49-F238E27FC236}">
                <a16:creationId xmlns:a16="http://schemas.microsoft.com/office/drawing/2014/main" id="{B65BC2F5-BBC2-48C1-8460-2A58AE745BEE}"/>
              </a:ext>
            </a:extLst>
          </p:cNvPr>
          <p:cNvPicPr>
            <a:picLocks noChangeAspect="1"/>
          </p:cNvPicPr>
          <p:nvPr/>
        </p:nvPicPr>
        <p:blipFill>
          <a:blip r:embed="rId3"/>
          <a:stretch>
            <a:fillRect/>
          </a:stretch>
        </p:blipFill>
        <p:spPr>
          <a:xfrm>
            <a:off x="306434" y="1290928"/>
            <a:ext cx="11107700" cy="4744112"/>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BC0B-3AEE-4B4D-86D6-504FC2417269}"/>
              </a:ext>
            </a:extLst>
          </p:cNvPr>
          <p:cNvSpPr>
            <a:spLocks noGrp="1"/>
          </p:cNvSpPr>
          <p:nvPr>
            <p:ph type="title"/>
          </p:nvPr>
        </p:nvSpPr>
        <p:spPr/>
        <p:txBody>
          <a:bodyPr/>
          <a:lstStyle/>
          <a:p>
            <a:r>
              <a:rPr lang="en-US" dirty="0"/>
              <a:t>Data bricks notebook </a:t>
            </a:r>
            <a:endParaRPr lang="en-PK" dirty="0"/>
          </a:p>
        </p:txBody>
      </p:sp>
      <p:pic>
        <p:nvPicPr>
          <p:cNvPr id="5" name="Content Placeholder 4">
            <a:extLst>
              <a:ext uri="{FF2B5EF4-FFF2-40B4-BE49-F238E27FC236}">
                <a16:creationId xmlns:a16="http://schemas.microsoft.com/office/drawing/2014/main" id="{42473F25-CDA5-4EC7-9624-A3DC985FD5BE}"/>
              </a:ext>
            </a:extLst>
          </p:cNvPr>
          <p:cNvPicPr>
            <a:picLocks noGrp="1" noChangeAspect="1"/>
          </p:cNvPicPr>
          <p:nvPr>
            <p:ph sz="quarter" idx="10"/>
          </p:nvPr>
        </p:nvPicPr>
        <p:blipFill>
          <a:blip r:embed="rId2"/>
          <a:stretch>
            <a:fillRect/>
          </a:stretch>
        </p:blipFill>
        <p:spPr>
          <a:xfrm>
            <a:off x="457200" y="1219200"/>
            <a:ext cx="10896600" cy="5383180"/>
          </a:xfrm>
        </p:spPr>
      </p:pic>
    </p:spTree>
    <p:extLst>
      <p:ext uri="{BB962C8B-B14F-4D97-AF65-F5344CB8AC3E}">
        <p14:creationId xmlns:p14="http://schemas.microsoft.com/office/powerpoint/2010/main" val="9121596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0D08-E7C8-46C0-BCF2-840BCE39CB6F}"/>
              </a:ext>
            </a:extLst>
          </p:cNvPr>
          <p:cNvSpPr>
            <a:spLocks noGrp="1"/>
          </p:cNvSpPr>
          <p:nvPr>
            <p:ph type="title"/>
          </p:nvPr>
        </p:nvSpPr>
        <p:spPr>
          <a:xfrm>
            <a:off x="588263" y="457200"/>
            <a:ext cx="11018520" cy="1107996"/>
          </a:xfrm>
        </p:spPr>
        <p:txBody>
          <a:bodyPr/>
          <a:lstStyle/>
          <a:p>
            <a:r>
              <a:rPr lang="en-US" dirty="0"/>
              <a:t>Libraries</a:t>
            </a:r>
            <a:br>
              <a:rPr lang="en-US" dirty="0"/>
            </a:br>
            <a:endParaRPr lang="en-PK" dirty="0"/>
          </a:p>
        </p:txBody>
      </p:sp>
      <p:pic>
        <p:nvPicPr>
          <p:cNvPr id="5" name="Content Placeholder 4">
            <a:extLst>
              <a:ext uri="{FF2B5EF4-FFF2-40B4-BE49-F238E27FC236}">
                <a16:creationId xmlns:a16="http://schemas.microsoft.com/office/drawing/2014/main" id="{180DFDB7-CFCC-4113-9E99-C3671CFAF04C}"/>
              </a:ext>
            </a:extLst>
          </p:cNvPr>
          <p:cNvPicPr>
            <a:picLocks noGrp="1" noChangeAspect="1"/>
          </p:cNvPicPr>
          <p:nvPr>
            <p:ph sz="quarter" idx="10"/>
          </p:nvPr>
        </p:nvPicPr>
        <p:blipFill>
          <a:blip r:embed="rId2"/>
          <a:stretch>
            <a:fillRect/>
          </a:stretch>
        </p:blipFill>
        <p:spPr>
          <a:xfrm>
            <a:off x="614444" y="1174750"/>
            <a:ext cx="11152648" cy="4768850"/>
          </a:xfrm>
        </p:spPr>
      </p:pic>
    </p:spTree>
    <p:extLst>
      <p:ext uri="{BB962C8B-B14F-4D97-AF65-F5344CB8AC3E}">
        <p14:creationId xmlns:p14="http://schemas.microsoft.com/office/powerpoint/2010/main" val="426144233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3.xml><?xml version="1.0" encoding="utf-8"?>
<a:theme xmlns:a="http://schemas.openxmlformats.org/drawingml/2006/main" name=" Microsoft_Learn_Light_Gray_Template">
  <a:themeElements>
    <a:clrScheme name="Inspire-Ignite Light Gray">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69BA"/>
      </a:hlink>
      <a:folHlink>
        <a:srgbClr val="0069BA"/>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715E77BC-29FE-4329-A0B5-F68DE9C523F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204</TotalTime>
  <Words>487</Words>
  <Application>Microsoft Office PowerPoint</Application>
  <PresentationFormat>Widescreen</PresentationFormat>
  <Paragraphs>37</Paragraphs>
  <Slides>13</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Calibri</vt:lpstr>
      <vt:lpstr>Consolas</vt:lpstr>
      <vt:lpstr>Segoe UI</vt:lpstr>
      <vt:lpstr>Segoe UI Semibold</vt:lpstr>
      <vt:lpstr>Söhne</vt:lpstr>
      <vt:lpstr>Wingdings</vt:lpstr>
      <vt:lpstr>Office Theme</vt:lpstr>
      <vt:lpstr>Microsoft_Learn_White_Template</vt:lpstr>
      <vt:lpstr> Microsoft_Learn_Light_Gray_Template</vt:lpstr>
      <vt:lpstr>PowerPoint Presentation</vt:lpstr>
      <vt:lpstr>Read and write data in Azure Databricks</vt:lpstr>
      <vt:lpstr>Learning objectives</vt:lpstr>
      <vt:lpstr>What is Azure </vt:lpstr>
      <vt:lpstr>PowerPoint Presentation</vt:lpstr>
      <vt:lpstr>What is Azure Data Bricks </vt:lpstr>
      <vt:lpstr>Databricks clustering </vt:lpstr>
      <vt:lpstr>Data bricks notebook </vt:lpstr>
      <vt:lpstr>Libraries </vt:lpstr>
      <vt:lpstr>Tokens</vt:lpstr>
      <vt:lpstr>PowerPoint Presentation</vt:lpstr>
      <vt:lpstr>Sparks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Mussa</cp:lastModifiedBy>
  <cp:revision>23</cp:revision>
  <cp:lastPrinted>2022-02-04T19:54:33Z</cp:lastPrinted>
  <dcterms:created xsi:type="dcterms:W3CDTF">2022-02-04T19:54:33Z</dcterms:created>
  <dcterms:modified xsi:type="dcterms:W3CDTF">2023-05-15T19:09:14Z</dcterms:modified>
</cp:coreProperties>
</file>