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07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97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1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2413264" y="3429000"/>
            <a:ext cx="87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by: </a:t>
            </a:r>
            <a:r>
              <a:rPr lang="en-US" sz="4000" b="1"/>
              <a:t>Atiqur Rahman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140B-3620-C01E-25F6-231D801F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80:30 ratio for train and test respectively. ID column was dropped as it was unnecessary for our modelling.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‘default’ and later “DEFAULTER” for naming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month=1, payment delay for two months=2,payment delay for nine months and above=9.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GradientBoostingClassifier was 82.22 and </a:t>
            </a:r>
            <a:r>
              <a:rPr lang="en-US" sz="2000" dirty="0" err="1"/>
              <a:t>Accuracy_score</a:t>
            </a:r>
            <a:r>
              <a:rPr lang="en-US" sz="2000" dirty="0"/>
              <a:t> was 69(around).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62" y="2967333"/>
            <a:ext cx="84546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545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Atiqur Rahman</cp:lastModifiedBy>
  <cp:revision>1</cp:revision>
  <dcterms:created xsi:type="dcterms:W3CDTF">2024-04-24T14:02:52Z</dcterms:created>
  <dcterms:modified xsi:type="dcterms:W3CDTF">2024-09-02T17:03:07Z</dcterms:modified>
</cp:coreProperties>
</file>