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78" d="100"/>
          <a:sy n="78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8507BB-FB46-1C5E-4777-34DDEF3325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7D69D-F91E-BF3F-1A32-A6392B4205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B5B69-F05B-4F4F-8CD4-772EA94B2806}" type="datetime1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3F8C9-A08E-73BD-5300-B7B41C5BB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7CD75-9698-FC8F-3D7D-EE1ED3B56E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10568-AE45-4D42-BAB3-F9E651D49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2296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40046-7F1D-4EC3-8D0D-061A3892469F}" type="datetime1">
              <a:rPr lang="en-US" smtClean="0"/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F42D2-B96C-45E7-A22C-14DAF6D01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8516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0A2A-5CC0-47C6-B392-5C54F9116ED5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university of barishal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77D9-8B20-4B9F-AF33-8D0ECD0AB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9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EBCF-059F-4ED6-B357-34A8226C1493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barishal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77D9-8B20-4B9F-AF33-8D0ECD0AB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8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4B11-AB1A-402F-B1B3-6F803EA6666A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barishal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77D9-8B20-4B9F-AF33-8D0ECD0AB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7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EA10-8A51-40DA-89F5-75C52863D62C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barishal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77D9-8B20-4B9F-AF33-8D0ECD0AB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71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0498-8126-47DC-A732-5CC49580CAF3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barishal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77D9-8B20-4B9F-AF33-8D0ECD0AB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14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6610-341A-4017-A2C1-0EB75587F266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barishal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77D9-8B20-4B9F-AF33-8D0ECD0AB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50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A9D7-128B-41C0-8CED-5ACB86A6F3A2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barishal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77D9-8B20-4B9F-AF33-8D0ECD0AB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72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2988-40E6-4DFB-B03B-85826FF1878A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barishal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77D9-8B20-4B9F-AF33-8D0ECD0AB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8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9574-255A-45DF-A9BD-ED07E6C1258F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barishal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77D9-8B20-4B9F-AF33-8D0ECD0AB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9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489F-16D0-4756-B204-041077214FE1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barishal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AE77D9-8B20-4B9F-AF33-8D0ECD0AB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7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D37D-9747-4E6E-8614-7A912857E39B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barishal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77D9-8B20-4B9F-AF33-8D0ECD0AB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9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F907-ABCF-46A4-8E57-F370391F9C32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barishal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77D9-8B20-4B9F-AF33-8D0ECD0AB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1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CC53-8080-4985-9343-DF9AAF2FC787}" type="datetime1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barishal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77D9-8B20-4B9F-AF33-8D0ECD0AB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9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134C-BD05-41EB-992E-B16ACD7BFAD6}" type="datetime1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barishal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77D9-8B20-4B9F-AF33-8D0ECD0AB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8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8B83-C22B-41E6-BBD2-D69CF13A447B}" type="datetime1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barishal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77D9-8B20-4B9F-AF33-8D0ECD0AB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B505-1DF0-4878-83CB-9A046BC9A984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barishal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77D9-8B20-4B9F-AF33-8D0ECD0AB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4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E345-8FE8-4DA3-8891-A911B2C5A30B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barishal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77D9-8B20-4B9F-AF33-8D0ECD0AB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3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42516B-6AF7-4E41-8CCC-F9A7C7EB3749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university of barishal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E77D9-8B20-4B9F-AF33-8D0ECD0AB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6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commons.acu.edu/sumlec_man/29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9D13-0BC0-96C4-FC7B-D61A4D4F2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6153815" cy="1190137"/>
          </a:xfrm>
        </p:spPr>
        <p:txBody>
          <a:bodyPr>
            <a:normAutofit/>
          </a:bodyPr>
          <a:lstStyle/>
          <a:p>
            <a:r>
              <a:rPr lang="en-US" sz="4000" dirty="0"/>
              <a:t>UNIVERSITY OF BARISHAL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BBDB4-057B-2A51-EB5F-1AEE38EA0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1903" y="5301049"/>
            <a:ext cx="1458097" cy="518982"/>
          </a:xfrm>
        </p:spPr>
        <p:txBody>
          <a:bodyPr/>
          <a:lstStyle/>
          <a:p>
            <a:r>
              <a:rPr lang="en-US" dirty="0"/>
              <a:t>Accounting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37052-EA8A-6594-820C-CC4C3C11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8AE7-EE85-4244-AFEF-0C5F55EB4E16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F95D3-DBB5-528D-F33E-D668BFFF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barishal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8D430-D672-C98C-D22A-8B821F9F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77D9-8B20-4B9F-AF33-8D0ECD0AB0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F1C1-2A8D-68CE-775C-BCF1DF9CB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5622475" cy="1251921"/>
          </a:xfrm>
        </p:spPr>
        <p:txBody>
          <a:bodyPr/>
          <a:lstStyle/>
          <a:p>
            <a:r>
              <a:rPr lang="en-US" dirty="0"/>
              <a:t>Annual 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8EE7E-2725-B212-8770-E648DC2B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CE6D-E097-4293-8A6D-9073C4EA155F}" type="datetime1">
              <a:rPr lang="en-US" sz="2000" smtClean="0"/>
              <a:t>1/30/2025</a:t>
            </a:fld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EE917-F568-337A-3E6C-AF12B69B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3211" y="5066271"/>
            <a:ext cx="4973245" cy="1182130"/>
          </a:xfrm>
        </p:spPr>
        <p:txBody>
          <a:bodyPr/>
          <a:lstStyle/>
          <a:p>
            <a:r>
              <a:rPr lang="en-US" sz="2000" dirty="0"/>
              <a:t>university of </a:t>
            </a:r>
            <a:r>
              <a:rPr lang="en-US" sz="2000" dirty="0" err="1"/>
              <a:t>barishal</a:t>
            </a: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0600-B14E-1151-4BE9-33F78EAB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77D9-8B20-4B9F-AF33-8D0ECD0AB0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6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85B62-EEFE-DE5A-270A-3AFDD12DE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CD4E-2F8A-4519-A3C1-96D4F730C877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DBB4A-D7EF-7906-212A-CDCC9AA2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barishal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E3F78-64F9-EA8A-1B19-0253A10D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605217" cy="365125"/>
          </a:xfrm>
        </p:spPr>
        <p:txBody>
          <a:bodyPr/>
          <a:lstStyle/>
          <a:p>
            <a:fld id="{48AE77D9-8B20-4B9F-AF33-8D0ECD0AB030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B60ADE-FB27-DE54-1104-9BC95BA5A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92125" y="803189"/>
            <a:ext cx="8164948" cy="40283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EB7AAA-3438-966C-5AB3-BFEB009C2715}"/>
              </a:ext>
            </a:extLst>
          </p:cNvPr>
          <p:cNvSpPr txBox="1"/>
          <p:nvPr/>
        </p:nvSpPr>
        <p:spPr>
          <a:xfrm>
            <a:off x="356152" y="6858000"/>
            <a:ext cx="11479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digitalcommons.acu.edu/sumlec_man/29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160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3B34-531B-D96F-4762-B31CB5834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4671004" cy="1202494"/>
          </a:xfrm>
        </p:spPr>
        <p:txBody>
          <a:bodyPr>
            <a:normAutofit fontScale="90000"/>
          </a:bodyPr>
          <a:lstStyle/>
          <a:p>
            <a:r>
              <a:rPr lang="en-US" sz="9600" dirty="0"/>
              <a:t>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A192F-9EBC-446F-91FD-43AC4F86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246C-BD6C-4753-AA88-8D576A2B681A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279F2-6583-3FDB-960E-77F97D4A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barishal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D3D4-C18E-4BE6-908F-18004866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77D9-8B20-4B9F-AF33-8D0ECD0AB0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00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</TotalTime>
  <Words>37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Corbel</vt:lpstr>
      <vt:lpstr>Parallax</vt:lpstr>
      <vt:lpstr>UNIVERSITY OF BARISHAL</vt:lpstr>
      <vt:lpstr>Annual Day</vt:lpstr>
      <vt:lpstr>PowerPoint Presentation</vt:lpstr>
      <vt:lpstr>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user2</dc:creator>
  <cp:lastModifiedBy>user2</cp:lastModifiedBy>
  <cp:revision>4</cp:revision>
  <dcterms:created xsi:type="dcterms:W3CDTF">2025-01-30T11:21:42Z</dcterms:created>
  <dcterms:modified xsi:type="dcterms:W3CDTF">2025-01-30T11:36:56Z</dcterms:modified>
</cp:coreProperties>
</file>