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2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5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0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3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4845-54BF-4E9F-9A2F-E4136877E54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E50C2D-B76C-4883-82A4-4B8885DEA3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B4AA-D7A9-900B-868A-AEEB17F9C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“Polio immunization</a:t>
            </a:r>
            <a:r>
              <a:rPr lang="en-US" sz="4000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05053-6E51-7330-267E-38280DA0B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9425160-5EFD-9B19-FB54-25BDDB583CAE}"/>
              </a:ext>
            </a:extLst>
          </p:cNvPr>
          <p:cNvSpPr/>
          <p:nvPr/>
        </p:nvSpPr>
        <p:spPr>
          <a:xfrm>
            <a:off x="10651524" y="5128055"/>
            <a:ext cx="803190" cy="593124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267-8742-EE53-A640-B4F5ACCC9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070" y="-272739"/>
            <a:ext cx="8637073" cy="2541431"/>
          </a:xfrm>
        </p:spPr>
        <p:txBody>
          <a:bodyPr>
            <a:normAutofit/>
          </a:bodyPr>
          <a:lstStyle/>
          <a:p>
            <a:r>
              <a:rPr lang="en-US" sz="4000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B03B1-204E-6D0B-4001-05C84D93D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C30626-8271-6BCA-0D7D-A789F509C1D9}"/>
              </a:ext>
            </a:extLst>
          </p:cNvPr>
          <p:cNvSpPr/>
          <p:nvPr/>
        </p:nvSpPr>
        <p:spPr>
          <a:xfrm>
            <a:off x="11054852" y="5918886"/>
            <a:ext cx="894132" cy="72904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0656-29CF-C79C-B32F-C2A1787C9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B13EA-8398-EF73-2ABC-97697B80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C47CAFF-DB4C-D45A-BD90-1FD2686CFE56}"/>
              </a:ext>
            </a:extLst>
          </p:cNvPr>
          <p:cNvSpPr/>
          <p:nvPr/>
        </p:nvSpPr>
        <p:spPr>
          <a:xfrm>
            <a:off x="10713308" y="5968314"/>
            <a:ext cx="939114" cy="741405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597F-2C9D-9FBA-DD22-6C8B30FE4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6933-6D0A-06F2-55C2-BCE5CA4DE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0928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FF6A-7E61-2FDD-B198-C925BB6F9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32BEB-3047-8E3C-C822-DCD82D992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2137257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“Polio immunization”</vt:lpstr>
      <vt:lpstr>Polio immunization</vt:lpstr>
      <vt:lpstr>Polio immunization</vt:lpstr>
      <vt:lpstr>Polio immunization</vt:lpstr>
      <vt:lpstr>Polio immunization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3</cp:revision>
  <dcterms:created xsi:type="dcterms:W3CDTF">2025-01-30T11:09:08Z</dcterms:created>
  <dcterms:modified xsi:type="dcterms:W3CDTF">2025-01-30T11:18:45Z</dcterms:modified>
</cp:coreProperties>
</file>