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65" r:id="rId8"/>
    <p:sldId id="266" r:id="rId9"/>
    <p:sldId id="261" r:id="rId10"/>
    <p:sldId id="271" r:id="rId11"/>
    <p:sldId id="267" r:id="rId12"/>
    <p:sldId id="263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9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E7568-6A68-49FC-8B43-6CA966CA696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97BBC1-287A-460C-8092-A1ED748E88C2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 Exploration &amp; Visualization</a:t>
          </a:r>
          <a:endParaRPr lang="en-US" dirty="0"/>
        </a:p>
      </dgm:t>
    </dgm:pt>
    <dgm:pt modelId="{3888EBA9-B710-4406-BD67-6A398B2870BA}" type="parTrans" cxnId="{77C32C9A-074C-4E9D-96AA-5932BFA9CA28}">
      <dgm:prSet/>
      <dgm:spPr/>
      <dgm:t>
        <a:bodyPr/>
        <a:lstStyle/>
        <a:p>
          <a:endParaRPr lang="en-US"/>
        </a:p>
      </dgm:t>
    </dgm:pt>
    <dgm:pt modelId="{F2F0755C-7C6C-4B66-9128-43429242FC03}" type="sibTrans" cxnId="{77C32C9A-074C-4E9D-96AA-5932BFA9CA28}">
      <dgm:prSet/>
      <dgm:spPr/>
      <dgm:t>
        <a:bodyPr/>
        <a:lstStyle/>
        <a:p>
          <a:endParaRPr lang="en-US"/>
        </a:p>
      </dgm:t>
    </dgm:pt>
    <dgm:pt modelId="{8FA8702F-E8C6-4252-99DE-DBEC7312FA4A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 Preprocessing</a:t>
          </a:r>
          <a:endParaRPr lang="en-US" dirty="0"/>
        </a:p>
      </dgm:t>
    </dgm:pt>
    <dgm:pt modelId="{4DF3F062-9CCB-4980-A8FB-718C99C7A77E}" type="parTrans" cxnId="{663EC69D-2B2E-4442-9D96-B7E1D1EBE4CC}">
      <dgm:prSet/>
      <dgm:spPr/>
      <dgm:t>
        <a:bodyPr/>
        <a:lstStyle/>
        <a:p>
          <a:endParaRPr lang="en-US"/>
        </a:p>
      </dgm:t>
    </dgm:pt>
    <dgm:pt modelId="{120BB253-98D4-4A66-9317-76052AFB2D65}" type="sibTrans" cxnId="{663EC69D-2B2E-4442-9D96-B7E1D1EBE4CC}">
      <dgm:prSet/>
      <dgm:spPr/>
      <dgm:t>
        <a:bodyPr/>
        <a:lstStyle/>
        <a:p>
          <a:endParaRPr lang="en-US"/>
        </a:p>
      </dgm:t>
    </dgm:pt>
    <dgm:pt modelId="{6186B23B-9A8C-4B4B-B63D-B07D52AC4E80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Model Building</a:t>
          </a:r>
          <a:endParaRPr lang="en-US" dirty="0"/>
        </a:p>
      </dgm:t>
    </dgm:pt>
    <dgm:pt modelId="{F8BBC769-640D-4A08-9513-9D9D8EB2597B}" type="parTrans" cxnId="{ED2284F7-B565-4426-8E55-116CB2D3C0C4}">
      <dgm:prSet/>
      <dgm:spPr/>
      <dgm:t>
        <a:bodyPr/>
        <a:lstStyle/>
        <a:p>
          <a:endParaRPr lang="en-US"/>
        </a:p>
      </dgm:t>
    </dgm:pt>
    <dgm:pt modelId="{B43DCF5B-6F67-4E05-99F8-C7E1112C4A7F}" type="sibTrans" cxnId="{ED2284F7-B565-4426-8E55-116CB2D3C0C4}">
      <dgm:prSet/>
      <dgm:spPr/>
      <dgm:t>
        <a:bodyPr/>
        <a:lstStyle/>
        <a:p>
          <a:endParaRPr lang="en-US"/>
        </a:p>
      </dgm:t>
    </dgm:pt>
    <dgm:pt modelId="{A5E570DE-508B-40C3-BF07-20555D441028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Feature Importance</a:t>
          </a:r>
          <a:endParaRPr lang="en-US" dirty="0">
            <a:solidFill>
              <a:schemeClr val="tx1"/>
            </a:solidFill>
          </a:endParaRPr>
        </a:p>
      </dgm:t>
    </dgm:pt>
    <dgm:pt modelId="{C07A8AE1-619D-4A50-8E74-CBA41BE49348}" type="parTrans" cxnId="{44EA1A04-B489-46EF-8312-BBA357BE968E}">
      <dgm:prSet/>
      <dgm:spPr/>
      <dgm:t>
        <a:bodyPr/>
        <a:lstStyle/>
        <a:p>
          <a:endParaRPr lang="en-US"/>
        </a:p>
      </dgm:t>
    </dgm:pt>
    <dgm:pt modelId="{D45DC242-43C9-4B15-8EF5-36EAA9F4B2B4}" type="sibTrans" cxnId="{44EA1A04-B489-46EF-8312-BBA357BE968E}">
      <dgm:prSet/>
      <dgm:spPr/>
      <dgm:t>
        <a:bodyPr/>
        <a:lstStyle/>
        <a:p>
          <a:endParaRPr lang="en-US"/>
        </a:p>
      </dgm:t>
    </dgm:pt>
    <dgm:pt modelId="{313C2F3E-135E-4B43-B059-B5036C1F07F4}">
      <dgm:prSet phldrT="[Text]"/>
      <dgm:spPr>
        <a:ln>
          <a:solidFill>
            <a:srgbClr val="FFC000"/>
          </a:solidFill>
        </a:ln>
      </dgm:spPr>
      <dgm:t>
        <a:bodyPr/>
        <a:lstStyle/>
        <a:p>
          <a:r>
            <a: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Hyperparameter Tuning</a:t>
          </a:r>
          <a:endParaRPr lang="en-US" dirty="0">
            <a:solidFill>
              <a:schemeClr val="tx1"/>
            </a:solidFill>
          </a:endParaRPr>
        </a:p>
      </dgm:t>
    </dgm:pt>
    <dgm:pt modelId="{1FF2ABBE-6B36-4839-95F0-ED74E433AF0E}" type="parTrans" cxnId="{EE8AA250-837F-42CE-886F-402ABAC4A90D}">
      <dgm:prSet/>
      <dgm:spPr/>
      <dgm:t>
        <a:bodyPr/>
        <a:lstStyle/>
        <a:p>
          <a:endParaRPr lang="en-US"/>
        </a:p>
      </dgm:t>
    </dgm:pt>
    <dgm:pt modelId="{CFF6C018-E1ED-4DDC-AE92-08B8802683DD}" type="sibTrans" cxnId="{EE8AA250-837F-42CE-886F-402ABAC4A90D}">
      <dgm:prSet/>
      <dgm:spPr/>
      <dgm:t>
        <a:bodyPr/>
        <a:lstStyle/>
        <a:p>
          <a:endParaRPr lang="en-US"/>
        </a:p>
      </dgm:t>
    </dgm:pt>
    <dgm:pt modelId="{647E2734-ED4D-4772-B592-2A31D9F5B817}" type="pres">
      <dgm:prSet presAssocID="{90CE7568-6A68-49FC-8B43-6CA966CA696F}" presName="diagram" presStyleCnt="0">
        <dgm:presLayoutVars>
          <dgm:dir/>
          <dgm:resizeHandles val="exact"/>
        </dgm:presLayoutVars>
      </dgm:prSet>
      <dgm:spPr/>
    </dgm:pt>
    <dgm:pt modelId="{A5B4EE79-872D-4F07-99B5-5E88D69120E6}" type="pres">
      <dgm:prSet presAssocID="{5B97BBC1-287A-460C-8092-A1ED748E88C2}" presName="node" presStyleLbl="node1" presStyleIdx="0" presStyleCnt="5">
        <dgm:presLayoutVars>
          <dgm:bulletEnabled val="1"/>
        </dgm:presLayoutVars>
      </dgm:prSet>
      <dgm:spPr/>
    </dgm:pt>
    <dgm:pt modelId="{909FE111-0361-4C71-ADFE-50C301DE2BFA}" type="pres">
      <dgm:prSet presAssocID="{F2F0755C-7C6C-4B66-9128-43429242FC03}" presName="sibTrans" presStyleLbl="sibTrans2D1" presStyleIdx="0" presStyleCnt="4"/>
      <dgm:spPr/>
    </dgm:pt>
    <dgm:pt modelId="{90B84CC3-8646-4595-A211-280BB829349A}" type="pres">
      <dgm:prSet presAssocID="{F2F0755C-7C6C-4B66-9128-43429242FC03}" presName="connectorText" presStyleLbl="sibTrans2D1" presStyleIdx="0" presStyleCnt="4"/>
      <dgm:spPr/>
    </dgm:pt>
    <dgm:pt modelId="{4981DC0E-C3FF-4CAC-9FB1-51E2B7DE0F63}" type="pres">
      <dgm:prSet presAssocID="{8FA8702F-E8C6-4252-99DE-DBEC7312FA4A}" presName="node" presStyleLbl="node1" presStyleIdx="1" presStyleCnt="5">
        <dgm:presLayoutVars>
          <dgm:bulletEnabled val="1"/>
        </dgm:presLayoutVars>
      </dgm:prSet>
      <dgm:spPr/>
    </dgm:pt>
    <dgm:pt modelId="{83DA4319-0D12-42AF-88A8-A04F86E5857C}" type="pres">
      <dgm:prSet presAssocID="{120BB253-98D4-4A66-9317-76052AFB2D65}" presName="sibTrans" presStyleLbl="sibTrans2D1" presStyleIdx="1" presStyleCnt="4"/>
      <dgm:spPr/>
    </dgm:pt>
    <dgm:pt modelId="{A4520E77-38FB-4C09-B149-A588FA6F6004}" type="pres">
      <dgm:prSet presAssocID="{120BB253-98D4-4A66-9317-76052AFB2D65}" presName="connectorText" presStyleLbl="sibTrans2D1" presStyleIdx="1" presStyleCnt="4"/>
      <dgm:spPr/>
    </dgm:pt>
    <dgm:pt modelId="{1DA70020-FEAC-4026-BDFC-CBB9AB45D865}" type="pres">
      <dgm:prSet presAssocID="{6186B23B-9A8C-4B4B-B63D-B07D52AC4E80}" presName="node" presStyleLbl="node1" presStyleIdx="2" presStyleCnt="5" custLinFactNeighborX="-542" custLinFactNeighborY="1807">
        <dgm:presLayoutVars>
          <dgm:bulletEnabled val="1"/>
        </dgm:presLayoutVars>
      </dgm:prSet>
      <dgm:spPr/>
    </dgm:pt>
    <dgm:pt modelId="{8AE2D6B9-5B75-4E27-8431-A5A5FF1ED3E6}" type="pres">
      <dgm:prSet presAssocID="{B43DCF5B-6F67-4E05-99F8-C7E1112C4A7F}" presName="sibTrans" presStyleLbl="sibTrans2D1" presStyleIdx="2" presStyleCnt="4" custLinFactNeighborX="33812" custLinFactNeighborY="0"/>
      <dgm:spPr/>
    </dgm:pt>
    <dgm:pt modelId="{26DC302A-B3F6-4EA7-9073-310F2745D9FF}" type="pres">
      <dgm:prSet presAssocID="{B43DCF5B-6F67-4E05-99F8-C7E1112C4A7F}" presName="connectorText" presStyleLbl="sibTrans2D1" presStyleIdx="2" presStyleCnt="4"/>
      <dgm:spPr/>
    </dgm:pt>
    <dgm:pt modelId="{2F6A1469-E53C-464E-B6B0-36AB81BE347A}" type="pres">
      <dgm:prSet presAssocID="{A5E570DE-508B-40C3-BF07-20555D441028}" presName="node" presStyleLbl="node1" presStyleIdx="3" presStyleCnt="5">
        <dgm:presLayoutVars>
          <dgm:bulletEnabled val="1"/>
        </dgm:presLayoutVars>
      </dgm:prSet>
      <dgm:spPr/>
    </dgm:pt>
    <dgm:pt modelId="{5C3A78FD-01F1-4C0E-B798-C42E0911B337}" type="pres">
      <dgm:prSet presAssocID="{D45DC242-43C9-4B15-8EF5-36EAA9F4B2B4}" presName="sibTrans" presStyleLbl="sibTrans2D1" presStyleIdx="3" presStyleCnt="4"/>
      <dgm:spPr/>
    </dgm:pt>
    <dgm:pt modelId="{6EFC545E-F358-4617-898C-A8211DA2E36C}" type="pres">
      <dgm:prSet presAssocID="{D45DC242-43C9-4B15-8EF5-36EAA9F4B2B4}" presName="connectorText" presStyleLbl="sibTrans2D1" presStyleIdx="3" presStyleCnt="4"/>
      <dgm:spPr/>
    </dgm:pt>
    <dgm:pt modelId="{B18C3788-1983-4552-845A-2CAD2FD2A829}" type="pres">
      <dgm:prSet presAssocID="{313C2F3E-135E-4B43-B059-B5036C1F07F4}" presName="node" presStyleLbl="node1" presStyleIdx="4" presStyleCnt="5">
        <dgm:presLayoutVars>
          <dgm:bulletEnabled val="1"/>
        </dgm:presLayoutVars>
      </dgm:prSet>
      <dgm:spPr/>
    </dgm:pt>
  </dgm:ptLst>
  <dgm:cxnLst>
    <dgm:cxn modelId="{FED00E04-EAA3-44C0-AC98-3E639687B0D1}" type="presOf" srcId="{5B97BBC1-287A-460C-8092-A1ED748E88C2}" destId="{A5B4EE79-872D-4F07-99B5-5E88D69120E6}" srcOrd="0" destOrd="0" presId="urn:microsoft.com/office/officeart/2005/8/layout/process5"/>
    <dgm:cxn modelId="{44EA1A04-B489-46EF-8312-BBA357BE968E}" srcId="{90CE7568-6A68-49FC-8B43-6CA966CA696F}" destId="{A5E570DE-508B-40C3-BF07-20555D441028}" srcOrd="3" destOrd="0" parTransId="{C07A8AE1-619D-4A50-8E74-CBA41BE49348}" sibTransId="{D45DC242-43C9-4B15-8EF5-36EAA9F4B2B4}"/>
    <dgm:cxn modelId="{96E8AA04-E963-4BD7-8D6E-3F72473224F1}" type="presOf" srcId="{120BB253-98D4-4A66-9317-76052AFB2D65}" destId="{83DA4319-0D12-42AF-88A8-A04F86E5857C}" srcOrd="0" destOrd="0" presId="urn:microsoft.com/office/officeart/2005/8/layout/process5"/>
    <dgm:cxn modelId="{A1F2F41F-C886-4720-BEF8-243E3E4B854E}" type="presOf" srcId="{F2F0755C-7C6C-4B66-9128-43429242FC03}" destId="{90B84CC3-8646-4595-A211-280BB829349A}" srcOrd="1" destOrd="0" presId="urn:microsoft.com/office/officeart/2005/8/layout/process5"/>
    <dgm:cxn modelId="{DFF0BB23-B090-4AE5-A741-1C173B1BFF07}" type="presOf" srcId="{8FA8702F-E8C6-4252-99DE-DBEC7312FA4A}" destId="{4981DC0E-C3FF-4CAC-9FB1-51E2B7DE0F63}" srcOrd="0" destOrd="0" presId="urn:microsoft.com/office/officeart/2005/8/layout/process5"/>
    <dgm:cxn modelId="{AEFE9E2C-447A-4DE7-BABC-1A72103CF29D}" type="presOf" srcId="{B43DCF5B-6F67-4E05-99F8-C7E1112C4A7F}" destId="{8AE2D6B9-5B75-4E27-8431-A5A5FF1ED3E6}" srcOrd="0" destOrd="0" presId="urn:microsoft.com/office/officeart/2005/8/layout/process5"/>
    <dgm:cxn modelId="{EFA9DF32-0304-42E3-BE3A-08B93FC24667}" type="presOf" srcId="{90CE7568-6A68-49FC-8B43-6CA966CA696F}" destId="{647E2734-ED4D-4772-B592-2A31D9F5B817}" srcOrd="0" destOrd="0" presId="urn:microsoft.com/office/officeart/2005/8/layout/process5"/>
    <dgm:cxn modelId="{7E5CF132-7632-4513-86DA-DA9400E4D99F}" type="presOf" srcId="{313C2F3E-135E-4B43-B059-B5036C1F07F4}" destId="{B18C3788-1983-4552-845A-2CAD2FD2A829}" srcOrd="0" destOrd="0" presId="urn:microsoft.com/office/officeart/2005/8/layout/process5"/>
    <dgm:cxn modelId="{B0498C4C-FA9A-442A-B4E5-ABA051EB518C}" type="presOf" srcId="{F2F0755C-7C6C-4B66-9128-43429242FC03}" destId="{909FE111-0361-4C71-ADFE-50C301DE2BFA}" srcOrd="0" destOrd="0" presId="urn:microsoft.com/office/officeart/2005/8/layout/process5"/>
    <dgm:cxn modelId="{EE8AA250-837F-42CE-886F-402ABAC4A90D}" srcId="{90CE7568-6A68-49FC-8B43-6CA966CA696F}" destId="{313C2F3E-135E-4B43-B059-B5036C1F07F4}" srcOrd="4" destOrd="0" parTransId="{1FF2ABBE-6B36-4839-95F0-ED74E433AF0E}" sibTransId="{CFF6C018-E1ED-4DDC-AE92-08B8802683DD}"/>
    <dgm:cxn modelId="{77C32C9A-074C-4E9D-96AA-5932BFA9CA28}" srcId="{90CE7568-6A68-49FC-8B43-6CA966CA696F}" destId="{5B97BBC1-287A-460C-8092-A1ED748E88C2}" srcOrd="0" destOrd="0" parTransId="{3888EBA9-B710-4406-BD67-6A398B2870BA}" sibTransId="{F2F0755C-7C6C-4B66-9128-43429242FC03}"/>
    <dgm:cxn modelId="{663EC69D-2B2E-4442-9D96-B7E1D1EBE4CC}" srcId="{90CE7568-6A68-49FC-8B43-6CA966CA696F}" destId="{8FA8702F-E8C6-4252-99DE-DBEC7312FA4A}" srcOrd="1" destOrd="0" parTransId="{4DF3F062-9CCB-4980-A8FB-718C99C7A77E}" sibTransId="{120BB253-98D4-4A66-9317-76052AFB2D65}"/>
    <dgm:cxn modelId="{8085CAA5-A328-4DF5-BDF7-A7E77810E932}" type="presOf" srcId="{D45DC242-43C9-4B15-8EF5-36EAA9F4B2B4}" destId="{5C3A78FD-01F1-4C0E-B798-C42E0911B337}" srcOrd="0" destOrd="0" presId="urn:microsoft.com/office/officeart/2005/8/layout/process5"/>
    <dgm:cxn modelId="{AECA51A6-3880-465B-97E3-CD00B4367085}" type="presOf" srcId="{A5E570DE-508B-40C3-BF07-20555D441028}" destId="{2F6A1469-E53C-464E-B6B0-36AB81BE347A}" srcOrd="0" destOrd="0" presId="urn:microsoft.com/office/officeart/2005/8/layout/process5"/>
    <dgm:cxn modelId="{6CA265B5-3B80-4EF8-AB2D-19EE5E7DA9A9}" type="presOf" srcId="{120BB253-98D4-4A66-9317-76052AFB2D65}" destId="{A4520E77-38FB-4C09-B149-A588FA6F6004}" srcOrd="1" destOrd="0" presId="urn:microsoft.com/office/officeart/2005/8/layout/process5"/>
    <dgm:cxn modelId="{7F72FCB7-AFB8-4020-B2AC-E303DA2A09D0}" type="presOf" srcId="{6186B23B-9A8C-4B4B-B63D-B07D52AC4E80}" destId="{1DA70020-FEAC-4026-BDFC-CBB9AB45D865}" srcOrd="0" destOrd="0" presId="urn:microsoft.com/office/officeart/2005/8/layout/process5"/>
    <dgm:cxn modelId="{81768DC9-C44A-4E15-833D-CDCC66C2ABED}" type="presOf" srcId="{D45DC242-43C9-4B15-8EF5-36EAA9F4B2B4}" destId="{6EFC545E-F358-4617-898C-A8211DA2E36C}" srcOrd="1" destOrd="0" presId="urn:microsoft.com/office/officeart/2005/8/layout/process5"/>
    <dgm:cxn modelId="{DB4E66D0-436F-4871-BB3B-1509A96BE29B}" type="presOf" srcId="{B43DCF5B-6F67-4E05-99F8-C7E1112C4A7F}" destId="{26DC302A-B3F6-4EA7-9073-310F2745D9FF}" srcOrd="1" destOrd="0" presId="urn:microsoft.com/office/officeart/2005/8/layout/process5"/>
    <dgm:cxn modelId="{ED2284F7-B565-4426-8E55-116CB2D3C0C4}" srcId="{90CE7568-6A68-49FC-8B43-6CA966CA696F}" destId="{6186B23B-9A8C-4B4B-B63D-B07D52AC4E80}" srcOrd="2" destOrd="0" parTransId="{F8BBC769-640D-4A08-9513-9D9D8EB2597B}" sibTransId="{B43DCF5B-6F67-4E05-99F8-C7E1112C4A7F}"/>
    <dgm:cxn modelId="{9BA89B6C-5C56-44A1-92FD-D6B175495B68}" type="presParOf" srcId="{647E2734-ED4D-4772-B592-2A31D9F5B817}" destId="{A5B4EE79-872D-4F07-99B5-5E88D69120E6}" srcOrd="0" destOrd="0" presId="urn:microsoft.com/office/officeart/2005/8/layout/process5"/>
    <dgm:cxn modelId="{862CFCC1-8FD6-4D6A-B072-AB4A3D1FBAA1}" type="presParOf" srcId="{647E2734-ED4D-4772-B592-2A31D9F5B817}" destId="{909FE111-0361-4C71-ADFE-50C301DE2BFA}" srcOrd="1" destOrd="0" presId="urn:microsoft.com/office/officeart/2005/8/layout/process5"/>
    <dgm:cxn modelId="{B4FB592E-C208-40B9-BFAC-4D5C5B10FCF1}" type="presParOf" srcId="{909FE111-0361-4C71-ADFE-50C301DE2BFA}" destId="{90B84CC3-8646-4595-A211-280BB829349A}" srcOrd="0" destOrd="0" presId="urn:microsoft.com/office/officeart/2005/8/layout/process5"/>
    <dgm:cxn modelId="{8CA762F1-606D-4667-BAB6-8C6EB21FE33D}" type="presParOf" srcId="{647E2734-ED4D-4772-B592-2A31D9F5B817}" destId="{4981DC0E-C3FF-4CAC-9FB1-51E2B7DE0F63}" srcOrd="2" destOrd="0" presId="urn:microsoft.com/office/officeart/2005/8/layout/process5"/>
    <dgm:cxn modelId="{30B92D4E-2336-4C25-AD44-44D49A571BEE}" type="presParOf" srcId="{647E2734-ED4D-4772-B592-2A31D9F5B817}" destId="{83DA4319-0D12-42AF-88A8-A04F86E5857C}" srcOrd="3" destOrd="0" presId="urn:microsoft.com/office/officeart/2005/8/layout/process5"/>
    <dgm:cxn modelId="{4CE7CEA9-222C-42AA-9FA4-18E9BA3A7247}" type="presParOf" srcId="{83DA4319-0D12-42AF-88A8-A04F86E5857C}" destId="{A4520E77-38FB-4C09-B149-A588FA6F6004}" srcOrd="0" destOrd="0" presId="urn:microsoft.com/office/officeart/2005/8/layout/process5"/>
    <dgm:cxn modelId="{CCA3BCFF-934F-451C-A5D4-55236B19F891}" type="presParOf" srcId="{647E2734-ED4D-4772-B592-2A31D9F5B817}" destId="{1DA70020-FEAC-4026-BDFC-CBB9AB45D865}" srcOrd="4" destOrd="0" presId="urn:microsoft.com/office/officeart/2005/8/layout/process5"/>
    <dgm:cxn modelId="{92933905-1CE8-495B-8B12-92FCA2055CC0}" type="presParOf" srcId="{647E2734-ED4D-4772-B592-2A31D9F5B817}" destId="{8AE2D6B9-5B75-4E27-8431-A5A5FF1ED3E6}" srcOrd="5" destOrd="0" presId="urn:microsoft.com/office/officeart/2005/8/layout/process5"/>
    <dgm:cxn modelId="{5D5764F4-9CA3-4527-9C26-3BB2EBBD2CEB}" type="presParOf" srcId="{8AE2D6B9-5B75-4E27-8431-A5A5FF1ED3E6}" destId="{26DC302A-B3F6-4EA7-9073-310F2745D9FF}" srcOrd="0" destOrd="0" presId="urn:microsoft.com/office/officeart/2005/8/layout/process5"/>
    <dgm:cxn modelId="{7B7D289E-69AC-4B5F-99A0-68C56B879770}" type="presParOf" srcId="{647E2734-ED4D-4772-B592-2A31D9F5B817}" destId="{2F6A1469-E53C-464E-B6B0-36AB81BE347A}" srcOrd="6" destOrd="0" presId="urn:microsoft.com/office/officeart/2005/8/layout/process5"/>
    <dgm:cxn modelId="{CE0A2421-C722-47D0-94ED-EC4C556ECBBE}" type="presParOf" srcId="{647E2734-ED4D-4772-B592-2A31D9F5B817}" destId="{5C3A78FD-01F1-4C0E-B798-C42E0911B337}" srcOrd="7" destOrd="0" presId="urn:microsoft.com/office/officeart/2005/8/layout/process5"/>
    <dgm:cxn modelId="{4F12BBD7-12BB-4645-9153-23F327FB7669}" type="presParOf" srcId="{5C3A78FD-01F1-4C0E-B798-C42E0911B337}" destId="{6EFC545E-F358-4617-898C-A8211DA2E36C}" srcOrd="0" destOrd="0" presId="urn:microsoft.com/office/officeart/2005/8/layout/process5"/>
    <dgm:cxn modelId="{85D6B3E5-9AED-4208-88C0-05498FEAEA16}" type="presParOf" srcId="{647E2734-ED4D-4772-B592-2A31D9F5B817}" destId="{B18C3788-1983-4552-845A-2CAD2FD2A829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4EE79-872D-4F07-99B5-5E88D69120E6}">
      <dsp:nvSpPr>
        <dsp:cNvPr id="0" name=""/>
        <dsp:cNvSpPr/>
      </dsp:nvSpPr>
      <dsp:spPr>
        <a:xfrm>
          <a:off x="5659" y="750967"/>
          <a:ext cx="1754348" cy="1052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7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 Exploration &amp; Visualization</a:t>
          </a:r>
          <a:endParaRPr lang="en-US" sz="1700" kern="1200" dirty="0"/>
        </a:p>
      </dsp:txBody>
      <dsp:txXfrm>
        <a:off x="36489" y="781797"/>
        <a:ext cx="1692688" cy="990949"/>
      </dsp:txXfrm>
    </dsp:sp>
    <dsp:sp modelId="{909FE111-0361-4C71-ADFE-50C301DE2BFA}">
      <dsp:nvSpPr>
        <dsp:cNvPr id="0" name=""/>
        <dsp:cNvSpPr/>
      </dsp:nvSpPr>
      <dsp:spPr>
        <a:xfrm>
          <a:off x="1914390" y="1059733"/>
          <a:ext cx="371921" cy="435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14390" y="1146749"/>
        <a:ext cx="260345" cy="261046"/>
      </dsp:txXfrm>
    </dsp:sp>
    <dsp:sp modelId="{4981DC0E-C3FF-4CAC-9FB1-51E2B7DE0F63}">
      <dsp:nvSpPr>
        <dsp:cNvPr id="0" name=""/>
        <dsp:cNvSpPr/>
      </dsp:nvSpPr>
      <dsp:spPr>
        <a:xfrm>
          <a:off x="2461747" y="750967"/>
          <a:ext cx="1754348" cy="1052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7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 Preprocessing</a:t>
          </a:r>
          <a:endParaRPr lang="en-US" sz="1700" kern="1200" dirty="0"/>
        </a:p>
      </dsp:txBody>
      <dsp:txXfrm>
        <a:off x="2492577" y="781797"/>
        <a:ext cx="1692688" cy="990949"/>
      </dsp:txXfrm>
    </dsp:sp>
    <dsp:sp modelId="{83DA4319-0D12-42AF-88A8-A04F86E5857C}">
      <dsp:nvSpPr>
        <dsp:cNvPr id="0" name=""/>
        <dsp:cNvSpPr/>
      </dsp:nvSpPr>
      <dsp:spPr>
        <a:xfrm rot="26726">
          <a:off x="4368381" y="1069162"/>
          <a:ext cx="366893" cy="435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368383" y="1155750"/>
        <a:ext cx="256825" cy="261046"/>
      </dsp:txXfrm>
    </dsp:sp>
    <dsp:sp modelId="{1DA70020-FEAC-4026-BDFC-CBB9AB45D865}">
      <dsp:nvSpPr>
        <dsp:cNvPr id="0" name=""/>
        <dsp:cNvSpPr/>
      </dsp:nvSpPr>
      <dsp:spPr>
        <a:xfrm>
          <a:off x="4908327" y="769988"/>
          <a:ext cx="1754348" cy="1052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7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Model Building</a:t>
          </a:r>
          <a:endParaRPr lang="en-US" sz="1700" kern="1200" dirty="0"/>
        </a:p>
      </dsp:txBody>
      <dsp:txXfrm>
        <a:off x="4939157" y="800818"/>
        <a:ext cx="1692688" cy="990949"/>
      </dsp:txXfrm>
    </dsp:sp>
    <dsp:sp modelId="{8AE2D6B9-5B75-4E27-8431-A5A5FF1ED3E6}">
      <dsp:nvSpPr>
        <dsp:cNvPr id="0" name=""/>
        <dsp:cNvSpPr/>
      </dsp:nvSpPr>
      <dsp:spPr>
        <a:xfrm rot="21573480">
          <a:off x="6946606" y="1069325"/>
          <a:ext cx="376972" cy="435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946608" y="1156777"/>
        <a:ext cx="263880" cy="261046"/>
      </dsp:txXfrm>
    </dsp:sp>
    <dsp:sp modelId="{2F6A1469-E53C-464E-B6B0-36AB81BE347A}">
      <dsp:nvSpPr>
        <dsp:cNvPr id="0" name=""/>
        <dsp:cNvSpPr/>
      </dsp:nvSpPr>
      <dsp:spPr>
        <a:xfrm>
          <a:off x="7373923" y="750967"/>
          <a:ext cx="1754348" cy="1052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Feature Importance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7404753" y="781797"/>
        <a:ext cx="1692688" cy="990949"/>
      </dsp:txXfrm>
    </dsp:sp>
    <dsp:sp modelId="{5C3A78FD-01F1-4C0E-B798-C42E0911B337}">
      <dsp:nvSpPr>
        <dsp:cNvPr id="0" name=""/>
        <dsp:cNvSpPr/>
      </dsp:nvSpPr>
      <dsp:spPr>
        <a:xfrm>
          <a:off x="9282655" y="1059733"/>
          <a:ext cx="371921" cy="4350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282655" y="1146749"/>
        <a:ext cx="260345" cy="261046"/>
      </dsp:txXfrm>
    </dsp:sp>
    <dsp:sp modelId="{B18C3788-1983-4552-845A-2CAD2FD2A829}">
      <dsp:nvSpPr>
        <dsp:cNvPr id="0" name=""/>
        <dsp:cNvSpPr/>
      </dsp:nvSpPr>
      <dsp:spPr>
        <a:xfrm>
          <a:off x="9830012" y="750967"/>
          <a:ext cx="1754348" cy="1052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Hyperparameter Tuning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9860842" y="781797"/>
        <a:ext cx="1692688" cy="990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C3DF2-0E4C-4A24-B663-74A42416620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61C95-637F-44A8-B083-CF9741BF4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03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D61C95-637F-44A8-B083-CF9741BF40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8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C313-197F-4C4F-A3CE-FE2BE14920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ED71-5209-4573-8C62-DD00AD8D7A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C313-197F-4C4F-A3CE-FE2BE14920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ED71-5209-4573-8C62-DD00AD8D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7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C313-197F-4C4F-A3CE-FE2BE14920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ED71-5209-4573-8C62-DD00AD8D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9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C313-197F-4C4F-A3CE-FE2BE14920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ED71-5209-4573-8C62-DD00AD8D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C313-197F-4C4F-A3CE-FE2BE14920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ED71-5209-4573-8C62-DD00AD8D7A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84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C313-197F-4C4F-A3CE-FE2BE14920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ED71-5209-4573-8C62-DD00AD8D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7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C313-197F-4C4F-A3CE-FE2BE14920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ED71-5209-4573-8C62-DD00AD8D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3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C313-197F-4C4F-A3CE-FE2BE14920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ED71-5209-4573-8C62-DD00AD8D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5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C313-197F-4C4F-A3CE-FE2BE14920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ED71-5209-4573-8C62-DD00AD8D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DFC313-197F-4C4F-A3CE-FE2BE14920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0ED71-5209-4573-8C62-DD00AD8D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1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FC313-197F-4C4F-A3CE-FE2BE14920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0ED71-5209-4573-8C62-DD00AD8D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DFC313-197F-4C4F-A3CE-FE2BE14920B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20ED71-5209-4573-8C62-DD00AD8D7A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C665-D1DD-188F-DBE5-B08DD2F44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575" y="2475050"/>
            <a:ext cx="10201951" cy="1060801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Mobile Phone Pricing</a:t>
            </a:r>
            <a:endParaRPr lang="en-US" sz="4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30DDC-26B9-9B6F-EC08-F5D5B067D0AF}"/>
              </a:ext>
            </a:extLst>
          </p:cNvPr>
          <p:cNvSpPr txBox="1"/>
          <p:nvPr/>
        </p:nvSpPr>
        <p:spPr>
          <a:xfrm>
            <a:off x="1138575" y="3951640"/>
            <a:ext cx="1005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Atish Sanap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13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B443B7-F893-17B5-2508-A1B629BCA12A}"/>
              </a:ext>
            </a:extLst>
          </p:cNvPr>
          <p:cNvSpPr txBox="1"/>
          <p:nvPr/>
        </p:nvSpPr>
        <p:spPr>
          <a:xfrm>
            <a:off x="0" y="0"/>
            <a:ext cx="121920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tune: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Random Forest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kernel for SVM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that ram,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battery_power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px_height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px_width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the most influential features.</a:t>
            </a:r>
            <a:endParaRPr lang="en-US" sz="20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C0C9FF7-6F24-ABDC-E9E0-1169BAE91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991481"/>
              </p:ext>
            </p:extLst>
          </p:nvPr>
        </p:nvGraphicFramePr>
        <p:xfrm>
          <a:off x="396240" y="2885795"/>
          <a:ext cx="11590020" cy="255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271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14D30C-53C8-9604-85FC-8BE52DD90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517" y="2866291"/>
            <a:ext cx="5140966" cy="34227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8EBCE8-9FE1-82B2-8DD1-F9A85A1B4DFB}"/>
              </a:ext>
            </a:extLst>
          </p:cNvPr>
          <p:cNvSpPr txBox="1"/>
          <p:nvPr/>
        </p:nvSpPr>
        <p:spPr>
          <a:xfrm>
            <a:off x="1" y="0"/>
            <a:ext cx="12191999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253E43-18D6-5D36-906D-361465FEC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72925"/>
              </p:ext>
            </p:extLst>
          </p:nvPr>
        </p:nvGraphicFramePr>
        <p:xfrm>
          <a:off x="1066800" y="1037491"/>
          <a:ext cx="10058400" cy="182880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50992494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859349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(Test Set)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382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68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90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41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77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F4D38C-709E-48B0-AC1A-D05EB8DBF4C3}"/>
              </a:ext>
            </a:extLst>
          </p:cNvPr>
          <p:cNvSpPr txBox="1"/>
          <p:nvPr/>
        </p:nvSpPr>
        <p:spPr>
          <a:xfrm>
            <a:off x="0" y="0"/>
            <a:ext cx="1183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Outcome: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model can classify mobile phones into four pricing segments with high accuracy.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be deployed on e-commerce platforms or mobile pricing engines.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Outputs show which features contributed to the prediction. Predicts pricing purely based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fair and consistent.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44A87-11BA-757A-2A08-915747CE6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811" y="2698207"/>
            <a:ext cx="6830378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76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F25BD-233B-0C00-EF48-DB553C366A5F}"/>
              </a:ext>
            </a:extLst>
          </p:cNvPr>
          <p:cNvSpPr txBox="1"/>
          <p:nvPr/>
        </p:nvSpPr>
        <p:spPr>
          <a:xfrm>
            <a:off x="113071" y="0"/>
            <a:ext cx="1135756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mobile pricing prediction project successfully demonstrates how machine learning can be applied to a real-world problem using structured data. The model accurately classifies phones into different price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ranges.The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influential features were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resolution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20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A7308-51C9-3F62-627B-75930A0E1B7E}"/>
              </a:ext>
            </a:extLst>
          </p:cNvPr>
          <p:cNvSpPr txBox="1"/>
          <p:nvPr/>
        </p:nvSpPr>
        <p:spPr>
          <a:xfrm>
            <a:off x="737419" y="2567226"/>
            <a:ext cx="107171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141671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E1D06D5-79D6-3E16-05DD-EF92E62AE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648" y="0"/>
            <a:ext cx="6331352" cy="63313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842C36-DF7B-D1BF-DAEE-D6EFC7389879}"/>
              </a:ext>
            </a:extLst>
          </p:cNvPr>
          <p:cNvSpPr txBox="1"/>
          <p:nvPr/>
        </p:nvSpPr>
        <p:spPr>
          <a:xfrm>
            <a:off x="0" y="0"/>
            <a:ext cx="12192001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Project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FB105-747A-D32E-6721-9A6D24473AC7}"/>
              </a:ext>
            </a:extLst>
          </p:cNvPr>
          <p:cNvSpPr txBox="1"/>
          <p:nvPr/>
        </p:nvSpPr>
        <p:spPr>
          <a:xfrm>
            <a:off x="1337187" y="1351745"/>
            <a:ext cx="8849032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Results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Outcome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3642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BF28F-7EF0-7E10-D097-7256D3464866}"/>
              </a:ext>
            </a:extLst>
          </p:cNvPr>
          <p:cNvSpPr txBox="1"/>
          <p:nvPr/>
        </p:nvSpPr>
        <p:spPr>
          <a:xfrm>
            <a:off x="0" y="0"/>
            <a:ext cx="1178302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system that can predict pricing for a mobile phone using data on available phones in the market. Predict if the mobile can be priced low/med/high/very high. Explore the data to understand the features and figure out an approach.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25AB5-3497-F489-C1C9-0F1BC9ED6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77" y="2357719"/>
            <a:ext cx="7969045" cy="39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C4D573-18FB-0F82-9EED-980B79F2CDC4}"/>
              </a:ext>
            </a:extLst>
          </p:cNvPr>
          <p:cNvSpPr txBox="1"/>
          <p:nvPr/>
        </p:nvSpPr>
        <p:spPr>
          <a:xfrm>
            <a:off x="0" y="0"/>
            <a:ext cx="11551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highly competitive smartphone market, determining the appropriate price range for a mobile phone based solely on its technical specifications is a complex task. This project aims to build a machine learning model that accurately classifies mobile phones into predefined pricing categories—low, medium, high, or very high—based on hardware features, without relying on brand or external factors.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A4E6A-6C03-69D9-FE64-CE0032140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85" y="2682128"/>
            <a:ext cx="6527164" cy="36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9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ECF6011-CEE0-0F31-208F-56CCBB576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51681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this project contains structured data on various mobile phone specifications and their corresponding price ranges.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 feature 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target column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🔹 Target Column</a:t>
            </a:r>
          </a:p>
          <a:p>
            <a:pPr lvl="3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rice 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Indicates the price category:</a:t>
            </a:r>
          </a:p>
          <a:p>
            <a:pPr lvl="4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= Low Cost</a:t>
            </a:r>
          </a:p>
          <a:p>
            <a:pPr lvl="4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= Medium Cost</a:t>
            </a:r>
          </a:p>
          <a:p>
            <a:pPr lvl="4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= High Cost</a:t>
            </a:r>
          </a:p>
          <a:p>
            <a:pPr lvl="4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= Very High Cost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03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A81CF0-6ADF-39FA-60AA-87223E035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726450"/>
              </p:ext>
            </p:extLst>
          </p:nvPr>
        </p:nvGraphicFramePr>
        <p:xfrm>
          <a:off x="1841194" y="1003560"/>
          <a:ext cx="8509610" cy="5272880"/>
        </p:xfrm>
        <a:graphic>
          <a:graphicData uri="http://schemas.openxmlformats.org/drawingml/2006/table">
            <a:tbl>
              <a:tblPr/>
              <a:tblGrid>
                <a:gridCol w="4254805">
                  <a:extLst>
                    <a:ext uri="{9D8B030D-6E8A-4147-A177-3AD203B41FA5}">
                      <a16:colId xmlns:a16="http://schemas.microsoft.com/office/drawing/2014/main" val="101391992"/>
                    </a:ext>
                  </a:extLst>
                </a:gridCol>
                <a:gridCol w="4254805">
                  <a:extLst>
                    <a:ext uri="{9D8B030D-6E8A-4147-A177-3AD203B41FA5}">
                      <a16:colId xmlns:a16="http://schemas.microsoft.com/office/drawing/2014/main" val="3339071087"/>
                    </a:ext>
                  </a:extLst>
                </a:gridCol>
              </a:tblGrid>
              <a:tr h="3094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91552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capacity in MB — highly correlated with price</a:t>
                      </a: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34550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Power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 capacity in mAh</a:t>
                      </a: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062143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px_height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 resolution height in pixels</a:t>
                      </a: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162670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px_width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 resolution width in pixels</a:t>
                      </a: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75024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int_memory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memory in GB</a:t>
                      </a: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974666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mobile_wt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weight in grams</a:t>
                      </a: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30186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clock_speed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 clock speed in GHz</a:t>
                      </a: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05143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n_cores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processor cores</a:t>
                      </a: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713252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four_g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4G support (1 = Yes, 0 = No)</a:t>
                      </a: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354464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three_g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3G support (1 = Yes, 0 = No)</a:t>
                      </a: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359984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touch_screen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Touch screen feature (1 = Yes, 0 = No)</a:t>
                      </a: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076394"/>
                  </a:ext>
                </a:extLst>
              </a:tr>
              <a:tr h="3094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WiFi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availability</a:t>
                      </a:r>
                    </a:p>
                  </a:txBody>
                  <a:tcPr marL="77360" marR="77360" marT="38680" marB="38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57729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18D0C9E-A1A2-0A4E-7918-5611BE7D6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39" y="0"/>
            <a:ext cx="6896119" cy="165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 Features in the Dataset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867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87902E-C1E3-D1C8-8ACD-CD8AF78D8033}"/>
              </a:ext>
            </a:extLst>
          </p:cNvPr>
          <p:cNvSpPr txBox="1"/>
          <p:nvPr/>
        </p:nvSpPr>
        <p:spPr>
          <a:xfrm>
            <a:off x="0" y="0"/>
            <a:ext cx="12191999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deep learning models)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(image manipulation)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&amp; Pandas (data handling)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&amp; Seaborn (visualizations)</a:t>
            </a:r>
          </a:p>
          <a:p>
            <a:pPr lvl="2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or Google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7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A80B58F-54DF-C8EA-1B2B-3AD69C44D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53888"/>
            <a:ext cx="1219200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Model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 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Structured data with 20+ technical features about mobile phones.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Selection of relevant features like RAM, battery, camera, resolution, etc., based on correlation or importance scores.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Divides data to train the model and evaluate its performance fairly on unseen data.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Ensures uniform scale across all numerical features, improving the performance of distance-based models like SVM.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06CEBC-8FD7-2DE3-6AC4-3D6F6CA89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91" y="3429000"/>
            <a:ext cx="95916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6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837B4D5-8009-4DBB-3FDA-EDC15119C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Visualization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Checked basic statistics: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df.describe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df.info().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Seaborn heatmaps to analyze feature correlation.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Visualized distributions using boxplots and histograms.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values.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Scaled continuous variables (RAM,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battery_power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px_height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etc.).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into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44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416</TotalTime>
  <Words>732</Words>
  <Application>Microsoft Office PowerPoint</Application>
  <PresentationFormat>Widescreen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Retrospect</vt:lpstr>
      <vt:lpstr>Predict Mobile Phone Pricing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Atish Sanap</dc:creator>
  <cp:lastModifiedBy>Atish Sanap</cp:lastModifiedBy>
  <cp:revision>7</cp:revision>
  <dcterms:created xsi:type="dcterms:W3CDTF">2025-06-15T11:12:51Z</dcterms:created>
  <dcterms:modified xsi:type="dcterms:W3CDTF">2025-06-25T03:51:14Z</dcterms:modified>
</cp:coreProperties>
</file>