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674-2019-4247-919D-B97C3524E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5CFC-9586-4502-AE1B-4B3E8D02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003E-79B5-4B8D-89F7-06CAD415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8CCE-438B-4F60-A2F4-40D65214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B40-70EE-49E5-9D62-C879929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5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EC9-0F65-4BE3-8947-23431E82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39BAC-0320-4BAF-9877-857E178D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512D-FC57-4DD5-8174-E6B5C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19938-FD7B-4E95-8E1B-12F7D6F2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098E-3767-48CA-8C09-563815CA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3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CD983-39A6-435B-B6B2-D9068CFB3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BD704-3A6D-402E-BC44-7670F92F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B221-75F8-45E4-8AE7-88BECA84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57B4-A685-46D0-BDE4-123A2806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AEAC-868C-486F-847C-6310A7FB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2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8512-3089-4B4D-A930-89895E7B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C98D-C3C3-4734-9045-6AEEF958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E4C8-C14F-4415-B847-083BF898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0F6DE-9BA6-4758-AB0F-BB91762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81DB-4C34-4661-9A5A-10DAF4B3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D9D6-5A1A-4E7F-A4C0-0DAE8E08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7CBA-7C77-4B4B-A1CB-329495CE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20A1-C57D-4D13-8B31-4504B6F5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EFB0-AC83-4B05-BC0E-89F53184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8A5A-116F-4FFE-A08E-433CC2D7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47D6-14BB-40E8-9245-DA2227C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5370-5AEE-4B53-A06D-C119BF7E5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1DF5-1FD9-4DE3-9D71-5A378CD5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7B57-8A67-4062-A520-0418BDD4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8BD2-F634-46F8-8A70-914431B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96A8-25AE-4F47-A055-06F54B04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3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164-DFD1-4593-BF31-2AEAC48D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C2BD-D4EB-4E92-964F-EE05C02C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10EE-FAEC-407D-A1CF-3DF321B6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8D37C-E785-4A57-8F9F-77AC0D98A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4A86-1B41-4E30-B040-59151A93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D6565-B308-4C7C-AA83-D273A38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49ED5-A386-457C-8961-9A1F04AE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FCDEC-548D-4301-A3C3-D52BF13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8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DAEB-930E-4729-8A5C-CD8AC4C8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77629-AEE0-415D-B494-C1FA1D84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FD46-C0A2-462B-B185-54636CD0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E731B-DAE6-43A5-B966-96B28565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2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8B27-E4BE-4AB6-A5C6-4CA3EE3B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4CB6E-1B36-4027-A422-E7E182BD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A448E-F7A1-4572-B67C-9ECA7D97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4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DA8A-27D1-43DF-948B-5C72657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CBFC-55DD-460A-A775-D4BCC409A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E4C26-302C-442C-9D83-504CF3BDB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A047-D8B1-4B94-AD5C-11552726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B709F-E3CF-43EC-A186-EDB8EA5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BC7CF-CA90-48B4-B4A3-4E4C1F39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3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C225-83B2-4F18-8E29-1A7C370B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0CA93-6D95-4390-8FBE-7107DBE88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E0C0-CEBB-4BA5-9DF6-9FBA1ED4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79B92-27DD-49E3-8EDB-F317AA16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488E-8AF8-49E6-B6C2-827463B4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F1DB-4D1B-4C66-9D76-EAD7C783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5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0A5A7-A749-466A-94CC-76AE8A6B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A4EB-C688-4A2D-B7B2-AA6FC47A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1CDE-D9AB-4534-8CD7-62B4892C1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E848-940C-4865-9D84-38035C3E7C92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BB45-6945-453A-969F-4C57C335E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513D-7DBE-48A7-B171-A706F61A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FC5E-1671-4026-A580-BAB644C84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F1B9-5C74-436C-9D6A-E519E38C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4727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Olist Marketing and Retail Analytics</a:t>
            </a:r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4A306-EBE0-444D-ACBF-B5DA2E5B3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0" y="4505738"/>
            <a:ext cx="3657600" cy="752061"/>
          </a:xfrm>
        </p:spPr>
        <p:txBody>
          <a:bodyPr/>
          <a:lstStyle/>
          <a:p>
            <a:r>
              <a:rPr lang="en-US" dirty="0"/>
              <a:t>By Atish Kumar Mistry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5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4DD4FE-E5B9-4B1C-AD2E-6FA3F1EE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54" y="2213113"/>
            <a:ext cx="6902311" cy="427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8A6EE-87AB-42F8-A7E5-6FB3A846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93" y="2054225"/>
            <a:ext cx="4187168" cy="44386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F481F2-17E6-498C-8D2B-3C0FDC57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5044"/>
            <a:ext cx="10942982" cy="1431234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Majority of the payments are made via 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Credit Cards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stands out in terms of most orders placed.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Sau Paulo &amp; Rio de Janeiro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 top 2 cities in terms of orders placed.</a:t>
            </a:r>
          </a:p>
        </p:txBody>
      </p:sp>
    </p:spTree>
    <p:extLst>
      <p:ext uri="{BB962C8B-B14F-4D97-AF65-F5344CB8AC3E}">
        <p14:creationId xmlns:p14="http://schemas.microsoft.com/office/powerpoint/2010/main" val="336000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Market Basket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696278"/>
            <a:ext cx="2941983" cy="4796596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 Basket Analysis is conducted to identify which product categories are frequently purchased together. 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are the most ordered category along with the categories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bed_bath_table, furniture_decor, computers_accessories, and health_beauty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respectively.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F46E6-1F04-43E4-AE17-1811E40E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52" y="1431236"/>
            <a:ext cx="8521148" cy="5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Key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Among all the Product Categories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(76.21%)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 majorly responsible for Revenue generation and also the most bought Product Category.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Apart from Toys, the products from the categories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bed_bath_table, furniture_decor, computers_accessories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health_beauty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 most frequently ordered. The above categories with Toys or/and with each other are most frequent in customers’ baskets.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stands out in terms of the highest number of products ordered and the city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Sau Paulo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in State SP contributes the most.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Credit Card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is the most preferred mode of payment and accounts for 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87.66%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of Total payments.</a:t>
            </a:r>
            <a:endParaRPr lang="en-US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65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Appendix - Data Sources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 was sourced from O List Retail dataset.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is an overview of our data dictionary: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Information: Includes details like order ID, order status, and the timestamp when the order was placed.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Order Item Information: Contains specifics such as item ID, seller ID, item price, and shipping charges.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Information: Encompasses data such as customer ID, city, and state.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Payment Information: Covers aspects like payment method and payment amount.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Information: Provides details including the product ID, category name, and product dimensions.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04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Appendix - Data 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25"/>
            <a:ext cx="10515600" cy="3884337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comprehensive evaluation of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OList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Retail Dataset was carried out, encompassing the following steps :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dataset was cleaned and transformed using the Python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Pandas), the missing values for the various columns were imputed.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duplicate records were discarded and only the first occurrence was kept.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Cleaned dataset was imported to Tableau to perform further Data Analysis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new dataset consisting of order id and product category name was created for Market Basket Analysis.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Various visualizations and Market Basket Analysis was conducted in Tableau.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49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F1B9-5C74-436C-9D6A-E519E38C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1840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</a:rPr>
              <a:t>Thank You</a:t>
            </a:r>
            <a:endParaRPr lang="en-IN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583"/>
            <a:ext cx="10515600" cy="4149380"/>
          </a:xfr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Illustration  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Insights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Recommendations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prstClr val="black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Appendix – </a:t>
            </a:r>
          </a:p>
          <a:p>
            <a:pPr marL="749808" marR="0" lvl="3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Sources</a:t>
            </a:r>
          </a:p>
          <a:p>
            <a:pPr marL="749808" marR="0" lvl="3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Methodology</a:t>
            </a:r>
          </a:p>
          <a:p>
            <a:pPr marL="566928" marR="0" lvl="3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CADE4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10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identify the top 20 products contributing to the revenue and top 20 products that are majorly sold in quantity.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identify the Product Categories that majorly contribute to the business.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Conduct Market basket analysis to understand purchase behavior by revealing which items are most likely to be bought individually or in combination with other products</a:t>
            </a:r>
          </a:p>
        </p:txBody>
      </p:sp>
    </p:spTree>
    <p:extLst>
      <p:ext uri="{BB962C8B-B14F-4D97-AF65-F5344CB8AC3E}">
        <p14:creationId xmlns:p14="http://schemas.microsoft.com/office/powerpoint/2010/main" val="388726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OList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 e-commerce company experiencing recent losses, aims to manage its inventory more effectively to cut unnecessary costs.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effectively meet customer demands, the company needs to maintain substantial quantities of products in its warehouses, which requires careful management.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that the cost of storing large volumes of inventory contributes significantly to the company's expenses, strategic inventory planning is crucial to optimizing these costs</a:t>
            </a:r>
          </a:p>
        </p:txBody>
      </p:sp>
    </p:spTree>
    <p:extLst>
      <p:ext uri="{BB962C8B-B14F-4D97-AF65-F5344CB8AC3E}">
        <p14:creationId xmlns:p14="http://schemas.microsoft.com/office/powerpoint/2010/main" val="282799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Top 20 Most Ordered Products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09"/>
            <a:ext cx="2726635" cy="4295154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highest ordered product is from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category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has been ordered 467 times.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of the products in the Top 20 that are frequently ordered belong to the Toys category.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6D0A8-76D2-4B0A-A631-1CBF5AA0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604" y="4029386"/>
            <a:ext cx="1974913" cy="1676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FDD27-CB0E-42D6-8E10-67CFEECE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05" y="1752186"/>
            <a:ext cx="7871792" cy="51058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3388F6-2D74-4CD5-A3C4-971685EE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604" y="4230407"/>
            <a:ext cx="2110578" cy="17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Top 20 Revenue Generators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809"/>
            <a:ext cx="2726635" cy="4295154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highest revenue generated is 63, 885 which belongs to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Category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of the products in the Top 20 list generating high revenue belong to the Toys category followed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health_beauty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3602F-6969-4DCF-B3BD-D5C5594E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4" y="1656522"/>
            <a:ext cx="8627166" cy="5062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40EDE-4ACB-4533-B59C-DF6A0719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621" y="4187687"/>
            <a:ext cx="2110578" cy="17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Revenue Pareto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81809"/>
            <a:ext cx="2541104" cy="4295154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Toys, health_beauty, and watches_gift combine generate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80.54%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revenue.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alone generate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76.21%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revenue.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A5B64-3B66-416B-83C7-1F87261F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1643270"/>
            <a:ext cx="8192534" cy="52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7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Quantity Pareto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1565"/>
            <a:ext cx="2368827" cy="4255398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health_beauty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bed_bath_table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make up 81.21% of the total orders. 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Toys alone has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75.93%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the total orders.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E8E55-7C81-4C42-BED0-3B323282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91" y="1431236"/>
            <a:ext cx="8786192" cy="5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5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4721-8238-4F66-996D-127FFC4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/>
              <a:t>Product Categories ordered &gt; 5 times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AFE9-D794-4175-8231-E1E4ED2B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7" y="1921565"/>
            <a:ext cx="3564835" cy="4255398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Apart from these Product Categories, every Category is ordered more than 5 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FB628-2B7D-46A6-ACF1-249BFF8A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87" y="1782003"/>
            <a:ext cx="3790121" cy="387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736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Olist Marketing and Retail Analytics</vt:lpstr>
      <vt:lpstr>Agenda</vt:lpstr>
      <vt:lpstr>Objectives</vt:lpstr>
      <vt:lpstr>Background</vt:lpstr>
      <vt:lpstr>Top 20 Most Ordered Products</vt:lpstr>
      <vt:lpstr>Top 20 Revenue Generators</vt:lpstr>
      <vt:lpstr>Revenue Pareto Analysis</vt:lpstr>
      <vt:lpstr>Quantity Pareto Analysis</vt:lpstr>
      <vt:lpstr>Product Categories ordered &gt; 5 times</vt:lpstr>
      <vt:lpstr>PowerPoint Presentation</vt:lpstr>
      <vt:lpstr>Market Basket Analysis</vt:lpstr>
      <vt:lpstr>Key Insights</vt:lpstr>
      <vt:lpstr>Appendix - Data Sources</vt:lpstr>
      <vt:lpstr>Appendix - Data 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Marketing and Retail Analytics</dc:title>
  <dc:creator>FNU LNU</dc:creator>
  <cp:lastModifiedBy>FNU LNU</cp:lastModifiedBy>
  <cp:revision>23</cp:revision>
  <dcterms:created xsi:type="dcterms:W3CDTF">2024-08-14T15:54:50Z</dcterms:created>
  <dcterms:modified xsi:type="dcterms:W3CDTF">2024-08-16T08:49:48Z</dcterms:modified>
</cp:coreProperties>
</file>