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_rels/presentation.xml.rels" ContentType="application/vnd.openxmlformats-package.relationships+xml"/>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23.xml.rels" ContentType="application/vnd.openxmlformats-package.relationships+xml"/>
  <Override PartName="/ppt/slideLayouts/_rels/slideLayout30.xml.rels" ContentType="application/vnd.openxmlformats-package.relationships+xml"/>
  <Override PartName="/ppt/slideLayouts/_rels/slideLayout14.xml.rels" ContentType="application/vnd.openxmlformats-package.relationships+xml"/>
  <Override PartName="/ppt/slideLayouts/_rels/slideLayout29.xml.rels" ContentType="application/vnd.openxmlformats-package.relationships+xml"/>
  <Override PartName="/ppt/slideLayouts/_rels/slideLayout10.xml.rels" ContentType="application/vnd.openxmlformats-package.relationships+xml"/>
  <Override PartName="/ppt/slideLayouts/_rels/slideLayout25.xml.rels" ContentType="application/vnd.openxmlformats-package.relationships+xml"/>
  <Override PartName="/ppt/slideLayouts/_rels/slideLayout16.xml.rels" ContentType="application/vnd.openxmlformats-package.relationships+xml"/>
  <Override PartName="/ppt/slideLayouts/_rels/slideLayout32.xml.rels" ContentType="application/vnd.openxmlformats-package.relationships+xml"/>
  <Override PartName="/ppt/slideLayouts/_rels/slideLayout34.xml.rels" ContentType="application/vnd.openxmlformats-package.relationships+xml"/>
  <Override PartName="/ppt/slideLayouts/_rels/slideLayout20.xml.rels" ContentType="application/vnd.openxmlformats-package.relationships+xml"/>
  <Override PartName="/ppt/slideLayouts/_rels/slideLayout35.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4.xml.rels" ContentType="application/vnd.openxmlformats-package.relationships+xml"/>
  <Override PartName="/ppt/slideLayouts/_rels/slideLayout15.xml.rels" ContentType="application/vnd.openxmlformats-package.relationships+xml"/>
  <Override PartName="/ppt/slideLayouts/_rels/slideLayout31.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22.xml.rels" ContentType="application/vnd.openxmlformats-package.relationships+xml"/>
  <Override PartName="/ppt/slideLayouts/_rels/slideLayout28.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6.xml.rels" ContentType="application/vnd.openxmlformats-package.relationships+xml"/>
  <Override PartName="/ppt/slideLayouts/_rels/slideLayout36.xml.rels" ContentType="application/vnd.openxmlformats-package.relationships+xml"/>
  <Override PartName="/ppt/slideLayouts/_rels/slideLayout21.xml.rels" ContentType="application/vnd.openxmlformats-package.relationships+xml"/>
  <Override PartName="/ppt/slideLayouts/_rels/slideLayout27.xml.rels" ContentType="application/vnd.openxmlformats-package.relationships+xml"/>
  <Override PartName="/ppt/slideLayouts/_rels/slideLayout5.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1.xml.rels" ContentType="application/vnd.openxmlformats-package.relationships+xml"/>
  <Override PartName="/ppt/slideLayouts/_rels/slideLayout26.xml.rels" ContentType="application/vnd.openxmlformats-package.relationships+xml"/>
  <Override PartName="/ppt/slideLayouts/slideLayout29.xml" ContentType="application/vnd.openxmlformats-officedocument.presentationml.slideLayout+xml"/>
  <Override PartName="/ppt/slideLayouts/slideLayout9.xml" ContentType="application/vnd.openxmlformats-officedocument.presentationml.slideLayout+xml"/>
  <Override PartName="/ppt/slideLayouts/slideLayout28.xml" ContentType="application/vnd.openxmlformats-officedocument.presentationml.slideLayout+xml"/>
  <Override PartName="/ppt/slideLayouts/slideLayout8.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27.xml" ContentType="application/vnd.openxmlformats-officedocument.presentationml.slideLayout+xml"/>
  <Override PartName="/ppt/slideLayouts/slideLayout7.xml" ContentType="application/vnd.openxmlformats-officedocument.presentationml.slideLayout+xml"/>
  <Override PartName="/ppt/slideLayouts/slideLayout33.xml" ContentType="application/vnd.openxmlformats-officedocument.presentationml.slideLayout+xml"/>
  <Override PartName="/ppt/slideLayouts/slideLayout10.xml" ContentType="application/vnd.openxmlformats-officedocument.presentationml.slideLayout+xml"/>
  <Override PartName="/ppt/slideLayouts/slideLayout34.xml" ContentType="application/vnd.openxmlformats-officedocument.presentationml.slideLayout+xml"/>
  <Override PartName="/ppt/slideLayouts/slideLayout11.xml" ContentType="application/vnd.openxmlformats-officedocument.presentationml.slideLayout+xml"/>
  <Override PartName="/ppt/slideLayouts/slideLayout35.xml" ContentType="application/vnd.openxmlformats-officedocument.presentationml.slideLayout+xml"/>
  <Override PartName="/ppt/slideLayouts/slideLayout12.xml" ContentType="application/vnd.openxmlformats-officedocument.presentationml.slideLayout+xml"/>
  <Override PartName="/ppt/slideLayouts/slideLayout36.xml" ContentType="application/vnd.openxmlformats-officedocument.presentationml.slideLayout+xml"/>
  <Override PartName="/ppt/slideLayouts/slideLayout26.xml" ContentType="application/vnd.openxmlformats-officedocument.presentationml.slideLayout+xml"/>
  <Override PartName="/ppt/slideLayouts/slideLayout6.xml" ContentType="application/vnd.openxmlformats-officedocument.presentationml.slideLayout+xml"/>
  <Override PartName="/ppt/slideLayouts/slideLayout25.xml" ContentType="application/vnd.openxmlformats-officedocument.presentationml.slideLayout+xml"/>
  <Override PartName="/ppt/slideLayouts/slideLayout5.xml" ContentType="application/vnd.openxmlformats-officedocument.presentationml.slideLayout+xml"/>
  <Override PartName="/ppt/slideLayouts/slideLayout24.xml" ContentType="application/vnd.openxmlformats-officedocument.presentationml.slideLayout+xml"/>
  <Override PartName="/ppt/slideLayouts/slideLayout4.xml" ContentType="application/vnd.openxmlformats-officedocument.presentationml.slideLayout+xml"/>
  <Override PartName="/ppt/slideLayouts/slideLayout23.xml" ContentType="application/vnd.openxmlformats-officedocument.presentationml.slideLayout+xml"/>
  <Override PartName="/ppt/slideLayouts/slideLayout3.xml" ContentType="application/vnd.openxmlformats-officedocument.presentationml.slideLayout+xml"/>
  <Override PartName="/ppt/slideLayouts/slideLayout19.xml" ContentType="application/vnd.openxmlformats-officedocument.presentationml.slideLayout+xml"/>
  <Override PartName="/ppt/slideLayouts/slideLayout22.xml" ContentType="application/vnd.openxmlformats-officedocument.presentationml.slideLayout+xml"/>
  <Override PartName="/ppt/slideLayouts/slideLayout2.xml" ContentType="application/vnd.openxmlformats-officedocument.presentationml.slideLayout+xml"/>
  <Override PartName="/ppt/slideLayouts/slideLayout18.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6.png" ContentType="image/png"/>
  <Override PartName="/ppt/media/image7.png" ContentType="image/png"/>
  <Override PartName="/ppt/media/image8.png" ContentType="image/png"/>
  <Override PartName="/ppt/slides/_rels/slide8.xml.rels" ContentType="application/vnd.openxmlformats-package.relationships+xml"/>
  <Override PartName="/ppt/slides/_rels/slide9.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15.xml.rels" ContentType="application/vnd.openxmlformats-package.relationships+xml"/>
  <Override PartName="/ppt/slides/_rels/slide14.xml.rels" ContentType="application/vnd.openxmlformats-package.relationships+xml"/>
  <Override PartName="/ppt/slides/_rels/slide11.xml.rels" ContentType="application/vnd.openxmlformats-package.relationships+xml"/>
  <Override PartName="/ppt/slides/_rels/slide1.xml.rels" ContentType="application/vnd.openxmlformats-package.relationships+xml"/>
  <Override PartName="/ppt/slides/_rels/slide4.xml.rels" ContentType="application/vnd.openxmlformats-package.relationships+xml"/>
  <Override PartName="/ppt/slides/_rels/slide2.xml.rels" ContentType="application/vnd.openxmlformats-package.relationships+xml"/>
  <Override PartName="/ppt/slides/_rels/slide5.xml.rels" ContentType="application/vnd.openxmlformats-package.relationships+xml"/>
  <Override PartName="/ppt/slides/_rels/slide3.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10.xml.rels" ContentType="application/vnd.openxmlformats-package.relationships+xml"/>
  <Override PartName="/ppt/slides/slide13.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Lst>
  <p:sldSz cx="9144000" cy="51435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25" name="PlaceHolder 2"/>
          <p:cNvSpPr>
            <a:spLocks noGrp="1"/>
          </p:cNvSpPr>
          <p:nvPr>
            <p:ph type="body"/>
          </p:nvPr>
        </p:nvSpPr>
        <p:spPr>
          <a:xfrm>
            <a:off x="457200" y="1203480"/>
            <a:ext cx="8229240" cy="1422720"/>
          </a:xfrm>
          <a:prstGeom prst="rect">
            <a:avLst/>
          </a:prstGeom>
        </p:spPr>
        <p:txBody>
          <a:bodyPr lIns="0" rIns="0" tIns="0" bIns="0">
            <a:normAutofit/>
          </a:bodyPr>
          <a:p>
            <a:endParaRPr b="0" lang="en-IN" sz="3200" spc="-1" strike="noStrike">
              <a:latin typeface="Arial"/>
            </a:endParaRPr>
          </a:p>
        </p:txBody>
      </p:sp>
      <p:sp>
        <p:nvSpPr>
          <p:cNvPr id="26" name="PlaceHolder 3"/>
          <p:cNvSpPr>
            <a:spLocks noGrp="1"/>
          </p:cNvSpPr>
          <p:nvPr>
            <p:ph type="body"/>
          </p:nvPr>
        </p:nvSpPr>
        <p:spPr>
          <a:xfrm>
            <a:off x="457200" y="2761920"/>
            <a:ext cx="822924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28"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3200" spc="-1" strike="noStrike">
              <a:latin typeface="Arial"/>
            </a:endParaRPr>
          </a:p>
        </p:txBody>
      </p:sp>
      <p:sp>
        <p:nvSpPr>
          <p:cNvPr id="29"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3200" spc="-1" strike="noStrike">
              <a:latin typeface="Arial"/>
            </a:endParaRPr>
          </a:p>
        </p:txBody>
      </p:sp>
      <p:sp>
        <p:nvSpPr>
          <p:cNvPr id="30" name="PlaceHolder 4"/>
          <p:cNvSpPr>
            <a:spLocks noGrp="1"/>
          </p:cNvSpPr>
          <p:nvPr>
            <p:ph type="body"/>
          </p:nvPr>
        </p:nvSpPr>
        <p:spPr>
          <a:xfrm>
            <a:off x="457200" y="2761920"/>
            <a:ext cx="4015800" cy="1422720"/>
          </a:xfrm>
          <a:prstGeom prst="rect">
            <a:avLst/>
          </a:prstGeom>
        </p:spPr>
        <p:txBody>
          <a:bodyPr lIns="0" rIns="0" tIns="0" bIns="0">
            <a:normAutofit/>
          </a:bodyPr>
          <a:p>
            <a:endParaRPr b="0" lang="en-IN" sz="3200" spc="-1" strike="noStrike">
              <a:latin typeface="Arial"/>
            </a:endParaRPr>
          </a:p>
        </p:txBody>
      </p:sp>
      <p:sp>
        <p:nvSpPr>
          <p:cNvPr id="31" name="PlaceHolder 5"/>
          <p:cNvSpPr>
            <a:spLocks noGrp="1"/>
          </p:cNvSpPr>
          <p:nvPr>
            <p:ph type="body"/>
          </p:nvPr>
        </p:nvSpPr>
        <p:spPr>
          <a:xfrm>
            <a:off x="4674240" y="2761920"/>
            <a:ext cx="401580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33" name="PlaceHolder 2"/>
          <p:cNvSpPr>
            <a:spLocks noGrp="1"/>
          </p:cNvSpPr>
          <p:nvPr>
            <p:ph type="body"/>
          </p:nvPr>
        </p:nvSpPr>
        <p:spPr>
          <a:xfrm>
            <a:off x="457200" y="1203480"/>
            <a:ext cx="2649600" cy="1422720"/>
          </a:xfrm>
          <a:prstGeom prst="rect">
            <a:avLst/>
          </a:prstGeom>
        </p:spPr>
        <p:txBody>
          <a:bodyPr lIns="0" rIns="0" tIns="0" bIns="0">
            <a:normAutofit/>
          </a:bodyPr>
          <a:p>
            <a:endParaRPr b="0" lang="en-IN" sz="3200" spc="-1" strike="noStrike">
              <a:latin typeface="Arial"/>
            </a:endParaRPr>
          </a:p>
        </p:txBody>
      </p:sp>
      <p:sp>
        <p:nvSpPr>
          <p:cNvPr id="34" name="PlaceHolder 3"/>
          <p:cNvSpPr>
            <a:spLocks noGrp="1"/>
          </p:cNvSpPr>
          <p:nvPr>
            <p:ph type="body"/>
          </p:nvPr>
        </p:nvSpPr>
        <p:spPr>
          <a:xfrm>
            <a:off x="3239640" y="1203480"/>
            <a:ext cx="2649600" cy="1422720"/>
          </a:xfrm>
          <a:prstGeom prst="rect">
            <a:avLst/>
          </a:prstGeom>
        </p:spPr>
        <p:txBody>
          <a:bodyPr lIns="0" rIns="0" tIns="0" bIns="0">
            <a:normAutofit/>
          </a:bodyPr>
          <a:p>
            <a:endParaRPr b="0" lang="en-IN" sz="3200" spc="-1" strike="noStrike">
              <a:latin typeface="Arial"/>
            </a:endParaRPr>
          </a:p>
        </p:txBody>
      </p:sp>
      <p:sp>
        <p:nvSpPr>
          <p:cNvPr id="35" name="PlaceHolder 4"/>
          <p:cNvSpPr>
            <a:spLocks noGrp="1"/>
          </p:cNvSpPr>
          <p:nvPr>
            <p:ph type="body"/>
          </p:nvPr>
        </p:nvSpPr>
        <p:spPr>
          <a:xfrm>
            <a:off x="6022080" y="1203480"/>
            <a:ext cx="2649600" cy="1422720"/>
          </a:xfrm>
          <a:prstGeom prst="rect">
            <a:avLst/>
          </a:prstGeom>
        </p:spPr>
        <p:txBody>
          <a:bodyPr lIns="0" rIns="0" tIns="0" bIns="0">
            <a:normAutofit/>
          </a:bodyPr>
          <a:p>
            <a:endParaRPr b="0" lang="en-IN" sz="3200" spc="-1" strike="noStrike">
              <a:latin typeface="Arial"/>
            </a:endParaRPr>
          </a:p>
        </p:txBody>
      </p:sp>
      <p:sp>
        <p:nvSpPr>
          <p:cNvPr id="36" name="PlaceHolder 5"/>
          <p:cNvSpPr>
            <a:spLocks noGrp="1"/>
          </p:cNvSpPr>
          <p:nvPr>
            <p:ph type="body"/>
          </p:nvPr>
        </p:nvSpPr>
        <p:spPr>
          <a:xfrm>
            <a:off x="457200" y="2761920"/>
            <a:ext cx="2649600" cy="1422720"/>
          </a:xfrm>
          <a:prstGeom prst="rect">
            <a:avLst/>
          </a:prstGeom>
        </p:spPr>
        <p:txBody>
          <a:bodyPr lIns="0" rIns="0" tIns="0" bIns="0">
            <a:normAutofit/>
          </a:bodyPr>
          <a:p>
            <a:endParaRPr b="0" lang="en-IN" sz="3200" spc="-1" strike="noStrike">
              <a:latin typeface="Arial"/>
            </a:endParaRPr>
          </a:p>
        </p:txBody>
      </p:sp>
      <p:sp>
        <p:nvSpPr>
          <p:cNvPr id="37" name="PlaceHolder 6"/>
          <p:cNvSpPr>
            <a:spLocks noGrp="1"/>
          </p:cNvSpPr>
          <p:nvPr>
            <p:ph type="body"/>
          </p:nvPr>
        </p:nvSpPr>
        <p:spPr>
          <a:xfrm>
            <a:off x="3239640" y="2761920"/>
            <a:ext cx="2649600" cy="1422720"/>
          </a:xfrm>
          <a:prstGeom prst="rect">
            <a:avLst/>
          </a:prstGeom>
        </p:spPr>
        <p:txBody>
          <a:bodyPr lIns="0" rIns="0" tIns="0" bIns="0">
            <a:normAutofit/>
          </a:bodyPr>
          <a:p>
            <a:endParaRPr b="0" lang="en-IN" sz="3200" spc="-1" strike="noStrike">
              <a:latin typeface="Arial"/>
            </a:endParaRPr>
          </a:p>
        </p:txBody>
      </p:sp>
      <p:sp>
        <p:nvSpPr>
          <p:cNvPr id="38" name="PlaceHolder 7"/>
          <p:cNvSpPr>
            <a:spLocks noGrp="1"/>
          </p:cNvSpPr>
          <p:nvPr>
            <p:ph type="body"/>
          </p:nvPr>
        </p:nvSpPr>
        <p:spPr>
          <a:xfrm>
            <a:off x="6022080" y="2761920"/>
            <a:ext cx="264960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1"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42" name="PlaceHolder 2"/>
          <p:cNvSpPr>
            <a:spLocks noGrp="1"/>
          </p:cNvSpPr>
          <p:nvPr>
            <p:ph type="subTitle"/>
          </p:nvPr>
        </p:nvSpPr>
        <p:spPr>
          <a:xfrm>
            <a:off x="457200" y="1203480"/>
            <a:ext cx="8229240" cy="298296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3"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44" name="PlaceHolder 2"/>
          <p:cNvSpPr>
            <a:spLocks noGrp="1"/>
          </p:cNvSpPr>
          <p:nvPr>
            <p:ph type="body"/>
          </p:nvPr>
        </p:nvSpPr>
        <p:spPr>
          <a:xfrm>
            <a:off x="457200" y="1203480"/>
            <a:ext cx="8229240" cy="2982960"/>
          </a:xfrm>
          <a:prstGeom prst="rect">
            <a:avLst/>
          </a:prstGeom>
        </p:spPr>
        <p:txBody>
          <a:bodyPr lIns="0" rIns="0" tIns="0" bIns="0">
            <a:normAutofit/>
          </a:bodyPr>
          <a:p>
            <a:endParaRPr b="0" lang="en-IN"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5"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46" name="PlaceHolder 2"/>
          <p:cNvSpPr>
            <a:spLocks noGrp="1"/>
          </p:cNvSpPr>
          <p:nvPr>
            <p:ph type="body"/>
          </p:nvPr>
        </p:nvSpPr>
        <p:spPr>
          <a:xfrm>
            <a:off x="457200" y="1203480"/>
            <a:ext cx="4015800" cy="2982960"/>
          </a:xfrm>
          <a:prstGeom prst="rect">
            <a:avLst/>
          </a:prstGeom>
        </p:spPr>
        <p:txBody>
          <a:bodyPr lIns="0" rIns="0" tIns="0" bIns="0">
            <a:normAutofit/>
          </a:bodyPr>
          <a:p>
            <a:endParaRPr b="0" lang="en-IN" sz="3200" spc="-1" strike="noStrike">
              <a:latin typeface="Arial"/>
            </a:endParaRPr>
          </a:p>
        </p:txBody>
      </p:sp>
      <p:sp>
        <p:nvSpPr>
          <p:cNvPr id="47" name="PlaceHolder 3"/>
          <p:cNvSpPr>
            <a:spLocks noGrp="1"/>
          </p:cNvSpPr>
          <p:nvPr>
            <p:ph type="body"/>
          </p:nvPr>
        </p:nvSpPr>
        <p:spPr>
          <a:xfrm>
            <a:off x="4674240" y="1203480"/>
            <a:ext cx="4015800" cy="2982960"/>
          </a:xfrm>
          <a:prstGeom prst="rect">
            <a:avLst/>
          </a:prstGeom>
        </p:spPr>
        <p:txBody>
          <a:bodyPr lIns="0" rIns="0" tIns="0" bIns="0">
            <a:normAutofit/>
          </a:bodyPr>
          <a:p>
            <a:endParaRPr b="0" lang="en-IN"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8"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9" name="PlaceHolder 1"/>
          <p:cNvSpPr>
            <a:spLocks noGrp="1"/>
          </p:cNvSpPr>
          <p:nvPr>
            <p:ph type="subTitle"/>
          </p:nvPr>
        </p:nvSpPr>
        <p:spPr>
          <a:xfrm>
            <a:off x="457200" y="205200"/>
            <a:ext cx="8229240" cy="39812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51"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3200" spc="-1" strike="noStrike">
              <a:latin typeface="Arial"/>
            </a:endParaRPr>
          </a:p>
        </p:txBody>
      </p:sp>
      <p:sp>
        <p:nvSpPr>
          <p:cNvPr id="52" name="PlaceHolder 3"/>
          <p:cNvSpPr>
            <a:spLocks noGrp="1"/>
          </p:cNvSpPr>
          <p:nvPr>
            <p:ph type="body"/>
          </p:nvPr>
        </p:nvSpPr>
        <p:spPr>
          <a:xfrm>
            <a:off x="4674240" y="1203480"/>
            <a:ext cx="4015800" cy="2982960"/>
          </a:xfrm>
          <a:prstGeom prst="rect">
            <a:avLst/>
          </a:prstGeom>
        </p:spPr>
        <p:txBody>
          <a:bodyPr lIns="0" rIns="0" tIns="0" bIns="0">
            <a:normAutofit/>
          </a:bodyPr>
          <a:p>
            <a:endParaRPr b="0" lang="en-IN" sz="3200" spc="-1" strike="noStrike">
              <a:latin typeface="Arial"/>
            </a:endParaRPr>
          </a:p>
        </p:txBody>
      </p:sp>
      <p:sp>
        <p:nvSpPr>
          <p:cNvPr id="53" name="PlaceHolder 4"/>
          <p:cNvSpPr>
            <a:spLocks noGrp="1"/>
          </p:cNvSpPr>
          <p:nvPr>
            <p:ph type="body"/>
          </p:nvPr>
        </p:nvSpPr>
        <p:spPr>
          <a:xfrm>
            <a:off x="457200" y="2761920"/>
            <a:ext cx="401580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4" name="PlaceHolder 2"/>
          <p:cNvSpPr>
            <a:spLocks noGrp="1"/>
          </p:cNvSpPr>
          <p:nvPr>
            <p:ph type="subTitle"/>
          </p:nvPr>
        </p:nvSpPr>
        <p:spPr>
          <a:xfrm>
            <a:off x="457200" y="1203480"/>
            <a:ext cx="8229240" cy="298296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55" name="PlaceHolder 2"/>
          <p:cNvSpPr>
            <a:spLocks noGrp="1"/>
          </p:cNvSpPr>
          <p:nvPr>
            <p:ph type="body"/>
          </p:nvPr>
        </p:nvSpPr>
        <p:spPr>
          <a:xfrm>
            <a:off x="457200" y="1203480"/>
            <a:ext cx="4015800" cy="2982960"/>
          </a:xfrm>
          <a:prstGeom prst="rect">
            <a:avLst/>
          </a:prstGeom>
        </p:spPr>
        <p:txBody>
          <a:bodyPr lIns="0" rIns="0" tIns="0" bIns="0">
            <a:normAutofit/>
          </a:bodyPr>
          <a:p>
            <a:endParaRPr b="0" lang="en-IN" sz="3200" spc="-1" strike="noStrike">
              <a:latin typeface="Arial"/>
            </a:endParaRPr>
          </a:p>
        </p:txBody>
      </p:sp>
      <p:sp>
        <p:nvSpPr>
          <p:cNvPr id="56"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3200" spc="-1" strike="noStrike">
              <a:latin typeface="Arial"/>
            </a:endParaRPr>
          </a:p>
        </p:txBody>
      </p:sp>
      <p:sp>
        <p:nvSpPr>
          <p:cNvPr id="57" name="PlaceHolder 4"/>
          <p:cNvSpPr>
            <a:spLocks noGrp="1"/>
          </p:cNvSpPr>
          <p:nvPr>
            <p:ph type="body"/>
          </p:nvPr>
        </p:nvSpPr>
        <p:spPr>
          <a:xfrm>
            <a:off x="4674240" y="2761920"/>
            <a:ext cx="401580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59"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3200" spc="-1" strike="noStrike">
              <a:latin typeface="Arial"/>
            </a:endParaRPr>
          </a:p>
        </p:txBody>
      </p:sp>
      <p:sp>
        <p:nvSpPr>
          <p:cNvPr id="60"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3200" spc="-1" strike="noStrike">
              <a:latin typeface="Arial"/>
            </a:endParaRPr>
          </a:p>
        </p:txBody>
      </p:sp>
      <p:sp>
        <p:nvSpPr>
          <p:cNvPr id="61" name="PlaceHolder 4"/>
          <p:cNvSpPr>
            <a:spLocks noGrp="1"/>
          </p:cNvSpPr>
          <p:nvPr>
            <p:ph type="body"/>
          </p:nvPr>
        </p:nvSpPr>
        <p:spPr>
          <a:xfrm>
            <a:off x="457200" y="2761920"/>
            <a:ext cx="822924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63" name="PlaceHolder 2"/>
          <p:cNvSpPr>
            <a:spLocks noGrp="1"/>
          </p:cNvSpPr>
          <p:nvPr>
            <p:ph type="body"/>
          </p:nvPr>
        </p:nvSpPr>
        <p:spPr>
          <a:xfrm>
            <a:off x="457200" y="1203480"/>
            <a:ext cx="8229240" cy="1422720"/>
          </a:xfrm>
          <a:prstGeom prst="rect">
            <a:avLst/>
          </a:prstGeom>
        </p:spPr>
        <p:txBody>
          <a:bodyPr lIns="0" rIns="0" tIns="0" bIns="0">
            <a:normAutofit/>
          </a:bodyPr>
          <a:p>
            <a:endParaRPr b="0" lang="en-IN" sz="3200" spc="-1" strike="noStrike">
              <a:latin typeface="Arial"/>
            </a:endParaRPr>
          </a:p>
        </p:txBody>
      </p:sp>
      <p:sp>
        <p:nvSpPr>
          <p:cNvPr id="64" name="PlaceHolder 3"/>
          <p:cNvSpPr>
            <a:spLocks noGrp="1"/>
          </p:cNvSpPr>
          <p:nvPr>
            <p:ph type="body"/>
          </p:nvPr>
        </p:nvSpPr>
        <p:spPr>
          <a:xfrm>
            <a:off x="457200" y="2761920"/>
            <a:ext cx="822924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66"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3200" spc="-1" strike="noStrike">
              <a:latin typeface="Arial"/>
            </a:endParaRPr>
          </a:p>
        </p:txBody>
      </p:sp>
      <p:sp>
        <p:nvSpPr>
          <p:cNvPr id="67"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3200" spc="-1" strike="noStrike">
              <a:latin typeface="Arial"/>
            </a:endParaRPr>
          </a:p>
        </p:txBody>
      </p:sp>
      <p:sp>
        <p:nvSpPr>
          <p:cNvPr id="68" name="PlaceHolder 4"/>
          <p:cNvSpPr>
            <a:spLocks noGrp="1"/>
          </p:cNvSpPr>
          <p:nvPr>
            <p:ph type="body"/>
          </p:nvPr>
        </p:nvSpPr>
        <p:spPr>
          <a:xfrm>
            <a:off x="457200" y="2761920"/>
            <a:ext cx="4015800" cy="1422720"/>
          </a:xfrm>
          <a:prstGeom prst="rect">
            <a:avLst/>
          </a:prstGeom>
        </p:spPr>
        <p:txBody>
          <a:bodyPr lIns="0" rIns="0" tIns="0" bIns="0">
            <a:normAutofit/>
          </a:bodyPr>
          <a:p>
            <a:endParaRPr b="0" lang="en-IN" sz="3200" spc="-1" strike="noStrike">
              <a:latin typeface="Arial"/>
            </a:endParaRPr>
          </a:p>
        </p:txBody>
      </p:sp>
      <p:sp>
        <p:nvSpPr>
          <p:cNvPr id="69" name="PlaceHolder 5"/>
          <p:cNvSpPr>
            <a:spLocks noGrp="1"/>
          </p:cNvSpPr>
          <p:nvPr>
            <p:ph type="body"/>
          </p:nvPr>
        </p:nvSpPr>
        <p:spPr>
          <a:xfrm>
            <a:off x="4674240" y="2761920"/>
            <a:ext cx="401580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71" name="PlaceHolder 2"/>
          <p:cNvSpPr>
            <a:spLocks noGrp="1"/>
          </p:cNvSpPr>
          <p:nvPr>
            <p:ph type="body"/>
          </p:nvPr>
        </p:nvSpPr>
        <p:spPr>
          <a:xfrm>
            <a:off x="457200" y="1203480"/>
            <a:ext cx="2649600" cy="1422720"/>
          </a:xfrm>
          <a:prstGeom prst="rect">
            <a:avLst/>
          </a:prstGeom>
        </p:spPr>
        <p:txBody>
          <a:bodyPr lIns="0" rIns="0" tIns="0" bIns="0">
            <a:normAutofit/>
          </a:bodyPr>
          <a:p>
            <a:endParaRPr b="0" lang="en-IN" sz="3200" spc="-1" strike="noStrike">
              <a:latin typeface="Arial"/>
            </a:endParaRPr>
          </a:p>
        </p:txBody>
      </p:sp>
      <p:sp>
        <p:nvSpPr>
          <p:cNvPr id="72" name="PlaceHolder 3"/>
          <p:cNvSpPr>
            <a:spLocks noGrp="1"/>
          </p:cNvSpPr>
          <p:nvPr>
            <p:ph type="body"/>
          </p:nvPr>
        </p:nvSpPr>
        <p:spPr>
          <a:xfrm>
            <a:off x="3239640" y="1203480"/>
            <a:ext cx="2649600" cy="1422720"/>
          </a:xfrm>
          <a:prstGeom prst="rect">
            <a:avLst/>
          </a:prstGeom>
        </p:spPr>
        <p:txBody>
          <a:bodyPr lIns="0" rIns="0" tIns="0" bIns="0">
            <a:normAutofit/>
          </a:bodyPr>
          <a:p>
            <a:endParaRPr b="0" lang="en-IN" sz="3200" spc="-1" strike="noStrike">
              <a:latin typeface="Arial"/>
            </a:endParaRPr>
          </a:p>
        </p:txBody>
      </p:sp>
      <p:sp>
        <p:nvSpPr>
          <p:cNvPr id="73" name="PlaceHolder 4"/>
          <p:cNvSpPr>
            <a:spLocks noGrp="1"/>
          </p:cNvSpPr>
          <p:nvPr>
            <p:ph type="body"/>
          </p:nvPr>
        </p:nvSpPr>
        <p:spPr>
          <a:xfrm>
            <a:off x="6022080" y="1203480"/>
            <a:ext cx="2649600" cy="1422720"/>
          </a:xfrm>
          <a:prstGeom prst="rect">
            <a:avLst/>
          </a:prstGeom>
        </p:spPr>
        <p:txBody>
          <a:bodyPr lIns="0" rIns="0" tIns="0" bIns="0">
            <a:normAutofit/>
          </a:bodyPr>
          <a:p>
            <a:endParaRPr b="0" lang="en-IN" sz="3200" spc="-1" strike="noStrike">
              <a:latin typeface="Arial"/>
            </a:endParaRPr>
          </a:p>
        </p:txBody>
      </p:sp>
      <p:sp>
        <p:nvSpPr>
          <p:cNvPr id="74" name="PlaceHolder 5"/>
          <p:cNvSpPr>
            <a:spLocks noGrp="1"/>
          </p:cNvSpPr>
          <p:nvPr>
            <p:ph type="body"/>
          </p:nvPr>
        </p:nvSpPr>
        <p:spPr>
          <a:xfrm>
            <a:off x="457200" y="2761920"/>
            <a:ext cx="2649600" cy="1422720"/>
          </a:xfrm>
          <a:prstGeom prst="rect">
            <a:avLst/>
          </a:prstGeom>
        </p:spPr>
        <p:txBody>
          <a:bodyPr lIns="0" rIns="0" tIns="0" bIns="0">
            <a:normAutofit/>
          </a:bodyPr>
          <a:p>
            <a:endParaRPr b="0" lang="en-IN" sz="3200" spc="-1" strike="noStrike">
              <a:latin typeface="Arial"/>
            </a:endParaRPr>
          </a:p>
        </p:txBody>
      </p:sp>
      <p:sp>
        <p:nvSpPr>
          <p:cNvPr id="75" name="PlaceHolder 6"/>
          <p:cNvSpPr>
            <a:spLocks noGrp="1"/>
          </p:cNvSpPr>
          <p:nvPr>
            <p:ph type="body"/>
          </p:nvPr>
        </p:nvSpPr>
        <p:spPr>
          <a:xfrm>
            <a:off x="3239640" y="2761920"/>
            <a:ext cx="2649600" cy="1422720"/>
          </a:xfrm>
          <a:prstGeom prst="rect">
            <a:avLst/>
          </a:prstGeom>
        </p:spPr>
        <p:txBody>
          <a:bodyPr lIns="0" rIns="0" tIns="0" bIns="0">
            <a:normAutofit/>
          </a:bodyPr>
          <a:p>
            <a:endParaRPr b="0" lang="en-IN" sz="3200" spc="-1" strike="noStrike">
              <a:latin typeface="Arial"/>
            </a:endParaRPr>
          </a:p>
        </p:txBody>
      </p:sp>
      <p:sp>
        <p:nvSpPr>
          <p:cNvPr id="76" name="PlaceHolder 7"/>
          <p:cNvSpPr>
            <a:spLocks noGrp="1"/>
          </p:cNvSpPr>
          <p:nvPr>
            <p:ph type="body"/>
          </p:nvPr>
        </p:nvSpPr>
        <p:spPr>
          <a:xfrm>
            <a:off x="6022080" y="2761920"/>
            <a:ext cx="264960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9"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80" name="PlaceHolder 2"/>
          <p:cNvSpPr>
            <a:spLocks noGrp="1"/>
          </p:cNvSpPr>
          <p:nvPr>
            <p:ph type="subTitle"/>
          </p:nvPr>
        </p:nvSpPr>
        <p:spPr>
          <a:xfrm>
            <a:off x="457200" y="1203480"/>
            <a:ext cx="8229240" cy="298296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1"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82" name="PlaceHolder 2"/>
          <p:cNvSpPr>
            <a:spLocks noGrp="1"/>
          </p:cNvSpPr>
          <p:nvPr>
            <p:ph type="body"/>
          </p:nvPr>
        </p:nvSpPr>
        <p:spPr>
          <a:xfrm>
            <a:off x="457200" y="1203480"/>
            <a:ext cx="8229240" cy="2982960"/>
          </a:xfrm>
          <a:prstGeom prst="rect">
            <a:avLst/>
          </a:prstGeom>
        </p:spPr>
        <p:txBody>
          <a:bodyPr lIns="0" rIns="0" tIns="0" bIns="0">
            <a:normAutofit/>
          </a:bodyPr>
          <a:p>
            <a:endParaRPr b="0" lang="en-IN"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84" name="PlaceHolder 2"/>
          <p:cNvSpPr>
            <a:spLocks noGrp="1"/>
          </p:cNvSpPr>
          <p:nvPr>
            <p:ph type="body"/>
          </p:nvPr>
        </p:nvSpPr>
        <p:spPr>
          <a:xfrm>
            <a:off x="457200" y="1203480"/>
            <a:ext cx="4015800" cy="2982960"/>
          </a:xfrm>
          <a:prstGeom prst="rect">
            <a:avLst/>
          </a:prstGeom>
        </p:spPr>
        <p:txBody>
          <a:bodyPr lIns="0" rIns="0" tIns="0" bIns="0">
            <a:normAutofit/>
          </a:bodyPr>
          <a:p>
            <a:endParaRPr b="0" lang="en-IN" sz="3200" spc="-1" strike="noStrike">
              <a:latin typeface="Arial"/>
            </a:endParaRPr>
          </a:p>
        </p:txBody>
      </p:sp>
      <p:sp>
        <p:nvSpPr>
          <p:cNvPr id="85" name="PlaceHolder 3"/>
          <p:cNvSpPr>
            <a:spLocks noGrp="1"/>
          </p:cNvSpPr>
          <p:nvPr>
            <p:ph type="body"/>
          </p:nvPr>
        </p:nvSpPr>
        <p:spPr>
          <a:xfrm>
            <a:off x="4674240" y="1203480"/>
            <a:ext cx="4015800" cy="2982960"/>
          </a:xfrm>
          <a:prstGeom prst="rect">
            <a:avLst/>
          </a:prstGeom>
        </p:spPr>
        <p:txBody>
          <a:bodyPr lIns="0" rIns="0" tIns="0" bIns="0">
            <a:normAutofit/>
          </a:bodyPr>
          <a:p>
            <a:endParaRPr b="0" lang="en-IN"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6"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6" name="PlaceHolder 2"/>
          <p:cNvSpPr>
            <a:spLocks noGrp="1"/>
          </p:cNvSpPr>
          <p:nvPr>
            <p:ph type="body"/>
          </p:nvPr>
        </p:nvSpPr>
        <p:spPr>
          <a:xfrm>
            <a:off x="457200" y="1203480"/>
            <a:ext cx="8229240" cy="2982960"/>
          </a:xfrm>
          <a:prstGeom prst="rect">
            <a:avLst/>
          </a:prstGeom>
        </p:spPr>
        <p:txBody>
          <a:bodyPr lIns="0" rIns="0" tIns="0" bIns="0">
            <a:normAutofit/>
          </a:bodyPr>
          <a:p>
            <a:endParaRPr b="0" lang="en-IN"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7" name="PlaceHolder 1"/>
          <p:cNvSpPr>
            <a:spLocks noGrp="1"/>
          </p:cNvSpPr>
          <p:nvPr>
            <p:ph type="subTitle"/>
          </p:nvPr>
        </p:nvSpPr>
        <p:spPr>
          <a:xfrm>
            <a:off x="457200" y="205200"/>
            <a:ext cx="8229240" cy="39812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88"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89"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3200" spc="-1" strike="noStrike">
              <a:latin typeface="Arial"/>
            </a:endParaRPr>
          </a:p>
        </p:txBody>
      </p:sp>
      <p:sp>
        <p:nvSpPr>
          <p:cNvPr id="90" name="PlaceHolder 3"/>
          <p:cNvSpPr>
            <a:spLocks noGrp="1"/>
          </p:cNvSpPr>
          <p:nvPr>
            <p:ph type="body"/>
          </p:nvPr>
        </p:nvSpPr>
        <p:spPr>
          <a:xfrm>
            <a:off x="4674240" y="1203480"/>
            <a:ext cx="4015800" cy="2982960"/>
          </a:xfrm>
          <a:prstGeom prst="rect">
            <a:avLst/>
          </a:prstGeom>
        </p:spPr>
        <p:txBody>
          <a:bodyPr lIns="0" rIns="0" tIns="0" bIns="0">
            <a:normAutofit/>
          </a:bodyPr>
          <a:p>
            <a:endParaRPr b="0" lang="en-IN" sz="3200" spc="-1" strike="noStrike">
              <a:latin typeface="Arial"/>
            </a:endParaRPr>
          </a:p>
        </p:txBody>
      </p:sp>
      <p:sp>
        <p:nvSpPr>
          <p:cNvPr id="91" name="PlaceHolder 4"/>
          <p:cNvSpPr>
            <a:spLocks noGrp="1"/>
          </p:cNvSpPr>
          <p:nvPr>
            <p:ph type="body"/>
          </p:nvPr>
        </p:nvSpPr>
        <p:spPr>
          <a:xfrm>
            <a:off x="457200" y="2761920"/>
            <a:ext cx="401580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93" name="PlaceHolder 2"/>
          <p:cNvSpPr>
            <a:spLocks noGrp="1"/>
          </p:cNvSpPr>
          <p:nvPr>
            <p:ph type="body"/>
          </p:nvPr>
        </p:nvSpPr>
        <p:spPr>
          <a:xfrm>
            <a:off x="457200" y="1203480"/>
            <a:ext cx="4015800" cy="2982960"/>
          </a:xfrm>
          <a:prstGeom prst="rect">
            <a:avLst/>
          </a:prstGeom>
        </p:spPr>
        <p:txBody>
          <a:bodyPr lIns="0" rIns="0" tIns="0" bIns="0">
            <a:normAutofit/>
          </a:bodyPr>
          <a:p>
            <a:endParaRPr b="0" lang="en-IN" sz="3200" spc="-1" strike="noStrike">
              <a:latin typeface="Arial"/>
            </a:endParaRPr>
          </a:p>
        </p:txBody>
      </p:sp>
      <p:sp>
        <p:nvSpPr>
          <p:cNvPr id="94"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3200" spc="-1" strike="noStrike">
              <a:latin typeface="Arial"/>
            </a:endParaRPr>
          </a:p>
        </p:txBody>
      </p:sp>
      <p:sp>
        <p:nvSpPr>
          <p:cNvPr id="95" name="PlaceHolder 4"/>
          <p:cNvSpPr>
            <a:spLocks noGrp="1"/>
          </p:cNvSpPr>
          <p:nvPr>
            <p:ph type="body"/>
          </p:nvPr>
        </p:nvSpPr>
        <p:spPr>
          <a:xfrm>
            <a:off x="4674240" y="2761920"/>
            <a:ext cx="401580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97"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3200" spc="-1" strike="noStrike">
              <a:latin typeface="Arial"/>
            </a:endParaRPr>
          </a:p>
        </p:txBody>
      </p:sp>
      <p:sp>
        <p:nvSpPr>
          <p:cNvPr id="98"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3200" spc="-1" strike="noStrike">
              <a:latin typeface="Arial"/>
            </a:endParaRPr>
          </a:p>
        </p:txBody>
      </p:sp>
      <p:sp>
        <p:nvSpPr>
          <p:cNvPr id="99" name="PlaceHolder 4"/>
          <p:cNvSpPr>
            <a:spLocks noGrp="1"/>
          </p:cNvSpPr>
          <p:nvPr>
            <p:ph type="body"/>
          </p:nvPr>
        </p:nvSpPr>
        <p:spPr>
          <a:xfrm>
            <a:off x="457200" y="2761920"/>
            <a:ext cx="822924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101" name="PlaceHolder 2"/>
          <p:cNvSpPr>
            <a:spLocks noGrp="1"/>
          </p:cNvSpPr>
          <p:nvPr>
            <p:ph type="body"/>
          </p:nvPr>
        </p:nvSpPr>
        <p:spPr>
          <a:xfrm>
            <a:off x="457200" y="1203480"/>
            <a:ext cx="8229240" cy="1422720"/>
          </a:xfrm>
          <a:prstGeom prst="rect">
            <a:avLst/>
          </a:prstGeom>
        </p:spPr>
        <p:txBody>
          <a:bodyPr lIns="0" rIns="0" tIns="0" bIns="0">
            <a:normAutofit/>
          </a:bodyPr>
          <a:p>
            <a:endParaRPr b="0" lang="en-IN" sz="3200" spc="-1" strike="noStrike">
              <a:latin typeface="Arial"/>
            </a:endParaRPr>
          </a:p>
        </p:txBody>
      </p:sp>
      <p:sp>
        <p:nvSpPr>
          <p:cNvPr id="102" name="PlaceHolder 3"/>
          <p:cNvSpPr>
            <a:spLocks noGrp="1"/>
          </p:cNvSpPr>
          <p:nvPr>
            <p:ph type="body"/>
          </p:nvPr>
        </p:nvSpPr>
        <p:spPr>
          <a:xfrm>
            <a:off x="457200" y="2761920"/>
            <a:ext cx="822924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104"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3200" spc="-1" strike="noStrike">
              <a:latin typeface="Arial"/>
            </a:endParaRPr>
          </a:p>
        </p:txBody>
      </p:sp>
      <p:sp>
        <p:nvSpPr>
          <p:cNvPr id="105"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3200" spc="-1" strike="noStrike">
              <a:latin typeface="Arial"/>
            </a:endParaRPr>
          </a:p>
        </p:txBody>
      </p:sp>
      <p:sp>
        <p:nvSpPr>
          <p:cNvPr id="106" name="PlaceHolder 4"/>
          <p:cNvSpPr>
            <a:spLocks noGrp="1"/>
          </p:cNvSpPr>
          <p:nvPr>
            <p:ph type="body"/>
          </p:nvPr>
        </p:nvSpPr>
        <p:spPr>
          <a:xfrm>
            <a:off x="457200" y="2761920"/>
            <a:ext cx="4015800" cy="1422720"/>
          </a:xfrm>
          <a:prstGeom prst="rect">
            <a:avLst/>
          </a:prstGeom>
        </p:spPr>
        <p:txBody>
          <a:bodyPr lIns="0" rIns="0" tIns="0" bIns="0">
            <a:normAutofit/>
          </a:bodyPr>
          <a:p>
            <a:endParaRPr b="0" lang="en-IN" sz="3200" spc="-1" strike="noStrike">
              <a:latin typeface="Arial"/>
            </a:endParaRPr>
          </a:p>
        </p:txBody>
      </p:sp>
      <p:sp>
        <p:nvSpPr>
          <p:cNvPr id="107" name="PlaceHolder 5"/>
          <p:cNvSpPr>
            <a:spLocks noGrp="1"/>
          </p:cNvSpPr>
          <p:nvPr>
            <p:ph type="body"/>
          </p:nvPr>
        </p:nvSpPr>
        <p:spPr>
          <a:xfrm>
            <a:off x="4674240" y="2761920"/>
            <a:ext cx="401580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109" name="PlaceHolder 2"/>
          <p:cNvSpPr>
            <a:spLocks noGrp="1"/>
          </p:cNvSpPr>
          <p:nvPr>
            <p:ph type="body"/>
          </p:nvPr>
        </p:nvSpPr>
        <p:spPr>
          <a:xfrm>
            <a:off x="457200" y="1203480"/>
            <a:ext cx="2649600" cy="1422720"/>
          </a:xfrm>
          <a:prstGeom prst="rect">
            <a:avLst/>
          </a:prstGeom>
        </p:spPr>
        <p:txBody>
          <a:bodyPr lIns="0" rIns="0" tIns="0" bIns="0">
            <a:normAutofit/>
          </a:bodyPr>
          <a:p>
            <a:endParaRPr b="0" lang="en-IN" sz="3200" spc="-1" strike="noStrike">
              <a:latin typeface="Arial"/>
            </a:endParaRPr>
          </a:p>
        </p:txBody>
      </p:sp>
      <p:sp>
        <p:nvSpPr>
          <p:cNvPr id="110" name="PlaceHolder 3"/>
          <p:cNvSpPr>
            <a:spLocks noGrp="1"/>
          </p:cNvSpPr>
          <p:nvPr>
            <p:ph type="body"/>
          </p:nvPr>
        </p:nvSpPr>
        <p:spPr>
          <a:xfrm>
            <a:off x="3239640" y="1203480"/>
            <a:ext cx="2649600" cy="1422720"/>
          </a:xfrm>
          <a:prstGeom prst="rect">
            <a:avLst/>
          </a:prstGeom>
        </p:spPr>
        <p:txBody>
          <a:bodyPr lIns="0" rIns="0" tIns="0" bIns="0">
            <a:normAutofit/>
          </a:bodyPr>
          <a:p>
            <a:endParaRPr b="0" lang="en-IN" sz="3200" spc="-1" strike="noStrike">
              <a:latin typeface="Arial"/>
            </a:endParaRPr>
          </a:p>
        </p:txBody>
      </p:sp>
      <p:sp>
        <p:nvSpPr>
          <p:cNvPr id="111" name="PlaceHolder 4"/>
          <p:cNvSpPr>
            <a:spLocks noGrp="1"/>
          </p:cNvSpPr>
          <p:nvPr>
            <p:ph type="body"/>
          </p:nvPr>
        </p:nvSpPr>
        <p:spPr>
          <a:xfrm>
            <a:off x="6022080" y="1203480"/>
            <a:ext cx="2649600" cy="1422720"/>
          </a:xfrm>
          <a:prstGeom prst="rect">
            <a:avLst/>
          </a:prstGeom>
        </p:spPr>
        <p:txBody>
          <a:bodyPr lIns="0" rIns="0" tIns="0" bIns="0">
            <a:normAutofit/>
          </a:bodyPr>
          <a:p>
            <a:endParaRPr b="0" lang="en-IN" sz="3200" spc="-1" strike="noStrike">
              <a:latin typeface="Arial"/>
            </a:endParaRPr>
          </a:p>
        </p:txBody>
      </p:sp>
      <p:sp>
        <p:nvSpPr>
          <p:cNvPr id="112" name="PlaceHolder 5"/>
          <p:cNvSpPr>
            <a:spLocks noGrp="1"/>
          </p:cNvSpPr>
          <p:nvPr>
            <p:ph type="body"/>
          </p:nvPr>
        </p:nvSpPr>
        <p:spPr>
          <a:xfrm>
            <a:off x="457200" y="2761920"/>
            <a:ext cx="2649600" cy="1422720"/>
          </a:xfrm>
          <a:prstGeom prst="rect">
            <a:avLst/>
          </a:prstGeom>
        </p:spPr>
        <p:txBody>
          <a:bodyPr lIns="0" rIns="0" tIns="0" bIns="0">
            <a:normAutofit/>
          </a:bodyPr>
          <a:p>
            <a:endParaRPr b="0" lang="en-IN" sz="3200" spc="-1" strike="noStrike">
              <a:latin typeface="Arial"/>
            </a:endParaRPr>
          </a:p>
        </p:txBody>
      </p:sp>
      <p:sp>
        <p:nvSpPr>
          <p:cNvPr id="113" name="PlaceHolder 6"/>
          <p:cNvSpPr>
            <a:spLocks noGrp="1"/>
          </p:cNvSpPr>
          <p:nvPr>
            <p:ph type="body"/>
          </p:nvPr>
        </p:nvSpPr>
        <p:spPr>
          <a:xfrm>
            <a:off x="3239640" y="2761920"/>
            <a:ext cx="2649600" cy="1422720"/>
          </a:xfrm>
          <a:prstGeom prst="rect">
            <a:avLst/>
          </a:prstGeom>
        </p:spPr>
        <p:txBody>
          <a:bodyPr lIns="0" rIns="0" tIns="0" bIns="0">
            <a:normAutofit/>
          </a:bodyPr>
          <a:p>
            <a:endParaRPr b="0" lang="en-IN" sz="3200" spc="-1" strike="noStrike">
              <a:latin typeface="Arial"/>
            </a:endParaRPr>
          </a:p>
        </p:txBody>
      </p:sp>
      <p:sp>
        <p:nvSpPr>
          <p:cNvPr id="114" name="PlaceHolder 7"/>
          <p:cNvSpPr>
            <a:spLocks noGrp="1"/>
          </p:cNvSpPr>
          <p:nvPr>
            <p:ph type="body"/>
          </p:nvPr>
        </p:nvSpPr>
        <p:spPr>
          <a:xfrm>
            <a:off x="6022080" y="2761920"/>
            <a:ext cx="264960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8" name="PlaceHolder 2"/>
          <p:cNvSpPr>
            <a:spLocks noGrp="1"/>
          </p:cNvSpPr>
          <p:nvPr>
            <p:ph type="body"/>
          </p:nvPr>
        </p:nvSpPr>
        <p:spPr>
          <a:xfrm>
            <a:off x="457200" y="1203480"/>
            <a:ext cx="4015800" cy="2982960"/>
          </a:xfrm>
          <a:prstGeom prst="rect">
            <a:avLst/>
          </a:prstGeom>
        </p:spPr>
        <p:txBody>
          <a:bodyPr lIns="0" rIns="0" tIns="0" bIns="0">
            <a:normAutofit/>
          </a:bodyPr>
          <a:p>
            <a:endParaRPr b="0" lang="en-IN" sz="3200" spc="-1" strike="noStrike">
              <a:latin typeface="Arial"/>
            </a:endParaRPr>
          </a:p>
        </p:txBody>
      </p:sp>
      <p:sp>
        <p:nvSpPr>
          <p:cNvPr id="9" name="PlaceHolder 3"/>
          <p:cNvSpPr>
            <a:spLocks noGrp="1"/>
          </p:cNvSpPr>
          <p:nvPr>
            <p:ph type="body"/>
          </p:nvPr>
        </p:nvSpPr>
        <p:spPr>
          <a:xfrm>
            <a:off x="4674240" y="1203480"/>
            <a:ext cx="4015800" cy="2982960"/>
          </a:xfrm>
          <a:prstGeom prst="rect">
            <a:avLst/>
          </a:prstGeom>
        </p:spPr>
        <p:txBody>
          <a:bodyPr lIns="0" rIns="0" tIns="0" bIns="0">
            <a:normAutofit/>
          </a:bodyPr>
          <a:p>
            <a:endParaRPr b="0" lang="en-IN"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457200" y="205200"/>
            <a:ext cx="8229240" cy="39812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13"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3200" spc="-1" strike="noStrike">
              <a:latin typeface="Arial"/>
            </a:endParaRPr>
          </a:p>
        </p:txBody>
      </p:sp>
      <p:sp>
        <p:nvSpPr>
          <p:cNvPr id="14" name="PlaceHolder 3"/>
          <p:cNvSpPr>
            <a:spLocks noGrp="1"/>
          </p:cNvSpPr>
          <p:nvPr>
            <p:ph type="body"/>
          </p:nvPr>
        </p:nvSpPr>
        <p:spPr>
          <a:xfrm>
            <a:off x="4674240" y="1203480"/>
            <a:ext cx="4015800" cy="2982960"/>
          </a:xfrm>
          <a:prstGeom prst="rect">
            <a:avLst/>
          </a:prstGeom>
        </p:spPr>
        <p:txBody>
          <a:bodyPr lIns="0" rIns="0" tIns="0" bIns="0">
            <a:normAutofit/>
          </a:bodyPr>
          <a:p>
            <a:endParaRPr b="0" lang="en-IN" sz="3200" spc="-1" strike="noStrike">
              <a:latin typeface="Arial"/>
            </a:endParaRPr>
          </a:p>
        </p:txBody>
      </p:sp>
      <p:sp>
        <p:nvSpPr>
          <p:cNvPr id="15" name="PlaceHolder 4"/>
          <p:cNvSpPr>
            <a:spLocks noGrp="1"/>
          </p:cNvSpPr>
          <p:nvPr>
            <p:ph type="body"/>
          </p:nvPr>
        </p:nvSpPr>
        <p:spPr>
          <a:xfrm>
            <a:off x="457200" y="2761920"/>
            <a:ext cx="401580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17" name="PlaceHolder 2"/>
          <p:cNvSpPr>
            <a:spLocks noGrp="1"/>
          </p:cNvSpPr>
          <p:nvPr>
            <p:ph type="body"/>
          </p:nvPr>
        </p:nvSpPr>
        <p:spPr>
          <a:xfrm>
            <a:off x="457200" y="1203480"/>
            <a:ext cx="4015800" cy="2982960"/>
          </a:xfrm>
          <a:prstGeom prst="rect">
            <a:avLst/>
          </a:prstGeom>
        </p:spPr>
        <p:txBody>
          <a:bodyPr lIns="0" rIns="0" tIns="0" bIns="0">
            <a:normAutofit/>
          </a:bodyPr>
          <a:p>
            <a:endParaRPr b="0" lang="en-IN" sz="3200" spc="-1" strike="noStrike">
              <a:latin typeface="Arial"/>
            </a:endParaRPr>
          </a:p>
        </p:txBody>
      </p:sp>
      <p:sp>
        <p:nvSpPr>
          <p:cNvPr id="18"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3200" spc="-1" strike="noStrike">
              <a:latin typeface="Arial"/>
            </a:endParaRPr>
          </a:p>
        </p:txBody>
      </p:sp>
      <p:sp>
        <p:nvSpPr>
          <p:cNvPr id="19" name="PlaceHolder 4"/>
          <p:cNvSpPr>
            <a:spLocks noGrp="1"/>
          </p:cNvSpPr>
          <p:nvPr>
            <p:ph type="body"/>
          </p:nvPr>
        </p:nvSpPr>
        <p:spPr>
          <a:xfrm>
            <a:off x="4674240" y="2761920"/>
            <a:ext cx="401580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21"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3200" spc="-1" strike="noStrike">
              <a:latin typeface="Arial"/>
            </a:endParaRPr>
          </a:p>
        </p:txBody>
      </p:sp>
      <p:sp>
        <p:nvSpPr>
          <p:cNvPr id="22"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3200" spc="-1" strike="noStrike">
              <a:latin typeface="Arial"/>
            </a:endParaRPr>
          </a:p>
        </p:txBody>
      </p:sp>
      <p:sp>
        <p:nvSpPr>
          <p:cNvPr id="23" name="PlaceHolder 4"/>
          <p:cNvSpPr>
            <a:spLocks noGrp="1"/>
          </p:cNvSpPr>
          <p:nvPr>
            <p:ph type="body"/>
          </p:nvPr>
        </p:nvSpPr>
        <p:spPr>
          <a:xfrm>
            <a:off x="457200" y="2761920"/>
            <a:ext cx="8229240" cy="1422720"/>
          </a:xfrm>
          <a:prstGeom prst="rect">
            <a:avLst/>
          </a:prstGeom>
        </p:spPr>
        <p:txBody>
          <a:bodyPr lIns="0" rIns="0" tIns="0" bIns="0">
            <a:normAutofit/>
          </a:bodyPr>
          <a:p>
            <a:endParaRPr b="0" lang="en-IN"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CustomShape 1"/>
          <p:cNvSpPr/>
          <p:nvPr/>
        </p:nvSpPr>
        <p:spPr>
          <a:xfrm>
            <a:off x="4278240" y="2751120"/>
            <a:ext cx="586800" cy="360"/>
          </a:xfrm>
          <a:custGeom>
            <a:avLst/>
            <a:gdLst/>
            <a:ahLst/>
            <a:rect l="l" t="t" r="r" b="b"/>
            <a:pathLst>
              <a:path w="21600" h="21600">
                <a:moveTo>
                  <a:pt x="0" y="0"/>
                </a:moveTo>
                <a:lnTo>
                  <a:pt x="21600" y="21600"/>
                </a:lnTo>
              </a:path>
            </a:pathLst>
          </a:custGeom>
          <a:noFill/>
          <a:ln w="76320">
            <a:solidFill>
              <a:schemeClr val="dk1"/>
            </a:solidFill>
            <a:round/>
          </a:ln>
        </p:spPr>
        <p:style>
          <a:lnRef idx="0"/>
          <a:fillRef idx="0"/>
          <a:effectRef idx="0"/>
          <a:fontRef idx="minor"/>
        </p:style>
      </p:sp>
      <p:sp>
        <p:nvSpPr>
          <p:cNvPr id="1" name="PlaceHolder 2"/>
          <p:cNvSpPr>
            <a:spLocks noGrp="1"/>
          </p:cNvSpPr>
          <p:nvPr>
            <p:ph type="title"/>
          </p:nvPr>
        </p:nvSpPr>
        <p:spPr>
          <a:xfrm>
            <a:off x="311760" y="444960"/>
            <a:ext cx="8519760" cy="572040"/>
          </a:xfrm>
          <a:prstGeom prst="rect">
            <a:avLst/>
          </a:prstGeom>
        </p:spPr>
        <p:txBody>
          <a:bodyPr lIns="0" rIns="0" tIns="0" bIns="0" anchor="ctr">
            <a:noAutofit/>
          </a:bodyPr>
          <a:p>
            <a:r>
              <a:rPr b="0" lang="en-IN" sz="1800" spc="-1" strike="noStrike">
                <a:latin typeface="Arial"/>
              </a:rPr>
              <a:t>Click to edit the title text format</a:t>
            </a:r>
            <a:endParaRPr b="0" lang="en-IN" sz="1800" spc="-1" strike="noStrike">
              <a:latin typeface="Arial"/>
            </a:endParaRPr>
          </a:p>
        </p:txBody>
      </p:sp>
      <p:sp>
        <p:nvSpPr>
          <p:cNvPr id="2" name="PlaceHolder 3"/>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9" name="PlaceHolder 1"/>
          <p:cNvSpPr>
            <a:spLocks noGrp="1"/>
          </p:cNvSpPr>
          <p:nvPr>
            <p:ph type="title"/>
          </p:nvPr>
        </p:nvSpPr>
        <p:spPr>
          <a:xfrm>
            <a:off x="311760" y="444960"/>
            <a:ext cx="8519760" cy="572040"/>
          </a:xfrm>
          <a:prstGeom prst="rect">
            <a:avLst/>
          </a:prstGeom>
        </p:spPr>
        <p:txBody>
          <a:bodyPr lIns="0" rIns="0" tIns="0" bIns="0" anchor="ctr">
            <a:noAutofit/>
          </a:bodyPr>
          <a:p>
            <a:r>
              <a:rPr b="0" lang="en-IN" sz="1800" spc="-1" strike="noStrike">
                <a:latin typeface="Arial"/>
              </a:rPr>
              <a:t>Click to edit the title text format</a:t>
            </a:r>
            <a:endParaRPr b="0" lang="en-IN" sz="1800" spc="-1" strike="noStrike">
              <a:latin typeface="Arial"/>
            </a:endParaRPr>
          </a:p>
        </p:txBody>
      </p:sp>
      <p:sp>
        <p:nvSpPr>
          <p:cNvPr id="40" name="PlaceHolder 2"/>
          <p:cNvSpPr>
            <a:spLocks noGrp="1"/>
          </p:cNvSpPr>
          <p:nvPr>
            <p:ph type="body"/>
          </p:nvPr>
        </p:nvSpPr>
        <p:spPr>
          <a:xfrm>
            <a:off x="311760" y="1152360"/>
            <a:ext cx="8519760" cy="34156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1800" spc="-1" strike="noStrike">
                <a:latin typeface="Arial"/>
              </a:rPr>
              <a:t>Click to edit the outline text format</a:t>
            </a:r>
            <a:endParaRPr b="0" lang="en-IN" sz="1800" spc="-1" strike="noStrike">
              <a:latin typeface="Arial"/>
            </a:endParaRPr>
          </a:p>
          <a:p>
            <a:pPr lvl="1" marL="864000" indent="-324000">
              <a:spcBef>
                <a:spcPts val="1134"/>
              </a:spcBef>
              <a:buClr>
                <a:srgbClr val="000000"/>
              </a:buClr>
              <a:buSzPct val="75000"/>
              <a:buFont typeface="Symbol" charset="2"/>
              <a:buChar char=""/>
            </a:pPr>
            <a:r>
              <a:rPr b="0" lang="en-IN" sz="1800" spc="-1" strike="noStrike">
                <a:latin typeface="Arial"/>
              </a:rPr>
              <a:t>Second Outline Level</a:t>
            </a:r>
            <a:endParaRPr b="0" lang="en-IN" sz="1800" spc="-1" strike="noStrike">
              <a:latin typeface="Arial"/>
            </a:endParaRPr>
          </a:p>
          <a:p>
            <a:pPr lvl="2" marL="1296000" indent="-288000">
              <a:spcBef>
                <a:spcPts val="850"/>
              </a:spcBef>
              <a:buClr>
                <a:srgbClr val="000000"/>
              </a:buClr>
              <a:buSzPct val="45000"/>
              <a:buFont typeface="Wingdings" charset="2"/>
              <a:buChar char=""/>
            </a:pPr>
            <a:r>
              <a:rPr b="0" lang="en-IN" sz="1800" spc="-1" strike="noStrike">
                <a:latin typeface="Arial"/>
              </a:rPr>
              <a:t>Third Outline Level</a:t>
            </a:r>
            <a:endParaRPr b="0" lang="en-IN" sz="1800" spc="-1" strike="noStrike">
              <a:latin typeface="Arial"/>
            </a:endParaRPr>
          </a:p>
          <a:p>
            <a:pPr lvl="3" marL="1728000" indent="-216000">
              <a:spcBef>
                <a:spcPts val="567"/>
              </a:spcBef>
              <a:buClr>
                <a:srgbClr val="000000"/>
              </a:buClr>
              <a:buSzPct val="75000"/>
              <a:buFont typeface="Symbol" charset="2"/>
              <a:buChar char=""/>
            </a:pPr>
            <a:r>
              <a:rPr b="0" lang="en-IN" sz="1800" spc="-1" strike="noStrike">
                <a:latin typeface="Arial"/>
              </a:rPr>
              <a:t>Fourth Outline Level</a:t>
            </a:r>
            <a:endParaRPr b="0" lang="en-IN" sz="1800" spc="-1" strike="noStrike">
              <a:latin typeface="Arial"/>
            </a:endParaRPr>
          </a:p>
          <a:p>
            <a:pPr lvl="4" marL="2160000" indent="-216000">
              <a:spcBef>
                <a:spcPts val="283"/>
              </a:spcBef>
              <a:buClr>
                <a:srgbClr val="000000"/>
              </a:buClr>
              <a:buSzPct val="45000"/>
              <a:buFont typeface="Wingdings" charset="2"/>
              <a:buChar char=""/>
            </a:pPr>
            <a:r>
              <a:rPr b="0" lang="en-IN" sz="1800" spc="-1" strike="noStrike">
                <a:latin typeface="Arial"/>
              </a:rPr>
              <a:t>Fifth Outline Level</a:t>
            </a:r>
            <a:endParaRPr b="0" lang="en-IN" sz="1800" spc="-1" strike="noStrike">
              <a:latin typeface="Arial"/>
            </a:endParaRPr>
          </a:p>
          <a:p>
            <a:pPr lvl="5" marL="2592000" indent="-216000">
              <a:spcBef>
                <a:spcPts val="283"/>
              </a:spcBef>
              <a:buClr>
                <a:srgbClr val="000000"/>
              </a:buClr>
              <a:buSzPct val="45000"/>
              <a:buFont typeface="Wingdings" charset="2"/>
              <a:buChar char=""/>
            </a:pPr>
            <a:r>
              <a:rPr b="0" lang="en-IN" sz="1800" spc="-1" strike="noStrike">
                <a:latin typeface="Arial"/>
              </a:rPr>
              <a:t>Sixth Outline Level</a:t>
            </a:r>
            <a:endParaRPr b="0" lang="en-IN" sz="1800" spc="-1" strike="noStrike">
              <a:latin typeface="Arial"/>
            </a:endParaRPr>
          </a:p>
          <a:p>
            <a:pPr lvl="6" marL="3024000" indent="-216000">
              <a:spcBef>
                <a:spcPts val="283"/>
              </a:spcBef>
              <a:buClr>
                <a:srgbClr val="000000"/>
              </a:buClr>
              <a:buSzPct val="45000"/>
              <a:buFont typeface="Wingdings" charset="2"/>
              <a:buChar char=""/>
            </a:pPr>
            <a:r>
              <a:rPr b="0" lang="en-IN" sz="1800" spc="-1" strike="noStrike">
                <a:latin typeface="Arial"/>
              </a:rPr>
              <a:t>Seventh Outline Level</a:t>
            </a:r>
            <a:endParaRPr b="0" lang="en-IN"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77" name="PlaceHolder 1"/>
          <p:cNvSpPr>
            <a:spLocks noGrp="1"/>
          </p:cNvSpPr>
          <p:nvPr>
            <p:ph type="title"/>
          </p:nvPr>
        </p:nvSpPr>
        <p:spPr>
          <a:xfrm>
            <a:off x="457200" y="205200"/>
            <a:ext cx="8229240" cy="858600"/>
          </a:xfrm>
          <a:prstGeom prst="rect">
            <a:avLst/>
          </a:prstGeom>
        </p:spPr>
        <p:txBody>
          <a:bodyPr lIns="0" rIns="0" tIns="0" bIns="0" anchor="ctr">
            <a:noAutofit/>
          </a:bodyPr>
          <a:p>
            <a:pPr algn="ctr"/>
            <a:r>
              <a:rPr b="0" lang="en-IN" sz="4400" spc="-1" strike="noStrike">
                <a:latin typeface="Arial"/>
              </a:rPr>
              <a:t>Click to edit the title text format</a:t>
            </a:r>
            <a:endParaRPr b="0" lang="en-IN" sz="4400" spc="-1" strike="noStrike">
              <a:latin typeface="Arial"/>
            </a:endParaRPr>
          </a:p>
        </p:txBody>
      </p:sp>
      <p:sp>
        <p:nvSpPr>
          <p:cNvPr id="78" name="PlaceHolder 2"/>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0.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xml.rels><?xml version="1.0" encoding="UTF-8"?>
<Relationships xmlns="http://schemas.openxmlformats.org/package/2006/relationships"><Relationship Id="rId1" Type="http://schemas.openxmlformats.org/officeDocument/2006/relationships/hyperlink" Target="https://github.com/Atisha-Shaurya/GitAssignment_G2.git" TargetMode="External"/><Relationship Id="rId2"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2cc"/>
        </a:solidFill>
      </p:bgPr>
    </p:bg>
    <p:spTree>
      <p:nvGrpSpPr>
        <p:cNvPr id="1" name=""/>
        <p:cNvGrpSpPr/>
        <p:nvPr/>
      </p:nvGrpSpPr>
      <p:grpSpPr>
        <a:xfrm>
          <a:off x="0" y="0"/>
          <a:ext cx="0" cy="0"/>
          <a:chOff x="0" y="0"/>
          <a:chExt cx="0" cy="0"/>
        </a:xfrm>
      </p:grpSpPr>
      <p:sp>
        <p:nvSpPr>
          <p:cNvPr id="115" name="CustomShape 1"/>
          <p:cNvSpPr/>
          <p:nvPr/>
        </p:nvSpPr>
        <p:spPr>
          <a:xfrm>
            <a:off x="311760" y="461160"/>
            <a:ext cx="8519760" cy="1049400"/>
          </a:xfrm>
          <a:prstGeom prst="rect">
            <a:avLst/>
          </a:prstGeom>
          <a:noFill/>
          <a:ln>
            <a:noFill/>
          </a:ln>
        </p:spPr>
        <p:style>
          <a:lnRef idx="0"/>
          <a:fillRef idx="0"/>
          <a:effectRef idx="0"/>
          <a:fontRef idx="minor"/>
        </p:style>
        <p:txBody>
          <a:bodyPr lIns="90000" rIns="90000" tIns="91440" bIns="91440" anchor="b">
            <a:noAutofit/>
          </a:bodyPr>
          <a:p>
            <a:pPr algn="ctr">
              <a:lnSpc>
                <a:spcPct val="100000"/>
              </a:lnSpc>
              <a:tabLst>
                <a:tab algn="l" pos="0"/>
              </a:tabLst>
            </a:pPr>
            <a:r>
              <a:rPr b="0" lang="en" sz="5400" spc="-1" strike="noStrike">
                <a:solidFill>
                  <a:srgbClr val="ff5722"/>
                </a:solidFill>
                <a:latin typeface="Alfa Slab One"/>
                <a:ea typeface="Alfa Slab One"/>
              </a:rPr>
              <a:t>Git Group Assignment</a:t>
            </a:r>
            <a:endParaRPr b="0" lang="en-IN" sz="5400" spc="-1" strike="noStrike">
              <a:latin typeface="Arial"/>
            </a:endParaRPr>
          </a:p>
        </p:txBody>
      </p:sp>
      <p:sp>
        <p:nvSpPr>
          <p:cNvPr id="116" name="CustomShape 2"/>
          <p:cNvSpPr/>
          <p:nvPr/>
        </p:nvSpPr>
        <p:spPr>
          <a:xfrm>
            <a:off x="311760" y="2079360"/>
            <a:ext cx="8519760" cy="1371960"/>
          </a:xfrm>
          <a:prstGeom prst="rect">
            <a:avLst/>
          </a:prstGeom>
          <a:noFill/>
          <a:ln>
            <a:noFill/>
          </a:ln>
        </p:spPr>
        <p:style>
          <a:lnRef idx="0"/>
          <a:fillRef idx="0"/>
          <a:effectRef idx="0"/>
          <a:fontRef idx="minor"/>
        </p:style>
        <p:txBody>
          <a:bodyPr lIns="90000" rIns="90000" tIns="91440" bIns="91440">
            <a:noAutofit/>
          </a:bodyPr>
          <a:p>
            <a:pPr algn="ctr">
              <a:lnSpc>
                <a:spcPct val="100000"/>
              </a:lnSpc>
              <a:tabLst>
                <a:tab algn="l" pos="0"/>
              </a:tabLst>
            </a:pPr>
            <a:r>
              <a:rPr b="0" lang="en" sz="2400" spc="-1" strike="noStrike">
                <a:solidFill>
                  <a:srgbClr val="666666"/>
                </a:solidFill>
                <a:latin typeface="Proxima Nova"/>
                <a:ea typeface="Proxima Nova"/>
              </a:rPr>
              <a:t>Group 2</a:t>
            </a:r>
            <a:endParaRPr b="0" lang="en-IN" sz="2400" spc="-1" strike="noStrike">
              <a:latin typeface="Arial"/>
            </a:endParaRPr>
          </a:p>
          <a:p>
            <a:pPr algn="ctr">
              <a:lnSpc>
                <a:spcPct val="100000"/>
              </a:lnSpc>
              <a:tabLst>
                <a:tab algn="l" pos="0"/>
              </a:tabLst>
            </a:pPr>
            <a:endParaRPr b="0" lang="en-IN" sz="2400" spc="-1" strike="noStrike">
              <a:latin typeface="Arial"/>
            </a:endParaRPr>
          </a:p>
          <a:p>
            <a:pPr algn="ctr">
              <a:lnSpc>
                <a:spcPct val="100000"/>
              </a:lnSpc>
              <a:tabLst>
                <a:tab algn="l" pos="0"/>
              </a:tabLst>
            </a:pPr>
            <a:r>
              <a:rPr b="0" lang="en" sz="2400" spc="-1" strike="noStrike">
                <a:solidFill>
                  <a:srgbClr val="666666"/>
                </a:solidFill>
                <a:latin typeface="Proxima Nova"/>
                <a:ea typeface="Proxima Nova"/>
              </a:rPr>
              <a:t>Topic - Git reset</a:t>
            </a:r>
            <a:endParaRPr b="0" lang="en-IN" sz="24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 name="CustomShape 1"/>
          <p:cNvSpPr/>
          <p:nvPr/>
        </p:nvSpPr>
        <p:spPr>
          <a:xfrm>
            <a:off x="119880" y="75600"/>
            <a:ext cx="8519760" cy="572040"/>
          </a:xfrm>
          <a:prstGeom prst="rect">
            <a:avLst/>
          </a:prstGeom>
          <a:noFill/>
          <a:ln>
            <a:noFill/>
          </a:ln>
        </p:spPr>
        <p:style>
          <a:lnRef idx="0"/>
          <a:fillRef idx="0"/>
          <a:effectRef idx="0"/>
          <a:fontRef idx="minor"/>
        </p:style>
        <p:txBody>
          <a:bodyPr lIns="90000" rIns="90000" tIns="91440" bIns="91440">
            <a:noAutofit/>
          </a:bodyPr>
          <a:p>
            <a:pPr>
              <a:lnSpc>
                <a:spcPct val="100000"/>
              </a:lnSpc>
              <a:tabLst>
                <a:tab algn="l" pos="0"/>
              </a:tabLst>
            </a:pPr>
            <a:r>
              <a:rPr b="0" lang="en" sz="3000" spc="-1" strike="noStrike">
                <a:solidFill>
                  <a:srgbClr val="ff5722"/>
                </a:solidFill>
                <a:latin typeface="Alfa Slab One"/>
                <a:ea typeface="Alfa Slab One"/>
              </a:rPr>
              <a:t>Example of reset mixed command</a:t>
            </a:r>
            <a:endParaRPr b="0" lang="en-IN" sz="3000" spc="-1" strike="noStrike">
              <a:latin typeface="Arial"/>
            </a:endParaRPr>
          </a:p>
        </p:txBody>
      </p:sp>
      <p:sp>
        <p:nvSpPr>
          <p:cNvPr id="139" name="CustomShape 2"/>
          <p:cNvSpPr/>
          <p:nvPr/>
        </p:nvSpPr>
        <p:spPr>
          <a:xfrm>
            <a:off x="180000" y="687960"/>
            <a:ext cx="6083640" cy="895680"/>
          </a:xfrm>
          <a:prstGeom prst="rect">
            <a:avLst/>
          </a:prstGeom>
          <a:noFill/>
          <a:ln>
            <a:noFill/>
          </a:ln>
        </p:spPr>
        <p:style>
          <a:lnRef idx="0"/>
          <a:fillRef idx="0"/>
          <a:effectRef idx="0"/>
          <a:fontRef idx="minor"/>
        </p:style>
        <p:txBody>
          <a:bodyPr lIns="90000" rIns="90000" tIns="91440" bIns="91440">
            <a:noAutofit/>
          </a:bodyPr>
          <a:p>
            <a:pPr algn="just">
              <a:lnSpc>
                <a:spcPct val="115000"/>
              </a:lnSpc>
              <a:tabLst>
                <a:tab algn="l" pos="0"/>
              </a:tabLst>
            </a:pPr>
            <a:r>
              <a:rPr b="0" lang="en" sz="1400" spc="-1" strike="noStrike">
                <a:solidFill>
                  <a:srgbClr val="000000"/>
                </a:solidFill>
                <a:latin typeface="Times New Roman"/>
                <a:ea typeface="Times New Roman"/>
              </a:rPr>
              <a:t>Generally, the reset mixed mode performs the below operations:</a:t>
            </a:r>
            <a:endParaRPr b="0" lang="en-IN" sz="1400" spc="-1" strike="noStrike">
              <a:latin typeface="Arial"/>
            </a:endParaRPr>
          </a:p>
          <a:p>
            <a:pPr marL="216000" indent="-215640" algn="just">
              <a:lnSpc>
                <a:spcPct val="115000"/>
              </a:lnSpc>
              <a:buClr>
                <a:srgbClr val="000000"/>
              </a:buClr>
              <a:buSzPct val="45000"/>
              <a:buFont typeface="Wingdings" charset="2"/>
              <a:buChar char=""/>
              <a:tabLst>
                <a:tab algn="l" pos="0"/>
              </a:tabLst>
            </a:pPr>
            <a:r>
              <a:rPr b="0" lang="en" sz="1400" spc="-1" strike="noStrike">
                <a:solidFill>
                  <a:srgbClr val="000000"/>
                </a:solidFill>
                <a:latin typeface="Times New Roman"/>
                <a:ea typeface="Times New Roman"/>
              </a:rPr>
              <a:t>It will move the HEAD pointer</a:t>
            </a:r>
            <a:endParaRPr b="0" lang="en-IN" sz="1400" spc="-1" strike="noStrike">
              <a:latin typeface="Arial"/>
            </a:endParaRPr>
          </a:p>
          <a:p>
            <a:pPr marL="216000" indent="-215640" algn="just">
              <a:lnSpc>
                <a:spcPct val="115000"/>
              </a:lnSpc>
              <a:buClr>
                <a:srgbClr val="000000"/>
              </a:buClr>
              <a:buSzPct val="45000"/>
              <a:buFont typeface="Wingdings" charset="2"/>
              <a:buChar char=""/>
              <a:tabLst>
                <a:tab algn="l" pos="0"/>
              </a:tabLst>
            </a:pPr>
            <a:r>
              <a:rPr b="0" lang="en" sz="1400" spc="-1" strike="noStrike">
                <a:solidFill>
                  <a:srgbClr val="000000"/>
                </a:solidFill>
                <a:latin typeface="Times New Roman"/>
                <a:ea typeface="Times New Roman"/>
              </a:rPr>
              <a:t>It will update the Staging Area with the content that the HEAD is pointing to.</a:t>
            </a:r>
            <a:endParaRPr b="0" lang="en-IN" sz="1400" spc="-1" strike="noStrike">
              <a:latin typeface="Arial"/>
            </a:endParaRPr>
          </a:p>
          <a:p>
            <a:pPr>
              <a:lnSpc>
                <a:spcPct val="115000"/>
              </a:lnSpc>
              <a:spcBef>
                <a:spcPts val="1599"/>
              </a:spcBef>
              <a:tabLst>
                <a:tab algn="l" pos="0"/>
              </a:tabLst>
            </a:pPr>
            <a:endParaRPr b="0" lang="en-IN" sz="1400" spc="-1" strike="noStrike">
              <a:latin typeface="Arial"/>
            </a:endParaRPr>
          </a:p>
          <a:p>
            <a:pPr>
              <a:lnSpc>
                <a:spcPct val="115000"/>
              </a:lnSpc>
              <a:spcBef>
                <a:spcPts val="1599"/>
              </a:spcBef>
              <a:spcAft>
                <a:spcPts val="1599"/>
              </a:spcAft>
              <a:tabLst>
                <a:tab algn="l" pos="0"/>
              </a:tabLst>
            </a:pPr>
            <a:endParaRPr b="0" lang="en-IN" sz="1400" spc="-1" strike="noStrike">
              <a:latin typeface="Arial"/>
            </a:endParaRPr>
          </a:p>
        </p:txBody>
      </p:sp>
      <p:sp>
        <p:nvSpPr>
          <p:cNvPr id="140" name="CustomShape 3"/>
          <p:cNvSpPr/>
          <p:nvPr/>
        </p:nvSpPr>
        <p:spPr>
          <a:xfrm>
            <a:off x="1728000" y="2736000"/>
            <a:ext cx="3383640" cy="359640"/>
          </a:xfrm>
          <a:prstGeom prst="rect">
            <a:avLst/>
          </a:prstGeom>
          <a:noFill/>
          <a:ln>
            <a:solidFill>
              <a:srgbClr val="ff0000"/>
            </a:solidFill>
          </a:ln>
        </p:spPr>
        <p:style>
          <a:lnRef idx="0"/>
          <a:fillRef idx="0"/>
          <a:effectRef idx="0"/>
          <a:fontRef idx="minor"/>
        </p:style>
      </p:sp>
      <p:pic>
        <p:nvPicPr>
          <p:cNvPr id="141" name="" descr=""/>
          <p:cNvPicPr/>
          <p:nvPr/>
        </p:nvPicPr>
        <p:blipFill>
          <a:blip r:embed="rId1"/>
          <a:srcRect l="8041" t="9218" r="38410" b="29144"/>
          <a:stretch/>
        </p:blipFill>
        <p:spPr>
          <a:xfrm>
            <a:off x="1629720" y="1741320"/>
            <a:ext cx="5111640" cy="3307680"/>
          </a:xfrm>
          <a:prstGeom prst="rect">
            <a:avLst/>
          </a:prstGeom>
          <a:ln>
            <a:noFill/>
          </a:ln>
        </p:spPr>
      </p:pic>
      <p:sp>
        <p:nvSpPr>
          <p:cNvPr id="142" name="CustomShape 4"/>
          <p:cNvSpPr/>
          <p:nvPr/>
        </p:nvSpPr>
        <p:spPr>
          <a:xfrm>
            <a:off x="1629720" y="3168000"/>
            <a:ext cx="3409920" cy="359640"/>
          </a:xfrm>
          <a:prstGeom prst="rect">
            <a:avLst/>
          </a:prstGeom>
          <a:noFill/>
          <a:ln>
            <a:solidFill>
              <a:srgbClr val="ff0000"/>
            </a:solidFill>
          </a:ln>
        </p:spPr>
        <p:style>
          <a:lnRef idx="0"/>
          <a:fillRef idx="0"/>
          <a:effectRef idx="0"/>
          <a:fontRef idx="minor"/>
        </p:style>
      </p:sp>
      <p:sp>
        <p:nvSpPr>
          <p:cNvPr id="143" name="CustomShape 5"/>
          <p:cNvSpPr/>
          <p:nvPr/>
        </p:nvSpPr>
        <p:spPr>
          <a:xfrm>
            <a:off x="1656000" y="2665440"/>
            <a:ext cx="3455640" cy="431640"/>
          </a:xfrm>
          <a:prstGeom prst="rect">
            <a:avLst/>
          </a:prstGeom>
          <a:noFill/>
          <a:ln>
            <a:solidFill>
              <a:srgbClr val="ff0000"/>
            </a:solidFill>
          </a:ln>
        </p:spPr>
        <p:style>
          <a:lnRef idx="0"/>
          <a:fillRef idx="0"/>
          <a:effectRef idx="0"/>
          <a:fontRef idx="minor"/>
        </p:style>
      </p:sp>
      <p:sp>
        <p:nvSpPr>
          <p:cNvPr id="144" name="CustomShape 6"/>
          <p:cNvSpPr/>
          <p:nvPr/>
        </p:nvSpPr>
        <p:spPr>
          <a:xfrm>
            <a:off x="1629720" y="4176000"/>
            <a:ext cx="4633920" cy="575640"/>
          </a:xfrm>
          <a:prstGeom prst="rect">
            <a:avLst/>
          </a:prstGeom>
          <a:noFill/>
          <a:ln>
            <a:solidFill>
              <a:srgbClr val="00a933"/>
            </a:solid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5" name="CustomShape 1"/>
          <p:cNvSpPr/>
          <p:nvPr/>
        </p:nvSpPr>
        <p:spPr>
          <a:xfrm>
            <a:off x="311760" y="444960"/>
            <a:ext cx="8519760" cy="572040"/>
          </a:xfrm>
          <a:prstGeom prst="rect">
            <a:avLst/>
          </a:prstGeom>
          <a:noFill/>
          <a:ln>
            <a:noFill/>
          </a:ln>
        </p:spPr>
        <p:style>
          <a:lnRef idx="0"/>
          <a:fillRef idx="0"/>
          <a:effectRef idx="0"/>
          <a:fontRef idx="minor"/>
        </p:style>
        <p:txBody>
          <a:bodyPr lIns="90000" rIns="90000" tIns="91440" bIns="91440">
            <a:noAutofit/>
          </a:bodyPr>
          <a:p>
            <a:pPr>
              <a:lnSpc>
                <a:spcPct val="100000"/>
              </a:lnSpc>
              <a:tabLst>
                <a:tab algn="l" pos="0"/>
              </a:tabLst>
            </a:pPr>
            <a:r>
              <a:rPr b="0" lang="en" sz="3000" spc="-1" strike="noStrike">
                <a:solidFill>
                  <a:srgbClr val="ff5722"/>
                </a:solidFill>
                <a:latin typeface="Alfa Slab One"/>
                <a:ea typeface="Alfa Slab One"/>
              </a:rPr>
              <a:t>Git Reset Hard </a:t>
            </a:r>
            <a:br/>
            <a:endParaRPr b="0" lang="en-IN" sz="3000" spc="-1" strike="noStrike">
              <a:latin typeface="Arial"/>
            </a:endParaRPr>
          </a:p>
        </p:txBody>
      </p:sp>
      <p:sp>
        <p:nvSpPr>
          <p:cNvPr id="146" name="CustomShape 2"/>
          <p:cNvSpPr/>
          <p:nvPr/>
        </p:nvSpPr>
        <p:spPr>
          <a:xfrm>
            <a:off x="583560" y="1335600"/>
            <a:ext cx="8237160" cy="3415680"/>
          </a:xfrm>
          <a:prstGeom prst="rect">
            <a:avLst/>
          </a:prstGeom>
          <a:solidFill>
            <a:srgbClr val="ffffff"/>
          </a:solidFill>
          <a:ln w="9360">
            <a:solidFill>
              <a:srgbClr val="b7b7b7"/>
            </a:solidFill>
            <a:round/>
          </a:ln>
        </p:spPr>
        <p:style>
          <a:lnRef idx="0"/>
          <a:fillRef idx="0"/>
          <a:effectRef idx="0"/>
          <a:fontRef idx="minor"/>
        </p:style>
        <p:txBody>
          <a:bodyPr lIns="90000" rIns="90000" tIns="91440" bIns="91440">
            <a:noAutofit/>
          </a:bodyPr>
          <a:p>
            <a:pPr algn="just">
              <a:lnSpc>
                <a:spcPct val="115000"/>
              </a:lnSpc>
            </a:pPr>
            <a:r>
              <a:rPr b="0" lang="en" sz="1400" spc="-1" strike="noStrike">
                <a:solidFill>
                  <a:srgbClr val="000000"/>
                </a:solidFill>
                <a:latin typeface="Times New Roman"/>
                <a:ea typeface="Times New Roman"/>
              </a:rPr>
              <a:t>It will first move the Head and update the index with the contents of the commits. It is the most direct, unsafe, and frequently used option. The --hard option changes the Commit History, and ref pointers are updated to the specified commit. Then, the Staging Index and Working Directory need to reset to match that of the specified commit. Any previously pending commits to the Staging Index and the Working Directory gets reset to match Commit Tree. It means any awaiting work will be lost.</a:t>
            </a:r>
            <a:endParaRPr b="0" lang="en-IN" sz="1400" spc="-1" strike="noStrike">
              <a:latin typeface="Arial"/>
            </a:endParaRPr>
          </a:p>
          <a:p>
            <a:pPr algn="just">
              <a:lnSpc>
                <a:spcPct val="115000"/>
              </a:lnSpc>
            </a:pPr>
            <a:endParaRPr b="0" lang="en-IN" sz="1400" spc="-1" strike="noStrike">
              <a:latin typeface="Arial"/>
            </a:endParaRPr>
          </a:p>
          <a:p>
            <a:pPr algn="just">
              <a:lnSpc>
                <a:spcPct val="115000"/>
              </a:lnSpc>
            </a:pPr>
            <a:r>
              <a:rPr b="0" lang="en" sz="1400" spc="-1" strike="noStrike">
                <a:solidFill>
                  <a:srgbClr val="000000"/>
                </a:solidFill>
                <a:latin typeface="Times New Roman"/>
                <a:ea typeface="Times New Roman"/>
              </a:rPr>
              <a:t>Command for Git Reset Hard is:</a:t>
            </a:r>
            <a:endParaRPr b="0" lang="en-IN" sz="1400" spc="-1" strike="noStrike">
              <a:latin typeface="Arial"/>
            </a:endParaRPr>
          </a:p>
          <a:p>
            <a:pPr algn="just">
              <a:lnSpc>
                <a:spcPct val="115000"/>
              </a:lnSpc>
            </a:pPr>
            <a:r>
              <a:rPr b="0" lang="en" sz="1400" spc="-1" strike="noStrike">
                <a:solidFill>
                  <a:srgbClr val="000000"/>
                </a:solidFill>
                <a:latin typeface="Times New Roman"/>
                <a:ea typeface="Times New Roman"/>
              </a:rPr>
              <a:t> </a:t>
            </a:r>
            <a:r>
              <a:rPr b="1" lang="en" sz="1400" spc="-1" strike="noStrike">
                <a:solidFill>
                  <a:srgbClr val="000000"/>
                </a:solidFill>
                <a:latin typeface="Times New Roman"/>
                <a:ea typeface="Times New Roman"/>
              </a:rPr>
              <a:t>$ git reset --hard</a:t>
            </a:r>
            <a:endParaRPr b="0" lang="en-IN" sz="1400" spc="-1" strike="noStrike">
              <a:latin typeface="Arial"/>
            </a:endParaRPr>
          </a:p>
          <a:p>
            <a:pPr algn="just">
              <a:lnSpc>
                <a:spcPct val="115000"/>
              </a:lnSpc>
            </a:pPr>
            <a:endParaRPr b="0" lang="en-IN" sz="1400" spc="-1" strike="noStrike">
              <a:latin typeface="Arial"/>
            </a:endParaRPr>
          </a:p>
          <a:p>
            <a:pPr algn="just">
              <a:lnSpc>
                <a:spcPct val="115000"/>
              </a:lnSpc>
            </a:pPr>
            <a:endParaRPr b="0" lang="en-IN" sz="14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7" name="CustomShape 1"/>
          <p:cNvSpPr/>
          <p:nvPr/>
        </p:nvSpPr>
        <p:spPr>
          <a:xfrm>
            <a:off x="119880" y="62640"/>
            <a:ext cx="8519760" cy="572040"/>
          </a:xfrm>
          <a:prstGeom prst="rect">
            <a:avLst/>
          </a:prstGeom>
          <a:noFill/>
          <a:ln>
            <a:noFill/>
          </a:ln>
        </p:spPr>
        <p:style>
          <a:lnRef idx="0"/>
          <a:fillRef idx="0"/>
          <a:effectRef idx="0"/>
          <a:fontRef idx="minor"/>
        </p:style>
        <p:txBody>
          <a:bodyPr lIns="90000" rIns="90000" tIns="91440" bIns="91440">
            <a:noAutofit/>
          </a:bodyPr>
          <a:p>
            <a:pPr>
              <a:lnSpc>
                <a:spcPct val="100000"/>
              </a:lnSpc>
              <a:tabLst>
                <a:tab algn="l" pos="0"/>
              </a:tabLst>
            </a:pPr>
            <a:r>
              <a:rPr b="0" lang="en" sz="3000" spc="-1" strike="noStrike">
                <a:solidFill>
                  <a:srgbClr val="ff5722"/>
                </a:solidFill>
                <a:latin typeface="Alfa Slab One"/>
                <a:ea typeface="Alfa Slab One"/>
              </a:rPr>
              <a:t>Example of reset hard command</a:t>
            </a:r>
            <a:endParaRPr b="0" lang="en-IN" sz="3000" spc="-1" strike="noStrike">
              <a:latin typeface="Arial"/>
            </a:endParaRPr>
          </a:p>
        </p:txBody>
      </p:sp>
      <p:sp>
        <p:nvSpPr>
          <p:cNvPr id="148" name="CustomShape 2"/>
          <p:cNvSpPr/>
          <p:nvPr/>
        </p:nvSpPr>
        <p:spPr>
          <a:xfrm>
            <a:off x="180000" y="4176000"/>
            <a:ext cx="8819640" cy="967320"/>
          </a:xfrm>
          <a:prstGeom prst="rect">
            <a:avLst/>
          </a:prstGeom>
          <a:noFill/>
          <a:ln>
            <a:noFill/>
          </a:ln>
        </p:spPr>
        <p:style>
          <a:lnRef idx="0"/>
          <a:fillRef idx="0"/>
          <a:effectRef idx="0"/>
          <a:fontRef idx="minor"/>
        </p:style>
        <p:txBody>
          <a:bodyPr lIns="90000" rIns="90000" tIns="91440" bIns="91440">
            <a:noAutofit/>
          </a:bodyPr>
          <a:p>
            <a:pPr algn="just">
              <a:lnSpc>
                <a:spcPct val="115000"/>
              </a:lnSpc>
              <a:tabLst>
                <a:tab algn="l" pos="0"/>
              </a:tabLst>
            </a:pPr>
            <a:r>
              <a:rPr b="0" lang="en" sz="1400" spc="-1" strike="noStrike">
                <a:solidFill>
                  <a:srgbClr val="000000"/>
                </a:solidFill>
                <a:latin typeface="Times New Roman"/>
                <a:ea typeface="Times New Roman"/>
              </a:rPr>
              <a:t>In the above output, I have added a file named </a:t>
            </a:r>
            <a:r>
              <a:rPr b="1" lang="en" sz="1400" spc="-1" strike="noStrike">
                <a:solidFill>
                  <a:srgbClr val="000000"/>
                </a:solidFill>
                <a:latin typeface="Times New Roman"/>
                <a:ea typeface="Times New Roman"/>
              </a:rPr>
              <a:t>anuj.txt</a:t>
            </a:r>
            <a:r>
              <a:rPr b="0" lang="en" sz="1400" spc="-1" strike="noStrike">
                <a:solidFill>
                  <a:srgbClr val="000000"/>
                </a:solidFill>
                <a:latin typeface="Times New Roman"/>
                <a:ea typeface="Times New Roman"/>
              </a:rPr>
              <a:t>. I have checked the status of the repository. We can see that the current head position yet not changed because I have not committed the changes. Now, I am going to perform the reset --hard option.</a:t>
            </a:r>
            <a:endParaRPr b="0" lang="en-IN" sz="1400" spc="-1" strike="noStrike">
              <a:latin typeface="Arial"/>
            </a:endParaRPr>
          </a:p>
          <a:p>
            <a:pPr>
              <a:lnSpc>
                <a:spcPct val="115000"/>
              </a:lnSpc>
              <a:spcBef>
                <a:spcPts val="1599"/>
              </a:spcBef>
              <a:tabLst>
                <a:tab algn="l" pos="0"/>
              </a:tabLst>
            </a:pPr>
            <a:endParaRPr b="0" lang="en-IN" sz="1400" spc="-1" strike="noStrike">
              <a:latin typeface="Arial"/>
            </a:endParaRPr>
          </a:p>
          <a:p>
            <a:pPr>
              <a:lnSpc>
                <a:spcPct val="115000"/>
              </a:lnSpc>
              <a:spcBef>
                <a:spcPts val="1599"/>
              </a:spcBef>
              <a:spcAft>
                <a:spcPts val="1599"/>
              </a:spcAft>
              <a:tabLst>
                <a:tab algn="l" pos="0"/>
              </a:tabLst>
            </a:pPr>
            <a:endParaRPr b="0" lang="en-IN" sz="1400" spc="-1" strike="noStrike">
              <a:latin typeface="Arial"/>
            </a:endParaRPr>
          </a:p>
        </p:txBody>
      </p:sp>
      <p:pic>
        <p:nvPicPr>
          <p:cNvPr id="149" name="" descr=""/>
          <p:cNvPicPr/>
          <p:nvPr/>
        </p:nvPicPr>
        <p:blipFill>
          <a:blip r:embed="rId1"/>
          <a:srcRect l="8041" t="9218" r="35258" b="19341"/>
          <a:stretch/>
        </p:blipFill>
        <p:spPr>
          <a:xfrm>
            <a:off x="1800000" y="576360"/>
            <a:ext cx="5183280" cy="3671280"/>
          </a:xfrm>
          <a:prstGeom prst="rect">
            <a:avLst/>
          </a:prstGeom>
          <a:ln>
            <a:noFill/>
          </a:ln>
        </p:spPr>
      </p:pic>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0" name="CustomShape 1"/>
          <p:cNvSpPr/>
          <p:nvPr/>
        </p:nvSpPr>
        <p:spPr>
          <a:xfrm>
            <a:off x="180000" y="4176000"/>
            <a:ext cx="8819640" cy="967320"/>
          </a:xfrm>
          <a:prstGeom prst="rect">
            <a:avLst/>
          </a:prstGeom>
          <a:noFill/>
          <a:ln>
            <a:noFill/>
          </a:ln>
        </p:spPr>
        <p:style>
          <a:lnRef idx="0"/>
          <a:fillRef idx="0"/>
          <a:effectRef idx="0"/>
          <a:fontRef idx="minor"/>
        </p:style>
        <p:txBody>
          <a:bodyPr lIns="90000" rIns="90000" tIns="91440" bIns="91440">
            <a:noAutofit/>
          </a:bodyPr>
          <a:p>
            <a:pPr algn="just">
              <a:lnSpc>
                <a:spcPct val="115000"/>
              </a:lnSpc>
              <a:tabLst>
                <a:tab algn="l" pos="0"/>
              </a:tabLst>
            </a:pPr>
            <a:r>
              <a:rPr b="0" lang="en" sz="1400" spc="-1" strike="noStrike">
                <a:solidFill>
                  <a:srgbClr val="000000"/>
                </a:solidFill>
                <a:latin typeface="Times New Roman"/>
                <a:ea typeface="Times New Roman"/>
              </a:rPr>
              <a:t>The above output is displaying the status of the repository after the hard reset. We can see there is nothing to commit in my repository because all the changes removed by the reset hard option to match the status of the current Head with the previous one. So the file </a:t>
            </a:r>
            <a:r>
              <a:rPr b="1" lang="en" sz="1400" spc="-1" strike="noStrike">
                <a:solidFill>
                  <a:srgbClr val="000000"/>
                </a:solidFill>
                <a:latin typeface="Times New Roman"/>
                <a:ea typeface="Times New Roman"/>
              </a:rPr>
              <a:t>anuj.txt</a:t>
            </a:r>
            <a:r>
              <a:rPr b="0" lang="en" sz="1400" spc="-1" strike="noStrike">
                <a:solidFill>
                  <a:srgbClr val="000000"/>
                </a:solidFill>
                <a:latin typeface="Times New Roman"/>
                <a:ea typeface="Times New Roman"/>
              </a:rPr>
              <a:t> has been removed from the repository</a:t>
            </a:r>
            <a:endParaRPr b="0" lang="en-IN" sz="1400" spc="-1" strike="noStrike">
              <a:latin typeface="Arial"/>
            </a:endParaRPr>
          </a:p>
          <a:p>
            <a:pPr>
              <a:lnSpc>
                <a:spcPct val="115000"/>
              </a:lnSpc>
              <a:spcBef>
                <a:spcPts val="1599"/>
              </a:spcBef>
              <a:tabLst>
                <a:tab algn="l" pos="0"/>
              </a:tabLst>
            </a:pPr>
            <a:endParaRPr b="0" lang="en-IN" sz="1400" spc="-1" strike="noStrike">
              <a:latin typeface="Arial"/>
            </a:endParaRPr>
          </a:p>
          <a:p>
            <a:pPr>
              <a:lnSpc>
                <a:spcPct val="115000"/>
              </a:lnSpc>
              <a:spcBef>
                <a:spcPts val="1599"/>
              </a:spcBef>
              <a:spcAft>
                <a:spcPts val="1599"/>
              </a:spcAft>
              <a:tabLst>
                <a:tab algn="l" pos="0"/>
              </a:tabLst>
            </a:pPr>
            <a:endParaRPr b="0" lang="en-IN" sz="1400" spc="-1" strike="noStrike">
              <a:latin typeface="Arial"/>
            </a:endParaRPr>
          </a:p>
        </p:txBody>
      </p:sp>
      <p:pic>
        <p:nvPicPr>
          <p:cNvPr id="151" name="" descr=""/>
          <p:cNvPicPr/>
          <p:nvPr/>
        </p:nvPicPr>
        <p:blipFill>
          <a:blip r:embed="rId1"/>
          <a:srcRect l="8041" t="9218" r="35258" b="20743"/>
          <a:stretch/>
        </p:blipFill>
        <p:spPr>
          <a:xfrm>
            <a:off x="1728000" y="288000"/>
            <a:ext cx="5183280" cy="3599280"/>
          </a:xfrm>
          <a:prstGeom prst="rect">
            <a:avLst/>
          </a:prstGeom>
          <a:ln>
            <a:noFill/>
          </a:ln>
        </p:spPr>
      </p:pic>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2" name="CustomShape 1"/>
          <p:cNvSpPr/>
          <p:nvPr/>
        </p:nvSpPr>
        <p:spPr>
          <a:xfrm>
            <a:off x="47880" y="444960"/>
            <a:ext cx="8519760" cy="572040"/>
          </a:xfrm>
          <a:prstGeom prst="rect">
            <a:avLst/>
          </a:prstGeom>
          <a:noFill/>
          <a:ln>
            <a:noFill/>
          </a:ln>
        </p:spPr>
        <p:style>
          <a:lnRef idx="0"/>
          <a:fillRef idx="0"/>
          <a:effectRef idx="0"/>
          <a:fontRef idx="minor"/>
        </p:style>
        <p:txBody>
          <a:bodyPr lIns="90000" rIns="90000" tIns="91440" bIns="91440">
            <a:noAutofit/>
          </a:bodyPr>
          <a:p>
            <a:pPr>
              <a:lnSpc>
                <a:spcPct val="100000"/>
              </a:lnSpc>
              <a:tabLst>
                <a:tab algn="l" pos="0"/>
              </a:tabLst>
            </a:pPr>
            <a:r>
              <a:rPr b="0" lang="en" sz="3000" spc="-1" strike="noStrike">
                <a:solidFill>
                  <a:srgbClr val="ff5722"/>
                </a:solidFill>
                <a:latin typeface="Alfa Slab One"/>
                <a:ea typeface="Alfa Slab One"/>
              </a:rPr>
              <a:t>	</a:t>
            </a:r>
            <a:r>
              <a:rPr b="0" lang="en" sz="3000" spc="-1" strike="noStrike">
                <a:solidFill>
                  <a:srgbClr val="ff5722"/>
                </a:solidFill>
                <a:latin typeface="Alfa Slab One"/>
                <a:ea typeface="Alfa Slab One"/>
              </a:rPr>
              <a:t>	</a:t>
            </a:r>
            <a:r>
              <a:rPr b="0" lang="en" sz="3000" spc="-1" strike="noStrike">
                <a:solidFill>
                  <a:srgbClr val="ff5722"/>
                </a:solidFill>
                <a:latin typeface="Alfa Slab One"/>
                <a:ea typeface="Alfa Slab One"/>
              </a:rPr>
              <a:t>	</a:t>
            </a:r>
            <a:r>
              <a:rPr b="0" lang="en" sz="3000" spc="-1" strike="noStrike">
                <a:solidFill>
                  <a:srgbClr val="ff5722"/>
                </a:solidFill>
                <a:latin typeface="Alfa Slab One"/>
                <a:ea typeface="Alfa Slab One"/>
              </a:rPr>
              <a:t>	</a:t>
            </a:r>
            <a:r>
              <a:rPr b="0" lang="en" sz="3000" spc="-1" strike="noStrike">
                <a:solidFill>
                  <a:srgbClr val="ff5722"/>
                </a:solidFill>
                <a:latin typeface="Alfa Slab One"/>
                <a:ea typeface="Alfa Slab One"/>
              </a:rPr>
              <a:t>	</a:t>
            </a:r>
            <a:r>
              <a:rPr b="0" lang="en" sz="3000" spc="-1" strike="noStrike">
                <a:solidFill>
                  <a:srgbClr val="ff5722"/>
                </a:solidFill>
                <a:latin typeface="Alfa Slab One"/>
                <a:ea typeface="Alfa Slab One"/>
              </a:rPr>
              <a:t>	</a:t>
            </a:r>
            <a:r>
              <a:rPr b="0" lang="en" sz="3000" spc="-1" strike="noStrike">
                <a:solidFill>
                  <a:srgbClr val="ff5722"/>
                </a:solidFill>
                <a:latin typeface="Alfa Slab One"/>
                <a:ea typeface="Alfa Slab One"/>
              </a:rPr>
              <a:t>	</a:t>
            </a:r>
            <a:r>
              <a:rPr b="0" lang="en" sz="3000" spc="-1" strike="noStrike">
                <a:solidFill>
                  <a:srgbClr val="ff5722"/>
                </a:solidFill>
                <a:latin typeface="Alfa Slab One"/>
                <a:ea typeface="Alfa Slab One"/>
              </a:rPr>
              <a:t>Git Reset</a:t>
            </a:r>
            <a:endParaRPr b="0" lang="en-IN" sz="3000" spc="-1" strike="noStrike">
              <a:latin typeface="Arial"/>
            </a:endParaRPr>
          </a:p>
        </p:txBody>
      </p:sp>
      <p:pic>
        <p:nvPicPr>
          <p:cNvPr id="153" name="" descr=""/>
          <p:cNvPicPr/>
          <p:nvPr/>
        </p:nvPicPr>
        <p:blipFill>
          <a:blip r:embed="rId1"/>
          <a:stretch/>
        </p:blipFill>
        <p:spPr>
          <a:xfrm>
            <a:off x="2103480" y="936000"/>
            <a:ext cx="4761720" cy="3809160"/>
          </a:xfrm>
          <a:prstGeom prst="rect">
            <a:avLst/>
          </a:prstGeom>
          <a:ln>
            <a:noFill/>
          </a:ln>
        </p:spPr>
      </p:pic>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4" name="CustomShape 1"/>
          <p:cNvSpPr/>
          <p:nvPr/>
        </p:nvSpPr>
        <p:spPr>
          <a:xfrm>
            <a:off x="338040" y="1040040"/>
            <a:ext cx="8519760" cy="2654280"/>
          </a:xfrm>
          <a:prstGeom prst="rect">
            <a:avLst/>
          </a:prstGeom>
          <a:noFill/>
          <a:ln>
            <a:noFill/>
          </a:ln>
        </p:spPr>
        <p:style>
          <a:lnRef idx="0"/>
          <a:fillRef idx="0"/>
          <a:effectRef idx="0"/>
          <a:fontRef idx="minor"/>
        </p:style>
        <p:txBody>
          <a:bodyPr lIns="0" rIns="0" tIns="0" bIns="0" anchor="ctr">
            <a:noAutofit/>
          </a:bodyPr>
          <a:p>
            <a:pPr algn="ctr">
              <a:lnSpc>
                <a:spcPct val="100000"/>
              </a:lnSpc>
            </a:pPr>
            <a:r>
              <a:rPr b="0" lang="en-IN" sz="5400" spc="-1" strike="noStrike">
                <a:latin typeface="Arial"/>
              </a:rPr>
              <a:t>THANK YOU !</a:t>
            </a:r>
            <a:endParaRPr b="0" lang="en-IN" sz="54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7" name="CustomShape 1"/>
          <p:cNvSpPr/>
          <p:nvPr/>
        </p:nvSpPr>
        <p:spPr>
          <a:xfrm>
            <a:off x="311760" y="444960"/>
            <a:ext cx="8519760" cy="572040"/>
          </a:xfrm>
          <a:prstGeom prst="rect">
            <a:avLst/>
          </a:prstGeom>
          <a:noFill/>
          <a:ln>
            <a:noFill/>
          </a:ln>
        </p:spPr>
        <p:style>
          <a:lnRef idx="0"/>
          <a:fillRef idx="0"/>
          <a:effectRef idx="0"/>
          <a:fontRef idx="minor"/>
        </p:style>
        <p:txBody>
          <a:bodyPr lIns="90000" rIns="90000" tIns="91440" bIns="91440">
            <a:noAutofit/>
          </a:bodyPr>
          <a:p>
            <a:pPr>
              <a:lnSpc>
                <a:spcPct val="100000"/>
              </a:lnSpc>
              <a:tabLst>
                <a:tab algn="l" pos="0"/>
              </a:tabLst>
            </a:pPr>
            <a:r>
              <a:rPr b="0" lang="en" sz="3000" spc="-1" strike="noStrike">
                <a:solidFill>
                  <a:srgbClr val="ff5722"/>
                </a:solidFill>
                <a:latin typeface="Alfa Slab One"/>
                <a:ea typeface="Alfa Slab One"/>
              </a:rPr>
              <a:t>Group Members</a:t>
            </a:r>
            <a:endParaRPr b="0" lang="en-IN" sz="3000" spc="-1" strike="noStrike">
              <a:latin typeface="Arial"/>
            </a:endParaRPr>
          </a:p>
        </p:txBody>
      </p:sp>
      <p:sp>
        <p:nvSpPr>
          <p:cNvPr id="118" name="CustomShape 2"/>
          <p:cNvSpPr/>
          <p:nvPr/>
        </p:nvSpPr>
        <p:spPr>
          <a:xfrm>
            <a:off x="311760" y="1376280"/>
            <a:ext cx="8519760" cy="3191760"/>
          </a:xfrm>
          <a:prstGeom prst="rect">
            <a:avLst/>
          </a:prstGeom>
          <a:noFill/>
          <a:ln>
            <a:noFill/>
          </a:ln>
        </p:spPr>
        <p:style>
          <a:lnRef idx="0"/>
          <a:fillRef idx="0"/>
          <a:effectRef idx="0"/>
          <a:fontRef idx="minor"/>
        </p:style>
        <p:txBody>
          <a:bodyPr lIns="90000" rIns="90000" tIns="91440" bIns="91440">
            <a:noAutofit/>
          </a:bodyPr>
          <a:p>
            <a:pPr>
              <a:lnSpc>
                <a:spcPct val="115000"/>
              </a:lnSpc>
              <a:tabLst>
                <a:tab algn="l" pos="0"/>
              </a:tabLst>
            </a:pPr>
            <a:r>
              <a:rPr b="0" lang="en" sz="1700" spc="-1" strike="noStrike">
                <a:solidFill>
                  <a:srgbClr val="000000"/>
                </a:solidFill>
                <a:latin typeface="Times New Roman"/>
                <a:ea typeface="Times New Roman"/>
              </a:rPr>
              <a:t>→ </a:t>
            </a:r>
            <a:r>
              <a:rPr b="0" lang="en" sz="1700" spc="-1" strike="noStrike">
                <a:solidFill>
                  <a:srgbClr val="000000"/>
                </a:solidFill>
                <a:latin typeface="Times New Roman"/>
                <a:ea typeface="Times New Roman"/>
              </a:rPr>
              <a:t>Aman Kumar</a:t>
            </a:r>
            <a:endParaRPr b="0" lang="en-IN" sz="1700" spc="-1" strike="noStrike">
              <a:latin typeface="Arial"/>
            </a:endParaRPr>
          </a:p>
          <a:p>
            <a:pPr>
              <a:lnSpc>
                <a:spcPct val="115000"/>
              </a:lnSpc>
              <a:spcBef>
                <a:spcPts val="1599"/>
              </a:spcBef>
              <a:tabLst>
                <a:tab algn="l" pos="0"/>
              </a:tabLst>
            </a:pPr>
            <a:r>
              <a:rPr b="0" lang="en" sz="1700" spc="-1" strike="noStrike">
                <a:solidFill>
                  <a:srgbClr val="000000"/>
                </a:solidFill>
                <a:latin typeface="Times New Roman"/>
                <a:ea typeface="Times New Roman"/>
              </a:rPr>
              <a:t>→ </a:t>
            </a:r>
            <a:r>
              <a:rPr b="0" lang="en" sz="1700" spc="-1" strike="noStrike">
                <a:solidFill>
                  <a:srgbClr val="000000"/>
                </a:solidFill>
                <a:latin typeface="Times New Roman"/>
                <a:ea typeface="Times New Roman"/>
              </a:rPr>
              <a:t>Anuj Tomar</a:t>
            </a:r>
            <a:endParaRPr b="0" lang="en-IN" sz="1700" spc="-1" strike="noStrike">
              <a:latin typeface="Arial"/>
            </a:endParaRPr>
          </a:p>
          <a:p>
            <a:pPr>
              <a:lnSpc>
                <a:spcPct val="115000"/>
              </a:lnSpc>
              <a:spcBef>
                <a:spcPts val="1599"/>
              </a:spcBef>
              <a:tabLst>
                <a:tab algn="l" pos="0"/>
              </a:tabLst>
            </a:pPr>
            <a:r>
              <a:rPr b="0" lang="en" sz="1700" spc="-1" strike="noStrike">
                <a:solidFill>
                  <a:srgbClr val="000000"/>
                </a:solidFill>
                <a:latin typeface="Times New Roman"/>
                <a:ea typeface="Times New Roman"/>
              </a:rPr>
              <a:t>→ </a:t>
            </a:r>
            <a:r>
              <a:rPr b="0" lang="en" sz="1700" spc="-1" strike="noStrike">
                <a:solidFill>
                  <a:srgbClr val="000000"/>
                </a:solidFill>
                <a:latin typeface="Times New Roman"/>
                <a:ea typeface="Times New Roman"/>
              </a:rPr>
              <a:t>Atisha Shaurya</a:t>
            </a:r>
            <a:endParaRPr b="0" lang="en-IN" sz="1700" spc="-1" strike="noStrike">
              <a:latin typeface="Arial"/>
            </a:endParaRPr>
          </a:p>
          <a:p>
            <a:pPr>
              <a:lnSpc>
                <a:spcPct val="115000"/>
              </a:lnSpc>
              <a:spcBef>
                <a:spcPts val="1599"/>
              </a:spcBef>
              <a:tabLst>
                <a:tab algn="l" pos="0"/>
              </a:tabLst>
            </a:pPr>
            <a:r>
              <a:rPr b="0" lang="en" sz="1700" spc="-1" strike="noStrike">
                <a:solidFill>
                  <a:srgbClr val="000000"/>
                </a:solidFill>
                <a:latin typeface="Times New Roman"/>
                <a:ea typeface="Times New Roman"/>
              </a:rPr>
              <a:t>→ </a:t>
            </a:r>
            <a:r>
              <a:rPr b="0" lang="en" sz="1700" spc="-1" strike="noStrike">
                <a:solidFill>
                  <a:srgbClr val="000000"/>
                </a:solidFill>
                <a:latin typeface="Times New Roman"/>
                <a:ea typeface="Times New Roman"/>
              </a:rPr>
              <a:t>Shubham Bagrodia</a:t>
            </a:r>
            <a:endParaRPr b="0" lang="en-IN" sz="1700" spc="-1" strike="noStrike">
              <a:latin typeface="Arial"/>
            </a:endParaRPr>
          </a:p>
          <a:p>
            <a:pPr>
              <a:lnSpc>
                <a:spcPct val="115000"/>
              </a:lnSpc>
              <a:spcBef>
                <a:spcPts val="1599"/>
              </a:spcBef>
              <a:tabLst>
                <a:tab algn="l" pos="0"/>
              </a:tabLst>
            </a:pPr>
            <a:endParaRPr b="0" lang="en-IN" sz="1700" spc="-1" strike="noStrike">
              <a:latin typeface="Arial"/>
            </a:endParaRPr>
          </a:p>
          <a:p>
            <a:pPr>
              <a:lnSpc>
                <a:spcPct val="115000"/>
              </a:lnSpc>
              <a:spcBef>
                <a:spcPts val="1984"/>
              </a:spcBef>
              <a:spcAft>
                <a:spcPts val="1587"/>
              </a:spcAft>
              <a:tabLst>
                <a:tab algn="l" pos="0"/>
              </a:tabLst>
            </a:pPr>
            <a:r>
              <a:rPr b="0" lang="en" sz="1700" spc="-1" strike="noStrike">
                <a:solidFill>
                  <a:srgbClr val="000000"/>
                </a:solidFill>
                <a:latin typeface="Times New Roman"/>
                <a:ea typeface="Times New Roman"/>
              </a:rPr>
              <a:t>Repo link:</a:t>
            </a:r>
            <a:r>
              <a:rPr b="0" lang="en" sz="1700" spc="-1" strike="noStrike">
                <a:solidFill>
                  <a:srgbClr val="666666"/>
                </a:solidFill>
                <a:latin typeface="Times New Roman"/>
                <a:ea typeface="Times New Roman"/>
              </a:rPr>
              <a:t> </a:t>
            </a:r>
            <a:r>
              <a:rPr b="0" lang="en" sz="1800" spc="-1" strike="noStrike" u="sng">
                <a:solidFill>
                  <a:srgbClr val="1c3aa9"/>
                </a:solidFill>
                <a:uFillTx/>
                <a:latin typeface="Proxima Nova"/>
                <a:ea typeface="Proxima Nova"/>
                <a:hlinkClick r:id="rId1"/>
              </a:rPr>
              <a:t>https://github.com/Atisha-Shaurya/GitAssignment_G2.git</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9" name="CustomShape 1"/>
          <p:cNvSpPr/>
          <p:nvPr/>
        </p:nvSpPr>
        <p:spPr>
          <a:xfrm>
            <a:off x="332280" y="407160"/>
            <a:ext cx="8413560" cy="417600"/>
          </a:xfrm>
          <a:prstGeom prst="rect">
            <a:avLst/>
          </a:prstGeom>
          <a:noFill/>
          <a:ln>
            <a:noFill/>
          </a:ln>
        </p:spPr>
        <p:style>
          <a:lnRef idx="0"/>
          <a:fillRef idx="0"/>
          <a:effectRef idx="0"/>
          <a:fontRef idx="minor"/>
        </p:style>
        <p:txBody>
          <a:bodyPr lIns="90000" rIns="90000" tIns="91440" bIns="91440">
            <a:noAutofit/>
          </a:bodyPr>
          <a:p>
            <a:pPr algn="ctr">
              <a:lnSpc>
                <a:spcPct val="100000"/>
              </a:lnSpc>
              <a:tabLst>
                <a:tab algn="l" pos="0"/>
              </a:tabLst>
            </a:pPr>
            <a:r>
              <a:rPr b="1" lang="en" sz="1400" spc="-1" strike="noStrike">
                <a:solidFill>
                  <a:srgbClr val="000000"/>
                </a:solidFill>
                <a:latin typeface="Times New Roman"/>
                <a:ea typeface="Times New Roman"/>
              </a:rPr>
              <a:t>Commit by all the Developers in the Github Repository.</a:t>
            </a:r>
            <a:endParaRPr b="0" lang="en-IN" sz="1400" spc="-1" strike="noStrike">
              <a:latin typeface="Arial"/>
            </a:endParaRPr>
          </a:p>
        </p:txBody>
      </p:sp>
      <p:pic>
        <p:nvPicPr>
          <p:cNvPr id="120" name="" descr=""/>
          <p:cNvPicPr/>
          <p:nvPr/>
        </p:nvPicPr>
        <p:blipFill>
          <a:blip r:embed="rId1"/>
          <a:srcRect l="6239" t="21083" r="1632" b="10285"/>
          <a:stretch/>
        </p:blipFill>
        <p:spPr>
          <a:xfrm>
            <a:off x="504360" y="936360"/>
            <a:ext cx="8423640" cy="3527640"/>
          </a:xfrm>
          <a:prstGeom prst="rect">
            <a:avLst/>
          </a:prstGeom>
          <a:ln>
            <a:noFill/>
          </a:ln>
        </p:spPr>
      </p:pic>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1" name="CustomShape 1"/>
          <p:cNvSpPr/>
          <p:nvPr/>
        </p:nvSpPr>
        <p:spPr>
          <a:xfrm>
            <a:off x="332280" y="407160"/>
            <a:ext cx="8413560" cy="417600"/>
          </a:xfrm>
          <a:prstGeom prst="rect">
            <a:avLst/>
          </a:prstGeom>
          <a:noFill/>
          <a:ln>
            <a:noFill/>
          </a:ln>
        </p:spPr>
        <p:style>
          <a:lnRef idx="0"/>
          <a:fillRef idx="0"/>
          <a:effectRef idx="0"/>
          <a:fontRef idx="minor"/>
        </p:style>
      </p:sp>
      <p:pic>
        <p:nvPicPr>
          <p:cNvPr id="122" name="" descr=""/>
          <p:cNvPicPr/>
          <p:nvPr/>
        </p:nvPicPr>
        <p:blipFill>
          <a:blip r:embed="rId1"/>
          <a:srcRect l="5451" t="22480" r="1632" b="13086"/>
          <a:stretch/>
        </p:blipFill>
        <p:spPr>
          <a:xfrm>
            <a:off x="144000" y="288000"/>
            <a:ext cx="8866080" cy="4032000"/>
          </a:xfrm>
          <a:prstGeom prst="rect">
            <a:avLst/>
          </a:prstGeom>
          <a:ln>
            <a:noFill/>
          </a:ln>
        </p:spPr>
      </p:pic>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3" name="CustomShape 1"/>
          <p:cNvSpPr/>
          <p:nvPr/>
        </p:nvSpPr>
        <p:spPr>
          <a:xfrm>
            <a:off x="311760" y="444960"/>
            <a:ext cx="8519760" cy="572040"/>
          </a:xfrm>
          <a:prstGeom prst="rect">
            <a:avLst/>
          </a:prstGeom>
          <a:noFill/>
          <a:ln>
            <a:noFill/>
          </a:ln>
        </p:spPr>
        <p:style>
          <a:lnRef idx="0"/>
          <a:fillRef idx="0"/>
          <a:effectRef idx="0"/>
          <a:fontRef idx="minor"/>
        </p:style>
        <p:txBody>
          <a:bodyPr lIns="90000" rIns="90000" tIns="91440" bIns="91440">
            <a:noAutofit/>
          </a:bodyPr>
          <a:p>
            <a:pPr>
              <a:lnSpc>
                <a:spcPct val="100000"/>
              </a:lnSpc>
              <a:tabLst>
                <a:tab algn="l" pos="0"/>
              </a:tabLst>
            </a:pPr>
            <a:r>
              <a:rPr b="0" lang="en" sz="3000" spc="-1" strike="noStrike">
                <a:solidFill>
                  <a:srgbClr val="ff5722"/>
                </a:solidFill>
                <a:latin typeface="Alfa Slab One"/>
                <a:ea typeface="Alfa Slab One"/>
              </a:rPr>
              <a:t>What is reset? </a:t>
            </a:r>
            <a:endParaRPr b="0" lang="en-IN" sz="3000" spc="-1" strike="noStrike">
              <a:latin typeface="Arial"/>
            </a:endParaRPr>
          </a:p>
        </p:txBody>
      </p:sp>
      <p:sp>
        <p:nvSpPr>
          <p:cNvPr id="124" name="CustomShape 2"/>
          <p:cNvSpPr/>
          <p:nvPr/>
        </p:nvSpPr>
        <p:spPr>
          <a:xfrm>
            <a:off x="583560" y="1335600"/>
            <a:ext cx="8237160" cy="3415680"/>
          </a:xfrm>
          <a:prstGeom prst="rect">
            <a:avLst/>
          </a:prstGeom>
          <a:solidFill>
            <a:srgbClr val="ffffff"/>
          </a:solidFill>
          <a:ln w="9360">
            <a:solidFill>
              <a:srgbClr val="b7b7b7"/>
            </a:solidFill>
            <a:round/>
          </a:ln>
        </p:spPr>
        <p:style>
          <a:lnRef idx="0"/>
          <a:fillRef idx="0"/>
          <a:effectRef idx="0"/>
          <a:fontRef idx="minor"/>
        </p:style>
        <p:txBody>
          <a:bodyPr lIns="90000" rIns="90000" tIns="91440" bIns="91440">
            <a:noAutofit/>
          </a:bodyPr>
          <a:p>
            <a:pPr algn="just">
              <a:lnSpc>
                <a:spcPct val="115000"/>
              </a:lnSpc>
            </a:pPr>
            <a:r>
              <a:rPr b="0" lang="en" sz="1400" spc="-1" strike="noStrike">
                <a:solidFill>
                  <a:srgbClr val="000000"/>
                </a:solidFill>
                <a:latin typeface="Times New Roman"/>
                <a:ea typeface="Times New Roman"/>
              </a:rPr>
              <a:t>The term reset stands for undoing changes. The git reset command is used to reset the changes. The git reset command has three core forms of invocation. These forms are as follows.</a:t>
            </a:r>
            <a:endParaRPr b="0" lang="en-IN" sz="1400" spc="-1" strike="noStrike">
              <a:latin typeface="Arial"/>
            </a:endParaRPr>
          </a:p>
          <a:p>
            <a:pPr algn="just">
              <a:lnSpc>
                <a:spcPct val="115000"/>
              </a:lnSpc>
            </a:pPr>
            <a:endParaRPr b="0" lang="en-IN" sz="1400" spc="-1" strike="noStrike">
              <a:latin typeface="Arial"/>
            </a:endParaRPr>
          </a:p>
          <a:p>
            <a:pPr marL="457200" indent="-316800" algn="just">
              <a:lnSpc>
                <a:spcPct val="115000"/>
              </a:lnSpc>
              <a:buClr>
                <a:srgbClr val="000000"/>
              </a:buClr>
              <a:buFont typeface="Times"/>
              <a:buChar char="●"/>
            </a:pPr>
            <a:r>
              <a:rPr b="0" lang="en" sz="1400" spc="-1" strike="noStrike">
                <a:solidFill>
                  <a:srgbClr val="000000"/>
                </a:solidFill>
                <a:latin typeface="Times New Roman"/>
                <a:ea typeface="Times New Roman"/>
              </a:rPr>
              <a:t>Soft</a:t>
            </a:r>
            <a:endParaRPr b="0" lang="en-IN" sz="1400" spc="-1" strike="noStrike">
              <a:latin typeface="Arial"/>
            </a:endParaRPr>
          </a:p>
          <a:p>
            <a:pPr marL="457200" indent="-316800" algn="just">
              <a:lnSpc>
                <a:spcPct val="115000"/>
              </a:lnSpc>
              <a:buClr>
                <a:srgbClr val="000000"/>
              </a:buClr>
              <a:buFont typeface="Times"/>
              <a:buChar char="●"/>
            </a:pPr>
            <a:r>
              <a:rPr b="0" lang="en" sz="1400" spc="-1" strike="noStrike">
                <a:solidFill>
                  <a:srgbClr val="000000"/>
                </a:solidFill>
                <a:latin typeface="Times New Roman"/>
                <a:ea typeface="Times New Roman"/>
              </a:rPr>
              <a:t>Mixed</a:t>
            </a:r>
            <a:endParaRPr b="0" lang="en-IN" sz="1400" spc="-1" strike="noStrike">
              <a:latin typeface="Arial"/>
            </a:endParaRPr>
          </a:p>
          <a:p>
            <a:pPr marL="457200" indent="-316800" algn="just">
              <a:lnSpc>
                <a:spcPct val="115000"/>
              </a:lnSpc>
              <a:buClr>
                <a:srgbClr val="000000"/>
              </a:buClr>
              <a:buFont typeface="Times"/>
              <a:buChar char="●"/>
            </a:pPr>
            <a:r>
              <a:rPr b="0" lang="en" sz="1400" spc="-1" strike="noStrike">
                <a:solidFill>
                  <a:srgbClr val="000000"/>
                </a:solidFill>
                <a:latin typeface="Times New Roman"/>
                <a:ea typeface="Times New Roman"/>
              </a:rPr>
              <a:t>Hard</a:t>
            </a:r>
            <a:endParaRPr b="0" lang="en-IN" sz="1400" spc="-1" strike="noStrike">
              <a:latin typeface="Arial"/>
            </a:endParaRPr>
          </a:p>
          <a:p>
            <a:pPr algn="just">
              <a:lnSpc>
                <a:spcPct val="115000"/>
              </a:lnSpc>
            </a:pPr>
            <a:endParaRPr b="0" lang="en-IN" sz="1400" spc="-1" strike="noStrike">
              <a:latin typeface="Arial"/>
            </a:endParaRPr>
          </a:p>
          <a:p>
            <a:pPr algn="just">
              <a:lnSpc>
                <a:spcPct val="115000"/>
              </a:lnSpc>
            </a:pPr>
            <a:r>
              <a:rPr b="0" lang="en" sz="1400" spc="-1" strike="noStrike">
                <a:solidFill>
                  <a:srgbClr val="000000"/>
                </a:solidFill>
                <a:latin typeface="Times New Roman"/>
                <a:ea typeface="Times New Roman"/>
              </a:rPr>
              <a:t>It acts as a time machine for Git. </a:t>
            </a:r>
            <a:endParaRPr b="0" lang="en-IN" sz="1400" spc="-1" strike="noStrike">
              <a:latin typeface="Arial"/>
            </a:endParaRPr>
          </a:p>
          <a:p>
            <a:pPr>
              <a:lnSpc>
                <a:spcPct val="115000"/>
              </a:lnSpc>
            </a:pPr>
            <a:endParaRPr b="0" lang="en-IN" sz="14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5" name="CustomShape 1"/>
          <p:cNvSpPr/>
          <p:nvPr/>
        </p:nvSpPr>
        <p:spPr>
          <a:xfrm>
            <a:off x="311760" y="444960"/>
            <a:ext cx="8519760" cy="572040"/>
          </a:xfrm>
          <a:prstGeom prst="rect">
            <a:avLst/>
          </a:prstGeom>
          <a:noFill/>
          <a:ln>
            <a:noFill/>
          </a:ln>
        </p:spPr>
        <p:style>
          <a:lnRef idx="0"/>
          <a:fillRef idx="0"/>
          <a:effectRef idx="0"/>
          <a:fontRef idx="minor"/>
        </p:style>
        <p:txBody>
          <a:bodyPr lIns="90000" rIns="90000" tIns="91440" bIns="91440">
            <a:noAutofit/>
          </a:bodyPr>
          <a:p>
            <a:pPr>
              <a:lnSpc>
                <a:spcPct val="100000"/>
              </a:lnSpc>
              <a:tabLst>
                <a:tab algn="l" pos="0"/>
              </a:tabLst>
            </a:pPr>
            <a:r>
              <a:rPr b="0" lang="en" sz="3000" spc="-1" strike="noStrike">
                <a:solidFill>
                  <a:srgbClr val="ff5722"/>
                </a:solidFill>
                <a:latin typeface="Alfa Slab One"/>
                <a:ea typeface="Alfa Slab One"/>
              </a:rPr>
              <a:t>Git Reset Head (Git Reset Soft)</a:t>
            </a:r>
            <a:br/>
            <a:endParaRPr b="0" lang="en-IN" sz="3000" spc="-1" strike="noStrike">
              <a:latin typeface="Arial"/>
            </a:endParaRPr>
          </a:p>
        </p:txBody>
      </p:sp>
      <p:sp>
        <p:nvSpPr>
          <p:cNvPr id="126" name="CustomShape 2"/>
          <p:cNvSpPr/>
          <p:nvPr/>
        </p:nvSpPr>
        <p:spPr>
          <a:xfrm>
            <a:off x="583560" y="1335600"/>
            <a:ext cx="8237160" cy="3415680"/>
          </a:xfrm>
          <a:prstGeom prst="rect">
            <a:avLst/>
          </a:prstGeom>
          <a:solidFill>
            <a:srgbClr val="ffffff"/>
          </a:solidFill>
          <a:ln w="9360">
            <a:solidFill>
              <a:srgbClr val="b7b7b7"/>
            </a:solidFill>
            <a:round/>
          </a:ln>
        </p:spPr>
        <p:style>
          <a:lnRef idx="0"/>
          <a:fillRef idx="0"/>
          <a:effectRef idx="0"/>
          <a:fontRef idx="minor"/>
        </p:style>
        <p:txBody>
          <a:bodyPr lIns="90000" rIns="90000" tIns="91440" bIns="91440">
            <a:noAutofit/>
          </a:bodyPr>
          <a:p>
            <a:pPr algn="just">
              <a:lnSpc>
                <a:spcPct val="115000"/>
              </a:lnSpc>
            </a:pPr>
            <a:r>
              <a:rPr b="0" lang="en" sz="1400" spc="-1" strike="noStrike">
                <a:solidFill>
                  <a:srgbClr val="000000"/>
                </a:solidFill>
                <a:latin typeface="Times New Roman"/>
                <a:ea typeface="Times New Roman"/>
              </a:rPr>
              <a:t>The soft option does not touch the index file or working tree at all, but it resets the Head as all options do. When the soft mode runs, the refs pointers updated, and the resets stop there. It will act as git amend command. It is not an authoritative command. Sometimes developers considered it as a waste of time.</a:t>
            </a:r>
            <a:endParaRPr b="0" lang="en-IN" sz="1400" spc="-1" strike="noStrike">
              <a:latin typeface="Arial"/>
            </a:endParaRPr>
          </a:p>
          <a:p>
            <a:pPr algn="just">
              <a:lnSpc>
                <a:spcPct val="115000"/>
              </a:lnSpc>
            </a:pPr>
            <a:endParaRPr b="0" lang="en-IN" sz="1400" spc="-1" strike="noStrike">
              <a:latin typeface="Arial"/>
            </a:endParaRPr>
          </a:p>
          <a:p>
            <a:pPr algn="just">
              <a:lnSpc>
                <a:spcPct val="115000"/>
              </a:lnSpc>
            </a:pPr>
            <a:endParaRPr b="0" lang="en-IN" sz="1400" spc="-1" strike="noStrike">
              <a:latin typeface="Arial"/>
            </a:endParaRPr>
          </a:p>
          <a:p>
            <a:pPr algn="just">
              <a:lnSpc>
                <a:spcPct val="115000"/>
              </a:lnSpc>
            </a:pPr>
            <a:endParaRPr b="0" lang="en-IN" sz="1400" spc="-1" strike="noStrike">
              <a:latin typeface="Arial"/>
            </a:endParaRPr>
          </a:p>
          <a:p>
            <a:pPr algn="just">
              <a:lnSpc>
                <a:spcPct val="115000"/>
              </a:lnSpc>
            </a:pPr>
            <a:endParaRPr b="0" lang="en-IN" sz="14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7" name="CustomShape 1"/>
          <p:cNvSpPr/>
          <p:nvPr/>
        </p:nvSpPr>
        <p:spPr>
          <a:xfrm>
            <a:off x="119880" y="75600"/>
            <a:ext cx="8519760" cy="572040"/>
          </a:xfrm>
          <a:prstGeom prst="rect">
            <a:avLst/>
          </a:prstGeom>
          <a:noFill/>
          <a:ln>
            <a:noFill/>
          </a:ln>
        </p:spPr>
        <p:style>
          <a:lnRef idx="0"/>
          <a:fillRef idx="0"/>
          <a:effectRef idx="0"/>
          <a:fontRef idx="minor"/>
        </p:style>
        <p:txBody>
          <a:bodyPr lIns="90000" rIns="90000" tIns="91440" bIns="91440">
            <a:noAutofit/>
          </a:bodyPr>
          <a:p>
            <a:pPr>
              <a:lnSpc>
                <a:spcPct val="100000"/>
              </a:lnSpc>
              <a:tabLst>
                <a:tab algn="l" pos="0"/>
              </a:tabLst>
            </a:pPr>
            <a:r>
              <a:rPr b="0" lang="en" sz="3000" spc="-1" strike="noStrike">
                <a:solidFill>
                  <a:srgbClr val="ff5722"/>
                </a:solidFill>
                <a:latin typeface="Alfa Slab One"/>
                <a:ea typeface="Alfa Slab One"/>
              </a:rPr>
              <a:t>Example of reset soft command</a:t>
            </a:r>
            <a:endParaRPr b="0" lang="en-IN" sz="3000" spc="-1" strike="noStrike">
              <a:latin typeface="Arial"/>
            </a:endParaRPr>
          </a:p>
        </p:txBody>
      </p:sp>
      <p:sp>
        <p:nvSpPr>
          <p:cNvPr id="128" name="CustomShape 2"/>
          <p:cNvSpPr/>
          <p:nvPr/>
        </p:nvSpPr>
        <p:spPr>
          <a:xfrm>
            <a:off x="180000" y="687960"/>
            <a:ext cx="8315640" cy="3415680"/>
          </a:xfrm>
          <a:prstGeom prst="rect">
            <a:avLst/>
          </a:prstGeom>
          <a:noFill/>
          <a:ln>
            <a:noFill/>
          </a:ln>
        </p:spPr>
        <p:style>
          <a:lnRef idx="0"/>
          <a:fillRef idx="0"/>
          <a:effectRef idx="0"/>
          <a:fontRef idx="minor"/>
        </p:style>
        <p:txBody>
          <a:bodyPr lIns="90000" rIns="90000" tIns="91440" bIns="91440">
            <a:noAutofit/>
          </a:bodyPr>
          <a:p>
            <a:pPr algn="just">
              <a:lnSpc>
                <a:spcPct val="115000"/>
              </a:lnSpc>
              <a:tabLst>
                <a:tab algn="l" pos="0"/>
              </a:tabLst>
            </a:pPr>
            <a:r>
              <a:rPr b="0" lang="en" sz="1400" spc="-1" strike="noStrike">
                <a:solidFill>
                  <a:srgbClr val="000000"/>
                </a:solidFill>
                <a:latin typeface="Times New Roman"/>
                <a:ea typeface="Times New Roman"/>
              </a:rPr>
              <a:t>From the below output, you can see that the current position of the HEAD is on 839cac295e28bb1b41bc0448160a97bef0460181 commit. But, I want to switch it on my older commit a8fa4721c4681478d70ac99e850263fe24c7cbb9. Since the commit-sha number is a unique number that is provided by sha algorithm. To switch the HEAD, run the below command:</a:t>
            </a:r>
            <a:endParaRPr b="0" lang="en-IN" sz="1400" spc="-1" strike="noStrike">
              <a:latin typeface="Arial"/>
            </a:endParaRPr>
          </a:p>
          <a:p>
            <a:pPr algn="just">
              <a:lnSpc>
                <a:spcPct val="115000"/>
              </a:lnSpc>
              <a:tabLst>
                <a:tab algn="l" pos="0"/>
              </a:tabLst>
            </a:pPr>
            <a:r>
              <a:rPr b="1" lang="en" sz="1400" spc="-1" strike="noStrike">
                <a:solidFill>
                  <a:srgbClr val="000000"/>
                </a:solidFill>
                <a:latin typeface="Times New Roman"/>
                <a:ea typeface="Times New Roman"/>
              </a:rPr>
              <a:t>$ git reset --soft  a8fa4721c4681478d70ac99e850263fe24c7cbb9</a:t>
            </a:r>
            <a:endParaRPr b="0" lang="en-IN" sz="1400" spc="-1" strike="noStrike">
              <a:latin typeface="Arial"/>
            </a:endParaRPr>
          </a:p>
          <a:p>
            <a:pPr>
              <a:lnSpc>
                <a:spcPct val="115000"/>
              </a:lnSpc>
              <a:spcBef>
                <a:spcPts val="1599"/>
              </a:spcBef>
              <a:tabLst>
                <a:tab algn="l" pos="0"/>
              </a:tabLst>
            </a:pPr>
            <a:endParaRPr b="0" lang="en-IN" sz="1400" spc="-1" strike="noStrike">
              <a:latin typeface="Arial"/>
            </a:endParaRPr>
          </a:p>
          <a:p>
            <a:pPr>
              <a:lnSpc>
                <a:spcPct val="115000"/>
              </a:lnSpc>
              <a:spcBef>
                <a:spcPts val="1599"/>
              </a:spcBef>
              <a:spcAft>
                <a:spcPts val="1599"/>
              </a:spcAft>
              <a:tabLst>
                <a:tab algn="l" pos="0"/>
              </a:tabLst>
            </a:pPr>
            <a:endParaRPr b="0" lang="en-IN" sz="1400" spc="-1" strike="noStrike">
              <a:latin typeface="Arial"/>
            </a:endParaRPr>
          </a:p>
        </p:txBody>
      </p:sp>
      <p:pic>
        <p:nvPicPr>
          <p:cNvPr id="129" name="" descr=""/>
          <p:cNvPicPr/>
          <p:nvPr/>
        </p:nvPicPr>
        <p:blipFill>
          <a:blip r:embed="rId1"/>
          <a:srcRect l="7639" t="8076" r="38019" b="28637"/>
          <a:stretch/>
        </p:blipFill>
        <p:spPr>
          <a:xfrm rot="9000">
            <a:off x="1659960" y="2021760"/>
            <a:ext cx="4536000" cy="2969640"/>
          </a:xfrm>
          <a:prstGeom prst="rect">
            <a:avLst/>
          </a:prstGeom>
          <a:ln>
            <a:noFill/>
          </a:ln>
        </p:spPr>
      </p:pic>
      <p:sp>
        <p:nvSpPr>
          <p:cNvPr id="130" name="CustomShape 3"/>
          <p:cNvSpPr/>
          <p:nvPr/>
        </p:nvSpPr>
        <p:spPr>
          <a:xfrm>
            <a:off x="2016000" y="2736000"/>
            <a:ext cx="2375640" cy="143640"/>
          </a:xfrm>
          <a:prstGeom prst="rect">
            <a:avLst/>
          </a:prstGeom>
          <a:noFill/>
          <a:ln>
            <a:solidFill>
              <a:srgbClr val="ff0000"/>
            </a:solidFill>
          </a:ln>
        </p:spPr>
        <p:style>
          <a:lnRef idx="0"/>
          <a:fillRef idx="0"/>
          <a:effectRef idx="0"/>
          <a:fontRef idx="minor"/>
        </p:style>
      </p:sp>
      <p:sp>
        <p:nvSpPr>
          <p:cNvPr id="131" name="CustomShape 4"/>
          <p:cNvSpPr/>
          <p:nvPr/>
        </p:nvSpPr>
        <p:spPr>
          <a:xfrm>
            <a:off x="2016000" y="3384360"/>
            <a:ext cx="2375640" cy="143640"/>
          </a:xfrm>
          <a:prstGeom prst="rect">
            <a:avLst/>
          </a:prstGeom>
          <a:noFill/>
          <a:ln>
            <a:solidFill>
              <a:srgbClr val="ff0000"/>
            </a:solid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2" name="CustomShape 1"/>
          <p:cNvSpPr/>
          <p:nvPr/>
        </p:nvSpPr>
        <p:spPr>
          <a:xfrm>
            <a:off x="119880" y="72000"/>
            <a:ext cx="7727760" cy="575640"/>
          </a:xfrm>
          <a:prstGeom prst="rect">
            <a:avLst/>
          </a:prstGeom>
          <a:noFill/>
          <a:ln>
            <a:noFill/>
          </a:ln>
        </p:spPr>
        <p:style>
          <a:lnRef idx="0"/>
          <a:fillRef idx="0"/>
          <a:effectRef idx="0"/>
          <a:fontRef idx="minor"/>
        </p:style>
        <p:txBody>
          <a:bodyPr lIns="90000" rIns="90000" tIns="91440" bIns="91440">
            <a:noAutofit/>
          </a:bodyPr>
          <a:p>
            <a:pPr algn="just">
              <a:lnSpc>
                <a:spcPct val="115000"/>
              </a:lnSpc>
              <a:tabLst>
                <a:tab algn="l" pos="0"/>
              </a:tabLst>
            </a:pPr>
            <a:r>
              <a:rPr b="0" lang="en" sz="1400" spc="-1" strike="noStrike">
                <a:solidFill>
                  <a:srgbClr val="000000"/>
                </a:solidFill>
                <a:latin typeface="Arial"/>
              </a:rPr>
              <a:t>The above command will shift my HEAD to a particular commit. Consider the below output:</a:t>
            </a:r>
            <a:endParaRPr b="0" lang="en-IN" sz="1400" spc="-1" strike="noStrike">
              <a:latin typeface="Arial"/>
            </a:endParaRPr>
          </a:p>
          <a:p>
            <a:pPr>
              <a:lnSpc>
                <a:spcPct val="115000"/>
              </a:lnSpc>
              <a:spcBef>
                <a:spcPts val="1599"/>
              </a:spcBef>
              <a:tabLst>
                <a:tab algn="l" pos="0"/>
              </a:tabLst>
            </a:pPr>
            <a:endParaRPr b="0" lang="en-IN" sz="1400" spc="-1" strike="noStrike">
              <a:latin typeface="Arial"/>
            </a:endParaRPr>
          </a:p>
          <a:p>
            <a:pPr>
              <a:lnSpc>
                <a:spcPct val="115000"/>
              </a:lnSpc>
              <a:spcBef>
                <a:spcPts val="1599"/>
              </a:spcBef>
              <a:spcAft>
                <a:spcPts val="1599"/>
              </a:spcAft>
              <a:tabLst>
                <a:tab algn="l" pos="0"/>
              </a:tabLst>
            </a:pPr>
            <a:endParaRPr b="0" lang="en-IN" sz="1400" spc="-1" strike="noStrike">
              <a:latin typeface="Arial"/>
            </a:endParaRPr>
          </a:p>
        </p:txBody>
      </p:sp>
      <p:sp>
        <p:nvSpPr>
          <p:cNvPr id="133" name="CustomShape 2"/>
          <p:cNvSpPr/>
          <p:nvPr/>
        </p:nvSpPr>
        <p:spPr>
          <a:xfrm flipV="1">
            <a:off x="1584000" y="1942560"/>
            <a:ext cx="2951640" cy="143640"/>
          </a:xfrm>
          <a:prstGeom prst="rect">
            <a:avLst/>
          </a:prstGeom>
          <a:noFill/>
          <a:ln>
            <a:solidFill>
              <a:srgbClr val="00a933"/>
            </a:solidFill>
          </a:ln>
        </p:spPr>
        <p:style>
          <a:lnRef idx="0"/>
          <a:fillRef idx="0"/>
          <a:effectRef idx="0"/>
          <a:fontRef idx="minor"/>
        </p:style>
      </p:sp>
      <p:pic>
        <p:nvPicPr>
          <p:cNvPr id="134" name="" descr=""/>
          <p:cNvPicPr/>
          <p:nvPr/>
        </p:nvPicPr>
        <p:blipFill>
          <a:blip r:embed="rId1"/>
          <a:srcRect l="8041" t="7820" r="38407" b="29144"/>
          <a:stretch/>
        </p:blipFill>
        <p:spPr>
          <a:xfrm>
            <a:off x="1080360" y="504000"/>
            <a:ext cx="5903280" cy="3906360"/>
          </a:xfrm>
          <a:prstGeom prst="rect">
            <a:avLst/>
          </a:prstGeom>
          <a:ln>
            <a:noFill/>
          </a:ln>
        </p:spPr>
      </p:pic>
      <p:sp>
        <p:nvSpPr>
          <p:cNvPr id="135" name="CustomShape 3"/>
          <p:cNvSpPr/>
          <p:nvPr/>
        </p:nvSpPr>
        <p:spPr>
          <a:xfrm>
            <a:off x="1584000" y="1368000"/>
            <a:ext cx="2951640" cy="143640"/>
          </a:xfrm>
          <a:prstGeom prst="rect">
            <a:avLst/>
          </a:prstGeom>
          <a:noFill/>
          <a:ln>
            <a:solidFill>
              <a:srgbClr val="00a933"/>
            </a:solid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6" name="CustomShape 1"/>
          <p:cNvSpPr/>
          <p:nvPr/>
        </p:nvSpPr>
        <p:spPr>
          <a:xfrm>
            <a:off x="311760" y="444960"/>
            <a:ext cx="8519760" cy="572040"/>
          </a:xfrm>
          <a:prstGeom prst="rect">
            <a:avLst/>
          </a:prstGeom>
          <a:noFill/>
          <a:ln>
            <a:noFill/>
          </a:ln>
        </p:spPr>
        <p:style>
          <a:lnRef idx="0"/>
          <a:fillRef idx="0"/>
          <a:effectRef idx="0"/>
          <a:fontRef idx="minor"/>
        </p:style>
        <p:txBody>
          <a:bodyPr lIns="90000" rIns="90000" tIns="91440" bIns="91440">
            <a:noAutofit/>
          </a:bodyPr>
          <a:p>
            <a:pPr>
              <a:lnSpc>
                <a:spcPct val="100000"/>
              </a:lnSpc>
              <a:tabLst>
                <a:tab algn="l" pos="0"/>
              </a:tabLst>
            </a:pPr>
            <a:r>
              <a:rPr b="0" lang="en" sz="3000" spc="-1" strike="noStrike">
                <a:solidFill>
                  <a:srgbClr val="ff5722"/>
                </a:solidFill>
                <a:latin typeface="Alfa Slab One"/>
                <a:ea typeface="Alfa Slab One"/>
              </a:rPr>
              <a:t>Git Reset Mixed </a:t>
            </a:r>
            <a:br/>
            <a:endParaRPr b="0" lang="en-IN" sz="3000" spc="-1" strike="noStrike">
              <a:latin typeface="Arial"/>
            </a:endParaRPr>
          </a:p>
        </p:txBody>
      </p:sp>
      <p:sp>
        <p:nvSpPr>
          <p:cNvPr id="137" name="CustomShape 2"/>
          <p:cNvSpPr/>
          <p:nvPr/>
        </p:nvSpPr>
        <p:spPr>
          <a:xfrm>
            <a:off x="583560" y="1335600"/>
            <a:ext cx="8237160" cy="3415680"/>
          </a:xfrm>
          <a:prstGeom prst="rect">
            <a:avLst/>
          </a:prstGeom>
          <a:solidFill>
            <a:srgbClr val="ffffff"/>
          </a:solidFill>
          <a:ln w="9360">
            <a:solidFill>
              <a:srgbClr val="b7b7b7"/>
            </a:solidFill>
            <a:round/>
          </a:ln>
        </p:spPr>
        <p:style>
          <a:lnRef idx="0"/>
          <a:fillRef idx="0"/>
          <a:effectRef idx="0"/>
          <a:fontRef idx="minor"/>
        </p:style>
        <p:txBody>
          <a:bodyPr lIns="90000" rIns="90000" tIns="91440" bIns="91440">
            <a:noAutofit/>
          </a:bodyPr>
          <a:p>
            <a:pPr algn="just">
              <a:lnSpc>
                <a:spcPct val="115000"/>
              </a:lnSpc>
            </a:pPr>
            <a:r>
              <a:rPr b="0" lang="en" sz="1400" spc="-1" strike="noStrike">
                <a:solidFill>
                  <a:srgbClr val="000000"/>
                </a:solidFill>
                <a:latin typeface="Times New Roman"/>
                <a:ea typeface="Times New Roman"/>
              </a:rPr>
              <a:t>A mixed option is a default option of the git reset command. If we would not pass any argument, then the git reset command considered as --mixed as default option. A mixed option updates the ref pointers. The staging area also reset to the state of a specified commit. The undone changes transferred to the working directory.</a:t>
            </a:r>
            <a:endParaRPr b="0" lang="en-IN" sz="1400" spc="-1" strike="noStrike">
              <a:latin typeface="Arial"/>
            </a:endParaRPr>
          </a:p>
          <a:p>
            <a:pPr algn="just">
              <a:lnSpc>
                <a:spcPct val="115000"/>
              </a:lnSpc>
            </a:pPr>
            <a:endParaRPr b="0" lang="en-IN" sz="1400" spc="-1" strike="noStrike">
              <a:latin typeface="Arial"/>
            </a:endParaRPr>
          </a:p>
          <a:p>
            <a:pPr algn="just">
              <a:lnSpc>
                <a:spcPct val="115000"/>
              </a:lnSpc>
            </a:pPr>
            <a:r>
              <a:rPr b="0" lang="en" sz="1400" spc="-1" strike="noStrike">
                <a:solidFill>
                  <a:srgbClr val="000000"/>
                </a:solidFill>
                <a:latin typeface="Times New Roman"/>
                <a:ea typeface="Times New Roman"/>
              </a:rPr>
              <a:t>Command for Git Reset Mixed is :</a:t>
            </a:r>
            <a:endParaRPr b="0" lang="en-IN" sz="1400" spc="-1" strike="noStrike">
              <a:latin typeface="Arial"/>
            </a:endParaRPr>
          </a:p>
          <a:p>
            <a:pPr algn="just">
              <a:lnSpc>
                <a:spcPct val="115000"/>
              </a:lnSpc>
            </a:pPr>
            <a:endParaRPr b="0" lang="en-IN" sz="1400" spc="-1" strike="noStrike">
              <a:latin typeface="Arial"/>
            </a:endParaRPr>
          </a:p>
          <a:p>
            <a:pPr algn="just">
              <a:lnSpc>
                <a:spcPct val="115000"/>
              </a:lnSpc>
            </a:pPr>
            <a:r>
              <a:rPr b="0" lang="en" sz="1400" spc="-1" strike="noStrike">
                <a:solidFill>
                  <a:srgbClr val="000000"/>
                </a:solidFill>
                <a:latin typeface="Times New Roman"/>
                <a:ea typeface="Times New Roman"/>
              </a:rPr>
              <a:t>                             </a:t>
            </a:r>
            <a:r>
              <a:rPr b="1" lang="en" sz="1400" spc="-1" strike="noStrike">
                <a:solidFill>
                  <a:srgbClr val="000000"/>
                </a:solidFill>
                <a:latin typeface="Times New Roman"/>
                <a:ea typeface="Times New Roman"/>
              </a:rPr>
              <a:t>$ git reset</a:t>
            </a:r>
            <a:endParaRPr b="0" lang="en-IN" sz="1400" spc="-1" strike="noStrike">
              <a:latin typeface="Arial"/>
            </a:endParaRPr>
          </a:p>
          <a:p>
            <a:pPr algn="just">
              <a:lnSpc>
                <a:spcPct val="115000"/>
              </a:lnSpc>
            </a:pPr>
            <a:r>
              <a:rPr b="0" lang="en" sz="1400" spc="-1" strike="noStrike">
                <a:solidFill>
                  <a:srgbClr val="000000"/>
                </a:solidFill>
                <a:latin typeface="Times New Roman"/>
                <a:ea typeface="Times New Roman"/>
              </a:rPr>
              <a:t>  </a:t>
            </a:r>
            <a:r>
              <a:rPr b="0" lang="en" sz="1400" spc="-1" strike="noStrike">
                <a:solidFill>
                  <a:srgbClr val="000000"/>
                </a:solidFill>
                <a:latin typeface="Times New Roman"/>
                <a:ea typeface="Times New Roman"/>
              </a:rPr>
              <a:t>	</a:t>
            </a:r>
            <a:r>
              <a:rPr b="0" lang="en" sz="1400" spc="-1" strike="noStrike">
                <a:solidFill>
                  <a:srgbClr val="000000"/>
                </a:solidFill>
                <a:latin typeface="Times New Roman"/>
                <a:ea typeface="Times New Roman"/>
              </a:rPr>
              <a:t>	</a:t>
            </a:r>
            <a:r>
              <a:rPr b="0" lang="en" sz="1400" spc="-1" strike="noStrike">
                <a:solidFill>
                  <a:srgbClr val="000000"/>
                </a:solidFill>
                <a:latin typeface="Times New Roman"/>
                <a:ea typeface="Times New Roman"/>
              </a:rPr>
              <a:t>	</a:t>
            </a:r>
            <a:r>
              <a:rPr b="0" lang="en" sz="1400" spc="-1" strike="noStrike">
                <a:solidFill>
                  <a:srgbClr val="000000"/>
                </a:solidFill>
                <a:latin typeface="Times New Roman"/>
                <a:ea typeface="Times New Roman"/>
              </a:rPr>
              <a:t>     </a:t>
            </a:r>
            <a:r>
              <a:rPr b="0" lang="en" sz="1400" spc="-1" strike="noStrike">
                <a:solidFill>
                  <a:srgbClr val="000000"/>
                </a:solidFill>
                <a:latin typeface="Times New Roman"/>
                <a:ea typeface="Times New Roman"/>
              </a:rPr>
              <a:t>or</a:t>
            </a:r>
            <a:endParaRPr b="0" lang="en-IN" sz="1400" spc="-1" strike="noStrike">
              <a:latin typeface="Arial"/>
            </a:endParaRPr>
          </a:p>
          <a:p>
            <a:pPr algn="just">
              <a:lnSpc>
                <a:spcPct val="115000"/>
              </a:lnSpc>
            </a:pPr>
            <a:r>
              <a:rPr b="0" lang="en" sz="1400" spc="-1" strike="noStrike">
                <a:solidFill>
                  <a:srgbClr val="000000"/>
                </a:solidFill>
                <a:latin typeface="Times New Roman"/>
                <a:ea typeface="Times New Roman"/>
              </a:rPr>
              <a:t>         </a:t>
            </a:r>
            <a:r>
              <a:rPr b="0" lang="en" sz="1400" spc="-1" strike="noStrike">
                <a:solidFill>
                  <a:srgbClr val="000000"/>
                </a:solidFill>
                <a:latin typeface="Times New Roman"/>
                <a:ea typeface="Times New Roman"/>
              </a:rPr>
              <a:t>	</a:t>
            </a:r>
            <a:r>
              <a:rPr b="0" lang="en" sz="1400" spc="-1" strike="noStrike">
                <a:solidFill>
                  <a:srgbClr val="000000"/>
                </a:solidFill>
                <a:latin typeface="Times New Roman"/>
                <a:ea typeface="Times New Roman"/>
              </a:rPr>
              <a:t>	</a:t>
            </a:r>
            <a:r>
              <a:rPr b="0" lang="en" sz="1400" spc="-1" strike="noStrike">
                <a:solidFill>
                  <a:srgbClr val="000000"/>
                </a:solidFill>
                <a:latin typeface="Times New Roman"/>
                <a:ea typeface="Times New Roman"/>
              </a:rPr>
              <a:t>       </a:t>
            </a:r>
            <a:r>
              <a:rPr b="1" lang="en" sz="1400" spc="-1" strike="noStrike">
                <a:solidFill>
                  <a:srgbClr val="000000"/>
                </a:solidFill>
                <a:latin typeface="Times New Roman"/>
                <a:ea typeface="Times New Roman"/>
              </a:rPr>
              <a:t> </a:t>
            </a:r>
            <a:r>
              <a:rPr b="1" lang="en" sz="1400" spc="-1" strike="noStrike">
                <a:solidFill>
                  <a:srgbClr val="000000"/>
                </a:solidFill>
                <a:latin typeface="Times New Roman"/>
                <a:ea typeface="Times New Roman"/>
              </a:rPr>
              <a:t>$ git reset --mixed</a:t>
            </a:r>
            <a:endParaRPr b="0" lang="en-IN" sz="14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9</TotalTime>
  <Application>LibreOffice/6.4.7.2$Linux_X86_64 LibreOffice_project/40$Build-2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en-IN</dc:language>
  <cp:lastModifiedBy/>
  <dcterms:modified xsi:type="dcterms:W3CDTF">2021-12-15T11:14:17Z</dcterms:modified>
  <cp:revision>2</cp:revision>
  <dc:subject/>
  <dc:title/>
</cp:coreProperties>
</file>