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Lst>
  <p:sldSz cy="5143500" cx="9144000"/>
  <p:notesSz cx="6858000" cy="9144000"/>
  <p:embeddedFontLst>
    <p:embeddedFont>
      <p:font typeface="Raleway SemiBold"/>
      <p:regular r:id="rId10"/>
      <p:bold r:id="rId11"/>
      <p:italic r:id="rId12"/>
      <p:boldItalic r:id="rId13"/>
    </p:embeddedFont>
    <p:embeddedFont>
      <p:font typeface="Raleway"/>
      <p:regular r:id="rId14"/>
      <p:bold r:id="rId15"/>
      <p:italic r:id="rId16"/>
      <p:boldItalic r:id="rId17"/>
    </p:embeddedFont>
    <p:embeddedFont>
      <p:font typeface="Barlow Light"/>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BarlowLight-italic.fntdata"/><Relationship Id="rId11" Type="http://schemas.openxmlformats.org/officeDocument/2006/relationships/font" Target="fonts/RalewaySemiBold-bold.fntdata"/><Relationship Id="rId10" Type="http://schemas.openxmlformats.org/officeDocument/2006/relationships/font" Target="fonts/RalewaySemiBold-regular.fntdata"/><Relationship Id="rId21" Type="http://schemas.openxmlformats.org/officeDocument/2006/relationships/font" Target="fonts/BarlowLight-boldItalic.fntdata"/><Relationship Id="rId13" Type="http://schemas.openxmlformats.org/officeDocument/2006/relationships/font" Target="fonts/RalewaySemiBold-boldItalic.fntdata"/><Relationship Id="rId12" Type="http://schemas.openxmlformats.org/officeDocument/2006/relationships/font" Target="fonts/RalewaySemi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slide" Target="slides/slide1.xml"/><Relationship Id="rId19" Type="http://schemas.openxmlformats.org/officeDocument/2006/relationships/font" Target="fonts/BarlowLight-bold.fntdata"/><Relationship Id="rId6" Type="http://schemas.openxmlformats.org/officeDocument/2006/relationships/slide" Target="slides/slide2.xml"/><Relationship Id="rId18" Type="http://schemas.openxmlformats.org/officeDocument/2006/relationships/font" Target="fonts/BarlowLight-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Google Shape;481;g35ed75ccf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35ed75ccf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Google Shape;493;g35ed75ccf_0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35ed75ccf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Google Shape;500;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076325" y="1863600"/>
            <a:ext cx="4962600" cy="1416300"/>
          </a:xfrm>
          <a:prstGeom prst="rect">
            <a:avLst/>
          </a:prstGeom>
        </p:spPr>
        <p:txBody>
          <a:bodyPr anchorCtr="0" anchor="ctr" bIns="0" lIns="0" spcFirstLastPara="1" rIns="0" wrap="square" tIns="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p:txBody>
      </p:sp>
      <p:sp>
        <p:nvSpPr>
          <p:cNvPr id="11" name="Google Shape;11;p2"/>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dark">
  <p:cSld name="BLANK_1">
    <p:bg>
      <p:bgPr>
        <a:gradFill>
          <a:gsLst>
            <a:gs pos="0">
              <a:schemeClr val="accent1"/>
            </a:gs>
            <a:gs pos="50000">
              <a:schemeClr val="accent1"/>
            </a:gs>
            <a:gs pos="100000">
              <a:schemeClr val="accent2"/>
            </a:gs>
          </a:gsLst>
          <a:lin ang="16200038" scaled="0"/>
        </a:gradFill>
      </p:bgPr>
    </p:bg>
    <p:spTree>
      <p:nvGrpSpPr>
        <p:cNvPr id="56" name="Shape 56"/>
        <p:cNvGrpSpPr/>
        <p:nvPr/>
      </p:nvGrpSpPr>
      <p:grpSpPr>
        <a:xfrm>
          <a:off x="0" y="0"/>
          <a:ext cx="0" cy="0"/>
          <a:chOff x="0" y="0"/>
          <a:chExt cx="0" cy="0"/>
        </a:xfrm>
      </p:grpSpPr>
      <p:sp>
        <p:nvSpPr>
          <p:cNvPr id="57" name="Google Shape;57;p11"/>
          <p:cNvSpPr/>
          <p:nvPr/>
        </p:nvSpPr>
        <p:spPr>
          <a:xfrm flipH="1">
            <a:off x="8686800" y="4674850"/>
            <a:ext cx="468600" cy="468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2" name="Shape 12"/>
        <p:cNvGrpSpPr/>
        <p:nvPr/>
      </p:nvGrpSpPr>
      <p:grpSpPr>
        <a:xfrm>
          <a:off x="0" y="0"/>
          <a:ext cx="0" cy="0"/>
          <a:chOff x="0" y="0"/>
          <a:chExt cx="0" cy="0"/>
        </a:xfrm>
      </p:grpSpPr>
      <p:sp>
        <p:nvSpPr>
          <p:cNvPr id="13" name="Google Shape;13;p3"/>
          <p:cNvSpPr txBox="1"/>
          <p:nvPr>
            <p:ph type="ctrTitle"/>
          </p:nvPr>
        </p:nvSpPr>
        <p:spPr>
          <a:xfrm>
            <a:off x="1085850" y="2031025"/>
            <a:ext cx="4676700" cy="1159800"/>
          </a:xfrm>
          <a:prstGeom prst="rect">
            <a:avLst/>
          </a:prstGeom>
        </p:spPr>
        <p:txBody>
          <a:bodyPr anchorCtr="0" anchor="b" bIns="0" lIns="0" spcFirstLastPara="1" rIns="0" wrap="square" tIns="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4" name="Google Shape;14;p3"/>
          <p:cNvSpPr txBox="1"/>
          <p:nvPr>
            <p:ph idx="1" type="subTitle"/>
          </p:nvPr>
        </p:nvSpPr>
        <p:spPr>
          <a:xfrm>
            <a:off x="1085850" y="3287726"/>
            <a:ext cx="4676700" cy="383700"/>
          </a:xfrm>
          <a:prstGeom prst="rect">
            <a:avLst/>
          </a:prstGeom>
        </p:spPr>
        <p:txBody>
          <a:bodyPr anchorCtr="0" anchor="t" bIns="0" lIns="0" spcFirstLastPara="1" rIns="0" wrap="square" tIns="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sp>
        <p:nvSpPr>
          <p:cNvPr id="15" name="Google Shape;15;p3"/>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bg>
      <p:bgPr>
        <a:gradFill>
          <a:gsLst>
            <a:gs pos="0">
              <a:schemeClr val="accent1"/>
            </a:gs>
            <a:gs pos="50000">
              <a:schemeClr val="accent1"/>
            </a:gs>
            <a:gs pos="100000">
              <a:schemeClr val="accent2"/>
            </a:gs>
          </a:gsLst>
          <a:lin ang="16200038" scaled="0"/>
        </a:gradFill>
      </p:bgPr>
    </p:bg>
    <p:spTree>
      <p:nvGrpSpPr>
        <p:cNvPr id="16" name="Shape 16"/>
        <p:cNvGrpSpPr/>
        <p:nvPr/>
      </p:nvGrpSpPr>
      <p:grpSpPr>
        <a:xfrm>
          <a:off x="0" y="0"/>
          <a:ext cx="0" cy="0"/>
          <a:chOff x="0" y="0"/>
          <a:chExt cx="0" cy="0"/>
        </a:xfrm>
      </p:grpSpPr>
      <p:sp>
        <p:nvSpPr>
          <p:cNvPr id="17" name="Google Shape;17;p4"/>
          <p:cNvSpPr/>
          <p:nvPr/>
        </p:nvSpPr>
        <p:spPr>
          <a:xfrm flipH="1">
            <a:off x="8686800" y="4674850"/>
            <a:ext cx="468600" cy="468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p:nvPr/>
        </p:nvSpPr>
        <p:spPr>
          <a:xfrm rot="5400000">
            <a:off x="-303375" y="927405"/>
            <a:ext cx="1416300" cy="8097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idx="1" type="body"/>
          </p:nvPr>
        </p:nvSpPr>
        <p:spPr>
          <a:xfrm>
            <a:off x="1039050" y="1028325"/>
            <a:ext cx="4742700" cy="3579900"/>
          </a:xfrm>
          <a:prstGeom prst="rect">
            <a:avLst/>
          </a:prstGeom>
        </p:spPr>
        <p:txBody>
          <a:bodyPr anchorCtr="0" anchor="t" bIns="0" lIns="0" spcFirstLastPara="1" rIns="0" wrap="square" tIns="0">
            <a:noAutofit/>
          </a:bodyPr>
          <a:lstStyle>
            <a:lvl1pPr indent="-431800" lvl="0" marL="457200" rtl="0">
              <a:spcBef>
                <a:spcPts val="600"/>
              </a:spcBef>
              <a:spcAft>
                <a:spcPts val="0"/>
              </a:spcAft>
              <a:buClr>
                <a:schemeClr val="lt1"/>
              </a:buClr>
              <a:buSzPts val="3200"/>
              <a:buChar char="▸"/>
              <a:defRPr sz="3200">
                <a:solidFill>
                  <a:schemeClr val="lt1"/>
                </a:solidFill>
              </a:defRPr>
            </a:lvl1pPr>
            <a:lvl2pPr indent="-431800" lvl="1" marL="914400" rtl="0">
              <a:spcBef>
                <a:spcPts val="600"/>
              </a:spcBef>
              <a:spcAft>
                <a:spcPts val="0"/>
              </a:spcAft>
              <a:buClr>
                <a:schemeClr val="lt1"/>
              </a:buClr>
              <a:buSzPts val="3200"/>
              <a:buChar char="▹"/>
              <a:defRPr sz="3200">
                <a:solidFill>
                  <a:schemeClr val="lt1"/>
                </a:solidFill>
              </a:defRPr>
            </a:lvl2pPr>
            <a:lvl3pPr indent="-431800" lvl="2" marL="1371600" rtl="0">
              <a:spcBef>
                <a:spcPts val="600"/>
              </a:spcBef>
              <a:spcAft>
                <a:spcPts val="0"/>
              </a:spcAft>
              <a:buClr>
                <a:schemeClr val="lt1"/>
              </a:buClr>
              <a:buSzPts val="3200"/>
              <a:buChar char="▹"/>
              <a:defRPr sz="3200">
                <a:solidFill>
                  <a:schemeClr val="lt1"/>
                </a:solidFill>
              </a:defRPr>
            </a:lvl3pPr>
            <a:lvl4pPr indent="-431800" lvl="3" marL="1828800" rtl="0">
              <a:spcBef>
                <a:spcPts val="600"/>
              </a:spcBef>
              <a:spcAft>
                <a:spcPts val="0"/>
              </a:spcAft>
              <a:buClr>
                <a:schemeClr val="lt1"/>
              </a:buClr>
              <a:buSzPts val="3200"/>
              <a:buChar char="▹"/>
              <a:defRPr sz="3200">
                <a:solidFill>
                  <a:schemeClr val="lt1"/>
                </a:solidFill>
              </a:defRPr>
            </a:lvl4pPr>
            <a:lvl5pPr indent="-431800" lvl="4" marL="2286000" rtl="0">
              <a:spcBef>
                <a:spcPts val="600"/>
              </a:spcBef>
              <a:spcAft>
                <a:spcPts val="0"/>
              </a:spcAft>
              <a:buClr>
                <a:schemeClr val="lt1"/>
              </a:buClr>
              <a:buSzPts val="3200"/>
              <a:buChar char="▹"/>
              <a:defRPr sz="3200">
                <a:solidFill>
                  <a:schemeClr val="lt1"/>
                </a:solidFill>
              </a:defRPr>
            </a:lvl5pPr>
            <a:lvl6pPr indent="-431800" lvl="5" marL="2743200" rtl="0">
              <a:spcBef>
                <a:spcPts val="600"/>
              </a:spcBef>
              <a:spcAft>
                <a:spcPts val="0"/>
              </a:spcAft>
              <a:buClr>
                <a:schemeClr val="lt1"/>
              </a:buClr>
              <a:buSzPts val="3200"/>
              <a:buChar char="▹"/>
              <a:defRPr sz="3200">
                <a:solidFill>
                  <a:schemeClr val="lt1"/>
                </a:solidFill>
              </a:defRPr>
            </a:lvl6pPr>
            <a:lvl7pPr indent="-431800" lvl="6" marL="3200400" rtl="0">
              <a:spcBef>
                <a:spcPts val="600"/>
              </a:spcBef>
              <a:spcAft>
                <a:spcPts val="0"/>
              </a:spcAft>
              <a:buClr>
                <a:schemeClr val="lt1"/>
              </a:buClr>
              <a:buSzPts val="3200"/>
              <a:buChar char="▹"/>
              <a:defRPr sz="3200">
                <a:solidFill>
                  <a:schemeClr val="lt1"/>
                </a:solidFill>
              </a:defRPr>
            </a:lvl7pPr>
            <a:lvl8pPr indent="-431800" lvl="7" marL="3657600" rtl="0">
              <a:spcBef>
                <a:spcPts val="600"/>
              </a:spcBef>
              <a:spcAft>
                <a:spcPts val="0"/>
              </a:spcAft>
              <a:buClr>
                <a:schemeClr val="lt1"/>
              </a:buClr>
              <a:buSzPts val="3200"/>
              <a:buChar char="▹"/>
              <a:defRPr sz="3200">
                <a:solidFill>
                  <a:schemeClr val="lt1"/>
                </a:solidFill>
              </a:defRPr>
            </a:lvl8pPr>
            <a:lvl9pPr indent="-431800" lvl="8" marL="4114800">
              <a:spcBef>
                <a:spcPts val="600"/>
              </a:spcBef>
              <a:spcAft>
                <a:spcPts val="0"/>
              </a:spcAft>
              <a:buClr>
                <a:schemeClr val="lt1"/>
              </a:buClr>
              <a:buSzPts val="3200"/>
              <a:buChar char="▹"/>
              <a:defRPr sz="3200">
                <a:solidFill>
                  <a:schemeClr val="lt1"/>
                </a:solidFill>
              </a:defRPr>
            </a:lvl9pPr>
          </a:lstStyle>
          <a:p/>
        </p:txBody>
      </p:sp>
      <p:sp>
        <p:nvSpPr>
          <p:cNvPr id="20" name="Google Shape;20;p4"/>
          <p:cNvSpPr txBox="1"/>
          <p:nvPr/>
        </p:nvSpPr>
        <p:spPr>
          <a:xfrm>
            <a:off x="19050" y="933775"/>
            <a:ext cx="5310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8600">
                <a:solidFill>
                  <a:schemeClr val="accent2"/>
                </a:solidFill>
                <a:latin typeface="Raleway"/>
                <a:ea typeface="Raleway"/>
                <a:cs typeface="Raleway"/>
                <a:sym typeface="Raleway"/>
              </a:rPr>
              <a:t>“</a:t>
            </a:r>
            <a:endParaRPr b="1" sz="8600">
              <a:solidFill>
                <a:schemeClr val="accent2"/>
              </a:solidFill>
              <a:latin typeface="Raleway"/>
              <a:ea typeface="Raleway"/>
              <a:cs typeface="Raleway"/>
              <a:sym typeface="Raleway"/>
            </a:endParaRPr>
          </a:p>
        </p:txBody>
      </p:sp>
      <p:sp>
        <p:nvSpPr>
          <p:cNvPr id="21" name="Google Shape;21;p4"/>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2"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6" name="Google Shape;26;p5"/>
          <p:cNvSpPr txBox="1"/>
          <p:nvPr>
            <p:ph idx="1" type="body"/>
          </p:nvPr>
        </p:nvSpPr>
        <p:spPr>
          <a:xfrm>
            <a:off x="457200" y="1995750"/>
            <a:ext cx="5640900" cy="26409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a:lvl1pPr>
            <a:lvl2pPr indent="-342900" lvl="1" marL="914400">
              <a:spcBef>
                <a:spcPts val="600"/>
              </a:spcBef>
              <a:spcAft>
                <a:spcPts val="0"/>
              </a:spcAft>
              <a:buSzPts val="1800"/>
              <a:buChar char="▹"/>
              <a:defRPr/>
            </a:lvl2pPr>
            <a:lvl3pPr indent="-342900" lvl="2" marL="1371600">
              <a:spcBef>
                <a:spcPts val="600"/>
              </a:spcBef>
              <a:spcAft>
                <a:spcPts val="0"/>
              </a:spcAft>
              <a:buSzPts val="1800"/>
              <a:buChar char="▹"/>
              <a:defRPr/>
            </a:lvl3pPr>
            <a:lvl4pPr indent="-355600" lvl="3" marL="1828800">
              <a:spcBef>
                <a:spcPts val="600"/>
              </a:spcBef>
              <a:spcAft>
                <a:spcPts val="0"/>
              </a:spcAft>
              <a:buSzPts val="2000"/>
              <a:buChar char="▹"/>
              <a:defRPr/>
            </a:lvl4pPr>
            <a:lvl5pPr indent="-355600" lvl="4" marL="2286000">
              <a:spcBef>
                <a:spcPts val="600"/>
              </a:spcBef>
              <a:spcAft>
                <a:spcPts val="0"/>
              </a:spcAft>
              <a:buSzPts val="2000"/>
              <a:buChar char="▹"/>
              <a:defRPr/>
            </a:lvl5pPr>
            <a:lvl6pPr indent="-355600" lvl="5" marL="2743200">
              <a:spcBef>
                <a:spcPts val="600"/>
              </a:spcBef>
              <a:spcAft>
                <a:spcPts val="0"/>
              </a:spcAft>
              <a:buSzPts val="2000"/>
              <a:buChar char="▹"/>
              <a:defRPr/>
            </a:lvl6pPr>
            <a:lvl7pPr indent="-355600" lvl="6" marL="3200400">
              <a:spcBef>
                <a:spcPts val="600"/>
              </a:spcBef>
              <a:spcAft>
                <a:spcPts val="0"/>
              </a:spcAft>
              <a:buSzPts val="2000"/>
              <a:buChar char="▹"/>
              <a:defRPr/>
            </a:lvl7pPr>
            <a:lvl8pPr indent="-355600" lvl="7" marL="3657600">
              <a:spcBef>
                <a:spcPts val="600"/>
              </a:spcBef>
              <a:spcAft>
                <a:spcPts val="0"/>
              </a:spcAft>
              <a:buSzPts val="2000"/>
              <a:buChar char="▹"/>
              <a:defRPr/>
            </a:lvl8pPr>
            <a:lvl9pPr indent="-355600" lvl="8" marL="4114800">
              <a:spcBef>
                <a:spcPts val="600"/>
              </a:spcBef>
              <a:spcAft>
                <a:spcPts val="0"/>
              </a:spcAft>
              <a:buSzPts val="2000"/>
              <a:buChar char="▹"/>
              <a:defRPr/>
            </a:lvl9pPr>
          </a:lstStyle>
          <a:p/>
        </p:txBody>
      </p:sp>
      <p:sp>
        <p:nvSpPr>
          <p:cNvPr id="27" name="Google Shape;27;p5"/>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28"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6"/>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6"/>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32" name="Google Shape;32;p6"/>
          <p:cNvSpPr txBox="1"/>
          <p:nvPr>
            <p:ph idx="1" type="body"/>
          </p:nvPr>
        </p:nvSpPr>
        <p:spPr>
          <a:xfrm>
            <a:off x="457200" y="1995750"/>
            <a:ext cx="2682600" cy="26790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sz="1800"/>
            </a:lvl1pPr>
            <a:lvl2pPr indent="-342900" lvl="1" marL="914400">
              <a:spcBef>
                <a:spcPts val="600"/>
              </a:spcBef>
              <a:spcAft>
                <a:spcPts val="0"/>
              </a:spcAft>
              <a:buSzPts val="1800"/>
              <a:buChar char="▹"/>
              <a:defRPr sz="1800"/>
            </a:lvl2pPr>
            <a:lvl3pPr indent="-342900" lvl="2" marL="1371600">
              <a:spcBef>
                <a:spcPts val="600"/>
              </a:spcBef>
              <a:spcAft>
                <a:spcPts val="0"/>
              </a:spcAft>
              <a:buSzPts val="1800"/>
              <a:buChar char="▹"/>
              <a:defRPr sz="1800"/>
            </a:lvl3pPr>
            <a:lvl4pPr indent="-342900" lvl="3" marL="1828800">
              <a:spcBef>
                <a:spcPts val="600"/>
              </a:spcBef>
              <a:spcAft>
                <a:spcPts val="0"/>
              </a:spcAft>
              <a:buSzPts val="1800"/>
              <a:buChar char="▹"/>
              <a:defRPr sz="1800"/>
            </a:lvl4pPr>
            <a:lvl5pPr indent="-342900" lvl="4" marL="2286000">
              <a:spcBef>
                <a:spcPts val="600"/>
              </a:spcBef>
              <a:spcAft>
                <a:spcPts val="0"/>
              </a:spcAft>
              <a:buSzPts val="1800"/>
              <a:buChar char="▹"/>
              <a:defRPr sz="1800"/>
            </a:lvl5pPr>
            <a:lvl6pPr indent="-342900" lvl="5" marL="2743200">
              <a:spcBef>
                <a:spcPts val="600"/>
              </a:spcBef>
              <a:spcAft>
                <a:spcPts val="0"/>
              </a:spcAft>
              <a:buSzPts val="1800"/>
              <a:buChar char="▹"/>
              <a:defRPr sz="1800"/>
            </a:lvl6pPr>
            <a:lvl7pPr indent="-342900" lvl="6" marL="3200400">
              <a:spcBef>
                <a:spcPts val="600"/>
              </a:spcBef>
              <a:spcAft>
                <a:spcPts val="0"/>
              </a:spcAft>
              <a:buSzPts val="1800"/>
              <a:buChar char="▹"/>
              <a:defRPr sz="1800"/>
            </a:lvl7pPr>
            <a:lvl8pPr indent="-342900" lvl="7" marL="3657600">
              <a:spcBef>
                <a:spcPts val="600"/>
              </a:spcBef>
              <a:spcAft>
                <a:spcPts val="0"/>
              </a:spcAft>
              <a:buSzPts val="1800"/>
              <a:buChar char="▹"/>
              <a:defRPr sz="1800"/>
            </a:lvl8pPr>
            <a:lvl9pPr indent="-342900" lvl="8" marL="4114800">
              <a:spcBef>
                <a:spcPts val="600"/>
              </a:spcBef>
              <a:spcAft>
                <a:spcPts val="0"/>
              </a:spcAft>
              <a:buSzPts val="1800"/>
              <a:buChar char="▹"/>
              <a:defRPr sz="1800"/>
            </a:lvl9pPr>
          </a:lstStyle>
          <a:p/>
        </p:txBody>
      </p:sp>
      <p:sp>
        <p:nvSpPr>
          <p:cNvPr id="33" name="Google Shape;33;p6"/>
          <p:cNvSpPr txBox="1"/>
          <p:nvPr>
            <p:ph idx="2" type="body"/>
          </p:nvPr>
        </p:nvSpPr>
        <p:spPr>
          <a:xfrm>
            <a:off x="3415578" y="1995750"/>
            <a:ext cx="2682600" cy="26790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sz="1800"/>
            </a:lvl1pPr>
            <a:lvl2pPr indent="-342900" lvl="1" marL="914400">
              <a:spcBef>
                <a:spcPts val="600"/>
              </a:spcBef>
              <a:spcAft>
                <a:spcPts val="0"/>
              </a:spcAft>
              <a:buSzPts val="1800"/>
              <a:buChar char="▹"/>
              <a:defRPr sz="1800"/>
            </a:lvl2pPr>
            <a:lvl3pPr indent="-342900" lvl="2" marL="1371600">
              <a:spcBef>
                <a:spcPts val="600"/>
              </a:spcBef>
              <a:spcAft>
                <a:spcPts val="0"/>
              </a:spcAft>
              <a:buSzPts val="1800"/>
              <a:buChar char="▹"/>
              <a:defRPr sz="1800"/>
            </a:lvl3pPr>
            <a:lvl4pPr indent="-342900" lvl="3" marL="1828800">
              <a:spcBef>
                <a:spcPts val="600"/>
              </a:spcBef>
              <a:spcAft>
                <a:spcPts val="0"/>
              </a:spcAft>
              <a:buSzPts val="1800"/>
              <a:buChar char="▹"/>
              <a:defRPr sz="1800"/>
            </a:lvl4pPr>
            <a:lvl5pPr indent="-342900" lvl="4" marL="2286000">
              <a:spcBef>
                <a:spcPts val="600"/>
              </a:spcBef>
              <a:spcAft>
                <a:spcPts val="0"/>
              </a:spcAft>
              <a:buSzPts val="1800"/>
              <a:buChar char="▹"/>
              <a:defRPr sz="1800"/>
            </a:lvl5pPr>
            <a:lvl6pPr indent="-342900" lvl="5" marL="2743200">
              <a:spcBef>
                <a:spcPts val="600"/>
              </a:spcBef>
              <a:spcAft>
                <a:spcPts val="0"/>
              </a:spcAft>
              <a:buSzPts val="1800"/>
              <a:buChar char="▹"/>
              <a:defRPr sz="1800"/>
            </a:lvl6pPr>
            <a:lvl7pPr indent="-342900" lvl="6" marL="3200400">
              <a:spcBef>
                <a:spcPts val="600"/>
              </a:spcBef>
              <a:spcAft>
                <a:spcPts val="0"/>
              </a:spcAft>
              <a:buSzPts val="1800"/>
              <a:buChar char="▹"/>
              <a:defRPr sz="1800"/>
            </a:lvl7pPr>
            <a:lvl8pPr indent="-342900" lvl="7" marL="3657600">
              <a:spcBef>
                <a:spcPts val="600"/>
              </a:spcBef>
              <a:spcAft>
                <a:spcPts val="0"/>
              </a:spcAft>
              <a:buSzPts val="1800"/>
              <a:buChar char="▹"/>
              <a:defRPr sz="1800"/>
            </a:lvl8pPr>
            <a:lvl9pPr indent="-342900" lvl="8" marL="4114800">
              <a:spcBef>
                <a:spcPts val="600"/>
              </a:spcBef>
              <a:spcAft>
                <a:spcPts val="0"/>
              </a:spcAft>
              <a:buSzPts val="1800"/>
              <a:buChar char="▹"/>
              <a:defRPr sz="1800"/>
            </a:lvl9pPr>
          </a:lstStyle>
          <a:p/>
        </p:txBody>
      </p:sp>
      <p:sp>
        <p:nvSpPr>
          <p:cNvPr id="34" name="Google Shape;34;p6"/>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35" name="Shape 35"/>
        <p:cNvGrpSpPr/>
        <p:nvPr/>
      </p:nvGrpSpPr>
      <p:grpSpPr>
        <a:xfrm>
          <a:off x="0" y="0"/>
          <a:ext cx="0" cy="0"/>
          <a:chOff x="0" y="0"/>
          <a:chExt cx="0" cy="0"/>
        </a:xfrm>
      </p:grpSpPr>
      <p:sp>
        <p:nvSpPr>
          <p:cNvPr id="36" name="Google Shape;36;p7"/>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7"/>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p:txBody>
      </p:sp>
      <p:sp>
        <p:nvSpPr>
          <p:cNvPr id="39" name="Google Shape;39;p7"/>
          <p:cNvSpPr txBox="1"/>
          <p:nvPr>
            <p:ph idx="1" type="body"/>
          </p:nvPr>
        </p:nvSpPr>
        <p:spPr>
          <a:xfrm>
            <a:off x="45720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0" name="Google Shape;40;p7"/>
          <p:cNvSpPr txBox="1"/>
          <p:nvPr>
            <p:ph idx="2" type="body"/>
          </p:nvPr>
        </p:nvSpPr>
        <p:spPr>
          <a:xfrm>
            <a:off x="329025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1" name="Google Shape;41;p7"/>
          <p:cNvSpPr txBox="1"/>
          <p:nvPr>
            <p:ph idx="3" type="body"/>
          </p:nvPr>
        </p:nvSpPr>
        <p:spPr>
          <a:xfrm>
            <a:off x="612330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2" name="Google Shape;42;p7"/>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8"/>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47" name="Google Shape;47;p8"/>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9"/>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9"/>
          <p:cNvSpPr/>
          <p:nvPr/>
        </p:nvSpPr>
        <p:spPr>
          <a:xfrm rot="5400000">
            <a:off x="-100350" y="4448760"/>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9"/>
          <p:cNvSpPr txBox="1"/>
          <p:nvPr>
            <p:ph idx="1" type="body"/>
          </p:nvPr>
        </p:nvSpPr>
        <p:spPr>
          <a:xfrm>
            <a:off x="457200" y="4406309"/>
            <a:ext cx="8229600" cy="519600"/>
          </a:xfrm>
          <a:prstGeom prst="rect">
            <a:avLst/>
          </a:prstGeom>
        </p:spPr>
        <p:txBody>
          <a:bodyPr anchorCtr="0" anchor="t" bIns="0" lIns="0" spcFirstLastPara="1" rIns="0" wrap="square" tIns="0">
            <a:noAutofit/>
          </a:bodyPr>
          <a:lstStyle>
            <a:lvl1pPr indent="-228600" lvl="0" marL="457200">
              <a:spcBef>
                <a:spcPts val="360"/>
              </a:spcBef>
              <a:spcAft>
                <a:spcPts val="0"/>
              </a:spcAft>
              <a:buSzPts val="1800"/>
              <a:buNone/>
              <a:defRPr sz="1800"/>
            </a:lvl1pPr>
          </a:lstStyle>
          <a:p/>
        </p:txBody>
      </p:sp>
      <p:sp>
        <p:nvSpPr>
          <p:cNvPr id="52" name="Google Shape;52;p9"/>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gradFill>
          <a:gsLst>
            <a:gs pos="0">
              <a:schemeClr val="lt1"/>
            </a:gs>
            <a:gs pos="50000">
              <a:schemeClr val="lt1"/>
            </a:gs>
            <a:gs pos="100000">
              <a:schemeClr val="lt2"/>
            </a:gs>
          </a:gsLst>
          <a:lin ang="16200038"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lvl1pPr lvl="0">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1pPr>
            <a:lvl2pPr lvl="1">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2pPr>
            <a:lvl3pPr lvl="2">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3pPr>
            <a:lvl4pPr lvl="3">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4pPr>
            <a:lvl5pPr lvl="4">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5pPr>
            <a:lvl6pPr lvl="5">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6pPr>
            <a:lvl7pPr lvl="6">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7pPr>
            <a:lvl8pPr lvl="7">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8pPr>
            <a:lvl9pPr lvl="8">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9pPr>
          </a:lstStyle>
          <a:p/>
        </p:txBody>
      </p:sp>
      <p:sp>
        <p:nvSpPr>
          <p:cNvPr id="7" name="Google Shape;7;p1"/>
          <p:cNvSpPr txBox="1"/>
          <p:nvPr>
            <p:ph idx="1" type="body"/>
          </p:nvPr>
        </p:nvSpPr>
        <p:spPr>
          <a:xfrm>
            <a:off x="457200" y="1995750"/>
            <a:ext cx="5640900" cy="2679000"/>
          </a:xfrm>
          <a:prstGeom prst="rect">
            <a:avLst/>
          </a:prstGeom>
          <a:noFill/>
          <a:ln>
            <a:noFill/>
          </a:ln>
        </p:spPr>
        <p:txBody>
          <a:bodyPr anchorCtr="0" anchor="t" bIns="0" lIns="0" spcFirstLastPara="1" rIns="0" wrap="square" tIns="0">
            <a:noAutofit/>
          </a:bodyPr>
          <a:lstStyle>
            <a:lvl1pPr indent="-342900" lvl="0" marL="4572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indent="-342900" lvl="1" marL="9144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indent="-342900" lvl="2" marL="13716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indent="-355600" lvl="3" marL="18288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indent="-355600" lvl="4" marL="22860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indent="-355600" lvl="5" marL="27432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indent="-355600" lvl="6" marL="32004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indent="-355600" lvl="7" marL="3657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indent="-355600" lvl="8" marL="41148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rect b="b" l="l" r="r" t="t"/>
                <a:pathLst>
                  <a:path extrusionOk="0" h="2805419" w="206902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rect b="b" l="l" r="r" t="t"/>
                <a:pathLst>
                  <a:path extrusionOk="0" h="77247" w="21907">
                    <a:moveTo>
                      <a:pt x="0" y="77248"/>
                    </a:moveTo>
                    <a:lnTo>
                      <a:pt x="21908" y="64675"/>
                    </a:lnTo>
                    <a:lnTo>
                      <a:pt x="12383" y="0"/>
                    </a:lnTo>
                    <a:lnTo>
                      <a:pt x="0" y="77248"/>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rect b="b" l="l" r="r" t="t"/>
                <a:pathLst>
                  <a:path extrusionOk="0" h="22389" w="52292">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rect b="b" l="l" r="r" t="t"/>
                <a:pathLst>
                  <a:path extrusionOk="0" h="2805383" w="2069115">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rect b="b" l="l" r="r" t="t"/>
                <a:pathLst>
                  <a:path extrusionOk="0" h="2805423" w="206902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rect b="b" l="l" r="r" t="t"/>
                <a:pathLst>
                  <a:path extrusionOk="0" h="2673878" w="2018061">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rect b="b" l="l" r="r" t="t"/>
                <a:pathLst>
                  <a:path extrusionOk="0" h="2673785" w="2018061">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rect b="b" l="l" r="r" t="t"/>
                <a:pathLst>
                  <a:path extrusionOk="0" h="1986608" w="3440851">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rect b="b" l="l" r="r" t="t"/>
                <a:pathLst>
                  <a:path extrusionOk="0" h="1987084" w="3440892">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rect b="b" l="l" r="r" t="t"/>
                <a:pathLst>
                  <a:path extrusionOk="0" h="37052" w="41719">
                    <a:moveTo>
                      <a:pt x="0" y="37052"/>
                    </a:moveTo>
                    <a:lnTo>
                      <a:pt x="0" y="0"/>
                    </a:lnTo>
                    <a:lnTo>
                      <a:pt x="41719" y="17431"/>
                    </a:lnTo>
                    <a:lnTo>
                      <a:pt x="0" y="3705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rect b="b" l="l" r="r" t="t"/>
                <a:pathLst>
                  <a:path extrusionOk="0" h="40671" w="30860">
                    <a:moveTo>
                      <a:pt x="30861" y="36290"/>
                    </a:moveTo>
                    <a:lnTo>
                      <a:pt x="30861" y="0"/>
                    </a:lnTo>
                    <a:lnTo>
                      <a:pt x="0" y="10573"/>
                    </a:lnTo>
                    <a:lnTo>
                      <a:pt x="20479" y="40672"/>
                    </a:lnTo>
                    <a:lnTo>
                      <a:pt x="30861" y="3629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rect b="b" l="l" r="r" t="t"/>
                <a:pathLst>
                  <a:path extrusionOk="0" h="1986618" w="3440892">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rect b="b" l="l" r="r" t="t"/>
                <a:pathLst>
                  <a:path extrusionOk="0" h="1986608" w="3440892">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rect b="b" l="l" r="r" t="t"/>
                <a:pathLst>
                  <a:path extrusionOk="0" h="127281" w="220549">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rect b="b" l="l" r="r" t="t"/>
                <a:pathLst>
                  <a:path extrusionOk="0" h="127212" w="220517">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rect b="b" l="l" r="r" t="t"/>
                <a:pathLst>
                  <a:path extrusionOk="0" h="127281" w="220517">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rect b="b" l="l" r="r" t="t"/>
                <a:pathLst>
                  <a:path extrusionOk="0" h="127307"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rect b="b" l="l" r="r" t="t"/>
                <a:pathLst>
                  <a:path extrusionOk="0" h="127549" w="220563">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rect b="b" l="l" r="r" t="t"/>
                <a:pathLst>
                  <a:path extrusionOk="0" h="127238" w="220563">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rect b="b" l="l" r="r" t="t"/>
                <a:pathLst>
                  <a:path extrusionOk="0" h="127300" w="220517">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rect b="b" l="l" r="r" t="t"/>
                <a:pathLst>
                  <a:path extrusionOk="0" h="127264" w="220563">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rect b="b" l="l" r="r" t="t"/>
                <a:pathLst>
                  <a:path extrusionOk="0" h="127246" w="220517">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rect b="b" l="l" r="r" t="t"/>
                <a:pathLst>
                  <a:path extrusionOk="0" h="127264" w="220563">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rect b="b" l="l" r="r" t="t"/>
                <a:pathLst>
                  <a:path extrusionOk="0" h="127300" w="220524">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rect b="b" l="l" r="r" t="t"/>
                <a:pathLst>
                  <a:path extrusionOk="0" h="163345" w="283033">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rect b="b" l="l" r="r" t="t"/>
                <a:pathLst>
                  <a:path extrusionOk="0" h="127308" w="220563">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rect b="b" l="l" r="r" t="t"/>
                <a:pathLst>
                  <a:path extrusionOk="0" h="127548" w="220563">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rect b="b" l="l" r="r" t="t"/>
                <a:pathLst>
                  <a:path extrusionOk="0" h="127300" w="220563">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rect b="b" l="l" r="r" t="t"/>
                <a:pathLst>
                  <a:path extrusionOk="0" h="127264" w="220563">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rect b="b" l="l" r="r" t="t"/>
                <a:pathLst>
                  <a:path extrusionOk="0" h="127300" w="220563">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rect b="b" l="l" r="r" t="t"/>
                <a:pathLst>
                  <a:path extrusionOk="0" h="127307" w="220524">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rect b="b" l="l" r="r" t="t"/>
                <a:pathLst>
                  <a:path extrusionOk="0" h="127264" w="220549">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rect b="b" l="l" r="r" t="t"/>
                <a:pathLst>
                  <a:path extrusionOk="0" h="127215" w="220517">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rect b="b" l="l" r="r" t="t"/>
                <a:pathLst>
                  <a:path extrusionOk="0" h="127281" w="220517">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rect b="b" l="l" r="r" t="t"/>
                <a:pathLst>
                  <a:path extrusionOk="0" h="163399" w="283047">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rect b="b" l="l" r="r" t="t"/>
                <a:pathLst>
                  <a:path extrusionOk="0" h="199558" w="313122">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rect b="b" l="l" r="r" t="t"/>
                <a:pathLst>
                  <a:path extrusionOk="0" h="127281" w="220517">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rect b="b" l="l" r="r" t="t"/>
                <a:pathLst>
                  <a:path extrusionOk="0" h="127281" w="220563">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rect b="b" l="l" r="r" t="t"/>
                <a:pathLst>
                  <a:path extrusionOk="0" h="127189" w="220563">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rect b="b" l="l" r="r" t="t"/>
                <a:pathLst>
                  <a:path extrusionOk="0" h="127300" w="220549">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rect b="b" l="l" r="r" t="t"/>
                <a:pathLst>
                  <a:path extrusionOk="0" h="127281" w="220517">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rect b="b" l="l" r="r" t="t"/>
                <a:pathLst>
                  <a:path extrusionOk="0" h="127351" w="220563">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rect b="b" l="l" r="r" t="t"/>
                <a:pathLst>
                  <a:path extrusionOk="0" h="127246" w="220563">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rect b="b" l="l" r="r" t="t"/>
                <a:pathLst>
                  <a:path extrusionOk="0" h="146540" w="253854">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rect b="b" l="l" r="r" t="t"/>
                <a:pathLst>
                  <a:path extrusionOk="0" h="146525" w="253901">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rect b="b" l="l" r="r" t="t"/>
                <a:pathLst>
                  <a:path extrusionOk="0" h="426244" w="738494">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rect b="b" l="l" r="r" t="t"/>
                <a:pathLst>
                  <a:path extrusionOk="0" h="127281" w="220524">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rect b="b" l="l" r="r" t="t"/>
                <a:pathLst>
                  <a:path extrusionOk="0" h="127264" w="220549">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rect b="b" l="l" r="r" t="t"/>
                <a:pathLst>
                  <a:path extrusionOk="0" h="127225" w="220517">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rect b="b" l="l" r="r" t="t"/>
                <a:pathLst>
                  <a:path extrusionOk="0" h="127264" w="220517">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rect b="b" l="l" r="r" t="t"/>
                <a:pathLst>
                  <a:path extrusionOk="0" h="127281" w="220517">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rect b="b" l="l" r="r" t="t"/>
                <a:pathLst>
                  <a:path extrusionOk="0" h="127281" w="220549">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rect b="b" l="l" r="r" t="t"/>
                <a:pathLst>
                  <a:path extrusionOk="0" h="127237" w="220524">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rect b="b" l="l" r="r" t="t"/>
                <a:pathLst>
                  <a:path extrusionOk="0" h="127300" w="220563">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rect b="b" l="l" r="r" t="t"/>
                <a:pathLst>
                  <a:path extrusionOk="0" h="127285" w="220563">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rect b="b" l="l" r="r" t="t"/>
                <a:pathLst>
                  <a:path extrusionOk="0" h="127370" w="221039">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rect b="b" l="l" r="r" t="t"/>
                <a:pathLst>
                  <a:path extrusionOk="0" h="183800" w="31848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rect b="b" l="l" r="r" t="t"/>
                <a:pathLst>
                  <a:path extrusionOk="0" h="127281" w="220524">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rect b="b" l="l" r="r" t="t"/>
                <a:pathLst>
                  <a:path extrusionOk="0" h="127308"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rect b="b" l="l" r="r" t="t"/>
                <a:pathLst>
                  <a:path extrusionOk="0" h="127131" w="220334">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rect b="b" l="l" r="r" t="t"/>
                <a:pathLst>
                  <a:path extrusionOk="0" h="127281" w="220524">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rect b="b" l="l" r="r" t="t"/>
                <a:pathLst>
                  <a:path extrusionOk="0" h="126979" w="220517">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rect b="b" l="l" r="r" t="t"/>
                <a:pathLst>
                  <a:path extrusionOk="0" h="127300" w="220517">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rect b="b" l="l" r="r" t="t"/>
                <a:pathLst>
                  <a:path extrusionOk="0" h="127281" w="220524">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rect b="b" l="l" r="r" t="t"/>
                <a:pathLst>
                  <a:path extrusionOk="0" h="219907" w="380989">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rect b="b" l="l" r="r" t="t"/>
                <a:pathLst>
                  <a:path extrusionOk="0" h="146525" w="253901">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rect b="b" l="l" r="r" t="t"/>
                <a:pathLst>
                  <a:path extrusionOk="0" h="1111651" w="192600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rect b="b" l="l" r="r" t="t"/>
                <a:pathLst>
                  <a:path extrusionOk="0" h="838156" w="1451798">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rect b="b" l="l" r="r" t="t"/>
                <a:pathLst>
                  <a:path extrusionOk="0" h="828048" w="1449895">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rect b="b" l="l" r="r" t="t"/>
                <a:pathLst>
                  <a:path extrusionOk="0" h="1123828" w="1867947">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rect b="b" l="l" r="r" t="t"/>
                <a:pathLst>
                  <a:path extrusionOk="0" h="440903" w="65723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rect b="b" l="l" r="r" t="t"/>
                <a:pathLst>
                  <a:path extrusionOk="0" h="322282" w="49007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rect b="b" l="l" r="r" t="t"/>
                <a:pathLst>
                  <a:path extrusionOk="0" h="322194" w="49007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rect b="b" l="l" r="r" t="t"/>
                <a:pathLst>
                  <a:path extrusionOk="0" h="270998" w="401289">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rect b="b" l="l" r="r" t="t"/>
                <a:pathLst>
                  <a:path extrusionOk="0" h="440923" w="657231">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rect b="b" l="l" r="r" t="t"/>
                <a:pathLst>
                  <a:path extrusionOk="0" h="322274" w="490068">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rect b="b" l="l" r="r" t="t"/>
                <a:pathLst>
                  <a:path extrusionOk="0" h="322283" w="490068">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rect b="b" l="l" r="r" t="t"/>
                <a:pathLst>
                  <a:path extrusionOk="0" h="271152" w="401289">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rect b="b" l="l" r="r" t="t"/>
                <a:pathLst>
                  <a:path extrusionOk="0" h="828868" w="893444">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rect b="b" l="l" r="r" t="t"/>
                <a:pathLst>
                  <a:path extrusionOk="0" h="733619" w="630461">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rect b="b" l="l" r="r" t="t"/>
                <a:pathLst>
                  <a:path extrusionOk="0" h="788955" w="893445">
                    <a:moveTo>
                      <a:pt x="0" y="0"/>
                    </a:moveTo>
                    <a:lnTo>
                      <a:pt x="0" y="273177"/>
                    </a:lnTo>
                    <a:lnTo>
                      <a:pt x="893445" y="788956"/>
                    </a:lnTo>
                    <a:lnTo>
                      <a:pt x="893445" y="15259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rect b="b" l="l" r="r" t="t"/>
                <a:pathLst>
                  <a:path extrusionOk="0" h="483869" w="9525">
                    <a:moveTo>
                      <a:pt x="0" y="0"/>
                    </a:moveTo>
                    <a:lnTo>
                      <a:pt x="0" y="483870"/>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rect b="b" l="l" r="r" t="t"/>
                <a:pathLst>
                  <a:path extrusionOk="0" h="335661" w="9525">
                    <a:moveTo>
                      <a:pt x="0" y="0"/>
                    </a:moveTo>
                    <a:lnTo>
                      <a:pt x="0" y="33566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rect b="b" l="l" r="r" t="t"/>
                <a:pathLst>
                  <a:path extrusionOk="0" h="341800" w="893349">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cap="flat" cmpd="sng" w="1037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rect b="b" l="l" r="r" t="t"/>
                <a:pathLst>
                  <a:path extrusionOk="0" h="59626" w="3448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rect b="b" l="l" r="r" t="t"/>
                <a:pathLst>
                  <a:path extrusionOk="0" h="59831" w="34599">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rect b="b" l="l" r="r" t="t"/>
                <a:pathLst>
                  <a:path extrusionOk="0" h="226128" w="55632">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rect b="b" l="l" r="r" t="t"/>
                <a:pathLst>
                  <a:path extrusionOk="0" h="409197" w="55722">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rect b="b" l="l" r="r" t="t"/>
                <a:pathLst>
                  <a:path extrusionOk="0" h="374240" w="55625">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rect b="b" l="l" r="r" t="t"/>
                <a:pathLst>
                  <a:path extrusionOk="0" h="318519" w="55627">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rect b="b" l="l" r="r" t="t"/>
                <a:pathLst>
                  <a:path extrusionOk="0" h="183161" w="55632">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rect b="b" l="l" r="r" t="t"/>
                <a:pathLst>
                  <a:path extrusionOk="0" h="501818" w="55722">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rect b="b" l="l" r="r" t="t"/>
                <a:pathLst>
                  <a:path extrusionOk="0" h="183106" w="55722">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rect b="b" l="l" r="r" t="t"/>
                <a:pathLst>
                  <a:path extrusionOk="0" h="226167" w="55727">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rect b="b" l="l" r="r" t="t"/>
              <a:pathLst>
                <a:path extrusionOk="0" h="299719" w="205002">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rect b="b" l="l" r="r" t="t"/>
              <a:pathLst>
                <a:path extrusionOk="0" h="121006" w="98194">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rect b="b" l="l" r="r" t="t"/>
              <a:pathLst>
                <a:path extrusionOk="0" h="135560" w="121123">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rect b="b" l="l" r="r" t="t"/>
              <a:pathLst>
                <a:path extrusionOk="0" h="325392" w="228579">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rect b="b" l="l" r="r" t="t"/>
              <a:pathLst>
                <a:path extrusionOk="0" h="232904" w="176568">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rect b="b" l="l" r="r" t="t"/>
              <a:pathLst>
                <a:path extrusionOk="0" h="160015" w="129892">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rect b="b" l="l" r="r" t="t"/>
              <a:pathLst>
                <a:path extrusionOk="0" h="122734" w="130406">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rect b="b" l="l" r="r" t="t"/>
              <a:pathLst>
                <a:path extrusionOk="0" h="78223" w="102549">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rect b="b" l="l" r="r" t="t"/>
              <a:pathLst>
                <a:path extrusionOk="0" h="53297" w="102084">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rect b="b" l="l" r="r" t="t"/>
              <a:pathLst>
                <a:path extrusionOk="0" h="72719" w="9387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rect b="b" l="l" r="r" t="t"/>
              <a:pathLst>
                <a:path extrusionOk="0" h="48808" w="9349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rect b="b" l="l" r="r" t="t"/>
              <a:pathLst>
                <a:path extrusionOk="0" h="385528" w="223526">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rect b="b" l="l" r="r" t="t"/>
              <a:pathLst>
                <a:path extrusionOk="0" h="417442" w="222535">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rect b="b" l="l" r="r" t="t"/>
              <a:pathLst>
                <a:path extrusionOk="0" h="306321" w="332782">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rect b="b" l="l" r="r" t="t"/>
              <a:pathLst>
                <a:path extrusionOk="0" h="405453" w="115651">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rect b="b" l="l" r="r" t="t"/>
              <a:pathLst>
                <a:path extrusionOk="0" h="88934" w="69928">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rect b="b" l="l" r="r" t="t"/>
              <a:pathLst>
                <a:path extrusionOk="0" h="62802" w="59816">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rect b="b" l="l" r="r" t="t"/>
                <a:pathLst>
                  <a:path extrusionOk="0" h="318657" w="217597">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rect b="b" l="l" r="r" t="t"/>
                <a:pathLst>
                  <a:path extrusionOk="0" h="235450" w="40647">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rect b="b" l="l" r="r" t="t"/>
                <a:pathLst>
                  <a:path extrusionOk="0" h="128329" w="103921">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rect b="b" l="l" r="r" t="t"/>
                <a:pathLst>
                  <a:path extrusionOk="0" h="143860" w="128622">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rect b="b" l="l" r="r" t="t"/>
                <a:pathLst>
                  <a:path extrusionOk="0" h="215209" w="187397">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rect b="b" l="l" r="r" t="t"/>
                <a:pathLst>
                  <a:path extrusionOk="0" h="170431" w="138529">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rect b="b" l="l" r="r" t="t"/>
                <a:pathLst>
                  <a:path extrusionOk="0" h="130867" w="138474">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rect b="b" l="l" r="r" t="t"/>
                <a:pathLst>
                  <a:path extrusionOk="0" h="307779" w="93089">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rect b="b" l="l" r="r" t="t"/>
                <a:pathLst>
                  <a:path extrusionOk="0" h="83141" w="108744">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rect b="b" l="l" r="r" t="t"/>
                <a:pathLst>
                  <a:path extrusionOk="0" h="56238" w="108204">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rect b="b" l="l" r="r" t="t"/>
                <a:pathLst>
                  <a:path extrusionOk="0" h="77341" w="99827">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rect b="b" l="l" r="r" t="t"/>
                <a:pathLst>
                  <a:path extrusionOk="0" h="51729" w="99536">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rect b="b" l="l" r="r" t="t"/>
                <a:pathLst>
                  <a:path extrusionOk="0" h="744450" w="213068">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rect b="b" l="l" r="r" t="t"/>
                <a:pathLst>
                  <a:path extrusionOk="0" h="495109" w="226922">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rect b="b" l="l" r="r" t="t"/>
                <a:pathLst>
                  <a:path extrusionOk="0" h="95029" w="76263">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rect b="b" l="l" r="r" t="t"/>
                <a:pathLst>
                  <a:path extrusionOk="0" h="66745" w="63531">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rect b="b" l="l" r="r" t="t"/>
                <a:pathLst>
                  <a:path extrusionOk="0" h="249555" w="432244">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rect b="b" l="l" r="r" t="t"/>
                <a:pathLst>
                  <a:path extrusionOk="0" h="95119" w="122876">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rect b="b" l="l" r="r" t="t"/>
                <a:pathLst>
                  <a:path extrusionOk="0" h="63751" w="122242">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rect b="b" l="l" r="r" t="t"/>
                <a:pathLst>
                  <a:path extrusionOk="0" h="91654" w="122771">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rect b="b" l="l" r="r" t="t"/>
                <a:pathLst>
                  <a:path extrusionOk="0" h="63800" w="12223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rect b="b" l="l" r="r" t="t"/>
                <a:pathLst>
                  <a:path extrusionOk="0" h="606004" w="211613">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rect b="b" l="l" r="r" t="t"/>
                <a:pathLst>
                  <a:path extrusionOk="0" h="132132" w="135319">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rect b="b" l="l" r="r" t="t"/>
                <a:pathLst>
                  <a:path extrusionOk="0" h="377666" w="192267">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rect b="b" l="l" r="r" t="t"/>
                <a:pathLst>
                  <a:path extrusionOk="0" h="442443" w="219367">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rect b="b" l="l" r="r" t="t"/>
                <a:pathLst>
                  <a:path extrusionOk="0" h="177613" w="146094">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rect b="b" l="l" r="r" t="t"/>
                <a:pathLst>
                  <a:path extrusionOk="0" h="152067" w="154031">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rect b="b" l="l" r="r" t="t"/>
                <a:pathLst>
                  <a:path extrusionOk="0" h="338613" w="196972">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rect b="b" l="l" r="r" t="t"/>
                <a:pathLst>
                  <a:path extrusionOk="0" h="306609" w="228028">
                    <a:moveTo>
                      <a:pt x="228028" y="0"/>
                    </a:moveTo>
                    <a:lnTo>
                      <a:pt x="156686" y="244030"/>
                    </a:lnTo>
                    <a:lnTo>
                      <a:pt x="0" y="306610"/>
                    </a:lnTo>
                    <a:lnTo>
                      <a:pt x="57150" y="68866"/>
                    </a:lnTo>
                    <a:lnTo>
                      <a:pt x="228028"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rect b="b" l="l" r="r" t="t"/>
                <a:pathLst>
                  <a:path extrusionOk="0" h="56976" w="115992">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rect b="b" l="l" r="r" t="t"/>
                <a:pathLst>
                  <a:path extrusionOk="0" h="59099" w="71478">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rect b="b" l="l" r="r" t="t"/>
                <a:pathLst>
                  <a:path extrusionOk="0" h="103155" w="70866">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rect b="b" l="l" r="r" t="t"/>
                <a:pathLst>
                  <a:path extrusionOk="0" h="128318" w="85975">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rect b="b" l="l" r="r" t="t"/>
              <a:pathLst>
                <a:path extrusionOk="0" h="333215" w="169617">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rect b="b" l="l" r="r" t="t"/>
              <a:pathLst>
                <a:path extrusionOk="0" h="90410" w="116692">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rect b="b" l="l" r="r" t="t"/>
              <a:pathLst>
                <a:path extrusionOk="0" h="60608" w="116196">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rect b="b" l="l" r="r" t="t"/>
              <a:pathLst>
                <a:path extrusionOk="0" h="87067" w="116665">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rect b="b" l="l" r="r" t="t"/>
              <a:pathLst>
                <a:path extrusionOk="0" h="60608" w="116135">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rect b="b" l="l" r="r" t="t"/>
              <a:pathLst>
                <a:path extrusionOk="0" h="493987" w="408631">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rect b="b" l="l" r="r" t="t"/>
              <a:pathLst>
                <a:path extrusionOk="0" h="125075" w="128556">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rect b="b" l="l" r="r" t="t"/>
              <a:pathLst>
                <a:path extrusionOk="0" h="407146" w="208599">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rect b="b" l="l" r="r" t="t"/>
              <a:pathLst>
                <a:path extrusionOk="0" h="168686" w="138537">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rect b="b" l="l" r="r" t="t"/>
              <a:pathLst>
                <a:path extrusionOk="0" h="144480" w="146199">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rect b="b" l="l" r="r" t="t"/>
              <a:pathLst>
                <a:path extrusionOk="0" h="98012" w="67341">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rect b="b" l="l" r="r" t="t"/>
              <a:pathLst>
                <a:path extrusionOk="0" h="103346" w="51339">
                  <a:moveTo>
                    <a:pt x="0" y="103346"/>
                  </a:moveTo>
                  <a:lnTo>
                    <a:pt x="95" y="0"/>
                  </a:lnTo>
                  <a:lnTo>
                    <a:pt x="51340" y="86773"/>
                  </a:lnTo>
                  <a:lnTo>
                    <a:pt x="0" y="103346"/>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rect b="b" l="l" r="r" t="t"/>
              <a:pathLst>
                <a:path extrusionOk="0" h="249555" w="432244">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rect b="b" l="l" r="r" t="t"/>
              <a:pathLst>
                <a:path extrusionOk="0" h="215741" w="99113">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rect b="b" l="l" r="r" t="t"/>
              <a:pathLst>
                <a:path extrusionOk="0" h="137090" w="71246">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rect b="b" l="l" r="r" t="t"/>
              <a:pathLst>
                <a:path extrusionOk="0" h="86203" w="153698">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rect b="b" l="l" r="r" t="t"/>
              <a:pathLst>
                <a:path extrusionOk="0" h="71804" w="151113">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rect b="b" l="l" r="r" t="t"/>
              <a:pathLst>
                <a:path extrusionOk="0" h="86245" w="153698">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rect b="b" l="l" r="r" t="t"/>
              <a:pathLst>
                <a:path extrusionOk="0" h="71804" w="151113">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rect b="b" l="l" r="r" t="t"/>
              <a:pathLst>
                <a:path extrusionOk="0" h="634412" w="224738">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rect b="b" l="l" r="r" t="t"/>
              <a:pathLst>
                <a:path extrusionOk="0" h="261076" w="163123">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rect b="b" l="l" r="r" t="t"/>
              <a:pathLst>
                <a:path extrusionOk="0" h="415389" w="250857">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rect b="b" l="l" r="r" t="t"/>
              <a:pathLst>
                <a:path extrusionOk="0" h="248122" w="318504">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rect b="b" l="l" r="r" t="t"/>
              <a:pathLst>
                <a:path extrusionOk="0" h="141862" w="96916">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rect b="b" l="l" r="r" t="t"/>
              <a:pathLst>
                <a:path extrusionOk="0" h="174304" w="158142">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rect b="b" l="l" r="r" t="t"/>
              <a:pathLst>
                <a:path extrusionOk="0" h="441664" w="157949">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rect b="b" l="l" r="r" t="t"/>
              <a:pathLst>
                <a:path extrusionOk="0" h="123358" w="90963">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rect b="b" l="l" r="r" t="t"/>
                <a:pathLst>
                  <a:path extrusionOk="0" h="206406" w="357473">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rect b="b" l="l" r="r" t="t"/>
                <a:pathLst>
                  <a:path extrusionOk="0" h="206311" w="357473">
                    <a:moveTo>
                      <a:pt x="178784" y="206312"/>
                    </a:moveTo>
                    <a:lnTo>
                      <a:pt x="0" y="103156"/>
                    </a:lnTo>
                    <a:lnTo>
                      <a:pt x="178784" y="0"/>
                    </a:lnTo>
                    <a:lnTo>
                      <a:pt x="357473" y="103156"/>
                    </a:lnTo>
                    <a:lnTo>
                      <a:pt x="178784" y="20631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rect b="b" l="l" r="r" t="t"/>
                <a:pathLst>
                  <a:path extrusionOk="0" h="1032319" w="178689">
                    <a:moveTo>
                      <a:pt x="178689" y="929068"/>
                    </a:moveTo>
                    <a:lnTo>
                      <a:pt x="0" y="1032320"/>
                    </a:lnTo>
                    <a:lnTo>
                      <a:pt x="0" y="103251"/>
                    </a:lnTo>
                    <a:lnTo>
                      <a:pt x="178689" y="0"/>
                    </a:lnTo>
                    <a:lnTo>
                      <a:pt x="178689" y="92906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rect b="b" l="l" r="r" t="t"/>
                <a:pathLst>
                  <a:path extrusionOk="0" h="206501" w="357473">
                    <a:moveTo>
                      <a:pt x="178784" y="206502"/>
                    </a:moveTo>
                    <a:lnTo>
                      <a:pt x="0" y="103251"/>
                    </a:lnTo>
                    <a:lnTo>
                      <a:pt x="178784" y="0"/>
                    </a:lnTo>
                    <a:lnTo>
                      <a:pt x="357473" y="103251"/>
                    </a:lnTo>
                    <a:lnTo>
                      <a:pt x="178784" y="20650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rect b="b" l="l" r="r" t="t"/>
                <a:pathLst>
                  <a:path extrusionOk="0" h="721899" w="178688">
                    <a:moveTo>
                      <a:pt x="178689" y="618744"/>
                    </a:moveTo>
                    <a:lnTo>
                      <a:pt x="0" y="721900"/>
                    </a:lnTo>
                    <a:lnTo>
                      <a:pt x="0" y="103251"/>
                    </a:lnTo>
                    <a:lnTo>
                      <a:pt x="178689" y="0"/>
                    </a:lnTo>
                    <a:lnTo>
                      <a:pt x="178689" y="61874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rect b="b" l="l" r="r" t="t"/>
                <a:pathLst>
                  <a:path extrusionOk="0" h="206406" w="357473">
                    <a:moveTo>
                      <a:pt x="178784" y="206407"/>
                    </a:moveTo>
                    <a:lnTo>
                      <a:pt x="0" y="103156"/>
                    </a:lnTo>
                    <a:lnTo>
                      <a:pt x="178689" y="0"/>
                    </a:lnTo>
                    <a:lnTo>
                      <a:pt x="357473" y="103156"/>
                    </a:lnTo>
                    <a:lnTo>
                      <a:pt x="178784" y="20640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rect b="b" l="l" r="r" t="t"/>
                <a:pathLst>
                  <a:path extrusionOk="0" h="399097" w="178689">
                    <a:moveTo>
                      <a:pt x="178689" y="295846"/>
                    </a:moveTo>
                    <a:lnTo>
                      <a:pt x="0" y="399098"/>
                    </a:lnTo>
                    <a:lnTo>
                      <a:pt x="0" y="103251"/>
                    </a:lnTo>
                    <a:lnTo>
                      <a:pt x="178689" y="0"/>
                    </a:lnTo>
                    <a:lnTo>
                      <a:pt x="178689" y="2958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rect b="b" l="l" r="r" t="t"/>
                <a:pathLst>
                  <a:path extrusionOk="0" h="303342" w="154251">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rect b="b" l="l" r="r" t="t"/>
                <a:pathLst>
                  <a:path extrusionOk="0" h="82319" w="106588">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rect b="b" l="l" r="r" t="t"/>
                <a:pathLst>
                  <a:path extrusionOk="0" h="55368" w="106123">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rect b="b" l="l" r="r" t="t"/>
                <a:pathLst>
                  <a:path extrusionOk="0" h="79516" w="106576">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rect b="b" l="l" r="r" t="t"/>
                <a:pathLst>
                  <a:path extrusionOk="0" h="55320" w="106154">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rect b="b" l="l" r="r" t="t"/>
                <a:pathLst>
                  <a:path extrusionOk="0" h="450662" w="372536">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rect b="b" l="l" r="r" t="t"/>
                <a:pathLst>
                  <a:path extrusionOk="0" h="114020" w="11716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rect b="b" l="l" r="r" t="t"/>
                <a:pathLst>
                  <a:path extrusionOk="0" h="370837" w="189574">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rect b="b" l="l" r="r" t="t"/>
                <a:pathLst>
                  <a:path extrusionOk="0" h="153696" w="126365">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rect b="b" l="l" r="r" t="t"/>
                <a:pathLst>
                  <a:path extrusionOk="0" h="131805" w="133256">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rect b="b" l="l" r="r" t="t"/>
                <a:pathLst>
                  <a:path extrusionOk="0" h="88868" w="61436">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rect b="b" l="l" r="r" t="t"/>
                <a:pathLst>
                  <a:path extrusionOk="0" h="402337" w="143174">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rect b="b" l="l" r="r" t="t"/>
                <a:pathLst>
                  <a:path extrusionOk="0" h="112806" w="82772">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338" name="Google Shape;338;p12"/>
          <p:cNvSpPr txBox="1"/>
          <p:nvPr>
            <p:ph type="ctrTitle"/>
          </p:nvPr>
        </p:nvSpPr>
        <p:spPr>
          <a:xfrm>
            <a:off x="1076325" y="1863600"/>
            <a:ext cx="4962600" cy="141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Plants vs Zombies</a:t>
            </a:r>
            <a:endParaRPr/>
          </a:p>
        </p:txBody>
      </p:sp>
      <p:sp>
        <p:nvSpPr>
          <p:cNvPr id="339" name="Google Shape;339;p12"/>
          <p:cNvSpPr txBox="1"/>
          <p:nvPr/>
        </p:nvSpPr>
        <p:spPr>
          <a:xfrm>
            <a:off x="1097850" y="3760375"/>
            <a:ext cx="2697000" cy="5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arlow Light"/>
                <a:ea typeface="Barlow Light"/>
                <a:cs typeface="Barlow Light"/>
                <a:sym typeface="Barlow Light"/>
              </a:rPr>
              <a:t>Atishay Jain |  2018026</a:t>
            </a:r>
            <a:endParaRPr>
              <a:latin typeface="Barlow Light"/>
              <a:ea typeface="Barlow Light"/>
              <a:cs typeface="Barlow Light"/>
              <a:sym typeface="Barlow Light"/>
            </a:endParaRPr>
          </a:p>
          <a:p>
            <a:pPr indent="0" lvl="0" marL="0" rtl="0" algn="l">
              <a:spcBef>
                <a:spcPts val="0"/>
              </a:spcBef>
              <a:spcAft>
                <a:spcPts val="0"/>
              </a:spcAft>
              <a:buNone/>
            </a:pPr>
            <a:r>
              <a:rPr lang="en">
                <a:latin typeface="Barlow Light"/>
                <a:ea typeface="Barlow Light"/>
                <a:cs typeface="Barlow Light"/>
                <a:sym typeface="Barlow Light"/>
              </a:rPr>
              <a:t>Setu Gupta  |  2018190</a:t>
            </a:r>
            <a:endParaRPr>
              <a:latin typeface="Barlow Light"/>
              <a:ea typeface="Barlow Light"/>
              <a:cs typeface="Barlow Light"/>
              <a:sym typeface="Barlow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13"/>
          <p:cNvSpPr txBox="1"/>
          <p:nvPr>
            <p:ph idx="1" type="body"/>
          </p:nvPr>
        </p:nvSpPr>
        <p:spPr>
          <a:xfrm>
            <a:off x="457200" y="1458550"/>
            <a:ext cx="2682600" cy="32163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400"/>
              <a:t>Backend</a:t>
            </a:r>
            <a:endParaRPr b="1" sz="1400"/>
          </a:p>
          <a:p>
            <a:pPr indent="0" lvl="0" marL="0" rtl="0" algn="l">
              <a:spcBef>
                <a:spcPts val="600"/>
              </a:spcBef>
              <a:spcAft>
                <a:spcPts val="0"/>
              </a:spcAft>
              <a:buNone/>
            </a:pPr>
            <a:r>
              <a:rPr lang="en" sz="1400"/>
              <a:t>Contains all the essential classes and backend of the game like Plants, Zombies, Grid, Levels, User, etc.</a:t>
            </a:r>
            <a:endParaRPr sz="1400"/>
          </a:p>
          <a:p>
            <a:pPr indent="0" lvl="0" marL="0" rtl="0" algn="l">
              <a:spcBef>
                <a:spcPts val="600"/>
              </a:spcBef>
              <a:spcAft>
                <a:spcPts val="0"/>
              </a:spcAft>
              <a:buNone/>
            </a:pPr>
            <a:r>
              <a:rPr lang="en" sz="1400"/>
              <a:t>The game’s main computation runs on the backend itself</a:t>
            </a:r>
            <a:endParaRPr sz="1400"/>
          </a:p>
        </p:txBody>
      </p:sp>
      <p:sp>
        <p:nvSpPr>
          <p:cNvPr id="345" name="Google Shape;345;p13"/>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Overview Working</a:t>
            </a:r>
            <a:endParaRPr/>
          </a:p>
        </p:txBody>
      </p:sp>
      <p:sp>
        <p:nvSpPr>
          <p:cNvPr id="346" name="Google Shape;346;p13"/>
          <p:cNvSpPr txBox="1"/>
          <p:nvPr>
            <p:ph idx="2" type="body"/>
          </p:nvPr>
        </p:nvSpPr>
        <p:spPr>
          <a:xfrm>
            <a:off x="3415575" y="1458450"/>
            <a:ext cx="2682600" cy="32163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400"/>
              <a:t>Frontend</a:t>
            </a:r>
            <a:endParaRPr b="1" sz="1400"/>
          </a:p>
          <a:p>
            <a:pPr indent="0" lvl="0" marL="0" rtl="0" algn="l">
              <a:spcBef>
                <a:spcPts val="600"/>
              </a:spcBef>
              <a:spcAft>
                <a:spcPts val="0"/>
              </a:spcAft>
              <a:buNone/>
            </a:pPr>
            <a:r>
              <a:rPr lang="en" sz="1400"/>
              <a:t>All screens have a dedicated class in frontend classes.</a:t>
            </a:r>
            <a:endParaRPr sz="1400"/>
          </a:p>
          <a:p>
            <a:pPr indent="0" lvl="0" marL="0" rtl="0" algn="l">
              <a:spcBef>
                <a:spcPts val="600"/>
              </a:spcBef>
              <a:spcAft>
                <a:spcPts val="0"/>
              </a:spcAft>
              <a:buNone/>
            </a:pPr>
            <a:r>
              <a:rPr lang="en" sz="1400"/>
              <a:t>The frontend classes are a means to connect to the backend where the game is playing. Frontend classes with the help of timertask, continuously update themselves according to backends current state</a:t>
            </a:r>
            <a:endParaRPr sz="1400"/>
          </a:p>
        </p:txBody>
      </p:sp>
      <p:sp>
        <p:nvSpPr>
          <p:cNvPr id="347" name="Google Shape;347;p13"/>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348" name="Google Shape;348;p13"/>
          <p:cNvGrpSpPr/>
          <p:nvPr/>
        </p:nvGrpSpPr>
        <p:grpSpPr>
          <a:xfrm>
            <a:off x="6495404" y="1849734"/>
            <a:ext cx="2297431" cy="2787028"/>
            <a:chOff x="2533225" y="322726"/>
            <a:chExt cx="3925890" cy="4762523"/>
          </a:xfrm>
        </p:grpSpPr>
        <p:sp>
          <p:nvSpPr>
            <p:cNvPr id="349" name="Google Shape;349;p13"/>
            <p:cNvSpPr/>
            <p:nvPr/>
          </p:nvSpPr>
          <p:spPr>
            <a:xfrm>
              <a:off x="3796336" y="2589414"/>
              <a:ext cx="682110" cy="393573"/>
            </a:xfrm>
            <a:custGeom>
              <a:rect b="b" l="l" r="r" t="t"/>
              <a:pathLst>
                <a:path extrusionOk="0" h="393573" w="682110">
                  <a:moveTo>
                    <a:pt x="329082" y="393573"/>
                  </a:moveTo>
                  <a:lnTo>
                    <a:pt x="0" y="204216"/>
                  </a:lnTo>
                  <a:lnTo>
                    <a:pt x="353029" y="0"/>
                  </a:lnTo>
                  <a:lnTo>
                    <a:pt x="682111" y="189357"/>
                  </a:lnTo>
                  <a:lnTo>
                    <a:pt x="329082" y="393573"/>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0" name="Google Shape;350;p13"/>
            <p:cNvSpPr/>
            <p:nvPr/>
          </p:nvSpPr>
          <p:spPr>
            <a:xfrm>
              <a:off x="3809355" y="2149168"/>
              <a:ext cx="705962" cy="408622"/>
            </a:xfrm>
            <a:custGeom>
              <a:rect b="b" l="l" r="r" t="t"/>
              <a:pathLst>
                <a:path extrusionOk="0" h="408622" w="705962">
                  <a:moveTo>
                    <a:pt x="352934" y="408622"/>
                  </a:moveTo>
                  <a:lnTo>
                    <a:pt x="0" y="204311"/>
                  </a:lnTo>
                  <a:lnTo>
                    <a:pt x="352934" y="0"/>
                  </a:lnTo>
                  <a:lnTo>
                    <a:pt x="705963" y="204311"/>
                  </a:lnTo>
                  <a:lnTo>
                    <a:pt x="352934" y="408622"/>
                  </a:lnTo>
                  <a:close/>
                </a:path>
              </a:pathLst>
            </a:custGeom>
            <a:solidFill>
              <a:srgbClr val="EFDA8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1" name="Google Shape;351;p13"/>
            <p:cNvSpPr/>
            <p:nvPr/>
          </p:nvSpPr>
          <p:spPr>
            <a:xfrm>
              <a:off x="4162289" y="2390151"/>
              <a:ext cx="329177" cy="571404"/>
            </a:xfrm>
            <a:custGeom>
              <a:rect b="b" l="l" r="r" t="t"/>
              <a:pathLst>
                <a:path extrusionOk="0" h="571404" w="329177">
                  <a:moveTo>
                    <a:pt x="329177" y="380905"/>
                  </a:moveTo>
                  <a:lnTo>
                    <a:pt x="0" y="571405"/>
                  </a:lnTo>
                  <a:lnTo>
                    <a:pt x="0" y="190405"/>
                  </a:lnTo>
                  <a:lnTo>
                    <a:pt x="329177" y="0"/>
                  </a:lnTo>
                  <a:lnTo>
                    <a:pt x="329177" y="380905"/>
                  </a:lnTo>
                  <a:close/>
                </a:path>
              </a:pathLst>
            </a:custGeom>
            <a:solidFill>
              <a:srgbClr val="D1B66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2" name="Google Shape;352;p13"/>
            <p:cNvSpPr/>
            <p:nvPr/>
          </p:nvSpPr>
          <p:spPr>
            <a:xfrm>
              <a:off x="3833207" y="2390151"/>
              <a:ext cx="329081" cy="571404"/>
            </a:xfrm>
            <a:custGeom>
              <a:rect b="b" l="l" r="r" t="t"/>
              <a:pathLst>
                <a:path extrusionOk="0" h="571404" w="329081">
                  <a:moveTo>
                    <a:pt x="329082" y="571405"/>
                  </a:moveTo>
                  <a:lnTo>
                    <a:pt x="0" y="380905"/>
                  </a:lnTo>
                  <a:lnTo>
                    <a:pt x="0" y="0"/>
                  </a:lnTo>
                  <a:lnTo>
                    <a:pt x="329082" y="190405"/>
                  </a:lnTo>
                  <a:lnTo>
                    <a:pt x="329082" y="571405"/>
                  </a:lnTo>
                  <a:close/>
                </a:path>
              </a:pathLst>
            </a:custGeom>
            <a:solidFill>
              <a:srgbClr val="E2C97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3" name="Google Shape;353;p13"/>
            <p:cNvSpPr/>
            <p:nvPr/>
          </p:nvSpPr>
          <p:spPr>
            <a:xfrm>
              <a:off x="3833207" y="2390151"/>
              <a:ext cx="329081" cy="287940"/>
            </a:xfrm>
            <a:custGeom>
              <a:rect b="b" l="l" r="r" t="t"/>
              <a:pathLst>
                <a:path extrusionOk="0" h="287940" w="329081">
                  <a:moveTo>
                    <a:pt x="0" y="0"/>
                  </a:moveTo>
                  <a:lnTo>
                    <a:pt x="0" y="99631"/>
                  </a:lnTo>
                  <a:lnTo>
                    <a:pt x="329082" y="287941"/>
                  </a:lnTo>
                  <a:lnTo>
                    <a:pt x="329082" y="190881"/>
                  </a:lnTo>
                  <a:lnTo>
                    <a:pt x="0" y="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4" name="Google Shape;354;p13"/>
            <p:cNvSpPr/>
            <p:nvPr/>
          </p:nvSpPr>
          <p:spPr>
            <a:xfrm>
              <a:off x="4162289" y="2390151"/>
              <a:ext cx="329177" cy="287940"/>
            </a:xfrm>
            <a:custGeom>
              <a:rect b="b" l="l" r="r" t="t"/>
              <a:pathLst>
                <a:path extrusionOk="0" h="287940" w="329177">
                  <a:moveTo>
                    <a:pt x="329177" y="0"/>
                  </a:moveTo>
                  <a:lnTo>
                    <a:pt x="329177" y="106775"/>
                  </a:lnTo>
                  <a:lnTo>
                    <a:pt x="0" y="287941"/>
                  </a:lnTo>
                  <a:lnTo>
                    <a:pt x="0" y="190881"/>
                  </a:lnTo>
                  <a:lnTo>
                    <a:pt x="329177" y="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5" name="Google Shape;355;p13"/>
            <p:cNvSpPr/>
            <p:nvPr/>
          </p:nvSpPr>
          <p:spPr>
            <a:xfrm>
              <a:off x="3809355" y="2353479"/>
              <a:ext cx="352933" cy="307181"/>
            </a:xfrm>
            <a:custGeom>
              <a:rect b="b" l="l" r="r" t="t"/>
              <a:pathLst>
                <a:path extrusionOk="0" h="307181" w="352933">
                  <a:moveTo>
                    <a:pt x="0" y="0"/>
                  </a:moveTo>
                  <a:lnTo>
                    <a:pt x="0" y="105632"/>
                  </a:lnTo>
                  <a:lnTo>
                    <a:pt x="352934" y="307181"/>
                  </a:lnTo>
                  <a:lnTo>
                    <a:pt x="352934" y="204311"/>
                  </a:lnTo>
                  <a:lnTo>
                    <a:pt x="0" y="0"/>
                  </a:lnTo>
                  <a:close/>
                </a:path>
              </a:pathLst>
            </a:custGeom>
            <a:solidFill>
              <a:srgbClr val="E2C97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6" name="Google Shape;356;p13"/>
            <p:cNvSpPr/>
            <p:nvPr/>
          </p:nvSpPr>
          <p:spPr>
            <a:xfrm>
              <a:off x="4162289" y="2353479"/>
              <a:ext cx="353029" cy="307181"/>
            </a:xfrm>
            <a:custGeom>
              <a:rect b="b" l="l" r="r" t="t"/>
              <a:pathLst>
                <a:path extrusionOk="0" h="307181" w="353029">
                  <a:moveTo>
                    <a:pt x="0" y="307181"/>
                  </a:moveTo>
                  <a:lnTo>
                    <a:pt x="353029" y="113919"/>
                  </a:lnTo>
                  <a:lnTo>
                    <a:pt x="353029" y="0"/>
                  </a:lnTo>
                  <a:lnTo>
                    <a:pt x="0" y="204311"/>
                  </a:lnTo>
                  <a:lnTo>
                    <a:pt x="0" y="307181"/>
                  </a:lnTo>
                  <a:close/>
                </a:path>
              </a:pathLst>
            </a:custGeom>
            <a:solidFill>
              <a:srgbClr val="D1B66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7" name="Google Shape;357;p13"/>
            <p:cNvSpPr/>
            <p:nvPr/>
          </p:nvSpPr>
          <p:spPr>
            <a:xfrm>
              <a:off x="4379054" y="3098705"/>
              <a:ext cx="1297601" cy="763520"/>
            </a:xfrm>
            <a:custGeom>
              <a:rect b="b" l="l" r="r" t="t"/>
              <a:pathLst>
                <a:path extrusionOk="0" h="763520" w="1297601">
                  <a:moveTo>
                    <a:pt x="1071529" y="748294"/>
                  </a:moveTo>
                  <a:lnTo>
                    <a:pt x="19379" y="140980"/>
                  </a:lnTo>
                  <a:cubicBezTo>
                    <a:pt x="811" y="130189"/>
                    <a:pt x="-5518" y="106348"/>
                    <a:pt x="5248" y="87736"/>
                  </a:cubicBezTo>
                  <a:cubicBezTo>
                    <a:pt x="8964" y="81316"/>
                    <a:pt x="14419" y="76096"/>
                    <a:pt x="20994" y="72686"/>
                  </a:cubicBezTo>
                  <a:lnTo>
                    <a:pt x="153369" y="4297"/>
                  </a:lnTo>
                  <a:cubicBezTo>
                    <a:pt x="165105" y="-1723"/>
                    <a:pt x="179074" y="-1399"/>
                    <a:pt x="190524" y="5154"/>
                  </a:cubicBezTo>
                  <a:lnTo>
                    <a:pt x="1278120" y="632851"/>
                  </a:lnTo>
                  <a:cubicBezTo>
                    <a:pt x="1296688" y="643529"/>
                    <a:pt x="1303112" y="667284"/>
                    <a:pt x="1292450" y="685896"/>
                  </a:cubicBezTo>
                  <a:cubicBezTo>
                    <a:pt x="1288725" y="692421"/>
                    <a:pt x="1283185" y="697717"/>
                    <a:pt x="1276504" y="701146"/>
                  </a:cubicBezTo>
                  <a:lnTo>
                    <a:pt x="1180431" y="750771"/>
                  </a:lnTo>
                  <a:cubicBezTo>
                    <a:pt x="1146078" y="768611"/>
                    <a:pt x="1105036" y="767678"/>
                    <a:pt x="1071529" y="748294"/>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8" name="Google Shape;358;p13"/>
            <p:cNvSpPr/>
            <p:nvPr/>
          </p:nvSpPr>
          <p:spPr>
            <a:xfrm>
              <a:off x="4481013" y="322726"/>
              <a:ext cx="1171694" cy="3426502"/>
            </a:xfrm>
            <a:custGeom>
              <a:rect b="b" l="l" r="r" t="t"/>
              <a:pathLst>
                <a:path extrusionOk="0" h="3426502" w="1171694">
                  <a:moveTo>
                    <a:pt x="1034189" y="3409974"/>
                  </a:moveTo>
                  <a:lnTo>
                    <a:pt x="137505" y="2891051"/>
                  </a:lnTo>
                  <a:cubicBezTo>
                    <a:pt x="61483" y="2847141"/>
                    <a:pt x="0" y="2729126"/>
                    <a:pt x="0" y="2627685"/>
                  </a:cubicBezTo>
                  <a:lnTo>
                    <a:pt x="0" y="120800"/>
                  </a:lnTo>
                  <a:cubicBezTo>
                    <a:pt x="285" y="19073"/>
                    <a:pt x="61578" y="-27409"/>
                    <a:pt x="137505" y="16597"/>
                  </a:cubicBezTo>
                  <a:lnTo>
                    <a:pt x="1034189" y="535424"/>
                  </a:lnTo>
                  <a:cubicBezTo>
                    <a:pt x="1110212" y="579429"/>
                    <a:pt x="1171695" y="697349"/>
                    <a:pt x="1171695" y="798790"/>
                  </a:cubicBezTo>
                  <a:lnTo>
                    <a:pt x="1171695" y="3305770"/>
                  </a:lnTo>
                  <a:cubicBezTo>
                    <a:pt x="1171695" y="3407307"/>
                    <a:pt x="1110117" y="3453884"/>
                    <a:pt x="1034189" y="3409974"/>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9" name="Google Shape;359;p13"/>
            <p:cNvSpPr/>
            <p:nvPr/>
          </p:nvSpPr>
          <p:spPr>
            <a:xfrm>
              <a:off x="5530597" y="3624781"/>
              <a:ext cx="70985" cy="153066"/>
            </a:xfrm>
            <a:custGeom>
              <a:rect b="b" l="l" r="r" t="t"/>
              <a:pathLst>
                <a:path extrusionOk="0" h="153066" w="70985">
                  <a:moveTo>
                    <a:pt x="0" y="153067"/>
                  </a:moveTo>
                  <a:lnTo>
                    <a:pt x="70986" y="117062"/>
                  </a:lnTo>
                  <a:lnTo>
                    <a:pt x="2851" y="0"/>
                  </a:lnTo>
                  <a:lnTo>
                    <a:pt x="0" y="15306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0" name="Google Shape;360;p13"/>
            <p:cNvSpPr/>
            <p:nvPr/>
          </p:nvSpPr>
          <p:spPr>
            <a:xfrm>
              <a:off x="4467139" y="329893"/>
              <a:ext cx="65379" cy="96678"/>
            </a:xfrm>
            <a:custGeom>
              <a:rect b="b" l="l" r="r" t="t"/>
              <a:pathLst>
                <a:path extrusionOk="0" h="96678" w="65379">
                  <a:moveTo>
                    <a:pt x="0" y="34385"/>
                  </a:moveTo>
                  <a:lnTo>
                    <a:pt x="65379" y="0"/>
                  </a:lnTo>
                  <a:lnTo>
                    <a:pt x="52170" y="96679"/>
                  </a:lnTo>
                  <a:lnTo>
                    <a:pt x="0" y="3438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1" name="Google Shape;361;p13"/>
            <p:cNvSpPr/>
            <p:nvPr/>
          </p:nvSpPr>
          <p:spPr>
            <a:xfrm>
              <a:off x="4423901" y="351343"/>
              <a:ext cx="1171694" cy="3426502"/>
            </a:xfrm>
            <a:custGeom>
              <a:rect b="b" l="l" r="r" t="t"/>
              <a:pathLst>
                <a:path extrusionOk="0" h="3426502" w="1171694">
                  <a:moveTo>
                    <a:pt x="1034094" y="3409931"/>
                  </a:moveTo>
                  <a:lnTo>
                    <a:pt x="137505" y="2891009"/>
                  </a:lnTo>
                  <a:cubicBezTo>
                    <a:pt x="61483" y="2847099"/>
                    <a:pt x="0" y="2729084"/>
                    <a:pt x="0" y="2627643"/>
                  </a:cubicBezTo>
                  <a:lnTo>
                    <a:pt x="0" y="120854"/>
                  </a:lnTo>
                  <a:cubicBezTo>
                    <a:pt x="380" y="19031"/>
                    <a:pt x="61578" y="-27355"/>
                    <a:pt x="137505" y="16555"/>
                  </a:cubicBezTo>
                  <a:lnTo>
                    <a:pt x="1034094" y="535477"/>
                  </a:lnTo>
                  <a:cubicBezTo>
                    <a:pt x="1110117" y="579482"/>
                    <a:pt x="1171695" y="697402"/>
                    <a:pt x="1171695" y="798843"/>
                  </a:cubicBezTo>
                  <a:lnTo>
                    <a:pt x="1171695" y="3305823"/>
                  </a:lnTo>
                  <a:cubicBezTo>
                    <a:pt x="1171695" y="3407264"/>
                    <a:pt x="1110117" y="3453937"/>
                    <a:pt x="1034094" y="3409931"/>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2" name="Google Shape;362;p13"/>
            <p:cNvSpPr/>
            <p:nvPr/>
          </p:nvSpPr>
          <p:spPr>
            <a:xfrm>
              <a:off x="4414398" y="357753"/>
              <a:ext cx="1171599" cy="3426525"/>
            </a:xfrm>
            <a:custGeom>
              <a:rect b="b" l="l" r="r" t="t"/>
              <a:pathLst>
                <a:path extrusionOk="0" h="3426525" w="1171599">
                  <a:moveTo>
                    <a:pt x="1171600" y="798815"/>
                  </a:moveTo>
                  <a:lnTo>
                    <a:pt x="1171600" y="3305700"/>
                  </a:lnTo>
                  <a:cubicBezTo>
                    <a:pt x="1171600" y="3407332"/>
                    <a:pt x="1110117" y="3453909"/>
                    <a:pt x="1034094" y="3409999"/>
                  </a:cubicBezTo>
                  <a:lnTo>
                    <a:pt x="682491" y="3206545"/>
                  </a:lnTo>
                  <a:lnTo>
                    <a:pt x="573114" y="3143204"/>
                  </a:lnTo>
                  <a:lnTo>
                    <a:pt x="137410" y="2891077"/>
                  </a:lnTo>
                  <a:cubicBezTo>
                    <a:pt x="61388" y="2847071"/>
                    <a:pt x="0" y="2729152"/>
                    <a:pt x="0" y="2627711"/>
                  </a:cubicBezTo>
                  <a:lnTo>
                    <a:pt x="0" y="120826"/>
                  </a:lnTo>
                  <a:cubicBezTo>
                    <a:pt x="380" y="19194"/>
                    <a:pt x="61483" y="-27383"/>
                    <a:pt x="137410" y="16527"/>
                  </a:cubicBezTo>
                  <a:lnTo>
                    <a:pt x="1034094" y="535449"/>
                  </a:lnTo>
                  <a:cubicBezTo>
                    <a:pt x="1110117" y="579455"/>
                    <a:pt x="1171600" y="697279"/>
                    <a:pt x="1171600" y="798815"/>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3" name="Google Shape;363;p13"/>
            <p:cNvSpPr/>
            <p:nvPr/>
          </p:nvSpPr>
          <p:spPr>
            <a:xfrm>
              <a:off x="4479777" y="459022"/>
              <a:ext cx="1041506" cy="3182614"/>
            </a:xfrm>
            <a:custGeom>
              <a:rect b="b" l="l" r="r" t="t"/>
              <a:pathLst>
                <a:path extrusionOk="0" h="3182614" w="1041506">
                  <a:moveTo>
                    <a:pt x="1041507" y="672114"/>
                  </a:moveTo>
                  <a:lnTo>
                    <a:pt x="1041507" y="3113753"/>
                  </a:lnTo>
                  <a:cubicBezTo>
                    <a:pt x="1041507" y="3175284"/>
                    <a:pt x="998459" y="3200240"/>
                    <a:pt x="945433" y="3169379"/>
                  </a:cubicBezTo>
                  <a:lnTo>
                    <a:pt x="897919" y="3141756"/>
                  </a:lnTo>
                  <a:lnTo>
                    <a:pt x="735041" y="3047554"/>
                  </a:lnTo>
                  <a:lnTo>
                    <a:pt x="665006" y="3006978"/>
                  </a:lnTo>
                  <a:lnTo>
                    <a:pt x="640299" y="2992595"/>
                  </a:lnTo>
                  <a:lnTo>
                    <a:pt x="632031" y="2987737"/>
                  </a:lnTo>
                  <a:lnTo>
                    <a:pt x="571688" y="2952971"/>
                  </a:lnTo>
                  <a:lnTo>
                    <a:pt x="396362" y="2851625"/>
                  </a:lnTo>
                  <a:lnTo>
                    <a:pt x="396362" y="2851625"/>
                  </a:lnTo>
                  <a:lnTo>
                    <a:pt x="324140" y="2809810"/>
                  </a:lnTo>
                  <a:lnTo>
                    <a:pt x="324140" y="2809810"/>
                  </a:lnTo>
                  <a:lnTo>
                    <a:pt x="294872" y="2792855"/>
                  </a:lnTo>
                  <a:lnTo>
                    <a:pt x="120020" y="2691700"/>
                  </a:lnTo>
                  <a:lnTo>
                    <a:pt x="96168" y="2677889"/>
                  </a:lnTo>
                  <a:cubicBezTo>
                    <a:pt x="42953" y="2647123"/>
                    <a:pt x="0" y="2572352"/>
                    <a:pt x="0" y="2510725"/>
                  </a:cubicBezTo>
                  <a:lnTo>
                    <a:pt x="0" y="68896"/>
                  </a:lnTo>
                  <a:cubicBezTo>
                    <a:pt x="0" y="7364"/>
                    <a:pt x="42953" y="-17591"/>
                    <a:pt x="96168" y="13175"/>
                  </a:cubicBezTo>
                  <a:lnTo>
                    <a:pt x="445491" y="216152"/>
                  </a:lnTo>
                  <a:lnTo>
                    <a:pt x="445491" y="217105"/>
                  </a:lnTo>
                  <a:cubicBezTo>
                    <a:pt x="448332" y="269961"/>
                    <a:pt x="476147" y="318291"/>
                    <a:pt x="520373" y="347216"/>
                  </a:cubicBezTo>
                  <a:cubicBezTo>
                    <a:pt x="561805" y="371029"/>
                    <a:pt x="595350" y="351693"/>
                    <a:pt x="595350" y="303878"/>
                  </a:cubicBezTo>
                  <a:cubicBezTo>
                    <a:pt x="595350" y="303878"/>
                    <a:pt x="595350" y="303116"/>
                    <a:pt x="595350" y="302830"/>
                  </a:cubicBezTo>
                  <a:lnTo>
                    <a:pt x="945528" y="505427"/>
                  </a:lnTo>
                  <a:cubicBezTo>
                    <a:pt x="998459" y="535811"/>
                    <a:pt x="1041507" y="610583"/>
                    <a:pt x="1041507" y="67211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4" name="Google Shape;364;p13"/>
            <p:cNvSpPr/>
            <p:nvPr/>
          </p:nvSpPr>
          <p:spPr>
            <a:xfrm rot="-1790023">
              <a:off x="4986670" y="707058"/>
              <a:ext cx="46534" cy="80862"/>
            </a:xfrm>
            <a:custGeom>
              <a:rect b="b" l="l" r="r" t="t"/>
              <a:pathLst>
                <a:path extrusionOk="0" h="80859" w="46533">
                  <a:moveTo>
                    <a:pt x="46534" y="40430"/>
                  </a:moveTo>
                  <a:cubicBezTo>
                    <a:pt x="46534" y="62758"/>
                    <a:pt x="36118" y="80859"/>
                    <a:pt x="23268" y="80859"/>
                  </a:cubicBezTo>
                  <a:cubicBezTo>
                    <a:pt x="10418" y="80859"/>
                    <a:pt x="1" y="62758"/>
                    <a:pt x="1" y="40430"/>
                  </a:cubicBezTo>
                  <a:cubicBezTo>
                    <a:pt x="1" y="18101"/>
                    <a:pt x="10418" y="0"/>
                    <a:pt x="23268" y="0"/>
                  </a:cubicBezTo>
                  <a:cubicBezTo>
                    <a:pt x="36118" y="0"/>
                    <a:pt x="46534" y="18101"/>
                    <a:pt x="46534" y="4043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5" name="Google Shape;365;p13"/>
            <p:cNvSpPr/>
            <p:nvPr/>
          </p:nvSpPr>
          <p:spPr>
            <a:xfrm>
              <a:off x="4988272" y="730303"/>
              <a:ext cx="23851" cy="30807"/>
            </a:xfrm>
            <a:custGeom>
              <a:rect b="b" l="l" r="r" t="t"/>
              <a:pathLst>
                <a:path extrusionOk="0" h="30807" w="23851">
                  <a:moveTo>
                    <a:pt x="11878" y="29167"/>
                  </a:moveTo>
                  <a:cubicBezTo>
                    <a:pt x="4856" y="24568"/>
                    <a:pt x="447" y="16891"/>
                    <a:pt x="0" y="8498"/>
                  </a:cubicBezTo>
                  <a:cubicBezTo>
                    <a:pt x="0" y="878"/>
                    <a:pt x="5322" y="-2170"/>
                    <a:pt x="11878" y="1640"/>
                  </a:cubicBezTo>
                  <a:cubicBezTo>
                    <a:pt x="18958" y="6197"/>
                    <a:pt x="23415" y="13889"/>
                    <a:pt x="23852" y="22310"/>
                  </a:cubicBezTo>
                  <a:cubicBezTo>
                    <a:pt x="23852" y="29930"/>
                    <a:pt x="18530" y="32978"/>
                    <a:pt x="11878" y="29167"/>
                  </a:cubicBezTo>
                  <a:close/>
                </a:path>
              </a:pathLst>
            </a:custGeom>
            <a:solidFill>
              <a:srgbClr val="FFFF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6" name="Google Shape;366;p13"/>
            <p:cNvSpPr/>
            <p:nvPr/>
          </p:nvSpPr>
          <p:spPr>
            <a:xfrm>
              <a:off x="5609185" y="1342555"/>
              <a:ext cx="26417" cy="145526"/>
            </a:xfrm>
            <a:custGeom>
              <a:rect b="b" l="l" r="r" t="t"/>
              <a:pathLst>
                <a:path extrusionOk="0" h="145526" w="26417">
                  <a:moveTo>
                    <a:pt x="13209" y="143863"/>
                  </a:moveTo>
                  <a:lnTo>
                    <a:pt x="13209" y="143863"/>
                  </a:lnTo>
                  <a:cubicBezTo>
                    <a:pt x="5892" y="148150"/>
                    <a:pt x="0" y="143863"/>
                    <a:pt x="0" y="134338"/>
                  </a:cubicBezTo>
                  <a:lnTo>
                    <a:pt x="0" y="26992"/>
                  </a:lnTo>
                  <a:cubicBezTo>
                    <a:pt x="124" y="16924"/>
                    <a:pt x="5027" y="7513"/>
                    <a:pt x="13209" y="1655"/>
                  </a:cubicBezTo>
                  <a:lnTo>
                    <a:pt x="13209" y="1655"/>
                  </a:lnTo>
                  <a:cubicBezTo>
                    <a:pt x="20526" y="-2631"/>
                    <a:pt x="26418" y="1655"/>
                    <a:pt x="26418" y="11656"/>
                  </a:cubicBezTo>
                  <a:lnTo>
                    <a:pt x="26418" y="118527"/>
                  </a:lnTo>
                  <a:cubicBezTo>
                    <a:pt x="26294" y="128595"/>
                    <a:pt x="21391" y="138005"/>
                    <a:pt x="13209" y="14386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7" name="Google Shape;367;p13"/>
            <p:cNvSpPr/>
            <p:nvPr/>
          </p:nvSpPr>
          <p:spPr>
            <a:xfrm>
              <a:off x="5609185" y="1517667"/>
              <a:ext cx="26417" cy="145530"/>
            </a:xfrm>
            <a:custGeom>
              <a:rect b="b" l="l" r="r" t="t"/>
              <a:pathLst>
                <a:path extrusionOk="0" h="145530" w="26417">
                  <a:moveTo>
                    <a:pt x="13209" y="143916"/>
                  </a:moveTo>
                  <a:lnTo>
                    <a:pt x="13209" y="143916"/>
                  </a:lnTo>
                  <a:cubicBezTo>
                    <a:pt x="5892" y="148107"/>
                    <a:pt x="0" y="143916"/>
                    <a:pt x="0" y="133915"/>
                  </a:cubicBezTo>
                  <a:lnTo>
                    <a:pt x="0" y="26949"/>
                  </a:lnTo>
                  <a:cubicBezTo>
                    <a:pt x="171" y="16891"/>
                    <a:pt x="5065" y="7499"/>
                    <a:pt x="13209" y="1613"/>
                  </a:cubicBezTo>
                  <a:lnTo>
                    <a:pt x="13209" y="1613"/>
                  </a:lnTo>
                  <a:cubicBezTo>
                    <a:pt x="20526" y="-2578"/>
                    <a:pt x="26418" y="1613"/>
                    <a:pt x="26418" y="11709"/>
                  </a:cubicBezTo>
                  <a:lnTo>
                    <a:pt x="26418" y="118580"/>
                  </a:lnTo>
                  <a:cubicBezTo>
                    <a:pt x="26275" y="128648"/>
                    <a:pt x="21372" y="138049"/>
                    <a:pt x="13209" y="143916"/>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8" name="Google Shape;368;p13"/>
            <p:cNvSpPr/>
            <p:nvPr/>
          </p:nvSpPr>
          <p:spPr>
            <a:xfrm>
              <a:off x="4598943" y="668398"/>
              <a:ext cx="778468" cy="1303739"/>
            </a:xfrm>
            <a:custGeom>
              <a:rect b="b" l="l" r="r" t="t"/>
              <a:pathLst>
                <a:path extrusionOk="0" h="1303739" w="778468">
                  <a:moveTo>
                    <a:pt x="726584" y="1297509"/>
                  </a:moveTo>
                  <a:lnTo>
                    <a:pt x="51885" y="906984"/>
                  </a:lnTo>
                  <a:cubicBezTo>
                    <a:pt x="23377" y="890411"/>
                    <a:pt x="0" y="845929"/>
                    <a:pt x="0" y="807543"/>
                  </a:cubicBezTo>
                  <a:lnTo>
                    <a:pt x="0" y="45543"/>
                  </a:lnTo>
                  <a:cubicBezTo>
                    <a:pt x="0" y="7443"/>
                    <a:pt x="23187" y="-10369"/>
                    <a:pt x="51885" y="6205"/>
                  </a:cubicBezTo>
                  <a:lnTo>
                    <a:pt x="726584" y="396730"/>
                  </a:lnTo>
                  <a:cubicBezTo>
                    <a:pt x="755092" y="413303"/>
                    <a:pt x="778469" y="457785"/>
                    <a:pt x="778469" y="496076"/>
                  </a:cubicBezTo>
                  <a:lnTo>
                    <a:pt x="778469" y="1258076"/>
                  </a:lnTo>
                  <a:cubicBezTo>
                    <a:pt x="778469" y="1296461"/>
                    <a:pt x="755282" y="1314083"/>
                    <a:pt x="726584" y="129750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9" name="Google Shape;369;p13"/>
            <p:cNvSpPr/>
            <p:nvPr/>
          </p:nvSpPr>
          <p:spPr>
            <a:xfrm>
              <a:off x="4598943" y="1688145"/>
              <a:ext cx="778468" cy="1303647"/>
            </a:xfrm>
            <a:custGeom>
              <a:rect b="b" l="l" r="r" t="t"/>
              <a:pathLst>
                <a:path extrusionOk="0" h="1303647" w="778468">
                  <a:moveTo>
                    <a:pt x="726584" y="1297414"/>
                  </a:moveTo>
                  <a:lnTo>
                    <a:pt x="51885" y="906889"/>
                  </a:lnTo>
                  <a:cubicBezTo>
                    <a:pt x="23377" y="890315"/>
                    <a:pt x="0" y="845834"/>
                    <a:pt x="0" y="807543"/>
                  </a:cubicBezTo>
                  <a:lnTo>
                    <a:pt x="0" y="45543"/>
                  </a:lnTo>
                  <a:cubicBezTo>
                    <a:pt x="0" y="7443"/>
                    <a:pt x="23187" y="-10369"/>
                    <a:pt x="51885" y="6205"/>
                  </a:cubicBezTo>
                  <a:lnTo>
                    <a:pt x="726584" y="396730"/>
                  </a:lnTo>
                  <a:cubicBezTo>
                    <a:pt x="755092" y="413303"/>
                    <a:pt x="778469" y="457785"/>
                    <a:pt x="778469" y="496171"/>
                  </a:cubicBezTo>
                  <a:lnTo>
                    <a:pt x="778469" y="1258171"/>
                  </a:lnTo>
                  <a:cubicBezTo>
                    <a:pt x="778469" y="1296366"/>
                    <a:pt x="755282" y="1313987"/>
                    <a:pt x="726584" y="129741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0" name="Google Shape;370;p13"/>
            <p:cNvSpPr/>
            <p:nvPr/>
          </p:nvSpPr>
          <p:spPr>
            <a:xfrm>
              <a:off x="4599323" y="2707876"/>
              <a:ext cx="778184" cy="892902"/>
            </a:xfrm>
            <a:custGeom>
              <a:rect b="b" l="l" r="r" t="t"/>
              <a:pathLst>
                <a:path extrusionOk="0" h="892902" w="778184">
                  <a:moveTo>
                    <a:pt x="778184" y="495805"/>
                  </a:moveTo>
                  <a:lnTo>
                    <a:pt x="778184" y="892902"/>
                  </a:lnTo>
                  <a:lnTo>
                    <a:pt x="545461" y="758124"/>
                  </a:lnTo>
                  <a:lnTo>
                    <a:pt x="520753" y="743741"/>
                  </a:lnTo>
                  <a:lnTo>
                    <a:pt x="512486" y="738883"/>
                  </a:lnTo>
                  <a:lnTo>
                    <a:pt x="452143" y="704117"/>
                  </a:lnTo>
                  <a:lnTo>
                    <a:pt x="276817" y="602771"/>
                  </a:lnTo>
                  <a:lnTo>
                    <a:pt x="276817" y="602771"/>
                  </a:lnTo>
                  <a:lnTo>
                    <a:pt x="204120" y="560766"/>
                  </a:lnTo>
                  <a:lnTo>
                    <a:pt x="174852" y="543811"/>
                  </a:lnTo>
                  <a:lnTo>
                    <a:pt x="0" y="442656"/>
                  </a:lnTo>
                  <a:lnTo>
                    <a:pt x="0" y="45463"/>
                  </a:lnTo>
                  <a:cubicBezTo>
                    <a:pt x="0" y="7363"/>
                    <a:pt x="23282" y="-10353"/>
                    <a:pt x="51885" y="6220"/>
                  </a:cubicBezTo>
                  <a:lnTo>
                    <a:pt x="726584" y="396745"/>
                  </a:lnTo>
                  <a:cubicBezTo>
                    <a:pt x="754902" y="413033"/>
                    <a:pt x="778184" y="457515"/>
                    <a:pt x="778184" y="49580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1" name="Google Shape;371;p13"/>
            <p:cNvSpPr/>
            <p:nvPr/>
          </p:nvSpPr>
          <p:spPr>
            <a:xfrm>
              <a:off x="4781159" y="1048176"/>
              <a:ext cx="416151" cy="544252"/>
            </a:xfrm>
            <a:custGeom>
              <a:rect b="b" l="l" r="r" t="t"/>
              <a:pathLst>
                <a:path extrusionOk="0" h="544252" w="416151">
                  <a:moveTo>
                    <a:pt x="410093" y="288701"/>
                  </a:moveTo>
                  <a:lnTo>
                    <a:pt x="317821" y="128395"/>
                  </a:lnTo>
                  <a:cubicBezTo>
                    <a:pt x="314315" y="122019"/>
                    <a:pt x="309250" y="116642"/>
                    <a:pt x="303092" y="112774"/>
                  </a:cubicBezTo>
                  <a:lnTo>
                    <a:pt x="303092" y="112774"/>
                  </a:lnTo>
                  <a:cubicBezTo>
                    <a:pt x="302275" y="112284"/>
                    <a:pt x="301419" y="111870"/>
                    <a:pt x="300526" y="111536"/>
                  </a:cubicBezTo>
                  <a:cubicBezTo>
                    <a:pt x="299680" y="110897"/>
                    <a:pt x="298796" y="110324"/>
                    <a:pt x="297865" y="109821"/>
                  </a:cubicBezTo>
                  <a:lnTo>
                    <a:pt x="272208" y="94962"/>
                  </a:lnTo>
                  <a:cubicBezTo>
                    <a:pt x="265176" y="90866"/>
                    <a:pt x="258619" y="91152"/>
                    <a:pt x="254818" y="95819"/>
                  </a:cubicBezTo>
                  <a:cubicBezTo>
                    <a:pt x="246645" y="105344"/>
                    <a:pt x="228210" y="104487"/>
                    <a:pt x="207874" y="92676"/>
                  </a:cubicBezTo>
                  <a:cubicBezTo>
                    <a:pt x="187395" y="80812"/>
                    <a:pt x="171022" y="62968"/>
                    <a:pt x="160930" y="41527"/>
                  </a:cubicBezTo>
                  <a:cubicBezTo>
                    <a:pt x="157471" y="32831"/>
                    <a:pt x="151351" y="25460"/>
                    <a:pt x="143445" y="20477"/>
                  </a:cubicBezTo>
                  <a:lnTo>
                    <a:pt x="118262" y="5713"/>
                  </a:lnTo>
                  <a:cubicBezTo>
                    <a:pt x="117445" y="5194"/>
                    <a:pt x="116590" y="4748"/>
                    <a:pt x="115697" y="4379"/>
                  </a:cubicBezTo>
                  <a:cubicBezTo>
                    <a:pt x="111040" y="27"/>
                    <a:pt x="104284" y="-1201"/>
                    <a:pt x="98402" y="1236"/>
                  </a:cubicBezTo>
                  <a:lnTo>
                    <a:pt x="6129" y="54671"/>
                  </a:lnTo>
                  <a:cubicBezTo>
                    <a:pt x="-2043" y="59434"/>
                    <a:pt x="-2043" y="74579"/>
                    <a:pt x="6129" y="88676"/>
                  </a:cubicBezTo>
                  <a:lnTo>
                    <a:pt x="56589" y="176306"/>
                  </a:lnTo>
                  <a:cubicBezTo>
                    <a:pt x="59944" y="182607"/>
                    <a:pt x="64809" y="187975"/>
                    <a:pt x="70748" y="191927"/>
                  </a:cubicBezTo>
                  <a:cubicBezTo>
                    <a:pt x="75053" y="195000"/>
                    <a:pt x="80669" y="195545"/>
                    <a:pt x="85478" y="193355"/>
                  </a:cubicBezTo>
                  <a:lnTo>
                    <a:pt x="97071" y="186593"/>
                  </a:lnTo>
                  <a:lnTo>
                    <a:pt x="97071" y="400905"/>
                  </a:lnTo>
                  <a:cubicBezTo>
                    <a:pt x="98107" y="415497"/>
                    <a:pt x="105966" y="428747"/>
                    <a:pt x="118262" y="436624"/>
                  </a:cubicBezTo>
                  <a:lnTo>
                    <a:pt x="297865" y="541399"/>
                  </a:lnTo>
                  <a:cubicBezTo>
                    <a:pt x="309363" y="548066"/>
                    <a:pt x="318581" y="542637"/>
                    <a:pt x="318581" y="529397"/>
                  </a:cubicBezTo>
                  <a:lnTo>
                    <a:pt x="318581" y="315085"/>
                  </a:lnTo>
                  <a:lnTo>
                    <a:pt x="330270" y="335278"/>
                  </a:lnTo>
                  <a:cubicBezTo>
                    <a:pt x="333738" y="341631"/>
                    <a:pt x="338775" y="346975"/>
                    <a:pt x="344904" y="350804"/>
                  </a:cubicBezTo>
                  <a:lnTo>
                    <a:pt x="344904" y="350804"/>
                  </a:lnTo>
                  <a:cubicBezTo>
                    <a:pt x="349209" y="353880"/>
                    <a:pt x="354825" y="354423"/>
                    <a:pt x="359633" y="352232"/>
                  </a:cubicBezTo>
                  <a:lnTo>
                    <a:pt x="410093" y="322991"/>
                  </a:lnTo>
                  <a:cubicBezTo>
                    <a:pt x="418171" y="317942"/>
                    <a:pt x="418171" y="303274"/>
                    <a:pt x="410093" y="288701"/>
                  </a:cubicBezTo>
                  <a:close/>
                </a:path>
              </a:pathLst>
            </a:custGeom>
            <a:solidFill>
              <a:srgbClr val="D9DA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2" name="Google Shape;372;p13"/>
            <p:cNvSpPr/>
            <p:nvPr/>
          </p:nvSpPr>
          <p:spPr>
            <a:xfrm>
              <a:off x="4812185" y="2127070"/>
              <a:ext cx="353313" cy="495871"/>
            </a:xfrm>
            <a:custGeom>
              <a:rect b="b" l="l" r="r" t="t"/>
              <a:pathLst>
                <a:path extrusionOk="0" h="495871" w="353313">
                  <a:moveTo>
                    <a:pt x="340010" y="188881"/>
                  </a:moveTo>
                  <a:lnTo>
                    <a:pt x="13589" y="0"/>
                  </a:lnTo>
                  <a:cubicBezTo>
                    <a:pt x="4960" y="28061"/>
                    <a:pt x="380" y="57217"/>
                    <a:pt x="0" y="86582"/>
                  </a:cubicBezTo>
                  <a:lnTo>
                    <a:pt x="0" y="291179"/>
                  </a:lnTo>
                  <a:lnTo>
                    <a:pt x="149574" y="377762"/>
                  </a:lnTo>
                  <a:lnTo>
                    <a:pt x="176847" y="220409"/>
                  </a:lnTo>
                  <a:lnTo>
                    <a:pt x="204025" y="409289"/>
                  </a:lnTo>
                  <a:lnTo>
                    <a:pt x="353314" y="495872"/>
                  </a:lnTo>
                  <a:lnTo>
                    <a:pt x="353314" y="291179"/>
                  </a:lnTo>
                  <a:cubicBezTo>
                    <a:pt x="352592" y="256699"/>
                    <a:pt x="348126" y="222399"/>
                    <a:pt x="340010" y="1888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3" name="Google Shape;373;p13"/>
            <p:cNvSpPr/>
            <p:nvPr/>
          </p:nvSpPr>
          <p:spPr>
            <a:xfrm>
              <a:off x="4825774" y="2064110"/>
              <a:ext cx="326421" cy="236124"/>
            </a:xfrm>
            <a:custGeom>
              <a:rect b="b" l="l" r="r" t="t"/>
              <a:pathLst>
                <a:path extrusionOk="0" h="236124" w="326421">
                  <a:moveTo>
                    <a:pt x="326421" y="188881"/>
                  </a:moveTo>
                  <a:lnTo>
                    <a:pt x="0" y="0"/>
                  </a:lnTo>
                  <a:lnTo>
                    <a:pt x="0" y="47244"/>
                  </a:lnTo>
                  <a:lnTo>
                    <a:pt x="326421" y="236125"/>
                  </a:lnTo>
                  <a:lnTo>
                    <a:pt x="326421" y="18888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4" name="Google Shape;374;p13"/>
            <p:cNvSpPr/>
            <p:nvPr/>
          </p:nvSpPr>
          <p:spPr>
            <a:xfrm>
              <a:off x="4803918" y="3156860"/>
              <a:ext cx="410711" cy="349715"/>
            </a:xfrm>
            <a:custGeom>
              <a:rect b="b" l="l" r="r" t="t"/>
              <a:pathLst>
                <a:path extrusionOk="0" h="349715" w="410711">
                  <a:moveTo>
                    <a:pt x="410711" y="349716"/>
                  </a:moveTo>
                  <a:lnTo>
                    <a:pt x="340865" y="309139"/>
                  </a:lnTo>
                  <a:lnTo>
                    <a:pt x="316158" y="294757"/>
                  </a:lnTo>
                  <a:lnTo>
                    <a:pt x="307891" y="289899"/>
                  </a:lnTo>
                  <a:lnTo>
                    <a:pt x="247548" y="255132"/>
                  </a:lnTo>
                  <a:lnTo>
                    <a:pt x="72221" y="153787"/>
                  </a:lnTo>
                  <a:lnTo>
                    <a:pt x="72221" y="153787"/>
                  </a:lnTo>
                  <a:lnTo>
                    <a:pt x="0" y="111972"/>
                  </a:lnTo>
                  <a:lnTo>
                    <a:pt x="0" y="11388"/>
                  </a:lnTo>
                  <a:cubicBezTo>
                    <a:pt x="0" y="1387"/>
                    <a:pt x="6937" y="-2709"/>
                    <a:pt x="15680" y="1863"/>
                  </a:cubicBezTo>
                  <a:cubicBezTo>
                    <a:pt x="22417" y="6425"/>
                    <a:pt x="27406" y="13141"/>
                    <a:pt x="29839" y="20913"/>
                  </a:cubicBezTo>
                  <a:lnTo>
                    <a:pt x="32785" y="30438"/>
                  </a:lnTo>
                  <a:cubicBezTo>
                    <a:pt x="42696" y="61556"/>
                    <a:pt x="63042" y="88274"/>
                    <a:pt x="90372" y="106066"/>
                  </a:cubicBezTo>
                  <a:cubicBezTo>
                    <a:pt x="125247" y="126259"/>
                    <a:pt x="153755" y="109781"/>
                    <a:pt x="153755" y="69300"/>
                  </a:cubicBezTo>
                  <a:lnTo>
                    <a:pt x="153755" y="57108"/>
                  </a:lnTo>
                  <a:cubicBezTo>
                    <a:pt x="153755" y="44725"/>
                    <a:pt x="162498" y="39487"/>
                    <a:pt x="172761" y="45773"/>
                  </a:cubicBezTo>
                  <a:cubicBezTo>
                    <a:pt x="177826" y="48897"/>
                    <a:pt x="182093" y="53174"/>
                    <a:pt x="185210" y="58251"/>
                  </a:cubicBezTo>
                  <a:lnTo>
                    <a:pt x="213053" y="101018"/>
                  </a:lnTo>
                  <a:lnTo>
                    <a:pt x="181694" y="118639"/>
                  </a:lnTo>
                  <a:lnTo>
                    <a:pt x="199084" y="148548"/>
                  </a:lnTo>
                  <a:lnTo>
                    <a:pt x="231963" y="129498"/>
                  </a:lnTo>
                  <a:lnTo>
                    <a:pt x="246217" y="151501"/>
                  </a:lnTo>
                  <a:lnTo>
                    <a:pt x="216284" y="168836"/>
                  </a:lnTo>
                  <a:lnTo>
                    <a:pt x="233484" y="198840"/>
                  </a:lnTo>
                  <a:lnTo>
                    <a:pt x="265128" y="180552"/>
                  </a:lnTo>
                  <a:lnTo>
                    <a:pt x="279382" y="202555"/>
                  </a:lnTo>
                  <a:lnTo>
                    <a:pt x="250874" y="219128"/>
                  </a:lnTo>
                  <a:lnTo>
                    <a:pt x="268074" y="249132"/>
                  </a:lnTo>
                  <a:lnTo>
                    <a:pt x="298388" y="231606"/>
                  </a:lnTo>
                  <a:cubicBezTo>
                    <a:pt x="316054" y="257676"/>
                    <a:pt x="339012" y="279717"/>
                    <a:pt x="365763" y="296281"/>
                  </a:cubicBezTo>
                  <a:lnTo>
                    <a:pt x="371274" y="299329"/>
                  </a:lnTo>
                  <a:cubicBezTo>
                    <a:pt x="389567" y="311340"/>
                    <a:pt x="403422" y="329047"/>
                    <a:pt x="410711" y="349716"/>
                  </a:cubicBezTo>
                  <a:close/>
                </a:path>
              </a:pathLst>
            </a:custGeom>
            <a:solidFill>
              <a:srgbClr val="D9DA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5" name="Google Shape;375;p13"/>
            <p:cNvSpPr/>
            <p:nvPr/>
          </p:nvSpPr>
          <p:spPr>
            <a:xfrm>
              <a:off x="4593051" y="480769"/>
              <a:ext cx="842423" cy="783621"/>
            </a:xfrm>
            <a:custGeom>
              <a:rect b="b" l="l" r="r" t="t"/>
              <a:pathLst>
                <a:path extrusionOk="0" h="783621" w="842423">
                  <a:moveTo>
                    <a:pt x="842423" y="783622"/>
                  </a:moveTo>
                  <a:lnTo>
                    <a:pt x="0" y="299180"/>
                  </a:lnTo>
                  <a:lnTo>
                    <a:pt x="0" y="0"/>
                  </a:lnTo>
                  <a:lnTo>
                    <a:pt x="842423" y="484346"/>
                  </a:lnTo>
                  <a:lnTo>
                    <a:pt x="842423" y="783622"/>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6" name="Google Shape;376;p13"/>
            <p:cNvSpPr/>
            <p:nvPr/>
          </p:nvSpPr>
          <p:spPr>
            <a:xfrm>
              <a:off x="4315759" y="484198"/>
              <a:ext cx="384008" cy="270224"/>
            </a:xfrm>
            <a:custGeom>
              <a:rect b="b" l="l" r="r" t="t"/>
              <a:pathLst>
                <a:path extrusionOk="0" h="270224" w="384008">
                  <a:moveTo>
                    <a:pt x="103771" y="270224"/>
                  </a:moveTo>
                  <a:lnTo>
                    <a:pt x="0" y="210121"/>
                  </a:lnTo>
                  <a:lnTo>
                    <a:pt x="280238" y="0"/>
                  </a:lnTo>
                  <a:lnTo>
                    <a:pt x="384008" y="60007"/>
                  </a:lnTo>
                  <a:lnTo>
                    <a:pt x="103771" y="270224"/>
                  </a:lnTo>
                  <a:close/>
                </a:path>
              </a:pathLst>
            </a:custGeom>
            <a:solidFill>
              <a:srgbClr val="FF7B7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7" name="Google Shape;377;p13"/>
            <p:cNvSpPr/>
            <p:nvPr/>
          </p:nvSpPr>
          <p:spPr>
            <a:xfrm>
              <a:off x="4419530" y="544206"/>
              <a:ext cx="384008" cy="270224"/>
            </a:xfrm>
            <a:custGeom>
              <a:rect b="b" l="l" r="r" t="t"/>
              <a:pathLst>
                <a:path extrusionOk="0" h="270224" w="384008">
                  <a:moveTo>
                    <a:pt x="103866" y="270224"/>
                  </a:moveTo>
                  <a:lnTo>
                    <a:pt x="0" y="210217"/>
                  </a:lnTo>
                  <a:lnTo>
                    <a:pt x="280238" y="0"/>
                  </a:lnTo>
                  <a:lnTo>
                    <a:pt x="384008" y="60103"/>
                  </a:lnTo>
                  <a:lnTo>
                    <a:pt x="103866" y="270224"/>
                  </a:lnTo>
                  <a:close/>
                </a:path>
              </a:pathLst>
            </a:custGeom>
            <a:solidFill>
              <a:srgbClr val="F4F5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8" name="Google Shape;378;p13"/>
            <p:cNvSpPr/>
            <p:nvPr/>
          </p:nvSpPr>
          <p:spPr>
            <a:xfrm>
              <a:off x="4523395" y="604308"/>
              <a:ext cx="383913" cy="270224"/>
            </a:xfrm>
            <a:custGeom>
              <a:rect b="b" l="l" r="r" t="t"/>
              <a:pathLst>
                <a:path extrusionOk="0" h="270224" w="383913">
                  <a:moveTo>
                    <a:pt x="103771" y="270224"/>
                  </a:moveTo>
                  <a:lnTo>
                    <a:pt x="0" y="210122"/>
                  </a:lnTo>
                  <a:lnTo>
                    <a:pt x="280143" y="0"/>
                  </a:lnTo>
                  <a:lnTo>
                    <a:pt x="383913" y="60008"/>
                  </a:lnTo>
                  <a:lnTo>
                    <a:pt x="103771" y="270224"/>
                  </a:lnTo>
                  <a:close/>
                </a:path>
              </a:pathLst>
            </a:custGeom>
            <a:solidFill>
              <a:srgbClr val="FF7B7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9" name="Google Shape;379;p13"/>
            <p:cNvSpPr/>
            <p:nvPr/>
          </p:nvSpPr>
          <p:spPr>
            <a:xfrm>
              <a:off x="4627166" y="664316"/>
              <a:ext cx="383912" cy="270224"/>
            </a:xfrm>
            <a:custGeom>
              <a:rect b="b" l="l" r="r" t="t"/>
              <a:pathLst>
                <a:path extrusionOk="0" h="270224" w="383912">
                  <a:moveTo>
                    <a:pt x="103771" y="270224"/>
                  </a:moveTo>
                  <a:lnTo>
                    <a:pt x="0" y="210217"/>
                  </a:lnTo>
                  <a:lnTo>
                    <a:pt x="280142" y="0"/>
                  </a:lnTo>
                  <a:lnTo>
                    <a:pt x="383913" y="60103"/>
                  </a:lnTo>
                  <a:lnTo>
                    <a:pt x="103771" y="270224"/>
                  </a:lnTo>
                  <a:close/>
                </a:path>
              </a:pathLst>
            </a:custGeom>
            <a:solidFill>
              <a:srgbClr val="F4F5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0" name="Google Shape;380;p13"/>
            <p:cNvSpPr/>
            <p:nvPr/>
          </p:nvSpPr>
          <p:spPr>
            <a:xfrm>
              <a:off x="4730936" y="724419"/>
              <a:ext cx="383913" cy="270224"/>
            </a:xfrm>
            <a:custGeom>
              <a:rect b="b" l="l" r="r" t="t"/>
              <a:pathLst>
                <a:path extrusionOk="0" h="270224" w="383913">
                  <a:moveTo>
                    <a:pt x="103771" y="270224"/>
                  </a:moveTo>
                  <a:lnTo>
                    <a:pt x="0" y="210122"/>
                  </a:lnTo>
                  <a:lnTo>
                    <a:pt x="280142" y="0"/>
                  </a:lnTo>
                  <a:lnTo>
                    <a:pt x="383913" y="60008"/>
                  </a:lnTo>
                  <a:lnTo>
                    <a:pt x="103771" y="270224"/>
                  </a:lnTo>
                  <a:close/>
                </a:path>
              </a:pathLst>
            </a:custGeom>
            <a:solidFill>
              <a:srgbClr val="FF7B7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1" name="Google Shape;381;p13"/>
            <p:cNvSpPr/>
            <p:nvPr/>
          </p:nvSpPr>
          <p:spPr>
            <a:xfrm>
              <a:off x="4834707" y="784426"/>
              <a:ext cx="383912" cy="270224"/>
            </a:xfrm>
            <a:custGeom>
              <a:rect b="b" l="l" r="r" t="t"/>
              <a:pathLst>
                <a:path extrusionOk="0" h="270224" w="383912">
                  <a:moveTo>
                    <a:pt x="103771" y="270224"/>
                  </a:moveTo>
                  <a:lnTo>
                    <a:pt x="0" y="210217"/>
                  </a:lnTo>
                  <a:lnTo>
                    <a:pt x="280143" y="0"/>
                  </a:lnTo>
                  <a:lnTo>
                    <a:pt x="383913" y="60103"/>
                  </a:lnTo>
                  <a:lnTo>
                    <a:pt x="103771" y="270224"/>
                  </a:lnTo>
                  <a:close/>
                </a:path>
              </a:pathLst>
            </a:custGeom>
            <a:solidFill>
              <a:srgbClr val="F4F5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2" name="Google Shape;382;p13"/>
            <p:cNvSpPr/>
            <p:nvPr/>
          </p:nvSpPr>
          <p:spPr>
            <a:xfrm>
              <a:off x="4938478" y="844529"/>
              <a:ext cx="383913" cy="270224"/>
            </a:xfrm>
            <a:custGeom>
              <a:rect b="b" l="l" r="r" t="t"/>
              <a:pathLst>
                <a:path extrusionOk="0" h="270224" w="383913">
                  <a:moveTo>
                    <a:pt x="103771" y="270224"/>
                  </a:moveTo>
                  <a:lnTo>
                    <a:pt x="0" y="210121"/>
                  </a:lnTo>
                  <a:lnTo>
                    <a:pt x="280142" y="0"/>
                  </a:lnTo>
                  <a:lnTo>
                    <a:pt x="383913" y="60008"/>
                  </a:lnTo>
                  <a:lnTo>
                    <a:pt x="103771" y="270224"/>
                  </a:lnTo>
                  <a:close/>
                </a:path>
              </a:pathLst>
            </a:custGeom>
            <a:solidFill>
              <a:srgbClr val="FF7B7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3" name="Google Shape;383;p13"/>
            <p:cNvSpPr/>
            <p:nvPr/>
          </p:nvSpPr>
          <p:spPr>
            <a:xfrm>
              <a:off x="5042248" y="904537"/>
              <a:ext cx="384008" cy="270224"/>
            </a:xfrm>
            <a:custGeom>
              <a:rect b="b" l="l" r="r" t="t"/>
              <a:pathLst>
                <a:path extrusionOk="0" h="270224" w="384008">
                  <a:moveTo>
                    <a:pt x="103771" y="270224"/>
                  </a:moveTo>
                  <a:lnTo>
                    <a:pt x="0" y="210217"/>
                  </a:lnTo>
                  <a:lnTo>
                    <a:pt x="280143" y="0"/>
                  </a:lnTo>
                  <a:lnTo>
                    <a:pt x="384008" y="60103"/>
                  </a:lnTo>
                  <a:lnTo>
                    <a:pt x="103771" y="270224"/>
                  </a:lnTo>
                  <a:close/>
                </a:path>
              </a:pathLst>
            </a:custGeom>
            <a:solidFill>
              <a:srgbClr val="F4F5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4" name="Google Shape;384;p13"/>
            <p:cNvSpPr/>
            <p:nvPr/>
          </p:nvSpPr>
          <p:spPr>
            <a:xfrm>
              <a:off x="4316519" y="693558"/>
              <a:ext cx="103770" cy="97206"/>
            </a:xfrm>
            <a:custGeom>
              <a:rect b="b" l="l" r="r" t="t"/>
              <a:pathLst>
                <a:path extrusionOk="0" h="97206" w="10377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5" name="Google Shape;385;p13"/>
            <p:cNvSpPr/>
            <p:nvPr/>
          </p:nvSpPr>
          <p:spPr>
            <a:xfrm>
              <a:off x="4420290" y="753661"/>
              <a:ext cx="103865" cy="97152"/>
            </a:xfrm>
            <a:custGeom>
              <a:rect b="b" l="l" r="r" t="t"/>
              <a:pathLst>
                <a:path extrusionOk="0" h="97152" w="103865">
                  <a:moveTo>
                    <a:pt x="51980" y="90011"/>
                  </a:moveTo>
                  <a:cubicBezTo>
                    <a:pt x="80489" y="106680"/>
                    <a:pt x="103866" y="93154"/>
                    <a:pt x="103866" y="60007"/>
                  </a:cubicBezTo>
                  <a:lnTo>
                    <a:pt x="0" y="0"/>
                  </a:lnTo>
                  <a:cubicBezTo>
                    <a:pt x="2005" y="36598"/>
                    <a:pt x="21315" y="70038"/>
                    <a:pt x="51980" y="90011"/>
                  </a:cubicBezTo>
                  <a:close/>
                </a:path>
              </a:pathLst>
            </a:custGeom>
            <a:solidFill>
              <a:srgbClr val="F4F5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6" name="Google Shape;386;p13"/>
            <p:cNvSpPr/>
            <p:nvPr/>
          </p:nvSpPr>
          <p:spPr>
            <a:xfrm>
              <a:off x="4524441" y="813668"/>
              <a:ext cx="103770" cy="97206"/>
            </a:xfrm>
            <a:custGeom>
              <a:rect b="b" l="l" r="r" t="t"/>
              <a:pathLst>
                <a:path extrusionOk="0" h="97206" w="10377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7" name="Google Shape;387;p13"/>
            <p:cNvSpPr/>
            <p:nvPr/>
          </p:nvSpPr>
          <p:spPr>
            <a:xfrm>
              <a:off x="4627926" y="873771"/>
              <a:ext cx="103770" cy="97187"/>
            </a:xfrm>
            <a:custGeom>
              <a:rect b="b" l="l" r="r" t="t"/>
              <a:pathLst>
                <a:path extrusionOk="0" h="97187" w="103770">
                  <a:moveTo>
                    <a:pt x="51885" y="90106"/>
                  </a:moveTo>
                  <a:cubicBezTo>
                    <a:pt x="80394" y="106680"/>
                    <a:pt x="103771" y="93154"/>
                    <a:pt x="103771" y="60008"/>
                  </a:cubicBezTo>
                  <a:lnTo>
                    <a:pt x="0" y="0"/>
                  </a:lnTo>
                  <a:cubicBezTo>
                    <a:pt x="1986" y="36606"/>
                    <a:pt x="21258" y="70071"/>
                    <a:pt x="51885" y="90106"/>
                  </a:cubicBezTo>
                  <a:close/>
                </a:path>
              </a:pathLst>
            </a:custGeom>
            <a:solidFill>
              <a:srgbClr val="F4F5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8" name="Google Shape;388;p13"/>
            <p:cNvSpPr/>
            <p:nvPr/>
          </p:nvSpPr>
          <p:spPr>
            <a:xfrm>
              <a:off x="4731697" y="933778"/>
              <a:ext cx="103770" cy="97206"/>
            </a:xfrm>
            <a:custGeom>
              <a:rect b="b" l="l" r="r" t="t"/>
              <a:pathLst>
                <a:path extrusionOk="0" h="97206" w="10377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9" name="Google Shape;389;p13"/>
            <p:cNvSpPr/>
            <p:nvPr/>
          </p:nvSpPr>
          <p:spPr>
            <a:xfrm>
              <a:off x="4835467" y="993881"/>
              <a:ext cx="103770" cy="97204"/>
            </a:xfrm>
            <a:custGeom>
              <a:rect b="b" l="l" r="r" t="t"/>
              <a:pathLst>
                <a:path extrusionOk="0" h="97204" w="10377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0" name="Google Shape;390;p13"/>
            <p:cNvSpPr/>
            <p:nvPr/>
          </p:nvSpPr>
          <p:spPr>
            <a:xfrm>
              <a:off x="4939238" y="1053889"/>
              <a:ext cx="103770" cy="97206"/>
            </a:xfrm>
            <a:custGeom>
              <a:rect b="b" l="l" r="r" t="t"/>
              <a:pathLst>
                <a:path extrusionOk="0" h="97206" w="10377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1" name="Google Shape;391;p13"/>
            <p:cNvSpPr/>
            <p:nvPr/>
          </p:nvSpPr>
          <p:spPr>
            <a:xfrm>
              <a:off x="5043008" y="1113991"/>
              <a:ext cx="103770" cy="97204"/>
            </a:xfrm>
            <a:custGeom>
              <a:rect b="b" l="l" r="r" t="t"/>
              <a:pathLst>
                <a:path extrusionOk="0" h="97204" w="10377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92" name="Google Shape;392;p13"/>
            <p:cNvGrpSpPr/>
            <p:nvPr/>
          </p:nvGrpSpPr>
          <p:grpSpPr>
            <a:xfrm>
              <a:off x="4316519" y="693558"/>
              <a:ext cx="830259" cy="517637"/>
              <a:chOff x="5840944" y="1418558"/>
              <a:chExt cx="830259" cy="517637"/>
            </a:xfrm>
          </p:grpSpPr>
          <p:sp>
            <p:nvSpPr>
              <p:cNvPr id="393" name="Google Shape;393;p13"/>
              <p:cNvSpPr/>
              <p:nvPr/>
            </p:nvSpPr>
            <p:spPr>
              <a:xfrm>
                <a:off x="5840944" y="1418558"/>
                <a:ext cx="103770" cy="97206"/>
              </a:xfrm>
              <a:custGeom>
                <a:rect b="b" l="l" r="r" t="t"/>
                <a:pathLst>
                  <a:path extrusionOk="0" h="97206" w="10377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4" name="Google Shape;394;p13"/>
              <p:cNvSpPr/>
              <p:nvPr/>
            </p:nvSpPr>
            <p:spPr>
              <a:xfrm>
                <a:off x="5944715" y="1478661"/>
                <a:ext cx="103865" cy="97152"/>
              </a:xfrm>
              <a:custGeom>
                <a:rect b="b" l="l" r="r" t="t"/>
                <a:pathLst>
                  <a:path extrusionOk="0" h="97152" w="103865">
                    <a:moveTo>
                      <a:pt x="51980" y="90011"/>
                    </a:moveTo>
                    <a:cubicBezTo>
                      <a:pt x="80489" y="106680"/>
                      <a:pt x="103866" y="93154"/>
                      <a:pt x="103866" y="60007"/>
                    </a:cubicBezTo>
                    <a:lnTo>
                      <a:pt x="0" y="0"/>
                    </a:lnTo>
                    <a:cubicBezTo>
                      <a:pt x="2005" y="36598"/>
                      <a:pt x="21315" y="70038"/>
                      <a:pt x="51980" y="90011"/>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5" name="Google Shape;395;p13"/>
              <p:cNvSpPr/>
              <p:nvPr/>
            </p:nvSpPr>
            <p:spPr>
              <a:xfrm>
                <a:off x="6048866" y="1538668"/>
                <a:ext cx="103770" cy="97206"/>
              </a:xfrm>
              <a:custGeom>
                <a:rect b="b" l="l" r="r" t="t"/>
                <a:pathLst>
                  <a:path extrusionOk="0" h="97206" w="10377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6" name="Google Shape;396;p13"/>
              <p:cNvSpPr/>
              <p:nvPr/>
            </p:nvSpPr>
            <p:spPr>
              <a:xfrm>
                <a:off x="6152351" y="1598771"/>
                <a:ext cx="103770" cy="97187"/>
              </a:xfrm>
              <a:custGeom>
                <a:rect b="b" l="l" r="r" t="t"/>
                <a:pathLst>
                  <a:path extrusionOk="0" h="97187" w="103770">
                    <a:moveTo>
                      <a:pt x="51885" y="90106"/>
                    </a:moveTo>
                    <a:cubicBezTo>
                      <a:pt x="80394" y="106680"/>
                      <a:pt x="103771" y="93154"/>
                      <a:pt x="103771" y="60008"/>
                    </a:cubicBezTo>
                    <a:lnTo>
                      <a:pt x="0" y="0"/>
                    </a:lnTo>
                    <a:cubicBezTo>
                      <a:pt x="1986" y="36606"/>
                      <a:pt x="21258" y="70071"/>
                      <a:pt x="51885" y="90106"/>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7" name="Google Shape;397;p13"/>
              <p:cNvSpPr/>
              <p:nvPr/>
            </p:nvSpPr>
            <p:spPr>
              <a:xfrm>
                <a:off x="6256122" y="1658778"/>
                <a:ext cx="103770" cy="97206"/>
              </a:xfrm>
              <a:custGeom>
                <a:rect b="b" l="l" r="r" t="t"/>
                <a:pathLst>
                  <a:path extrusionOk="0" h="97206" w="10377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8" name="Google Shape;398;p13"/>
              <p:cNvSpPr/>
              <p:nvPr/>
            </p:nvSpPr>
            <p:spPr>
              <a:xfrm>
                <a:off x="6359892" y="1718881"/>
                <a:ext cx="103770" cy="97204"/>
              </a:xfrm>
              <a:custGeom>
                <a:rect b="b" l="l" r="r" t="t"/>
                <a:pathLst>
                  <a:path extrusionOk="0" h="97204" w="10377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9" name="Google Shape;399;p13"/>
              <p:cNvSpPr/>
              <p:nvPr/>
            </p:nvSpPr>
            <p:spPr>
              <a:xfrm>
                <a:off x="6463663" y="1778889"/>
                <a:ext cx="103770" cy="97206"/>
              </a:xfrm>
              <a:custGeom>
                <a:rect b="b" l="l" r="r" t="t"/>
                <a:pathLst>
                  <a:path extrusionOk="0" h="97206" w="10377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0" name="Google Shape;400;p13"/>
              <p:cNvSpPr/>
              <p:nvPr/>
            </p:nvSpPr>
            <p:spPr>
              <a:xfrm>
                <a:off x="6567433" y="1838991"/>
                <a:ext cx="103770" cy="97204"/>
              </a:xfrm>
              <a:custGeom>
                <a:rect b="b" l="l" r="r" t="t"/>
                <a:pathLst>
                  <a:path extrusionOk="0" h="97204" w="10377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01" name="Google Shape;401;p13"/>
            <p:cNvSpPr/>
            <p:nvPr/>
          </p:nvSpPr>
          <p:spPr>
            <a:xfrm>
              <a:off x="5776434" y="3835950"/>
              <a:ext cx="422399" cy="244506"/>
            </a:xfrm>
            <a:custGeom>
              <a:rect b="b" l="l" r="r" t="t"/>
              <a:pathLst>
                <a:path extrusionOk="0" h="244506" w="422399">
                  <a:moveTo>
                    <a:pt x="375265" y="244507"/>
                  </a:moveTo>
                  <a:lnTo>
                    <a:pt x="0" y="27337"/>
                  </a:lnTo>
                  <a:lnTo>
                    <a:pt x="47039" y="0"/>
                  </a:lnTo>
                  <a:lnTo>
                    <a:pt x="422399" y="217075"/>
                  </a:lnTo>
                  <a:lnTo>
                    <a:pt x="375265" y="244507"/>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2" name="Google Shape;402;p13"/>
            <p:cNvSpPr/>
            <p:nvPr/>
          </p:nvSpPr>
          <p:spPr>
            <a:xfrm>
              <a:off x="5919927" y="3349699"/>
              <a:ext cx="376785" cy="648842"/>
            </a:xfrm>
            <a:custGeom>
              <a:rect b="b" l="l" r="r" t="t"/>
              <a:pathLst>
                <a:path extrusionOk="0" h="648842" w="376785">
                  <a:moveTo>
                    <a:pt x="376786" y="648843"/>
                  </a:moveTo>
                  <a:lnTo>
                    <a:pt x="0" y="430721"/>
                  </a:lnTo>
                  <a:lnTo>
                    <a:pt x="47134" y="0"/>
                  </a:lnTo>
                  <a:lnTo>
                    <a:pt x="329747" y="163544"/>
                  </a:lnTo>
                  <a:lnTo>
                    <a:pt x="376786" y="648843"/>
                  </a:lnTo>
                  <a:close/>
                </a:path>
              </a:pathLst>
            </a:custGeom>
            <a:solidFill>
              <a:srgbClr val="C6555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3" name="Google Shape;403;p13"/>
            <p:cNvSpPr/>
            <p:nvPr/>
          </p:nvSpPr>
          <p:spPr>
            <a:xfrm>
              <a:off x="5821952" y="3404277"/>
              <a:ext cx="376880" cy="648747"/>
            </a:xfrm>
            <a:custGeom>
              <a:rect b="b" l="l" r="r" t="t"/>
              <a:pathLst>
                <a:path extrusionOk="0" h="648747" w="376880">
                  <a:moveTo>
                    <a:pt x="376881" y="648748"/>
                  </a:moveTo>
                  <a:lnTo>
                    <a:pt x="0" y="430721"/>
                  </a:lnTo>
                  <a:lnTo>
                    <a:pt x="47134" y="0"/>
                  </a:lnTo>
                  <a:lnTo>
                    <a:pt x="329747" y="163544"/>
                  </a:lnTo>
                  <a:lnTo>
                    <a:pt x="376881" y="648748"/>
                  </a:lnTo>
                  <a:close/>
                </a:path>
              </a:pathLst>
            </a:custGeom>
            <a:solidFill>
              <a:srgbClr val="FF6C6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4" name="Google Shape;404;p13"/>
            <p:cNvSpPr/>
            <p:nvPr/>
          </p:nvSpPr>
          <p:spPr>
            <a:xfrm>
              <a:off x="6151700" y="3513243"/>
              <a:ext cx="145012" cy="539781"/>
            </a:xfrm>
            <a:custGeom>
              <a:rect b="b" l="l" r="r" t="t"/>
              <a:pathLst>
                <a:path extrusionOk="0" h="539781" w="145012">
                  <a:moveTo>
                    <a:pt x="47134" y="539782"/>
                  </a:moveTo>
                  <a:lnTo>
                    <a:pt x="145013" y="485299"/>
                  </a:lnTo>
                  <a:lnTo>
                    <a:pt x="97974" y="0"/>
                  </a:lnTo>
                  <a:lnTo>
                    <a:pt x="0" y="54578"/>
                  </a:lnTo>
                  <a:lnTo>
                    <a:pt x="47134" y="539782"/>
                  </a:lnTo>
                  <a:close/>
                </a:path>
              </a:pathLst>
            </a:custGeom>
            <a:solidFill>
              <a:srgbClr val="DD626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5" name="Google Shape;405;p13"/>
            <p:cNvSpPr/>
            <p:nvPr/>
          </p:nvSpPr>
          <p:spPr>
            <a:xfrm>
              <a:off x="5869087" y="3349699"/>
              <a:ext cx="97973" cy="104584"/>
            </a:xfrm>
            <a:custGeom>
              <a:rect b="b" l="l" r="r" t="t"/>
              <a:pathLst>
                <a:path extrusionOk="0" h="104584" w="97973">
                  <a:moveTo>
                    <a:pt x="0" y="54578"/>
                  </a:moveTo>
                  <a:lnTo>
                    <a:pt x="97974" y="0"/>
                  </a:lnTo>
                  <a:lnTo>
                    <a:pt x="86476" y="104584"/>
                  </a:lnTo>
                  <a:lnTo>
                    <a:pt x="0" y="54578"/>
                  </a:lnTo>
                  <a:close/>
                </a:path>
              </a:pathLst>
            </a:custGeom>
            <a:solidFill>
              <a:srgbClr val="C6555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6" name="Google Shape;406;p13"/>
            <p:cNvSpPr/>
            <p:nvPr/>
          </p:nvSpPr>
          <p:spPr>
            <a:xfrm>
              <a:off x="5939787" y="3382376"/>
              <a:ext cx="141211" cy="143535"/>
            </a:xfrm>
            <a:custGeom>
              <a:rect b="b" l="l" r="r" t="t"/>
              <a:pathLst>
                <a:path extrusionOk="0" h="143535" w="141211">
                  <a:moveTo>
                    <a:pt x="141211" y="143536"/>
                  </a:moveTo>
                  <a:lnTo>
                    <a:pt x="123821" y="133439"/>
                  </a:lnTo>
                  <a:cubicBezTo>
                    <a:pt x="123821" y="92767"/>
                    <a:pt x="99969" y="45904"/>
                    <a:pt x="70606" y="28664"/>
                  </a:cubicBezTo>
                  <a:cubicBezTo>
                    <a:pt x="41242" y="11424"/>
                    <a:pt x="17485" y="30950"/>
                    <a:pt x="17485" y="71622"/>
                  </a:cubicBezTo>
                  <a:lnTo>
                    <a:pt x="0" y="61525"/>
                  </a:lnTo>
                  <a:cubicBezTo>
                    <a:pt x="0" y="9805"/>
                    <a:pt x="31739" y="-14008"/>
                    <a:pt x="70606" y="8471"/>
                  </a:cubicBezTo>
                  <a:cubicBezTo>
                    <a:pt x="109472" y="30950"/>
                    <a:pt x="141211" y="91815"/>
                    <a:pt x="141211" y="143536"/>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7" name="Google Shape;407;p13"/>
            <p:cNvSpPr/>
            <p:nvPr/>
          </p:nvSpPr>
          <p:spPr>
            <a:xfrm>
              <a:off x="6031584" y="3326084"/>
              <a:ext cx="141211" cy="143535"/>
            </a:xfrm>
            <a:custGeom>
              <a:rect b="b" l="l" r="r" t="t"/>
              <a:pathLst>
                <a:path extrusionOk="0" h="143535" w="141211">
                  <a:moveTo>
                    <a:pt x="141211" y="143536"/>
                  </a:moveTo>
                  <a:lnTo>
                    <a:pt x="123821" y="133439"/>
                  </a:lnTo>
                  <a:cubicBezTo>
                    <a:pt x="123821" y="92767"/>
                    <a:pt x="99969" y="45904"/>
                    <a:pt x="70606" y="28664"/>
                  </a:cubicBezTo>
                  <a:cubicBezTo>
                    <a:pt x="41242" y="11424"/>
                    <a:pt x="17485" y="30950"/>
                    <a:pt x="17485" y="71622"/>
                  </a:cubicBezTo>
                  <a:lnTo>
                    <a:pt x="0" y="61525"/>
                  </a:lnTo>
                  <a:cubicBezTo>
                    <a:pt x="0" y="9804"/>
                    <a:pt x="31739" y="-14008"/>
                    <a:pt x="70606" y="8471"/>
                  </a:cubicBezTo>
                  <a:cubicBezTo>
                    <a:pt x="109472" y="30950"/>
                    <a:pt x="141211" y="92291"/>
                    <a:pt x="141211" y="143536"/>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8" name="Google Shape;408;p13"/>
            <p:cNvSpPr/>
            <p:nvPr/>
          </p:nvSpPr>
          <p:spPr>
            <a:xfrm>
              <a:off x="5273451" y="4003686"/>
              <a:ext cx="608559" cy="352234"/>
            </a:xfrm>
            <a:custGeom>
              <a:rect b="b" l="l" r="r" t="t"/>
              <a:pathLst>
                <a:path extrusionOk="0" h="352234" w="608559">
                  <a:moveTo>
                    <a:pt x="540709" y="352234"/>
                  </a:moveTo>
                  <a:lnTo>
                    <a:pt x="0" y="39529"/>
                  </a:lnTo>
                  <a:lnTo>
                    <a:pt x="67850" y="0"/>
                  </a:lnTo>
                  <a:lnTo>
                    <a:pt x="608559" y="312801"/>
                  </a:lnTo>
                  <a:lnTo>
                    <a:pt x="540709" y="352234"/>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9" name="Google Shape;409;p13"/>
            <p:cNvSpPr/>
            <p:nvPr/>
          </p:nvSpPr>
          <p:spPr>
            <a:xfrm>
              <a:off x="5480232" y="3303313"/>
              <a:ext cx="542799" cy="934592"/>
            </a:xfrm>
            <a:custGeom>
              <a:rect b="b" l="l" r="r" t="t"/>
              <a:pathLst>
                <a:path extrusionOk="0" h="934592" w="542799">
                  <a:moveTo>
                    <a:pt x="542800" y="934593"/>
                  </a:moveTo>
                  <a:lnTo>
                    <a:pt x="0" y="620458"/>
                  </a:lnTo>
                  <a:lnTo>
                    <a:pt x="67850" y="0"/>
                  </a:lnTo>
                  <a:lnTo>
                    <a:pt x="474950" y="235648"/>
                  </a:lnTo>
                  <a:lnTo>
                    <a:pt x="542800" y="93459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0" name="Google Shape;410;p13"/>
            <p:cNvSpPr/>
            <p:nvPr/>
          </p:nvSpPr>
          <p:spPr>
            <a:xfrm>
              <a:off x="5339115" y="3381894"/>
              <a:ext cx="542894" cy="934592"/>
            </a:xfrm>
            <a:custGeom>
              <a:rect b="b" l="l" r="r" t="t"/>
              <a:pathLst>
                <a:path extrusionOk="0" h="934592" w="542894">
                  <a:moveTo>
                    <a:pt x="542895" y="934593"/>
                  </a:moveTo>
                  <a:lnTo>
                    <a:pt x="0" y="620458"/>
                  </a:lnTo>
                  <a:lnTo>
                    <a:pt x="67850" y="0"/>
                  </a:lnTo>
                  <a:lnTo>
                    <a:pt x="475045" y="235553"/>
                  </a:lnTo>
                  <a:lnTo>
                    <a:pt x="542895" y="93459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1" name="Google Shape;411;p13"/>
            <p:cNvSpPr/>
            <p:nvPr/>
          </p:nvSpPr>
          <p:spPr>
            <a:xfrm>
              <a:off x="5814160" y="3538961"/>
              <a:ext cx="208871" cy="777525"/>
            </a:xfrm>
            <a:custGeom>
              <a:rect b="b" l="l" r="r" t="t"/>
              <a:pathLst>
                <a:path extrusionOk="0" h="777525" w="208871">
                  <a:moveTo>
                    <a:pt x="67850" y="777526"/>
                  </a:moveTo>
                  <a:lnTo>
                    <a:pt x="208871" y="698945"/>
                  </a:lnTo>
                  <a:lnTo>
                    <a:pt x="141021" y="0"/>
                  </a:lnTo>
                  <a:lnTo>
                    <a:pt x="0" y="78486"/>
                  </a:lnTo>
                  <a:lnTo>
                    <a:pt x="67850" y="77752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2" name="Google Shape;412;p13"/>
            <p:cNvSpPr/>
            <p:nvPr/>
          </p:nvSpPr>
          <p:spPr>
            <a:xfrm>
              <a:off x="5406965" y="3303313"/>
              <a:ext cx="141116" cy="150685"/>
            </a:xfrm>
            <a:custGeom>
              <a:rect b="b" l="l" r="r" t="t"/>
              <a:pathLst>
                <a:path extrusionOk="0" h="150685" w="141116">
                  <a:moveTo>
                    <a:pt x="0" y="78581"/>
                  </a:moveTo>
                  <a:lnTo>
                    <a:pt x="141117" y="0"/>
                  </a:lnTo>
                  <a:lnTo>
                    <a:pt x="124582" y="150685"/>
                  </a:lnTo>
                  <a:lnTo>
                    <a:pt x="0" y="7858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3" name="Google Shape;413;p13"/>
            <p:cNvSpPr/>
            <p:nvPr/>
          </p:nvSpPr>
          <p:spPr>
            <a:xfrm>
              <a:off x="5508835" y="3350470"/>
              <a:ext cx="203454" cy="206683"/>
            </a:xfrm>
            <a:custGeom>
              <a:rect b="b" l="l" r="r" t="t"/>
              <a:pathLst>
                <a:path extrusionOk="0" h="206683" w="203454">
                  <a:moveTo>
                    <a:pt x="203455" y="206684"/>
                  </a:moveTo>
                  <a:lnTo>
                    <a:pt x="178367" y="191730"/>
                  </a:lnTo>
                  <a:cubicBezTo>
                    <a:pt x="178367" y="133151"/>
                    <a:pt x="143967" y="65619"/>
                    <a:pt x="101775" y="41235"/>
                  </a:cubicBezTo>
                  <a:cubicBezTo>
                    <a:pt x="59582" y="16851"/>
                    <a:pt x="25087" y="44473"/>
                    <a:pt x="25087" y="103052"/>
                  </a:cubicBezTo>
                  <a:lnTo>
                    <a:pt x="0" y="88574"/>
                  </a:lnTo>
                  <a:cubicBezTo>
                    <a:pt x="0" y="13993"/>
                    <a:pt x="45613" y="-20297"/>
                    <a:pt x="101775" y="12374"/>
                  </a:cubicBezTo>
                  <a:cubicBezTo>
                    <a:pt x="157936" y="45045"/>
                    <a:pt x="203455" y="132103"/>
                    <a:pt x="203455" y="206684"/>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4" name="Google Shape;414;p13"/>
            <p:cNvSpPr/>
            <p:nvPr/>
          </p:nvSpPr>
          <p:spPr>
            <a:xfrm>
              <a:off x="5641209" y="3269779"/>
              <a:ext cx="203454" cy="206316"/>
            </a:xfrm>
            <a:custGeom>
              <a:rect b="b" l="l" r="r" t="t"/>
              <a:pathLst>
                <a:path extrusionOk="0" h="206316" w="203454">
                  <a:moveTo>
                    <a:pt x="203455" y="206317"/>
                  </a:moveTo>
                  <a:lnTo>
                    <a:pt x="178367" y="191744"/>
                  </a:lnTo>
                  <a:cubicBezTo>
                    <a:pt x="178367" y="133165"/>
                    <a:pt x="143967" y="65633"/>
                    <a:pt x="101775" y="41153"/>
                  </a:cubicBezTo>
                  <a:cubicBezTo>
                    <a:pt x="59582" y="16674"/>
                    <a:pt x="25088" y="44487"/>
                    <a:pt x="25088" y="103066"/>
                  </a:cubicBezTo>
                  <a:lnTo>
                    <a:pt x="0" y="88588"/>
                  </a:lnTo>
                  <a:cubicBezTo>
                    <a:pt x="0" y="13912"/>
                    <a:pt x="45708" y="-20283"/>
                    <a:pt x="101775" y="12388"/>
                  </a:cubicBezTo>
                  <a:cubicBezTo>
                    <a:pt x="157842" y="45059"/>
                    <a:pt x="203455" y="131641"/>
                    <a:pt x="203455" y="206317"/>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5" name="Google Shape;415;p13"/>
            <p:cNvSpPr/>
            <p:nvPr/>
          </p:nvSpPr>
          <p:spPr>
            <a:xfrm>
              <a:off x="3370326" y="2746576"/>
              <a:ext cx="431236" cy="248888"/>
            </a:xfrm>
            <a:custGeom>
              <a:rect b="b" l="l" r="r" t="t"/>
              <a:pathLst>
                <a:path extrusionOk="0" h="248888" w="431236">
                  <a:moveTo>
                    <a:pt x="203170" y="248888"/>
                  </a:moveTo>
                  <a:lnTo>
                    <a:pt x="0" y="132016"/>
                  </a:lnTo>
                  <a:lnTo>
                    <a:pt x="228162" y="0"/>
                  </a:lnTo>
                  <a:lnTo>
                    <a:pt x="431237" y="116967"/>
                  </a:lnTo>
                  <a:lnTo>
                    <a:pt x="203170" y="248888"/>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6" name="Google Shape;416;p13"/>
            <p:cNvSpPr/>
            <p:nvPr/>
          </p:nvSpPr>
          <p:spPr>
            <a:xfrm>
              <a:off x="3388571" y="2474923"/>
              <a:ext cx="435798" cy="252221"/>
            </a:xfrm>
            <a:custGeom>
              <a:rect b="b" l="l" r="r" t="t"/>
              <a:pathLst>
                <a:path extrusionOk="0" h="252221" w="435798">
                  <a:moveTo>
                    <a:pt x="217899" y="252222"/>
                  </a:moveTo>
                  <a:lnTo>
                    <a:pt x="0" y="126111"/>
                  </a:lnTo>
                  <a:lnTo>
                    <a:pt x="217899" y="0"/>
                  </a:lnTo>
                  <a:lnTo>
                    <a:pt x="435798" y="126111"/>
                  </a:lnTo>
                  <a:lnTo>
                    <a:pt x="217899" y="252222"/>
                  </a:lnTo>
                  <a:close/>
                </a:path>
              </a:pathLst>
            </a:custGeom>
            <a:solidFill>
              <a:srgbClr val="EFDA8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7" name="Google Shape;417;p13"/>
            <p:cNvSpPr/>
            <p:nvPr/>
          </p:nvSpPr>
          <p:spPr>
            <a:xfrm>
              <a:off x="3606470" y="2623608"/>
              <a:ext cx="203169" cy="352710"/>
            </a:xfrm>
            <a:custGeom>
              <a:rect b="b" l="l" r="r" t="t"/>
              <a:pathLst>
                <a:path extrusionOk="0" h="352710" w="203169">
                  <a:moveTo>
                    <a:pt x="203170" y="235172"/>
                  </a:moveTo>
                  <a:lnTo>
                    <a:pt x="0" y="352711"/>
                  </a:lnTo>
                  <a:lnTo>
                    <a:pt x="0" y="117538"/>
                  </a:lnTo>
                  <a:lnTo>
                    <a:pt x="203170" y="0"/>
                  </a:lnTo>
                  <a:lnTo>
                    <a:pt x="203170" y="235172"/>
                  </a:lnTo>
                  <a:close/>
                </a:path>
              </a:pathLst>
            </a:custGeom>
            <a:solidFill>
              <a:srgbClr val="D1B66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8" name="Google Shape;418;p13"/>
            <p:cNvSpPr/>
            <p:nvPr/>
          </p:nvSpPr>
          <p:spPr>
            <a:xfrm>
              <a:off x="3403301" y="2623608"/>
              <a:ext cx="203169" cy="352710"/>
            </a:xfrm>
            <a:custGeom>
              <a:rect b="b" l="l" r="r" t="t"/>
              <a:pathLst>
                <a:path extrusionOk="0" h="352710" w="203169">
                  <a:moveTo>
                    <a:pt x="203170" y="352711"/>
                  </a:moveTo>
                  <a:lnTo>
                    <a:pt x="0" y="235172"/>
                  </a:lnTo>
                  <a:lnTo>
                    <a:pt x="0" y="0"/>
                  </a:lnTo>
                  <a:lnTo>
                    <a:pt x="203170" y="117538"/>
                  </a:lnTo>
                  <a:lnTo>
                    <a:pt x="203170" y="352711"/>
                  </a:lnTo>
                  <a:close/>
                </a:path>
              </a:pathLst>
            </a:custGeom>
            <a:solidFill>
              <a:srgbClr val="E2C97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9" name="Google Shape;419;p13"/>
            <p:cNvSpPr/>
            <p:nvPr/>
          </p:nvSpPr>
          <p:spPr>
            <a:xfrm>
              <a:off x="3403301" y="2623608"/>
              <a:ext cx="203169" cy="177736"/>
            </a:xfrm>
            <a:custGeom>
              <a:rect b="b" l="l" r="r" t="t"/>
              <a:pathLst>
                <a:path extrusionOk="0" h="177736" w="203169">
                  <a:moveTo>
                    <a:pt x="0" y="0"/>
                  </a:moveTo>
                  <a:lnTo>
                    <a:pt x="0" y="61532"/>
                  </a:lnTo>
                  <a:lnTo>
                    <a:pt x="203170" y="177737"/>
                  </a:lnTo>
                  <a:lnTo>
                    <a:pt x="203170" y="117824"/>
                  </a:lnTo>
                  <a:lnTo>
                    <a:pt x="0" y="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0" name="Google Shape;420;p13"/>
            <p:cNvSpPr/>
            <p:nvPr/>
          </p:nvSpPr>
          <p:spPr>
            <a:xfrm>
              <a:off x="3606470" y="2623608"/>
              <a:ext cx="203169" cy="177736"/>
            </a:xfrm>
            <a:custGeom>
              <a:rect b="b" l="l" r="r" t="t"/>
              <a:pathLst>
                <a:path extrusionOk="0" h="177736" w="203169">
                  <a:moveTo>
                    <a:pt x="203170" y="0"/>
                  </a:moveTo>
                  <a:lnTo>
                    <a:pt x="203170" y="65913"/>
                  </a:lnTo>
                  <a:lnTo>
                    <a:pt x="0" y="177737"/>
                  </a:lnTo>
                  <a:lnTo>
                    <a:pt x="0" y="117824"/>
                  </a:lnTo>
                  <a:lnTo>
                    <a:pt x="203170" y="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1" name="Google Shape;421;p13"/>
            <p:cNvSpPr/>
            <p:nvPr/>
          </p:nvSpPr>
          <p:spPr>
            <a:xfrm>
              <a:off x="3388571" y="2601034"/>
              <a:ext cx="217899" cy="189547"/>
            </a:xfrm>
            <a:custGeom>
              <a:rect b="b" l="l" r="r" t="t"/>
              <a:pathLst>
                <a:path extrusionOk="0" h="189547" w="217899">
                  <a:moveTo>
                    <a:pt x="0" y="0"/>
                  </a:moveTo>
                  <a:lnTo>
                    <a:pt x="0" y="65151"/>
                  </a:lnTo>
                  <a:lnTo>
                    <a:pt x="217899" y="189547"/>
                  </a:lnTo>
                  <a:lnTo>
                    <a:pt x="217899" y="126111"/>
                  </a:lnTo>
                  <a:lnTo>
                    <a:pt x="0" y="0"/>
                  </a:lnTo>
                  <a:close/>
                </a:path>
              </a:pathLst>
            </a:custGeom>
            <a:solidFill>
              <a:srgbClr val="E2C97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2" name="Google Shape;422;p13"/>
            <p:cNvSpPr/>
            <p:nvPr/>
          </p:nvSpPr>
          <p:spPr>
            <a:xfrm>
              <a:off x="3606470" y="2601034"/>
              <a:ext cx="217899" cy="189547"/>
            </a:xfrm>
            <a:custGeom>
              <a:rect b="b" l="l" r="r" t="t"/>
              <a:pathLst>
                <a:path extrusionOk="0" h="189547" w="217899">
                  <a:moveTo>
                    <a:pt x="0" y="189547"/>
                  </a:moveTo>
                  <a:lnTo>
                    <a:pt x="217899" y="70295"/>
                  </a:lnTo>
                  <a:lnTo>
                    <a:pt x="217899" y="0"/>
                  </a:lnTo>
                  <a:lnTo>
                    <a:pt x="0" y="126111"/>
                  </a:lnTo>
                  <a:lnTo>
                    <a:pt x="0" y="189547"/>
                  </a:lnTo>
                  <a:close/>
                </a:path>
              </a:pathLst>
            </a:custGeom>
            <a:solidFill>
              <a:srgbClr val="D1B66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3" name="Google Shape;423;p13"/>
            <p:cNvSpPr/>
            <p:nvPr/>
          </p:nvSpPr>
          <p:spPr>
            <a:xfrm>
              <a:off x="6048784" y="4120462"/>
              <a:ext cx="389804" cy="224885"/>
            </a:xfrm>
            <a:custGeom>
              <a:rect b="b" l="l" r="r" t="t"/>
              <a:pathLst>
                <a:path extrusionOk="0" h="224885" w="389804">
                  <a:moveTo>
                    <a:pt x="183404" y="224885"/>
                  </a:moveTo>
                  <a:lnTo>
                    <a:pt x="0" y="119444"/>
                  </a:lnTo>
                  <a:lnTo>
                    <a:pt x="206401" y="0"/>
                  </a:lnTo>
                  <a:lnTo>
                    <a:pt x="389805" y="105537"/>
                  </a:lnTo>
                  <a:lnTo>
                    <a:pt x="183404" y="224885"/>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4" name="Google Shape;424;p13"/>
            <p:cNvSpPr/>
            <p:nvPr/>
          </p:nvSpPr>
          <p:spPr>
            <a:xfrm>
              <a:off x="6065699" y="3875193"/>
              <a:ext cx="393415" cy="227647"/>
            </a:xfrm>
            <a:custGeom>
              <a:rect b="b" l="l" r="r" t="t"/>
              <a:pathLst>
                <a:path extrusionOk="0" h="227647" w="393415">
                  <a:moveTo>
                    <a:pt x="196708" y="227647"/>
                  </a:moveTo>
                  <a:lnTo>
                    <a:pt x="0" y="113824"/>
                  </a:lnTo>
                  <a:lnTo>
                    <a:pt x="196708" y="0"/>
                  </a:lnTo>
                  <a:lnTo>
                    <a:pt x="393416" y="113824"/>
                  </a:lnTo>
                  <a:lnTo>
                    <a:pt x="196708" y="227647"/>
                  </a:lnTo>
                  <a:close/>
                </a:path>
              </a:pathLst>
            </a:custGeom>
            <a:solidFill>
              <a:srgbClr val="EFDA8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5" name="Google Shape;425;p13"/>
            <p:cNvSpPr/>
            <p:nvPr/>
          </p:nvSpPr>
          <p:spPr>
            <a:xfrm>
              <a:off x="6262407" y="4009401"/>
              <a:ext cx="183404" cy="318420"/>
            </a:xfrm>
            <a:custGeom>
              <a:rect b="b" l="l" r="r" t="t"/>
              <a:pathLst>
                <a:path extrusionOk="0" h="318420" w="183404">
                  <a:moveTo>
                    <a:pt x="183404" y="212312"/>
                  </a:moveTo>
                  <a:lnTo>
                    <a:pt x="0" y="318421"/>
                  </a:lnTo>
                  <a:lnTo>
                    <a:pt x="0" y="106109"/>
                  </a:lnTo>
                  <a:lnTo>
                    <a:pt x="183404" y="0"/>
                  </a:lnTo>
                  <a:lnTo>
                    <a:pt x="183404" y="212312"/>
                  </a:lnTo>
                  <a:close/>
                </a:path>
              </a:pathLst>
            </a:custGeom>
            <a:solidFill>
              <a:srgbClr val="D1B66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6" name="Google Shape;426;p13"/>
            <p:cNvSpPr/>
            <p:nvPr/>
          </p:nvSpPr>
          <p:spPr>
            <a:xfrm>
              <a:off x="6079003" y="4009401"/>
              <a:ext cx="183403" cy="318420"/>
            </a:xfrm>
            <a:custGeom>
              <a:rect b="b" l="l" r="r" t="t"/>
              <a:pathLst>
                <a:path extrusionOk="0" h="318420" w="183403">
                  <a:moveTo>
                    <a:pt x="183404" y="318421"/>
                  </a:moveTo>
                  <a:lnTo>
                    <a:pt x="0" y="212312"/>
                  </a:lnTo>
                  <a:lnTo>
                    <a:pt x="0" y="0"/>
                  </a:lnTo>
                  <a:lnTo>
                    <a:pt x="183404" y="106109"/>
                  </a:lnTo>
                  <a:lnTo>
                    <a:pt x="183404" y="318421"/>
                  </a:lnTo>
                  <a:close/>
                </a:path>
              </a:pathLst>
            </a:custGeom>
            <a:solidFill>
              <a:srgbClr val="E2C97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7" name="Google Shape;427;p13"/>
            <p:cNvSpPr/>
            <p:nvPr/>
          </p:nvSpPr>
          <p:spPr>
            <a:xfrm>
              <a:off x="6079003" y="4009401"/>
              <a:ext cx="183403" cy="160496"/>
            </a:xfrm>
            <a:custGeom>
              <a:rect b="b" l="l" r="r" t="t"/>
              <a:pathLst>
                <a:path extrusionOk="0" h="160496" w="183403">
                  <a:moveTo>
                    <a:pt x="0" y="0"/>
                  </a:moveTo>
                  <a:lnTo>
                    <a:pt x="0" y="55531"/>
                  </a:lnTo>
                  <a:lnTo>
                    <a:pt x="183404" y="160496"/>
                  </a:lnTo>
                  <a:lnTo>
                    <a:pt x="183404" y="106394"/>
                  </a:lnTo>
                  <a:lnTo>
                    <a:pt x="0" y="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8" name="Google Shape;428;p13"/>
            <p:cNvSpPr/>
            <p:nvPr/>
          </p:nvSpPr>
          <p:spPr>
            <a:xfrm>
              <a:off x="6262407" y="4009401"/>
              <a:ext cx="183404" cy="160496"/>
            </a:xfrm>
            <a:custGeom>
              <a:rect b="b" l="l" r="r" t="t"/>
              <a:pathLst>
                <a:path extrusionOk="0" h="160496" w="183404">
                  <a:moveTo>
                    <a:pt x="183404" y="0"/>
                  </a:moveTo>
                  <a:lnTo>
                    <a:pt x="183404" y="59531"/>
                  </a:lnTo>
                  <a:lnTo>
                    <a:pt x="0" y="160496"/>
                  </a:lnTo>
                  <a:lnTo>
                    <a:pt x="0" y="106394"/>
                  </a:lnTo>
                  <a:lnTo>
                    <a:pt x="183404" y="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9" name="Google Shape;429;p13"/>
            <p:cNvSpPr/>
            <p:nvPr/>
          </p:nvSpPr>
          <p:spPr>
            <a:xfrm>
              <a:off x="6065699" y="3989017"/>
              <a:ext cx="196707" cy="171164"/>
            </a:xfrm>
            <a:custGeom>
              <a:rect b="b" l="l" r="r" t="t"/>
              <a:pathLst>
                <a:path extrusionOk="0" h="171164" w="196707">
                  <a:moveTo>
                    <a:pt x="0" y="0"/>
                  </a:moveTo>
                  <a:lnTo>
                    <a:pt x="0" y="58864"/>
                  </a:lnTo>
                  <a:lnTo>
                    <a:pt x="196708" y="171164"/>
                  </a:lnTo>
                  <a:lnTo>
                    <a:pt x="196708" y="113824"/>
                  </a:lnTo>
                  <a:lnTo>
                    <a:pt x="0" y="0"/>
                  </a:lnTo>
                  <a:close/>
                </a:path>
              </a:pathLst>
            </a:custGeom>
            <a:solidFill>
              <a:srgbClr val="E2C97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0" name="Google Shape;430;p13"/>
            <p:cNvSpPr/>
            <p:nvPr/>
          </p:nvSpPr>
          <p:spPr>
            <a:xfrm>
              <a:off x="6262407" y="3989017"/>
              <a:ext cx="196708" cy="171164"/>
            </a:xfrm>
            <a:custGeom>
              <a:rect b="b" l="l" r="r" t="t"/>
              <a:pathLst>
                <a:path extrusionOk="0" h="171164" w="196708">
                  <a:moveTo>
                    <a:pt x="0" y="171164"/>
                  </a:moveTo>
                  <a:lnTo>
                    <a:pt x="196708" y="63437"/>
                  </a:lnTo>
                  <a:lnTo>
                    <a:pt x="196708" y="0"/>
                  </a:lnTo>
                  <a:lnTo>
                    <a:pt x="0" y="113824"/>
                  </a:lnTo>
                  <a:lnTo>
                    <a:pt x="0" y="171164"/>
                  </a:lnTo>
                  <a:close/>
                </a:path>
              </a:pathLst>
            </a:custGeom>
            <a:solidFill>
              <a:srgbClr val="D1B66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1" name="Google Shape;431;p13"/>
            <p:cNvSpPr/>
            <p:nvPr/>
          </p:nvSpPr>
          <p:spPr>
            <a:xfrm>
              <a:off x="3676221" y="3054710"/>
              <a:ext cx="439504" cy="254317"/>
            </a:xfrm>
            <a:custGeom>
              <a:rect b="b" l="l" r="r" t="t"/>
              <a:pathLst>
                <a:path extrusionOk="0" h="254317" w="439504">
                  <a:moveTo>
                    <a:pt x="390470" y="254317"/>
                  </a:moveTo>
                  <a:lnTo>
                    <a:pt x="0" y="28480"/>
                  </a:lnTo>
                  <a:lnTo>
                    <a:pt x="49034" y="0"/>
                  </a:lnTo>
                  <a:lnTo>
                    <a:pt x="439504" y="225838"/>
                  </a:lnTo>
                  <a:lnTo>
                    <a:pt x="390470" y="254317"/>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2" name="Google Shape;432;p13"/>
            <p:cNvSpPr/>
            <p:nvPr/>
          </p:nvSpPr>
          <p:spPr>
            <a:xfrm>
              <a:off x="3825510" y="2548837"/>
              <a:ext cx="392085" cy="674941"/>
            </a:xfrm>
            <a:custGeom>
              <a:rect b="b" l="l" r="r" t="t"/>
              <a:pathLst>
                <a:path extrusionOk="0" h="674941" w="392085">
                  <a:moveTo>
                    <a:pt x="392085" y="674942"/>
                  </a:moveTo>
                  <a:lnTo>
                    <a:pt x="0" y="448056"/>
                  </a:lnTo>
                  <a:lnTo>
                    <a:pt x="49034" y="0"/>
                  </a:lnTo>
                  <a:lnTo>
                    <a:pt x="343051" y="170212"/>
                  </a:lnTo>
                  <a:lnTo>
                    <a:pt x="392085" y="674942"/>
                  </a:lnTo>
                  <a:close/>
                </a:path>
              </a:pathLst>
            </a:custGeom>
            <a:solidFill>
              <a:srgbClr val="C6555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3" name="Google Shape;433;p13"/>
            <p:cNvSpPr/>
            <p:nvPr/>
          </p:nvSpPr>
          <p:spPr>
            <a:xfrm>
              <a:off x="3723640" y="2605606"/>
              <a:ext cx="392085" cy="674941"/>
            </a:xfrm>
            <a:custGeom>
              <a:rect b="b" l="l" r="r" t="t"/>
              <a:pathLst>
                <a:path extrusionOk="0" h="674941" w="392085">
                  <a:moveTo>
                    <a:pt x="392085" y="674942"/>
                  </a:moveTo>
                  <a:lnTo>
                    <a:pt x="0" y="448056"/>
                  </a:lnTo>
                  <a:lnTo>
                    <a:pt x="49034" y="0"/>
                  </a:lnTo>
                  <a:lnTo>
                    <a:pt x="343051" y="170117"/>
                  </a:lnTo>
                  <a:lnTo>
                    <a:pt x="392085" y="674942"/>
                  </a:lnTo>
                  <a:close/>
                </a:path>
              </a:pathLst>
            </a:custGeom>
            <a:solidFill>
              <a:srgbClr val="FF6C6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4" name="Google Shape;434;p13"/>
            <p:cNvSpPr/>
            <p:nvPr/>
          </p:nvSpPr>
          <p:spPr>
            <a:xfrm>
              <a:off x="4066691" y="2719049"/>
              <a:ext cx="150904" cy="561498"/>
            </a:xfrm>
            <a:custGeom>
              <a:rect b="b" l="l" r="r" t="t"/>
              <a:pathLst>
                <a:path extrusionOk="0" h="561498" w="150904">
                  <a:moveTo>
                    <a:pt x="49034" y="561499"/>
                  </a:moveTo>
                  <a:lnTo>
                    <a:pt x="150904" y="504730"/>
                  </a:lnTo>
                  <a:lnTo>
                    <a:pt x="101870" y="0"/>
                  </a:lnTo>
                  <a:lnTo>
                    <a:pt x="0" y="56674"/>
                  </a:lnTo>
                  <a:lnTo>
                    <a:pt x="49034" y="561499"/>
                  </a:lnTo>
                  <a:close/>
                </a:path>
              </a:pathLst>
            </a:custGeom>
            <a:solidFill>
              <a:srgbClr val="DD626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5" name="Google Shape;435;p13"/>
            <p:cNvSpPr/>
            <p:nvPr/>
          </p:nvSpPr>
          <p:spPr>
            <a:xfrm>
              <a:off x="3772674" y="2548837"/>
              <a:ext cx="101869" cy="108775"/>
            </a:xfrm>
            <a:custGeom>
              <a:rect b="b" l="l" r="r" t="t"/>
              <a:pathLst>
                <a:path extrusionOk="0" h="108775" w="101869">
                  <a:moveTo>
                    <a:pt x="0" y="56769"/>
                  </a:moveTo>
                  <a:lnTo>
                    <a:pt x="101870" y="0"/>
                  </a:lnTo>
                  <a:lnTo>
                    <a:pt x="89992" y="108775"/>
                  </a:lnTo>
                  <a:lnTo>
                    <a:pt x="0" y="56769"/>
                  </a:lnTo>
                  <a:close/>
                </a:path>
              </a:pathLst>
            </a:custGeom>
            <a:solidFill>
              <a:srgbClr val="C6555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6" name="Google Shape;436;p13"/>
            <p:cNvSpPr/>
            <p:nvPr/>
          </p:nvSpPr>
          <p:spPr>
            <a:xfrm>
              <a:off x="3846226" y="2583526"/>
              <a:ext cx="146913" cy="149048"/>
            </a:xfrm>
            <a:custGeom>
              <a:rect b="b" l="l" r="r" t="t"/>
              <a:pathLst>
                <a:path extrusionOk="0" h="149048" w="146913">
                  <a:moveTo>
                    <a:pt x="146913" y="149049"/>
                  </a:moveTo>
                  <a:lnTo>
                    <a:pt x="128858" y="138571"/>
                  </a:lnTo>
                  <a:cubicBezTo>
                    <a:pt x="128858" y="96185"/>
                    <a:pt x="103961" y="47417"/>
                    <a:pt x="73457" y="29796"/>
                  </a:cubicBezTo>
                  <a:cubicBezTo>
                    <a:pt x="42953" y="12175"/>
                    <a:pt x="18150" y="32177"/>
                    <a:pt x="18150" y="74468"/>
                  </a:cubicBezTo>
                  <a:lnTo>
                    <a:pt x="0" y="63991"/>
                  </a:lnTo>
                  <a:cubicBezTo>
                    <a:pt x="0" y="10174"/>
                    <a:pt x="32975" y="-14591"/>
                    <a:pt x="73457" y="8841"/>
                  </a:cubicBezTo>
                  <a:cubicBezTo>
                    <a:pt x="113939" y="32272"/>
                    <a:pt x="146913" y="94756"/>
                    <a:pt x="146913" y="149049"/>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7" name="Google Shape;437;p13"/>
            <p:cNvSpPr/>
            <p:nvPr/>
          </p:nvSpPr>
          <p:spPr>
            <a:xfrm>
              <a:off x="3941824" y="2524566"/>
              <a:ext cx="146913" cy="149048"/>
            </a:xfrm>
            <a:custGeom>
              <a:rect b="b" l="l" r="r" t="t"/>
              <a:pathLst>
                <a:path extrusionOk="0" h="149048" w="146913">
                  <a:moveTo>
                    <a:pt x="146913" y="149049"/>
                  </a:moveTo>
                  <a:lnTo>
                    <a:pt x="128858" y="138571"/>
                  </a:lnTo>
                  <a:cubicBezTo>
                    <a:pt x="128858" y="96280"/>
                    <a:pt x="103961" y="47417"/>
                    <a:pt x="73457" y="29796"/>
                  </a:cubicBezTo>
                  <a:cubicBezTo>
                    <a:pt x="42953" y="12175"/>
                    <a:pt x="18150" y="32177"/>
                    <a:pt x="18150" y="74468"/>
                  </a:cubicBezTo>
                  <a:lnTo>
                    <a:pt x="0" y="63991"/>
                  </a:lnTo>
                  <a:cubicBezTo>
                    <a:pt x="0" y="10174"/>
                    <a:pt x="32975" y="-14591"/>
                    <a:pt x="73457" y="8841"/>
                  </a:cubicBezTo>
                  <a:cubicBezTo>
                    <a:pt x="113939" y="32272"/>
                    <a:pt x="146913" y="95137"/>
                    <a:pt x="146913" y="149049"/>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8" name="Google Shape;438;p13"/>
            <p:cNvSpPr/>
            <p:nvPr/>
          </p:nvSpPr>
          <p:spPr>
            <a:xfrm>
              <a:off x="2533225" y="4605761"/>
              <a:ext cx="828643" cy="479488"/>
            </a:xfrm>
            <a:custGeom>
              <a:rect b="b" l="l" r="r" t="t"/>
              <a:pathLst>
                <a:path extrusionOk="0" h="479488" w="828643">
                  <a:moveTo>
                    <a:pt x="828644" y="239744"/>
                  </a:moveTo>
                  <a:cubicBezTo>
                    <a:pt x="828644" y="372151"/>
                    <a:pt x="643146" y="479489"/>
                    <a:pt x="414322" y="479489"/>
                  </a:cubicBezTo>
                  <a:cubicBezTo>
                    <a:pt x="185498" y="479489"/>
                    <a:pt x="0" y="372151"/>
                    <a:pt x="0" y="239744"/>
                  </a:cubicBezTo>
                  <a:cubicBezTo>
                    <a:pt x="0" y="107337"/>
                    <a:pt x="185498" y="0"/>
                    <a:pt x="414322" y="0"/>
                  </a:cubicBezTo>
                  <a:cubicBezTo>
                    <a:pt x="643146" y="0"/>
                    <a:pt x="828644" y="107337"/>
                    <a:pt x="828644" y="239744"/>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9" name="Google Shape;439;p13"/>
            <p:cNvSpPr/>
            <p:nvPr/>
          </p:nvSpPr>
          <p:spPr>
            <a:xfrm>
              <a:off x="2599924" y="3049662"/>
              <a:ext cx="198618" cy="433482"/>
            </a:xfrm>
            <a:custGeom>
              <a:rect b="b" l="l" r="r" t="t"/>
              <a:pathLst>
                <a:path extrusionOk="0" h="433482" w="198618">
                  <a:moveTo>
                    <a:pt x="43818" y="0"/>
                  </a:moveTo>
                  <a:cubicBezTo>
                    <a:pt x="39161" y="40386"/>
                    <a:pt x="-8828" y="214503"/>
                    <a:pt x="1435" y="274130"/>
                  </a:cubicBezTo>
                  <a:cubicBezTo>
                    <a:pt x="11698" y="333756"/>
                    <a:pt x="175811" y="433483"/>
                    <a:pt x="175811" y="433483"/>
                  </a:cubicBezTo>
                  <a:lnTo>
                    <a:pt x="198618" y="331375"/>
                  </a:lnTo>
                  <a:lnTo>
                    <a:pt x="107676" y="242221"/>
                  </a:lnTo>
                  <a:lnTo>
                    <a:pt x="132289" y="73438"/>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0" name="Google Shape;440;p13"/>
            <p:cNvSpPr/>
            <p:nvPr/>
          </p:nvSpPr>
          <p:spPr>
            <a:xfrm>
              <a:off x="2627967" y="2871431"/>
              <a:ext cx="142827" cy="275330"/>
            </a:xfrm>
            <a:custGeom>
              <a:rect b="b" l="l" r="r" t="t"/>
              <a:pathLst>
                <a:path extrusionOk="0" h="275330" w="142827">
                  <a:moveTo>
                    <a:pt x="142827" y="6685"/>
                  </a:moveTo>
                  <a:cubicBezTo>
                    <a:pt x="109783" y="-8688"/>
                    <a:pt x="70489" y="3237"/>
                    <a:pt x="51505" y="34403"/>
                  </a:cubicBezTo>
                  <a:cubicBezTo>
                    <a:pt x="27368" y="74408"/>
                    <a:pt x="2281" y="211949"/>
                    <a:pt x="0" y="235381"/>
                  </a:cubicBezTo>
                  <a:cubicBezTo>
                    <a:pt x="0" y="235381"/>
                    <a:pt x="33925" y="282339"/>
                    <a:pt x="84670" y="27443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1" name="Google Shape;441;p13"/>
            <p:cNvSpPr/>
            <p:nvPr/>
          </p:nvSpPr>
          <p:spPr>
            <a:xfrm>
              <a:off x="2942472" y="4777576"/>
              <a:ext cx="307903" cy="173671"/>
            </a:xfrm>
            <a:custGeom>
              <a:rect b="b" l="l" r="r" t="t"/>
              <a:pathLst>
                <a:path extrusionOk="0" h="173671" w="307903">
                  <a:moveTo>
                    <a:pt x="15623" y="41640"/>
                  </a:moveTo>
                  <a:cubicBezTo>
                    <a:pt x="51311" y="51556"/>
                    <a:pt x="89465" y="46936"/>
                    <a:pt x="121769" y="28781"/>
                  </a:cubicBezTo>
                  <a:cubicBezTo>
                    <a:pt x="147332" y="29543"/>
                    <a:pt x="286167" y="-29988"/>
                    <a:pt x="305078" y="20018"/>
                  </a:cubicBezTo>
                  <a:cubicBezTo>
                    <a:pt x="321613" y="63833"/>
                    <a:pt x="261555" y="104410"/>
                    <a:pt x="229056" y="112221"/>
                  </a:cubicBezTo>
                  <a:cubicBezTo>
                    <a:pt x="158925" y="129270"/>
                    <a:pt x="107040" y="164322"/>
                    <a:pt x="78911" y="170228"/>
                  </a:cubicBezTo>
                  <a:cubicBezTo>
                    <a:pt x="57910" y="174705"/>
                    <a:pt x="30732" y="177562"/>
                    <a:pt x="14007" y="160703"/>
                  </a:cubicBezTo>
                  <a:cubicBezTo>
                    <a:pt x="-5759" y="141176"/>
                    <a:pt x="-4048" y="67834"/>
                    <a:pt x="15623" y="4164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2" name="Google Shape;442;p13"/>
            <p:cNvSpPr/>
            <p:nvPr/>
          </p:nvSpPr>
          <p:spPr>
            <a:xfrm>
              <a:off x="2947261" y="4806358"/>
              <a:ext cx="303072" cy="144889"/>
            </a:xfrm>
            <a:custGeom>
              <a:rect b="b" l="l" r="r" t="t"/>
              <a:pathLst>
                <a:path extrusionOk="0" h="144889" w="303072">
                  <a:moveTo>
                    <a:pt x="74407" y="129349"/>
                  </a:moveTo>
                  <a:cubicBezTo>
                    <a:pt x="102915" y="123349"/>
                    <a:pt x="154420" y="88297"/>
                    <a:pt x="224551" y="71247"/>
                  </a:cubicBezTo>
                  <a:cubicBezTo>
                    <a:pt x="251539" y="64770"/>
                    <a:pt x="297913" y="35243"/>
                    <a:pt x="302569" y="0"/>
                  </a:cubicBezTo>
                  <a:cubicBezTo>
                    <a:pt x="308841" y="40386"/>
                    <a:pt x="255055" y="76200"/>
                    <a:pt x="224551" y="83439"/>
                  </a:cubicBezTo>
                  <a:cubicBezTo>
                    <a:pt x="154420" y="100489"/>
                    <a:pt x="102535" y="135541"/>
                    <a:pt x="74407" y="141446"/>
                  </a:cubicBezTo>
                  <a:cubicBezTo>
                    <a:pt x="53406" y="145923"/>
                    <a:pt x="26228" y="148780"/>
                    <a:pt x="9503" y="131921"/>
                  </a:cubicBezTo>
                  <a:cubicBezTo>
                    <a:pt x="5060" y="127130"/>
                    <a:pt x="1805" y="121348"/>
                    <a:pt x="0" y="115062"/>
                  </a:cubicBezTo>
                  <a:cubicBezTo>
                    <a:pt x="24707" y="136017"/>
                    <a:pt x="53406" y="133731"/>
                    <a:pt x="74407" y="129349"/>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3" name="Google Shape;443;p13"/>
            <p:cNvSpPr/>
            <p:nvPr/>
          </p:nvSpPr>
          <p:spPr>
            <a:xfrm>
              <a:off x="2717232" y="4676188"/>
              <a:ext cx="307831" cy="173712"/>
            </a:xfrm>
            <a:custGeom>
              <a:rect b="b" l="l" r="r" t="t"/>
              <a:pathLst>
                <a:path extrusionOk="0" h="173712" w="307831">
                  <a:moveTo>
                    <a:pt x="15552" y="41682"/>
                  </a:moveTo>
                  <a:cubicBezTo>
                    <a:pt x="51240" y="51598"/>
                    <a:pt x="89394" y="46978"/>
                    <a:pt x="121698" y="28823"/>
                  </a:cubicBezTo>
                  <a:cubicBezTo>
                    <a:pt x="147260" y="29585"/>
                    <a:pt x="286096" y="-30041"/>
                    <a:pt x="305007" y="20060"/>
                  </a:cubicBezTo>
                  <a:cubicBezTo>
                    <a:pt x="321542" y="63875"/>
                    <a:pt x="261484" y="104452"/>
                    <a:pt x="228984" y="112262"/>
                  </a:cubicBezTo>
                  <a:cubicBezTo>
                    <a:pt x="158854" y="129312"/>
                    <a:pt x="106969" y="164364"/>
                    <a:pt x="78840" y="170269"/>
                  </a:cubicBezTo>
                  <a:cubicBezTo>
                    <a:pt x="57839" y="174746"/>
                    <a:pt x="30661" y="177604"/>
                    <a:pt x="13936" y="160744"/>
                  </a:cubicBezTo>
                  <a:cubicBezTo>
                    <a:pt x="-5735" y="141218"/>
                    <a:pt x="-4024" y="67781"/>
                    <a:pt x="15552" y="4168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4" name="Google Shape;444;p13"/>
            <p:cNvSpPr/>
            <p:nvPr/>
          </p:nvSpPr>
          <p:spPr>
            <a:xfrm>
              <a:off x="2722045" y="4705011"/>
              <a:ext cx="303068" cy="144889"/>
            </a:xfrm>
            <a:custGeom>
              <a:rect b="b" l="l" r="r" t="t"/>
              <a:pathLst>
                <a:path extrusionOk="0" h="144889" w="303068">
                  <a:moveTo>
                    <a:pt x="74407" y="129254"/>
                  </a:moveTo>
                  <a:cubicBezTo>
                    <a:pt x="102915" y="123349"/>
                    <a:pt x="154420" y="88297"/>
                    <a:pt x="224551" y="71247"/>
                  </a:cubicBezTo>
                  <a:cubicBezTo>
                    <a:pt x="251539" y="64770"/>
                    <a:pt x="297913" y="35147"/>
                    <a:pt x="302569" y="0"/>
                  </a:cubicBezTo>
                  <a:cubicBezTo>
                    <a:pt x="308841" y="40386"/>
                    <a:pt x="254580" y="76200"/>
                    <a:pt x="224551" y="83439"/>
                  </a:cubicBezTo>
                  <a:cubicBezTo>
                    <a:pt x="154420" y="100489"/>
                    <a:pt x="102535" y="135541"/>
                    <a:pt x="74407" y="141446"/>
                  </a:cubicBezTo>
                  <a:cubicBezTo>
                    <a:pt x="53406" y="145923"/>
                    <a:pt x="26228" y="148781"/>
                    <a:pt x="9503" y="131921"/>
                  </a:cubicBezTo>
                  <a:cubicBezTo>
                    <a:pt x="5040" y="127178"/>
                    <a:pt x="1781" y="121425"/>
                    <a:pt x="0" y="115158"/>
                  </a:cubicBezTo>
                  <a:cubicBezTo>
                    <a:pt x="24707" y="135827"/>
                    <a:pt x="53406" y="133731"/>
                    <a:pt x="74407" y="129254"/>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5" name="Google Shape;445;p13"/>
            <p:cNvSpPr/>
            <p:nvPr/>
          </p:nvSpPr>
          <p:spPr>
            <a:xfrm>
              <a:off x="2717265" y="3551725"/>
              <a:ext cx="450461" cy="1274557"/>
            </a:xfrm>
            <a:custGeom>
              <a:rect b="b" l="l" r="r" t="t"/>
              <a:pathLst>
                <a:path extrusionOk="0" h="1274557" w="450461">
                  <a:moveTo>
                    <a:pt x="12857" y="788003"/>
                  </a:moveTo>
                  <a:cubicBezTo>
                    <a:pt x="18809" y="736320"/>
                    <a:pt x="29529" y="685305"/>
                    <a:pt x="44882" y="635603"/>
                  </a:cubicBezTo>
                  <a:cubicBezTo>
                    <a:pt x="44882" y="635603"/>
                    <a:pt x="35379" y="504063"/>
                    <a:pt x="30532" y="379381"/>
                  </a:cubicBezTo>
                  <a:cubicBezTo>
                    <a:pt x="25021" y="238125"/>
                    <a:pt x="-23919" y="113157"/>
                    <a:pt x="14758" y="0"/>
                  </a:cubicBezTo>
                  <a:lnTo>
                    <a:pt x="450461" y="97155"/>
                  </a:lnTo>
                  <a:cubicBezTo>
                    <a:pt x="450461" y="97155"/>
                    <a:pt x="424138" y="661606"/>
                    <a:pt x="418247" y="729901"/>
                  </a:cubicBezTo>
                  <a:cubicBezTo>
                    <a:pt x="415050" y="783088"/>
                    <a:pt x="408543" y="836019"/>
                    <a:pt x="398766" y="888397"/>
                  </a:cubicBezTo>
                  <a:cubicBezTo>
                    <a:pt x="378810" y="997934"/>
                    <a:pt x="346500" y="1258538"/>
                    <a:pt x="346500" y="1258538"/>
                  </a:cubicBezTo>
                  <a:cubicBezTo>
                    <a:pt x="300412" y="1285304"/>
                    <a:pt x="239974" y="1270445"/>
                    <a:pt x="239974" y="1270445"/>
                  </a:cubicBezTo>
                  <a:cubicBezTo>
                    <a:pt x="239974" y="1270445"/>
                    <a:pt x="243300" y="940975"/>
                    <a:pt x="246246" y="862013"/>
                  </a:cubicBezTo>
                  <a:cubicBezTo>
                    <a:pt x="249857" y="765620"/>
                    <a:pt x="252803" y="772954"/>
                    <a:pt x="252803" y="772954"/>
                  </a:cubicBezTo>
                  <a:lnTo>
                    <a:pt x="238454" y="533400"/>
                  </a:lnTo>
                  <a:lnTo>
                    <a:pt x="228951" y="413956"/>
                  </a:lnTo>
                  <a:cubicBezTo>
                    <a:pt x="228951" y="413956"/>
                    <a:pt x="216882" y="501587"/>
                    <a:pt x="209090" y="579882"/>
                  </a:cubicBezTo>
                  <a:cubicBezTo>
                    <a:pt x="202248" y="648176"/>
                    <a:pt x="185808" y="709898"/>
                    <a:pt x="167373" y="837057"/>
                  </a:cubicBezTo>
                  <a:cubicBezTo>
                    <a:pt x="151503" y="947261"/>
                    <a:pt x="125655" y="1168813"/>
                    <a:pt x="125655" y="1168813"/>
                  </a:cubicBezTo>
                  <a:cubicBezTo>
                    <a:pt x="79567" y="1195673"/>
                    <a:pt x="17038" y="1173385"/>
                    <a:pt x="17038" y="1173385"/>
                  </a:cubicBezTo>
                  <a:cubicBezTo>
                    <a:pt x="17038" y="1173385"/>
                    <a:pt x="314" y="883634"/>
                    <a:pt x="12857" y="78800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6" name="Google Shape;446;p13"/>
            <p:cNvSpPr/>
            <p:nvPr/>
          </p:nvSpPr>
          <p:spPr>
            <a:xfrm>
              <a:off x="2775050" y="2505974"/>
              <a:ext cx="327076" cy="524521"/>
            </a:xfrm>
            <a:custGeom>
              <a:rect b="b" l="l" r="r" t="t"/>
              <a:pathLst>
                <a:path extrusionOk="0" h="524521" w="327076">
                  <a:moveTo>
                    <a:pt x="18646" y="374524"/>
                  </a:moveTo>
                  <a:cubicBezTo>
                    <a:pt x="51811" y="376143"/>
                    <a:pt x="76518" y="384716"/>
                    <a:pt x="80699" y="374524"/>
                  </a:cubicBezTo>
                  <a:cubicBezTo>
                    <a:pt x="84240" y="357350"/>
                    <a:pt x="86779" y="339986"/>
                    <a:pt x="88302" y="322518"/>
                  </a:cubicBezTo>
                  <a:cubicBezTo>
                    <a:pt x="84406" y="312993"/>
                    <a:pt x="81175" y="302515"/>
                    <a:pt x="81175" y="302515"/>
                  </a:cubicBezTo>
                  <a:cubicBezTo>
                    <a:pt x="39457" y="276797"/>
                    <a:pt x="26343" y="231649"/>
                    <a:pt x="20832" y="178690"/>
                  </a:cubicBezTo>
                  <a:cubicBezTo>
                    <a:pt x="11329" y="88869"/>
                    <a:pt x="59888" y="10288"/>
                    <a:pt x="149595" y="858"/>
                  </a:cubicBezTo>
                  <a:cubicBezTo>
                    <a:pt x="233790" y="-7905"/>
                    <a:pt x="295843" y="51436"/>
                    <a:pt x="312378" y="132875"/>
                  </a:cubicBezTo>
                  <a:cubicBezTo>
                    <a:pt x="321310" y="173166"/>
                    <a:pt x="338986" y="249175"/>
                    <a:pt x="315038" y="315374"/>
                  </a:cubicBezTo>
                  <a:cubicBezTo>
                    <a:pt x="301640" y="352426"/>
                    <a:pt x="284344" y="382049"/>
                    <a:pt x="267049" y="387478"/>
                  </a:cubicBezTo>
                  <a:cubicBezTo>
                    <a:pt x="250377" y="387059"/>
                    <a:pt x="233746" y="385592"/>
                    <a:pt x="217255" y="383096"/>
                  </a:cubicBezTo>
                  <a:lnTo>
                    <a:pt x="217255" y="383096"/>
                  </a:lnTo>
                  <a:cubicBezTo>
                    <a:pt x="217255" y="383096"/>
                    <a:pt x="212788" y="408052"/>
                    <a:pt x="209747" y="424054"/>
                  </a:cubicBezTo>
                  <a:cubicBezTo>
                    <a:pt x="206707" y="440056"/>
                    <a:pt x="207847" y="448533"/>
                    <a:pt x="239681" y="468155"/>
                  </a:cubicBezTo>
                  <a:cubicBezTo>
                    <a:pt x="271516" y="487776"/>
                    <a:pt x="191597" y="528162"/>
                    <a:pt x="139332" y="524257"/>
                  </a:cubicBezTo>
                  <a:cubicBezTo>
                    <a:pt x="87066" y="520352"/>
                    <a:pt x="28339" y="488634"/>
                    <a:pt x="12279" y="454820"/>
                  </a:cubicBezTo>
                  <a:cubicBezTo>
                    <a:pt x="-5681" y="417863"/>
                    <a:pt x="-4256" y="373476"/>
                    <a:pt x="18646" y="37452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7" name="Google Shape;447;p13"/>
            <p:cNvSpPr/>
            <p:nvPr/>
          </p:nvSpPr>
          <p:spPr>
            <a:xfrm>
              <a:off x="2667800" y="2877512"/>
              <a:ext cx="502799" cy="834581"/>
            </a:xfrm>
            <a:custGeom>
              <a:rect b="b" l="l" r="r" t="t"/>
              <a:pathLst>
                <a:path extrusionOk="0" h="834581" w="502799">
                  <a:moveTo>
                    <a:pt x="173885" y="7939"/>
                  </a:moveTo>
                  <a:cubicBezTo>
                    <a:pt x="164383" y="30894"/>
                    <a:pt x="188044" y="58993"/>
                    <a:pt x="249908" y="78614"/>
                  </a:cubicBezTo>
                  <a:cubicBezTo>
                    <a:pt x="311771" y="98236"/>
                    <a:pt x="317853" y="72995"/>
                    <a:pt x="317853" y="72995"/>
                  </a:cubicBezTo>
                  <a:cubicBezTo>
                    <a:pt x="317853" y="72995"/>
                    <a:pt x="409270" y="114714"/>
                    <a:pt x="439013" y="135574"/>
                  </a:cubicBezTo>
                  <a:cubicBezTo>
                    <a:pt x="476359" y="161768"/>
                    <a:pt x="492989" y="237587"/>
                    <a:pt x="498026" y="365603"/>
                  </a:cubicBezTo>
                  <a:cubicBezTo>
                    <a:pt x="503822" y="513812"/>
                    <a:pt x="504393" y="733649"/>
                    <a:pt x="499451" y="771558"/>
                  </a:cubicBezTo>
                  <a:cubicBezTo>
                    <a:pt x="499451" y="771558"/>
                    <a:pt x="429511" y="841376"/>
                    <a:pt x="340089" y="834042"/>
                  </a:cubicBezTo>
                  <a:cubicBezTo>
                    <a:pt x="250668" y="826708"/>
                    <a:pt x="100144" y="747270"/>
                    <a:pt x="63558" y="686024"/>
                  </a:cubicBezTo>
                  <a:cubicBezTo>
                    <a:pt x="64603" y="556103"/>
                    <a:pt x="79808" y="534957"/>
                    <a:pt x="58806" y="460091"/>
                  </a:cubicBezTo>
                  <a:cubicBezTo>
                    <a:pt x="10722" y="288641"/>
                    <a:pt x="-14555" y="218632"/>
                    <a:pt x="8822" y="104808"/>
                  </a:cubicBezTo>
                  <a:cubicBezTo>
                    <a:pt x="27827" y="10987"/>
                    <a:pt x="55005" y="-729"/>
                    <a:pt x="91971" y="33"/>
                  </a:cubicBezTo>
                  <a:cubicBezTo>
                    <a:pt x="119400" y="1166"/>
                    <a:pt x="146745" y="3805"/>
                    <a:pt x="173885" y="7939"/>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8" name="Google Shape;448;p13"/>
            <p:cNvSpPr/>
            <p:nvPr/>
          </p:nvSpPr>
          <p:spPr>
            <a:xfrm>
              <a:off x="3024379" y="2981457"/>
              <a:ext cx="633923" cy="498110"/>
            </a:xfrm>
            <a:custGeom>
              <a:rect b="b" l="l" r="r" t="t"/>
              <a:pathLst>
                <a:path extrusionOk="0" h="498110" w="633923">
                  <a:moveTo>
                    <a:pt x="282563" y="384245"/>
                  </a:moveTo>
                  <a:cubicBezTo>
                    <a:pt x="209107" y="402723"/>
                    <a:pt x="191907" y="356336"/>
                    <a:pt x="182214" y="317570"/>
                  </a:cubicBezTo>
                  <a:cubicBezTo>
                    <a:pt x="158837" y="224510"/>
                    <a:pt x="146293" y="140500"/>
                    <a:pt x="128903" y="87731"/>
                  </a:cubicBezTo>
                  <a:cubicBezTo>
                    <a:pt x="108377" y="25438"/>
                    <a:pt x="86901" y="15532"/>
                    <a:pt x="56682" y="3435"/>
                  </a:cubicBezTo>
                  <a:cubicBezTo>
                    <a:pt x="21236" y="-10853"/>
                    <a:pt x="-9268" y="19151"/>
                    <a:pt x="2611" y="98685"/>
                  </a:cubicBezTo>
                  <a:cubicBezTo>
                    <a:pt x="16485" y="192506"/>
                    <a:pt x="34825" y="258324"/>
                    <a:pt x="69796" y="369195"/>
                  </a:cubicBezTo>
                  <a:cubicBezTo>
                    <a:pt x="79298" y="397770"/>
                    <a:pt x="99444" y="449681"/>
                    <a:pt x="130138" y="474542"/>
                  </a:cubicBezTo>
                  <a:cubicBezTo>
                    <a:pt x="168150" y="505212"/>
                    <a:pt x="225166" y="503879"/>
                    <a:pt x="311357" y="482447"/>
                  </a:cubicBezTo>
                  <a:cubicBezTo>
                    <a:pt x="348133" y="472922"/>
                    <a:pt x="388519" y="451205"/>
                    <a:pt x="458175" y="418630"/>
                  </a:cubicBezTo>
                  <a:cubicBezTo>
                    <a:pt x="477181" y="409867"/>
                    <a:pt x="491435" y="404056"/>
                    <a:pt x="527260" y="387293"/>
                  </a:cubicBezTo>
                  <a:cubicBezTo>
                    <a:pt x="563086" y="370529"/>
                    <a:pt x="600432" y="342620"/>
                    <a:pt x="619247" y="315284"/>
                  </a:cubicBezTo>
                  <a:cubicBezTo>
                    <a:pt x="638063" y="287947"/>
                    <a:pt x="634832" y="270706"/>
                    <a:pt x="630936" y="264515"/>
                  </a:cubicBezTo>
                  <a:cubicBezTo>
                    <a:pt x="626089" y="256705"/>
                    <a:pt x="623429" y="262896"/>
                    <a:pt x="613356" y="274040"/>
                  </a:cubicBezTo>
                  <a:cubicBezTo>
                    <a:pt x="598835" y="293424"/>
                    <a:pt x="580932" y="310007"/>
                    <a:pt x="560520" y="322999"/>
                  </a:cubicBezTo>
                  <a:cubicBezTo>
                    <a:pt x="560520" y="322999"/>
                    <a:pt x="583707" y="298996"/>
                    <a:pt x="596346" y="283375"/>
                  </a:cubicBezTo>
                  <a:cubicBezTo>
                    <a:pt x="607569" y="269535"/>
                    <a:pt x="616900" y="254257"/>
                    <a:pt x="624094" y="237940"/>
                  </a:cubicBezTo>
                  <a:cubicBezTo>
                    <a:pt x="630746" y="222034"/>
                    <a:pt x="617062" y="200412"/>
                    <a:pt x="606609" y="211747"/>
                  </a:cubicBezTo>
                  <a:cubicBezTo>
                    <a:pt x="596156" y="223081"/>
                    <a:pt x="591309" y="234607"/>
                    <a:pt x="572304" y="257467"/>
                  </a:cubicBezTo>
                  <a:cubicBezTo>
                    <a:pt x="562297" y="269621"/>
                    <a:pt x="550875" y="280527"/>
                    <a:pt x="538284" y="289947"/>
                  </a:cubicBezTo>
                  <a:cubicBezTo>
                    <a:pt x="550048" y="273974"/>
                    <a:pt x="560539" y="257095"/>
                    <a:pt x="569643" y="239464"/>
                  </a:cubicBezTo>
                  <a:cubicBezTo>
                    <a:pt x="581711" y="214795"/>
                    <a:pt x="541134" y="227654"/>
                    <a:pt x="518423" y="251656"/>
                  </a:cubicBezTo>
                  <a:cubicBezTo>
                    <a:pt x="501603" y="269087"/>
                    <a:pt x="487349" y="279184"/>
                    <a:pt x="486968" y="274326"/>
                  </a:cubicBezTo>
                  <a:cubicBezTo>
                    <a:pt x="486588" y="269468"/>
                    <a:pt x="453804" y="304711"/>
                    <a:pt x="437174" y="321951"/>
                  </a:cubicBezTo>
                  <a:cubicBezTo>
                    <a:pt x="419119" y="342144"/>
                    <a:pt x="352314" y="366623"/>
                    <a:pt x="282563" y="38424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9" name="Google Shape;449;p13"/>
            <p:cNvSpPr/>
            <p:nvPr/>
          </p:nvSpPr>
          <p:spPr>
            <a:xfrm>
              <a:off x="3001678" y="2971210"/>
              <a:ext cx="194366" cy="284908"/>
            </a:xfrm>
            <a:custGeom>
              <a:rect b="b" l="l" r="r" t="t"/>
              <a:pathLst>
                <a:path extrusionOk="0" h="284908" w="194366">
                  <a:moveTo>
                    <a:pt x="52205" y="1299"/>
                  </a:moveTo>
                  <a:cubicBezTo>
                    <a:pt x="101239" y="-5940"/>
                    <a:pt x="135925" y="16158"/>
                    <a:pt x="157496" y="90644"/>
                  </a:cubicBezTo>
                  <a:cubicBezTo>
                    <a:pt x="179067" y="165129"/>
                    <a:pt x="194367" y="226184"/>
                    <a:pt x="194367" y="226184"/>
                  </a:cubicBezTo>
                  <a:cubicBezTo>
                    <a:pt x="174970" y="254293"/>
                    <a:pt x="145545" y="273867"/>
                    <a:pt x="112168" y="280858"/>
                  </a:cubicBezTo>
                  <a:cubicBezTo>
                    <a:pt x="53535" y="295146"/>
                    <a:pt x="32439" y="267047"/>
                    <a:pt x="32439" y="267047"/>
                  </a:cubicBezTo>
                  <a:cubicBezTo>
                    <a:pt x="32439" y="267047"/>
                    <a:pt x="16189" y="189037"/>
                    <a:pt x="6021" y="135888"/>
                  </a:cubicBezTo>
                  <a:cubicBezTo>
                    <a:pt x="-4147" y="82738"/>
                    <a:pt x="-8423" y="10348"/>
                    <a:pt x="52205" y="129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0" name="Google Shape;450;p13"/>
            <p:cNvSpPr/>
            <p:nvPr/>
          </p:nvSpPr>
          <p:spPr>
            <a:xfrm>
              <a:off x="2785215" y="2483249"/>
              <a:ext cx="317013" cy="350275"/>
            </a:xfrm>
            <a:custGeom>
              <a:rect b="b" l="l" r="r" t="t"/>
              <a:pathLst>
                <a:path extrusionOk="0" h="350275" w="317013">
                  <a:moveTo>
                    <a:pt x="299172" y="144551"/>
                  </a:moveTo>
                  <a:cubicBezTo>
                    <a:pt x="299172" y="144551"/>
                    <a:pt x="376620" y="26441"/>
                    <a:pt x="208800" y="2438"/>
                  </a:cubicBezTo>
                  <a:cubicBezTo>
                    <a:pt x="87735" y="-14898"/>
                    <a:pt x="10002" y="63017"/>
                    <a:pt x="974" y="147599"/>
                  </a:cubicBezTo>
                  <a:cubicBezTo>
                    <a:pt x="-7579" y="228466"/>
                    <a:pt x="42026" y="312381"/>
                    <a:pt x="77947" y="345623"/>
                  </a:cubicBezTo>
                  <a:cubicBezTo>
                    <a:pt x="95432" y="351910"/>
                    <a:pt x="133063" y="355148"/>
                    <a:pt x="182477" y="332955"/>
                  </a:cubicBezTo>
                  <a:cubicBezTo>
                    <a:pt x="184492" y="310952"/>
                    <a:pt x="185285" y="288854"/>
                    <a:pt x="184853" y="266756"/>
                  </a:cubicBezTo>
                  <a:cubicBezTo>
                    <a:pt x="184853" y="266756"/>
                    <a:pt x="126031" y="142360"/>
                    <a:pt x="299172" y="14455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1" name="Google Shape;451;p13"/>
            <p:cNvSpPr/>
            <p:nvPr/>
          </p:nvSpPr>
          <p:spPr>
            <a:xfrm>
              <a:off x="3466812" y="3201065"/>
              <a:ext cx="95905" cy="84340"/>
            </a:xfrm>
            <a:custGeom>
              <a:rect b="b" l="l" r="r" t="t"/>
              <a:pathLst>
                <a:path extrusionOk="0" h="84340" w="95905">
                  <a:moveTo>
                    <a:pt x="10991" y="71863"/>
                  </a:moveTo>
                  <a:cubicBezTo>
                    <a:pt x="10991" y="71863"/>
                    <a:pt x="-8015" y="37097"/>
                    <a:pt x="3959" y="28429"/>
                  </a:cubicBezTo>
                  <a:cubicBezTo>
                    <a:pt x="15932" y="19761"/>
                    <a:pt x="33322" y="52337"/>
                    <a:pt x="36838" y="65100"/>
                  </a:cubicBezTo>
                  <a:cubicBezTo>
                    <a:pt x="40354" y="77864"/>
                    <a:pt x="35508" y="61195"/>
                    <a:pt x="35508" y="61195"/>
                  </a:cubicBezTo>
                  <a:cubicBezTo>
                    <a:pt x="35508" y="61195"/>
                    <a:pt x="22489" y="21952"/>
                    <a:pt x="30947" y="14427"/>
                  </a:cubicBezTo>
                  <a:cubicBezTo>
                    <a:pt x="39404" y="6903"/>
                    <a:pt x="50807" y="23952"/>
                    <a:pt x="62116" y="48336"/>
                  </a:cubicBezTo>
                  <a:cubicBezTo>
                    <a:pt x="73424" y="72720"/>
                    <a:pt x="64967" y="46146"/>
                    <a:pt x="64967" y="46146"/>
                  </a:cubicBezTo>
                  <a:cubicBezTo>
                    <a:pt x="64967" y="46146"/>
                    <a:pt x="45961" y="6807"/>
                    <a:pt x="54228" y="1378"/>
                  </a:cubicBezTo>
                  <a:cubicBezTo>
                    <a:pt x="64967" y="-5956"/>
                    <a:pt x="82737" y="17380"/>
                    <a:pt x="93285" y="38430"/>
                  </a:cubicBezTo>
                  <a:cubicBezTo>
                    <a:pt x="103833" y="59480"/>
                    <a:pt x="79126" y="84341"/>
                    <a:pt x="79126" y="84341"/>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52" name="Google Shape;452;p13"/>
            <p:cNvGrpSpPr/>
            <p:nvPr/>
          </p:nvGrpSpPr>
          <p:grpSpPr>
            <a:xfrm>
              <a:off x="3439221" y="3170887"/>
              <a:ext cx="276341" cy="167131"/>
              <a:chOff x="4963646" y="3895887"/>
              <a:chExt cx="276341" cy="167131"/>
            </a:xfrm>
          </p:grpSpPr>
          <p:sp>
            <p:nvSpPr>
              <p:cNvPr id="453" name="Google Shape;453;p13"/>
              <p:cNvSpPr/>
              <p:nvPr/>
            </p:nvSpPr>
            <p:spPr>
              <a:xfrm>
                <a:off x="4963697" y="3902424"/>
                <a:ext cx="275954" cy="159820"/>
              </a:xfrm>
              <a:custGeom>
                <a:rect b="b" l="l" r="r" t="t"/>
                <a:pathLst>
                  <a:path extrusionOk="0" h="159820" w="275954">
                    <a:moveTo>
                      <a:pt x="75211" y="157607"/>
                    </a:moveTo>
                    <a:lnTo>
                      <a:pt x="4035" y="116363"/>
                    </a:lnTo>
                    <a:cubicBezTo>
                      <a:pt x="-1951" y="112934"/>
                      <a:pt x="-1191" y="106838"/>
                      <a:pt x="5746" y="102838"/>
                    </a:cubicBezTo>
                    <a:lnTo>
                      <a:pt x="177271" y="3301"/>
                    </a:lnTo>
                    <a:cubicBezTo>
                      <a:pt x="184503" y="-737"/>
                      <a:pt x="193217" y="-1090"/>
                      <a:pt x="200743" y="2349"/>
                    </a:cubicBezTo>
                    <a:lnTo>
                      <a:pt x="271919" y="43497"/>
                    </a:lnTo>
                    <a:cubicBezTo>
                      <a:pt x="277906" y="47021"/>
                      <a:pt x="277146" y="53022"/>
                      <a:pt x="270209" y="57118"/>
                    </a:cubicBezTo>
                    <a:lnTo>
                      <a:pt x="98303" y="156559"/>
                    </a:lnTo>
                    <a:cubicBezTo>
                      <a:pt x="91195" y="160502"/>
                      <a:pt x="82652" y="160893"/>
                      <a:pt x="75211" y="157607"/>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4" name="Google Shape;454;p13"/>
              <p:cNvSpPr/>
              <p:nvPr/>
            </p:nvSpPr>
            <p:spPr>
              <a:xfrm>
                <a:off x="4963646" y="4006310"/>
                <a:ext cx="7697" cy="6572"/>
              </a:xfrm>
              <a:custGeom>
                <a:rect b="b" l="l" r="r" t="t"/>
                <a:pathLst>
                  <a:path extrusionOk="0" h="6572" w="7697">
                    <a:moveTo>
                      <a:pt x="0" y="6572"/>
                    </a:moveTo>
                    <a:lnTo>
                      <a:pt x="0" y="0"/>
                    </a:lnTo>
                    <a:lnTo>
                      <a:pt x="7697" y="2858"/>
                    </a:lnTo>
                    <a:lnTo>
                      <a:pt x="0" y="657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5" name="Google Shape;455;p13"/>
              <p:cNvSpPr/>
              <p:nvPr/>
            </p:nvSpPr>
            <p:spPr>
              <a:xfrm>
                <a:off x="5233906" y="3945350"/>
                <a:ext cx="6081" cy="6286"/>
              </a:xfrm>
              <a:custGeom>
                <a:rect b="b" l="l" r="r" t="t"/>
                <a:pathLst>
                  <a:path extrusionOk="0" h="6286" w="6081">
                    <a:moveTo>
                      <a:pt x="6082" y="6287"/>
                    </a:moveTo>
                    <a:lnTo>
                      <a:pt x="6082" y="0"/>
                    </a:lnTo>
                    <a:lnTo>
                      <a:pt x="0" y="3905"/>
                    </a:lnTo>
                    <a:lnTo>
                      <a:pt x="6082" y="628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6" name="Google Shape;456;p13"/>
              <p:cNvSpPr/>
              <p:nvPr/>
            </p:nvSpPr>
            <p:spPr>
              <a:xfrm>
                <a:off x="4963697" y="3896900"/>
                <a:ext cx="275954" cy="159768"/>
              </a:xfrm>
              <a:custGeom>
                <a:rect b="b" l="l" r="r" t="t"/>
                <a:pathLst>
                  <a:path extrusionOk="0" h="159768" w="275954">
                    <a:moveTo>
                      <a:pt x="75211" y="157511"/>
                    </a:moveTo>
                    <a:lnTo>
                      <a:pt x="4035" y="116363"/>
                    </a:lnTo>
                    <a:cubicBezTo>
                      <a:pt x="-1951" y="112839"/>
                      <a:pt x="-1191" y="106838"/>
                      <a:pt x="5746" y="102743"/>
                    </a:cubicBezTo>
                    <a:lnTo>
                      <a:pt x="177271" y="3302"/>
                    </a:lnTo>
                    <a:cubicBezTo>
                      <a:pt x="184503" y="-737"/>
                      <a:pt x="193217" y="-1089"/>
                      <a:pt x="200743" y="2349"/>
                    </a:cubicBezTo>
                    <a:lnTo>
                      <a:pt x="271919" y="43497"/>
                    </a:lnTo>
                    <a:cubicBezTo>
                      <a:pt x="277906" y="47021"/>
                      <a:pt x="277146" y="53022"/>
                      <a:pt x="270209" y="57118"/>
                    </a:cubicBezTo>
                    <a:lnTo>
                      <a:pt x="98303" y="156559"/>
                    </a:lnTo>
                    <a:cubicBezTo>
                      <a:pt x="91176" y="160474"/>
                      <a:pt x="82633" y="160826"/>
                      <a:pt x="75211" y="157511"/>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7" name="Google Shape;457;p13"/>
              <p:cNvSpPr/>
              <p:nvPr/>
            </p:nvSpPr>
            <p:spPr>
              <a:xfrm rot="-1790023">
                <a:off x="4978521" y="4031078"/>
                <a:ext cx="1525" cy="2676"/>
              </a:xfrm>
              <a:custGeom>
                <a:rect b="b" l="l" r="r" t="t"/>
                <a:pathLst>
                  <a:path extrusionOk="0" h="2676" w="1525">
                    <a:moveTo>
                      <a:pt x="1526" y="1339"/>
                    </a:moveTo>
                    <a:cubicBezTo>
                      <a:pt x="1526" y="2078"/>
                      <a:pt x="1185" y="2677"/>
                      <a:pt x="763" y="2677"/>
                    </a:cubicBezTo>
                    <a:cubicBezTo>
                      <a:pt x="342" y="2677"/>
                      <a:pt x="0" y="2078"/>
                      <a:pt x="0" y="1339"/>
                    </a:cubicBezTo>
                    <a:cubicBezTo>
                      <a:pt x="0" y="600"/>
                      <a:pt x="342" y="1"/>
                      <a:pt x="763" y="1"/>
                    </a:cubicBezTo>
                    <a:cubicBezTo>
                      <a:pt x="1185" y="1"/>
                      <a:pt x="1526" y="600"/>
                      <a:pt x="1526" y="1339"/>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8" name="Google Shape;458;p13"/>
              <p:cNvSpPr/>
              <p:nvPr/>
            </p:nvSpPr>
            <p:spPr>
              <a:xfrm rot="-1801764">
                <a:off x="4978313" y="4021200"/>
                <a:ext cx="1519" cy="2664"/>
              </a:xfrm>
              <a:custGeom>
                <a:rect b="b" l="l" r="r" t="t"/>
                <a:pathLst>
                  <a:path extrusionOk="0" h="2666" w="152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9" name="Google Shape;459;p13"/>
              <p:cNvSpPr/>
              <p:nvPr/>
            </p:nvSpPr>
            <p:spPr>
              <a:xfrm rot="-1801764">
                <a:off x="4981704" y="4023218"/>
                <a:ext cx="1519" cy="2664"/>
              </a:xfrm>
              <a:custGeom>
                <a:rect b="b" l="l" r="r" t="t"/>
                <a:pathLst>
                  <a:path extrusionOk="0" h="2666" w="152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0" name="Google Shape;460;p13"/>
              <p:cNvSpPr/>
              <p:nvPr/>
            </p:nvSpPr>
            <p:spPr>
              <a:xfrm rot="-1801764">
                <a:off x="4985189" y="4025236"/>
                <a:ext cx="1519" cy="2664"/>
              </a:xfrm>
              <a:custGeom>
                <a:rect b="b" l="l" r="r" t="t"/>
                <a:pathLst>
                  <a:path extrusionOk="0" h="2666" w="152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1" name="Google Shape;461;p13"/>
              <p:cNvSpPr/>
              <p:nvPr/>
            </p:nvSpPr>
            <p:spPr>
              <a:xfrm rot="-1801764">
                <a:off x="5014562" y="4042240"/>
                <a:ext cx="1519" cy="2664"/>
              </a:xfrm>
              <a:custGeom>
                <a:rect b="b" l="l" r="r" t="t"/>
                <a:pathLst>
                  <a:path extrusionOk="0" h="2666" w="152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2" name="Google Shape;462;p13"/>
              <p:cNvSpPr/>
              <p:nvPr/>
            </p:nvSpPr>
            <p:spPr>
              <a:xfrm rot="-1801764">
                <a:off x="5017905" y="4044175"/>
                <a:ext cx="1519" cy="2664"/>
              </a:xfrm>
              <a:custGeom>
                <a:rect b="b" l="l" r="r" t="t"/>
                <a:pathLst>
                  <a:path extrusionOk="0" h="2666" w="152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3" name="Google Shape;463;p13"/>
              <p:cNvSpPr/>
              <p:nvPr/>
            </p:nvSpPr>
            <p:spPr>
              <a:xfrm rot="-1801764">
                <a:off x="5021390" y="4046193"/>
                <a:ext cx="1519" cy="2664"/>
              </a:xfrm>
              <a:custGeom>
                <a:rect b="b" l="l" r="r" t="t"/>
                <a:pathLst>
                  <a:path extrusionOk="0" h="2666" w="152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4" name="Google Shape;464;p13"/>
              <p:cNvSpPr/>
              <p:nvPr/>
            </p:nvSpPr>
            <p:spPr>
              <a:xfrm rot="-1790023">
                <a:off x="5028625" y="4060140"/>
                <a:ext cx="1525" cy="2676"/>
              </a:xfrm>
              <a:custGeom>
                <a:rect b="b" l="l" r="r" t="t"/>
                <a:pathLst>
                  <a:path extrusionOk="0" h="2676" w="1525">
                    <a:moveTo>
                      <a:pt x="1526" y="1339"/>
                    </a:moveTo>
                    <a:cubicBezTo>
                      <a:pt x="1526" y="2079"/>
                      <a:pt x="1185" y="2678"/>
                      <a:pt x="763" y="2678"/>
                    </a:cubicBezTo>
                    <a:cubicBezTo>
                      <a:pt x="342" y="2678"/>
                      <a:pt x="0" y="2079"/>
                      <a:pt x="0" y="1339"/>
                    </a:cubicBezTo>
                    <a:cubicBezTo>
                      <a:pt x="0" y="600"/>
                      <a:pt x="342" y="1"/>
                      <a:pt x="763" y="1"/>
                    </a:cubicBezTo>
                    <a:cubicBezTo>
                      <a:pt x="1185" y="1"/>
                      <a:pt x="1526" y="600"/>
                      <a:pt x="1526" y="1339"/>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5" name="Google Shape;465;p13"/>
              <p:cNvSpPr/>
              <p:nvPr/>
            </p:nvSpPr>
            <p:spPr>
              <a:xfrm>
                <a:off x="4994815" y="4030735"/>
                <a:ext cx="11593" cy="8583"/>
              </a:xfrm>
              <a:custGeom>
                <a:rect b="b" l="l" r="r" t="t"/>
                <a:pathLst>
                  <a:path extrusionOk="0" h="8583" w="11593">
                    <a:moveTo>
                      <a:pt x="10548" y="8436"/>
                    </a:moveTo>
                    <a:lnTo>
                      <a:pt x="1045" y="3007"/>
                    </a:lnTo>
                    <a:cubicBezTo>
                      <a:pt x="393" y="2512"/>
                      <a:pt x="8" y="1731"/>
                      <a:pt x="0" y="911"/>
                    </a:cubicBezTo>
                    <a:lnTo>
                      <a:pt x="0" y="911"/>
                    </a:lnTo>
                    <a:cubicBezTo>
                      <a:pt x="0" y="150"/>
                      <a:pt x="475" y="-232"/>
                      <a:pt x="1045" y="150"/>
                    </a:cubicBezTo>
                    <a:lnTo>
                      <a:pt x="10548" y="5579"/>
                    </a:lnTo>
                    <a:cubicBezTo>
                      <a:pt x="11197" y="6036"/>
                      <a:pt x="11586" y="6779"/>
                      <a:pt x="11593" y="7579"/>
                    </a:cubicBezTo>
                    <a:lnTo>
                      <a:pt x="11593" y="7579"/>
                    </a:lnTo>
                    <a:cubicBezTo>
                      <a:pt x="11593" y="8436"/>
                      <a:pt x="11118" y="8817"/>
                      <a:pt x="10548" y="8436"/>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6" name="Google Shape;466;p13"/>
              <p:cNvSpPr/>
              <p:nvPr/>
            </p:nvSpPr>
            <p:spPr>
              <a:xfrm>
                <a:off x="5208723" y="3964590"/>
                <a:ext cx="10739" cy="7715"/>
              </a:xfrm>
              <a:custGeom>
                <a:rect b="b" l="l" r="r" t="t"/>
                <a:pathLst>
                  <a:path extrusionOk="0" h="7715" w="10739">
                    <a:moveTo>
                      <a:pt x="9788" y="2667"/>
                    </a:moveTo>
                    <a:lnTo>
                      <a:pt x="1045" y="7715"/>
                    </a:lnTo>
                    <a:cubicBezTo>
                      <a:pt x="475" y="7715"/>
                      <a:pt x="0" y="7715"/>
                      <a:pt x="0" y="6953"/>
                    </a:cubicBezTo>
                    <a:lnTo>
                      <a:pt x="0" y="6953"/>
                    </a:lnTo>
                    <a:cubicBezTo>
                      <a:pt x="48" y="6191"/>
                      <a:pt x="437" y="5496"/>
                      <a:pt x="1045" y="5048"/>
                    </a:cubicBezTo>
                    <a:lnTo>
                      <a:pt x="9788" y="0"/>
                    </a:lnTo>
                    <a:cubicBezTo>
                      <a:pt x="10358" y="0"/>
                      <a:pt x="10738" y="0"/>
                      <a:pt x="10738" y="762"/>
                    </a:cubicBezTo>
                    <a:lnTo>
                      <a:pt x="10738" y="762"/>
                    </a:lnTo>
                    <a:cubicBezTo>
                      <a:pt x="10767" y="1514"/>
                      <a:pt x="10415" y="2238"/>
                      <a:pt x="9788" y="2667"/>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7" name="Google Shape;467;p13"/>
              <p:cNvSpPr/>
              <p:nvPr/>
            </p:nvSpPr>
            <p:spPr>
              <a:xfrm>
                <a:off x="5195324" y="3972306"/>
                <a:ext cx="10738" cy="7810"/>
              </a:xfrm>
              <a:custGeom>
                <a:rect b="b" l="l" r="r" t="t"/>
                <a:pathLst>
                  <a:path extrusionOk="0" h="7810" w="10738">
                    <a:moveTo>
                      <a:pt x="9788" y="2762"/>
                    </a:moveTo>
                    <a:lnTo>
                      <a:pt x="1045" y="7810"/>
                    </a:lnTo>
                    <a:cubicBezTo>
                      <a:pt x="475" y="7810"/>
                      <a:pt x="0" y="7810"/>
                      <a:pt x="0" y="7048"/>
                    </a:cubicBezTo>
                    <a:lnTo>
                      <a:pt x="0" y="7048"/>
                    </a:lnTo>
                    <a:cubicBezTo>
                      <a:pt x="9" y="6277"/>
                      <a:pt x="399" y="5562"/>
                      <a:pt x="1045" y="5143"/>
                    </a:cubicBezTo>
                    <a:lnTo>
                      <a:pt x="9788" y="0"/>
                    </a:lnTo>
                    <a:cubicBezTo>
                      <a:pt x="10358" y="0"/>
                      <a:pt x="10738" y="0"/>
                      <a:pt x="10738" y="762"/>
                    </a:cubicBezTo>
                    <a:lnTo>
                      <a:pt x="10738" y="762"/>
                    </a:lnTo>
                    <a:cubicBezTo>
                      <a:pt x="10738" y="1543"/>
                      <a:pt x="10387" y="2276"/>
                      <a:pt x="9788" y="276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8" name="Google Shape;468;p13"/>
              <p:cNvSpPr/>
              <p:nvPr/>
            </p:nvSpPr>
            <p:spPr>
              <a:xfrm>
                <a:off x="4963697" y="3895887"/>
                <a:ext cx="275954" cy="159785"/>
              </a:xfrm>
              <a:custGeom>
                <a:rect b="b" l="l" r="r" t="t"/>
                <a:pathLst>
                  <a:path extrusionOk="0" h="159785" w="275954">
                    <a:moveTo>
                      <a:pt x="75211" y="157571"/>
                    </a:moveTo>
                    <a:lnTo>
                      <a:pt x="4035" y="116328"/>
                    </a:lnTo>
                    <a:cubicBezTo>
                      <a:pt x="-1951" y="112899"/>
                      <a:pt x="-1191" y="106803"/>
                      <a:pt x="5746" y="102802"/>
                    </a:cubicBezTo>
                    <a:lnTo>
                      <a:pt x="177271" y="3266"/>
                    </a:lnTo>
                    <a:cubicBezTo>
                      <a:pt x="184513" y="-725"/>
                      <a:pt x="193208" y="-1077"/>
                      <a:pt x="200743" y="2314"/>
                    </a:cubicBezTo>
                    <a:lnTo>
                      <a:pt x="271919" y="43461"/>
                    </a:lnTo>
                    <a:cubicBezTo>
                      <a:pt x="277906" y="46986"/>
                      <a:pt x="277146" y="52986"/>
                      <a:pt x="270209" y="57082"/>
                    </a:cubicBezTo>
                    <a:lnTo>
                      <a:pt x="98303" y="156523"/>
                    </a:lnTo>
                    <a:cubicBezTo>
                      <a:pt x="91195" y="160467"/>
                      <a:pt x="82652" y="160857"/>
                      <a:pt x="75211" y="157571"/>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9" name="Google Shape;469;p13"/>
              <p:cNvSpPr/>
              <p:nvPr/>
            </p:nvSpPr>
            <p:spPr>
              <a:xfrm>
                <a:off x="4974996" y="3900154"/>
                <a:ext cx="256564" cy="148399"/>
              </a:xfrm>
              <a:custGeom>
                <a:rect b="b" l="l" r="r" t="t"/>
                <a:pathLst>
                  <a:path extrusionOk="0" h="148399" w="256564">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0" name="Google Shape;470;p13"/>
              <p:cNvSpPr/>
              <p:nvPr/>
            </p:nvSpPr>
            <p:spPr>
              <a:xfrm>
                <a:off x="4974996" y="3900154"/>
                <a:ext cx="256564" cy="148399"/>
              </a:xfrm>
              <a:custGeom>
                <a:rect b="b" l="l" r="r" t="t"/>
                <a:pathLst>
                  <a:path extrusionOk="0" h="148399" w="256564">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000000">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1" name="Google Shape;471;p13"/>
              <p:cNvSpPr/>
              <p:nvPr/>
            </p:nvSpPr>
            <p:spPr>
              <a:xfrm>
                <a:off x="5189528" y="3920775"/>
                <a:ext cx="6461" cy="3619"/>
              </a:xfrm>
              <a:custGeom>
                <a:rect b="b" l="l" r="r" t="t"/>
                <a:pathLst>
                  <a:path extrusionOk="0" h="3619" w="6461">
                    <a:moveTo>
                      <a:pt x="6462" y="1810"/>
                    </a:moveTo>
                    <a:cubicBezTo>
                      <a:pt x="6462" y="2809"/>
                      <a:pt x="5015" y="3620"/>
                      <a:pt x="3231" y="3620"/>
                    </a:cubicBezTo>
                    <a:cubicBezTo>
                      <a:pt x="1447" y="3620"/>
                      <a:pt x="0" y="2809"/>
                      <a:pt x="0" y="1810"/>
                    </a:cubicBezTo>
                    <a:cubicBezTo>
                      <a:pt x="0" y="810"/>
                      <a:pt x="1447" y="0"/>
                      <a:pt x="3231" y="0"/>
                    </a:cubicBezTo>
                    <a:cubicBezTo>
                      <a:pt x="5015" y="0"/>
                      <a:pt x="6462" y="810"/>
                      <a:pt x="6462" y="181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2" name="Google Shape;472;p13"/>
              <p:cNvSpPr/>
              <p:nvPr/>
            </p:nvSpPr>
            <p:spPr>
              <a:xfrm>
                <a:off x="5191381" y="3921823"/>
                <a:ext cx="2668" cy="1547"/>
              </a:xfrm>
              <a:custGeom>
                <a:rect b="b" l="l" r="r" t="t"/>
                <a:pathLst>
                  <a:path extrusionOk="0" h="1547" w="2668">
                    <a:moveTo>
                      <a:pt x="428" y="1333"/>
                    </a:moveTo>
                    <a:cubicBezTo>
                      <a:pt x="-143" y="1333"/>
                      <a:pt x="-143" y="571"/>
                      <a:pt x="428" y="286"/>
                    </a:cubicBezTo>
                    <a:cubicBezTo>
                      <a:pt x="1007" y="-95"/>
                      <a:pt x="1748" y="-95"/>
                      <a:pt x="2328" y="286"/>
                    </a:cubicBezTo>
                    <a:cubicBezTo>
                      <a:pt x="2613" y="409"/>
                      <a:pt x="2746" y="752"/>
                      <a:pt x="2623" y="1038"/>
                    </a:cubicBezTo>
                    <a:cubicBezTo>
                      <a:pt x="2566" y="1172"/>
                      <a:pt x="2461" y="1276"/>
                      <a:pt x="2328" y="1333"/>
                    </a:cubicBezTo>
                    <a:cubicBezTo>
                      <a:pt x="1730" y="1619"/>
                      <a:pt x="1026" y="1619"/>
                      <a:pt x="428" y="1333"/>
                    </a:cubicBezTo>
                    <a:close/>
                  </a:path>
                </a:pathLst>
              </a:custGeom>
              <a:solidFill>
                <a:srgbClr val="FFFF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73" name="Google Shape;473;p13"/>
            <p:cNvSpPr/>
            <p:nvPr/>
          </p:nvSpPr>
          <p:spPr>
            <a:xfrm>
              <a:off x="3497758" y="3222825"/>
              <a:ext cx="163253" cy="135636"/>
            </a:xfrm>
            <a:custGeom>
              <a:rect b="b" l="l" r="r" t="t"/>
              <a:pathLst>
                <a:path extrusionOk="0" h="135636" w="163253">
                  <a:moveTo>
                    <a:pt x="127338" y="95727"/>
                  </a:moveTo>
                  <a:cubicBezTo>
                    <a:pt x="127338" y="95727"/>
                    <a:pt x="165349" y="61723"/>
                    <a:pt x="163163" y="16670"/>
                  </a:cubicBezTo>
                  <a:cubicBezTo>
                    <a:pt x="160882" y="-14763"/>
                    <a:pt x="141972" y="7906"/>
                    <a:pt x="141972" y="7906"/>
                  </a:cubicBezTo>
                  <a:lnTo>
                    <a:pt x="122966" y="42482"/>
                  </a:lnTo>
                  <a:cubicBezTo>
                    <a:pt x="122966" y="42482"/>
                    <a:pt x="103961" y="67152"/>
                    <a:pt x="86475" y="72772"/>
                  </a:cubicBezTo>
                  <a:cubicBezTo>
                    <a:pt x="73115" y="74058"/>
                    <a:pt x="59820" y="76029"/>
                    <a:pt x="46659" y="78677"/>
                  </a:cubicBezTo>
                  <a:cubicBezTo>
                    <a:pt x="23282" y="83249"/>
                    <a:pt x="0" y="112491"/>
                    <a:pt x="0" y="112491"/>
                  </a:cubicBezTo>
                  <a:lnTo>
                    <a:pt x="30124" y="135637"/>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4" name="Google Shape;474;p13"/>
            <p:cNvSpPr/>
            <p:nvPr/>
          </p:nvSpPr>
          <p:spPr>
            <a:xfrm>
              <a:off x="5866407" y="1508477"/>
              <a:ext cx="336298" cy="520294"/>
            </a:xfrm>
            <a:custGeom>
              <a:rect b="b" l="l" r="r" t="t"/>
              <a:pathLst>
                <a:path extrusionOk="0" h="520294" w="336298">
                  <a:moveTo>
                    <a:pt x="294302" y="134437"/>
                  </a:moveTo>
                  <a:lnTo>
                    <a:pt x="70986" y="4897"/>
                  </a:lnTo>
                  <a:cubicBezTo>
                    <a:pt x="63640" y="-75"/>
                    <a:pt x="54403" y="-1342"/>
                    <a:pt x="45994" y="1468"/>
                  </a:cubicBezTo>
                  <a:lnTo>
                    <a:pt x="45994" y="1468"/>
                  </a:lnTo>
                  <a:cubicBezTo>
                    <a:pt x="44188" y="2211"/>
                    <a:pt x="42487" y="3202"/>
                    <a:pt x="40957" y="4421"/>
                  </a:cubicBezTo>
                  <a:lnTo>
                    <a:pt x="0" y="27948"/>
                  </a:lnTo>
                  <a:lnTo>
                    <a:pt x="28508" y="67572"/>
                  </a:lnTo>
                  <a:lnTo>
                    <a:pt x="28508" y="280265"/>
                  </a:lnTo>
                  <a:cubicBezTo>
                    <a:pt x="28508" y="311507"/>
                    <a:pt x="47514" y="347797"/>
                    <a:pt x="70891" y="361323"/>
                  </a:cubicBezTo>
                  <a:lnTo>
                    <a:pt x="267884" y="475623"/>
                  </a:lnTo>
                  <a:lnTo>
                    <a:pt x="274346" y="520295"/>
                  </a:lnTo>
                  <a:cubicBezTo>
                    <a:pt x="275676" y="519628"/>
                    <a:pt x="309601" y="500102"/>
                    <a:pt x="320339" y="493815"/>
                  </a:cubicBezTo>
                  <a:cubicBezTo>
                    <a:pt x="321375" y="493339"/>
                    <a:pt x="322354" y="492768"/>
                    <a:pt x="323285" y="492101"/>
                  </a:cubicBezTo>
                  <a:lnTo>
                    <a:pt x="323285" y="492101"/>
                  </a:lnTo>
                  <a:lnTo>
                    <a:pt x="323285" y="492101"/>
                  </a:lnTo>
                  <a:cubicBezTo>
                    <a:pt x="332560" y="483709"/>
                    <a:pt x="337321" y="471413"/>
                    <a:pt x="336114" y="458954"/>
                  </a:cubicBezTo>
                  <a:lnTo>
                    <a:pt x="336114" y="215495"/>
                  </a:lnTo>
                  <a:cubicBezTo>
                    <a:pt x="336589" y="184253"/>
                    <a:pt x="317678" y="147772"/>
                    <a:pt x="294302" y="134437"/>
                  </a:cubicBezTo>
                  <a:close/>
                </a:path>
              </a:pathLst>
            </a:custGeom>
            <a:solidFill>
              <a:srgbClr val="D9DA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5" name="Google Shape;475;p13"/>
            <p:cNvSpPr/>
            <p:nvPr/>
          </p:nvSpPr>
          <p:spPr>
            <a:xfrm>
              <a:off x="5848921" y="1535134"/>
              <a:ext cx="307985" cy="495867"/>
            </a:xfrm>
            <a:custGeom>
              <a:rect b="b" l="l" r="r" t="t"/>
              <a:pathLst>
                <a:path extrusionOk="0" h="495867" w="307985">
                  <a:moveTo>
                    <a:pt x="265603" y="490781"/>
                  </a:moveTo>
                  <a:lnTo>
                    <a:pt x="42288" y="361527"/>
                  </a:lnTo>
                  <a:cubicBezTo>
                    <a:pt x="18911" y="348002"/>
                    <a:pt x="0" y="311711"/>
                    <a:pt x="0" y="280469"/>
                  </a:cubicBezTo>
                  <a:lnTo>
                    <a:pt x="0" y="37105"/>
                  </a:lnTo>
                  <a:cubicBezTo>
                    <a:pt x="0" y="5864"/>
                    <a:pt x="19006" y="-8424"/>
                    <a:pt x="42288" y="5101"/>
                  </a:cubicBezTo>
                  <a:lnTo>
                    <a:pt x="265603" y="134261"/>
                  </a:lnTo>
                  <a:cubicBezTo>
                    <a:pt x="288980" y="147786"/>
                    <a:pt x="307986" y="184171"/>
                    <a:pt x="307986" y="215413"/>
                  </a:cubicBezTo>
                  <a:lnTo>
                    <a:pt x="307986" y="458682"/>
                  </a:lnTo>
                  <a:cubicBezTo>
                    <a:pt x="307986" y="489924"/>
                    <a:pt x="288980" y="504307"/>
                    <a:pt x="265603" y="490781"/>
                  </a:cubicBezTo>
                  <a:close/>
                </a:path>
              </a:pathLst>
            </a:custGeom>
            <a:solidFill>
              <a:srgbClr val="EFF0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6" name="Google Shape;476;p13"/>
            <p:cNvSpPr/>
            <p:nvPr/>
          </p:nvSpPr>
          <p:spPr>
            <a:xfrm>
              <a:off x="5914777" y="1634489"/>
              <a:ext cx="176087" cy="297735"/>
            </a:xfrm>
            <a:custGeom>
              <a:rect b="b" l="l" r="r" t="t"/>
              <a:pathLst>
                <a:path extrusionOk="0" h="297735" w="176087">
                  <a:moveTo>
                    <a:pt x="0" y="28904"/>
                  </a:moveTo>
                  <a:cubicBezTo>
                    <a:pt x="0" y="15188"/>
                    <a:pt x="3896" y="6330"/>
                    <a:pt x="11593" y="2234"/>
                  </a:cubicBezTo>
                  <a:cubicBezTo>
                    <a:pt x="19291" y="-1862"/>
                    <a:pt x="29364" y="-338"/>
                    <a:pt x="41812" y="6901"/>
                  </a:cubicBezTo>
                  <a:cubicBezTo>
                    <a:pt x="54413" y="14198"/>
                    <a:pt x="64923" y="24627"/>
                    <a:pt x="72316" y="37191"/>
                  </a:cubicBezTo>
                  <a:cubicBezTo>
                    <a:pt x="79842" y="49516"/>
                    <a:pt x="83824" y="63699"/>
                    <a:pt x="83814" y="78148"/>
                  </a:cubicBezTo>
                  <a:lnTo>
                    <a:pt x="83814" y="89197"/>
                  </a:lnTo>
                  <a:cubicBezTo>
                    <a:pt x="83814" y="103009"/>
                    <a:pt x="80013" y="111867"/>
                    <a:pt x="72316" y="115867"/>
                  </a:cubicBezTo>
                  <a:cubicBezTo>
                    <a:pt x="64619" y="119868"/>
                    <a:pt x="54546" y="118153"/>
                    <a:pt x="42097" y="110914"/>
                  </a:cubicBezTo>
                  <a:cubicBezTo>
                    <a:pt x="29478" y="103647"/>
                    <a:pt x="18958" y="93208"/>
                    <a:pt x="11593" y="80625"/>
                  </a:cubicBezTo>
                  <a:cubicBezTo>
                    <a:pt x="4039" y="68338"/>
                    <a:pt x="28" y="54193"/>
                    <a:pt x="0" y="39763"/>
                  </a:cubicBezTo>
                  <a:close/>
                  <a:moveTo>
                    <a:pt x="25467" y="55479"/>
                  </a:moveTo>
                  <a:cubicBezTo>
                    <a:pt x="25467" y="61584"/>
                    <a:pt x="27035" y="67585"/>
                    <a:pt x="30029" y="72910"/>
                  </a:cubicBezTo>
                  <a:cubicBezTo>
                    <a:pt x="32784" y="78158"/>
                    <a:pt x="36975" y="82520"/>
                    <a:pt x="42097" y="85483"/>
                  </a:cubicBezTo>
                  <a:cubicBezTo>
                    <a:pt x="47039" y="88340"/>
                    <a:pt x="50935" y="88721"/>
                    <a:pt x="53881" y="86626"/>
                  </a:cubicBezTo>
                  <a:cubicBezTo>
                    <a:pt x="57226" y="83311"/>
                    <a:pt x="58841" y="78634"/>
                    <a:pt x="58252" y="73957"/>
                  </a:cubicBezTo>
                  <a:lnTo>
                    <a:pt x="58252" y="62623"/>
                  </a:lnTo>
                  <a:cubicBezTo>
                    <a:pt x="58252" y="56536"/>
                    <a:pt x="56751" y="50554"/>
                    <a:pt x="53881" y="45192"/>
                  </a:cubicBezTo>
                  <a:cubicBezTo>
                    <a:pt x="51154" y="39896"/>
                    <a:pt x="46963" y="35496"/>
                    <a:pt x="41812" y="32524"/>
                  </a:cubicBezTo>
                  <a:cubicBezTo>
                    <a:pt x="38581" y="30000"/>
                    <a:pt x="34201" y="29523"/>
                    <a:pt x="30504" y="31285"/>
                  </a:cubicBezTo>
                  <a:cubicBezTo>
                    <a:pt x="27463" y="33286"/>
                    <a:pt x="25942" y="37572"/>
                    <a:pt x="25942" y="44239"/>
                  </a:cubicBezTo>
                  <a:close/>
                  <a:moveTo>
                    <a:pt x="49509" y="221785"/>
                  </a:moveTo>
                  <a:lnTo>
                    <a:pt x="30504" y="199306"/>
                  </a:lnTo>
                  <a:lnTo>
                    <a:pt x="125532" y="78910"/>
                  </a:lnTo>
                  <a:lnTo>
                    <a:pt x="144537" y="101389"/>
                  </a:lnTo>
                  <a:close/>
                  <a:moveTo>
                    <a:pt x="92177" y="208451"/>
                  </a:moveTo>
                  <a:cubicBezTo>
                    <a:pt x="92177" y="194639"/>
                    <a:pt x="96073" y="185781"/>
                    <a:pt x="103866" y="181780"/>
                  </a:cubicBezTo>
                  <a:cubicBezTo>
                    <a:pt x="111658" y="177780"/>
                    <a:pt x="121731" y="179494"/>
                    <a:pt x="134084" y="186638"/>
                  </a:cubicBezTo>
                  <a:cubicBezTo>
                    <a:pt x="146600" y="193934"/>
                    <a:pt x="157062" y="204288"/>
                    <a:pt x="164493" y="216737"/>
                  </a:cubicBezTo>
                  <a:cubicBezTo>
                    <a:pt x="172124" y="229129"/>
                    <a:pt x="176144" y="243417"/>
                    <a:pt x="176087" y="257980"/>
                  </a:cubicBezTo>
                  <a:lnTo>
                    <a:pt x="176087" y="269030"/>
                  </a:lnTo>
                  <a:cubicBezTo>
                    <a:pt x="176087" y="282650"/>
                    <a:pt x="172286" y="291604"/>
                    <a:pt x="164683" y="295604"/>
                  </a:cubicBezTo>
                  <a:cubicBezTo>
                    <a:pt x="157081" y="299605"/>
                    <a:pt x="147008" y="297985"/>
                    <a:pt x="134369" y="290651"/>
                  </a:cubicBezTo>
                  <a:cubicBezTo>
                    <a:pt x="121693" y="283374"/>
                    <a:pt x="111145" y="272906"/>
                    <a:pt x="103770" y="260266"/>
                  </a:cubicBezTo>
                  <a:cubicBezTo>
                    <a:pt x="96282" y="248093"/>
                    <a:pt x="92272" y="234092"/>
                    <a:pt x="92177" y="219785"/>
                  </a:cubicBezTo>
                  <a:close/>
                  <a:moveTo>
                    <a:pt x="117645" y="235120"/>
                  </a:moveTo>
                  <a:cubicBezTo>
                    <a:pt x="117768" y="241178"/>
                    <a:pt x="119403" y="247103"/>
                    <a:pt x="122396" y="252361"/>
                  </a:cubicBezTo>
                  <a:cubicBezTo>
                    <a:pt x="125142" y="257657"/>
                    <a:pt x="129285" y="262105"/>
                    <a:pt x="134369" y="265219"/>
                  </a:cubicBezTo>
                  <a:cubicBezTo>
                    <a:pt x="145108" y="271506"/>
                    <a:pt x="150524" y="267696"/>
                    <a:pt x="150524" y="253885"/>
                  </a:cubicBezTo>
                  <a:lnTo>
                    <a:pt x="150524" y="242169"/>
                  </a:lnTo>
                  <a:cubicBezTo>
                    <a:pt x="150524" y="236102"/>
                    <a:pt x="148985" y="230139"/>
                    <a:pt x="146058" y="224834"/>
                  </a:cubicBezTo>
                  <a:cubicBezTo>
                    <a:pt x="143302" y="219614"/>
                    <a:pt x="139159" y="215261"/>
                    <a:pt x="134084" y="212260"/>
                  </a:cubicBezTo>
                  <a:cubicBezTo>
                    <a:pt x="130720" y="209527"/>
                    <a:pt x="126064" y="209041"/>
                    <a:pt x="122206" y="211022"/>
                  </a:cubicBezTo>
                  <a:cubicBezTo>
                    <a:pt x="118671" y="214175"/>
                    <a:pt x="116960" y="218899"/>
                    <a:pt x="117645" y="223595"/>
                  </a:cubicBezTo>
                  <a:close/>
                </a:path>
              </a:pathLst>
            </a:custGeom>
            <a:solidFill>
              <a:srgbClr val="A6CE2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7" name="Google Shape;477;p13"/>
            <p:cNvSpPr/>
            <p:nvPr/>
          </p:nvSpPr>
          <p:spPr>
            <a:xfrm>
              <a:off x="3825908" y="830009"/>
              <a:ext cx="336307" cy="520393"/>
            </a:xfrm>
            <a:custGeom>
              <a:rect b="b" l="l" r="r" t="t"/>
              <a:pathLst>
                <a:path extrusionOk="0" h="520393" w="336307">
                  <a:moveTo>
                    <a:pt x="294302" y="134154"/>
                  </a:moveTo>
                  <a:lnTo>
                    <a:pt x="70986" y="4900"/>
                  </a:lnTo>
                  <a:cubicBezTo>
                    <a:pt x="63640" y="-76"/>
                    <a:pt x="54403" y="-1344"/>
                    <a:pt x="45994" y="1471"/>
                  </a:cubicBezTo>
                  <a:lnTo>
                    <a:pt x="45994" y="1471"/>
                  </a:lnTo>
                  <a:cubicBezTo>
                    <a:pt x="44205" y="2253"/>
                    <a:pt x="42515" y="3245"/>
                    <a:pt x="40957" y="4424"/>
                  </a:cubicBezTo>
                  <a:lnTo>
                    <a:pt x="0" y="27951"/>
                  </a:lnTo>
                  <a:lnTo>
                    <a:pt x="28508" y="67575"/>
                  </a:lnTo>
                  <a:lnTo>
                    <a:pt x="28508" y="280268"/>
                  </a:lnTo>
                  <a:cubicBezTo>
                    <a:pt x="28508" y="311510"/>
                    <a:pt x="47514" y="347800"/>
                    <a:pt x="70796" y="361326"/>
                  </a:cubicBezTo>
                  <a:lnTo>
                    <a:pt x="267789" y="475626"/>
                  </a:lnTo>
                  <a:lnTo>
                    <a:pt x="274346" y="520393"/>
                  </a:lnTo>
                  <a:lnTo>
                    <a:pt x="320244" y="493818"/>
                  </a:lnTo>
                  <a:cubicBezTo>
                    <a:pt x="321261" y="493333"/>
                    <a:pt x="322240" y="492799"/>
                    <a:pt x="323190" y="492199"/>
                  </a:cubicBezTo>
                  <a:lnTo>
                    <a:pt x="323190" y="492199"/>
                  </a:lnTo>
                  <a:lnTo>
                    <a:pt x="323190" y="492199"/>
                  </a:lnTo>
                  <a:cubicBezTo>
                    <a:pt x="332551" y="483865"/>
                    <a:pt x="337359" y="471539"/>
                    <a:pt x="336114" y="459052"/>
                  </a:cubicBezTo>
                  <a:lnTo>
                    <a:pt x="336114" y="215212"/>
                  </a:lnTo>
                  <a:cubicBezTo>
                    <a:pt x="336684" y="183970"/>
                    <a:pt x="317679" y="147680"/>
                    <a:pt x="294302" y="134154"/>
                  </a:cubicBezTo>
                  <a:close/>
                </a:path>
              </a:pathLst>
            </a:custGeom>
            <a:solidFill>
              <a:srgbClr val="D9DA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8" name="Google Shape;478;p13"/>
            <p:cNvSpPr/>
            <p:nvPr/>
          </p:nvSpPr>
          <p:spPr>
            <a:xfrm>
              <a:off x="3808424" y="856397"/>
              <a:ext cx="307985" cy="495973"/>
            </a:xfrm>
            <a:custGeom>
              <a:rect b="b" l="l" r="r" t="t"/>
              <a:pathLst>
                <a:path extrusionOk="0" h="495973" w="307985">
                  <a:moveTo>
                    <a:pt x="265698" y="490766"/>
                  </a:moveTo>
                  <a:lnTo>
                    <a:pt x="42382" y="361702"/>
                  </a:lnTo>
                  <a:cubicBezTo>
                    <a:pt x="19006" y="348177"/>
                    <a:pt x="0" y="311886"/>
                    <a:pt x="0" y="280644"/>
                  </a:cubicBezTo>
                  <a:lnTo>
                    <a:pt x="0" y="37185"/>
                  </a:lnTo>
                  <a:cubicBezTo>
                    <a:pt x="0" y="5943"/>
                    <a:pt x="19006" y="-8439"/>
                    <a:pt x="42382" y="5086"/>
                  </a:cubicBezTo>
                  <a:lnTo>
                    <a:pt x="265698" y="134340"/>
                  </a:lnTo>
                  <a:cubicBezTo>
                    <a:pt x="289075" y="147866"/>
                    <a:pt x="307986" y="184156"/>
                    <a:pt x="307986" y="215398"/>
                  </a:cubicBezTo>
                  <a:lnTo>
                    <a:pt x="307986" y="458667"/>
                  </a:lnTo>
                  <a:cubicBezTo>
                    <a:pt x="307986" y="489909"/>
                    <a:pt x="289075" y="504577"/>
                    <a:pt x="265698" y="490766"/>
                  </a:cubicBezTo>
                  <a:close/>
                </a:path>
              </a:pathLst>
            </a:custGeom>
            <a:solidFill>
              <a:srgbClr val="EFF0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9" name="Google Shape;479;p13"/>
            <p:cNvSpPr/>
            <p:nvPr/>
          </p:nvSpPr>
          <p:spPr>
            <a:xfrm>
              <a:off x="3864395" y="989404"/>
              <a:ext cx="196042" cy="250697"/>
            </a:xfrm>
            <a:custGeom>
              <a:rect b="b" l="l" r="r" t="t"/>
              <a:pathLst>
                <a:path extrusionOk="0" h="250697" w="196042">
                  <a:moveTo>
                    <a:pt x="98069" y="0"/>
                  </a:moveTo>
                  <a:lnTo>
                    <a:pt x="128288" y="88487"/>
                  </a:lnTo>
                  <a:lnTo>
                    <a:pt x="196043" y="139065"/>
                  </a:lnTo>
                  <a:lnTo>
                    <a:pt x="147008" y="166021"/>
                  </a:lnTo>
                  <a:lnTo>
                    <a:pt x="158602" y="250698"/>
                  </a:lnTo>
                  <a:lnTo>
                    <a:pt x="98069" y="178879"/>
                  </a:lnTo>
                  <a:lnTo>
                    <a:pt x="37441" y="180594"/>
                  </a:lnTo>
                  <a:lnTo>
                    <a:pt x="49034" y="109252"/>
                  </a:lnTo>
                  <a:lnTo>
                    <a:pt x="0" y="25622"/>
                  </a:lnTo>
                  <a:lnTo>
                    <a:pt x="67755" y="53435"/>
                  </a:lnTo>
                  <a:lnTo>
                    <a:pt x="98069" y="0"/>
                  </a:ln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Google Shape;484;p14"/>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Key concepts used</a:t>
            </a:r>
            <a:endParaRPr/>
          </a:p>
        </p:txBody>
      </p:sp>
      <p:sp>
        <p:nvSpPr>
          <p:cNvPr id="485" name="Google Shape;485;p14"/>
          <p:cNvSpPr txBox="1"/>
          <p:nvPr>
            <p:ph idx="1" type="body"/>
          </p:nvPr>
        </p:nvSpPr>
        <p:spPr>
          <a:xfrm>
            <a:off x="457200" y="1767150"/>
            <a:ext cx="2563500" cy="13476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t>Singleton</a:t>
            </a:r>
            <a:endParaRPr b="1"/>
          </a:p>
          <a:p>
            <a:pPr indent="0" lvl="0" marL="0" rtl="0" algn="l">
              <a:spcBef>
                <a:spcPts val="600"/>
              </a:spcBef>
              <a:spcAft>
                <a:spcPts val="0"/>
              </a:spcAft>
              <a:buNone/>
            </a:pPr>
            <a:r>
              <a:rPr lang="en" sz="1200"/>
              <a:t>Most frontend classes just need one object as only one played would be playing the game at a given instance. Thus singleton design pattern is used.</a:t>
            </a:r>
            <a:endParaRPr sz="1200"/>
          </a:p>
        </p:txBody>
      </p:sp>
      <p:sp>
        <p:nvSpPr>
          <p:cNvPr id="486" name="Google Shape;486;p14"/>
          <p:cNvSpPr txBox="1"/>
          <p:nvPr>
            <p:ph idx="2" type="body"/>
          </p:nvPr>
        </p:nvSpPr>
        <p:spPr>
          <a:xfrm>
            <a:off x="3290250" y="1767150"/>
            <a:ext cx="2563500" cy="13476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t>Multi-Threading</a:t>
            </a:r>
            <a:endParaRPr b="1"/>
          </a:p>
          <a:p>
            <a:pPr indent="0" lvl="0" marL="0" rtl="0" algn="l">
              <a:spcBef>
                <a:spcPts val="600"/>
              </a:spcBef>
              <a:spcAft>
                <a:spcPts val="0"/>
              </a:spcAft>
              <a:buNone/>
            </a:pPr>
            <a:r>
              <a:rPr lang="en" sz="1200"/>
              <a:t>Multiple threads and tasks are created to ensure </a:t>
            </a:r>
            <a:r>
              <a:rPr lang="en" sz="1200"/>
              <a:t>smooth</a:t>
            </a:r>
            <a:r>
              <a:rPr lang="en" sz="1200"/>
              <a:t> functioning of the code. We are primarily using javafx.application.Platform for this purpose.</a:t>
            </a:r>
            <a:endParaRPr sz="1200"/>
          </a:p>
        </p:txBody>
      </p:sp>
      <p:sp>
        <p:nvSpPr>
          <p:cNvPr id="487" name="Google Shape;487;p14"/>
          <p:cNvSpPr txBox="1"/>
          <p:nvPr>
            <p:ph idx="3" type="body"/>
          </p:nvPr>
        </p:nvSpPr>
        <p:spPr>
          <a:xfrm>
            <a:off x="6123300" y="3051025"/>
            <a:ext cx="2563500" cy="1639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t>Inheritance</a:t>
            </a:r>
            <a:endParaRPr b="1"/>
          </a:p>
          <a:p>
            <a:pPr indent="0" lvl="0" marL="0" rtl="0" algn="l">
              <a:spcBef>
                <a:spcPts val="600"/>
              </a:spcBef>
              <a:spcAft>
                <a:spcPts val="0"/>
              </a:spcAft>
              <a:buNone/>
            </a:pPr>
            <a:r>
              <a:rPr lang="en" sz="1200"/>
              <a:t>A lot of items share common functionalities, like all the plants and zombies do. We are using different subtypes extend the common subtype. As a result the code is highly modular and around 150 (java  +  css  + xml)  files run together to make it work.</a:t>
            </a:r>
            <a:endParaRPr sz="1200"/>
          </a:p>
          <a:p>
            <a:pPr indent="0" lvl="0" marL="0" rtl="0" algn="l">
              <a:spcBef>
                <a:spcPts val="600"/>
              </a:spcBef>
              <a:spcAft>
                <a:spcPts val="0"/>
              </a:spcAft>
              <a:buNone/>
            </a:pPr>
            <a:r>
              <a:t/>
            </a:r>
            <a:endParaRPr sz="1200"/>
          </a:p>
        </p:txBody>
      </p:sp>
      <p:sp>
        <p:nvSpPr>
          <p:cNvPr id="488" name="Google Shape;488;p14"/>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89" name="Google Shape;489;p14"/>
          <p:cNvSpPr txBox="1"/>
          <p:nvPr>
            <p:ph idx="1" type="body"/>
          </p:nvPr>
        </p:nvSpPr>
        <p:spPr>
          <a:xfrm>
            <a:off x="457200" y="3367350"/>
            <a:ext cx="2563500" cy="13476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t>Polymorphism</a:t>
            </a:r>
            <a:endParaRPr b="1"/>
          </a:p>
          <a:p>
            <a:pPr indent="0" lvl="0" marL="0" rtl="0" algn="l">
              <a:spcBef>
                <a:spcPts val="600"/>
              </a:spcBef>
              <a:spcAft>
                <a:spcPts val="0"/>
              </a:spcAft>
              <a:buNone/>
            </a:pPr>
            <a:r>
              <a:rPr lang="en" sz="1200"/>
              <a:t>Due to the vast implementation of inheritance, the code is able to exploit polymorphism at multiple places which making method calls.</a:t>
            </a:r>
            <a:endParaRPr sz="1200"/>
          </a:p>
        </p:txBody>
      </p:sp>
      <p:sp>
        <p:nvSpPr>
          <p:cNvPr id="490" name="Google Shape;490;p14"/>
          <p:cNvSpPr txBox="1"/>
          <p:nvPr>
            <p:ph idx="2" type="body"/>
          </p:nvPr>
        </p:nvSpPr>
        <p:spPr>
          <a:xfrm>
            <a:off x="3290250" y="3367350"/>
            <a:ext cx="2563500" cy="13476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t>Inner Class and </a:t>
            </a:r>
            <a:r>
              <a:rPr b="1" lang="en"/>
              <a:t>Lambda</a:t>
            </a:r>
            <a:r>
              <a:rPr b="1" lang="en"/>
              <a:t> functions</a:t>
            </a:r>
            <a:endParaRPr b="1"/>
          </a:p>
          <a:p>
            <a:pPr indent="0" lvl="0" marL="0" rtl="0" algn="l">
              <a:spcBef>
                <a:spcPts val="600"/>
              </a:spcBef>
              <a:spcAft>
                <a:spcPts val="0"/>
              </a:spcAft>
              <a:buNone/>
            </a:pPr>
            <a:r>
              <a:rPr lang="en" sz="1200"/>
              <a:t>Inner</a:t>
            </a:r>
            <a:r>
              <a:rPr lang="en" sz="1200"/>
              <a:t> Classes lambda functions are being used in event handlers of the GUI components depending on the need.</a:t>
            </a:r>
            <a:endParaRPr sz="1200"/>
          </a:p>
        </p:txBody>
      </p:sp>
      <p:sp>
        <p:nvSpPr>
          <p:cNvPr id="491" name="Google Shape;491;p14"/>
          <p:cNvSpPr txBox="1"/>
          <p:nvPr>
            <p:ph idx="3" type="body"/>
          </p:nvPr>
        </p:nvSpPr>
        <p:spPr>
          <a:xfrm>
            <a:off x="6123300" y="1767150"/>
            <a:ext cx="2563500" cy="13476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t>Facade</a:t>
            </a:r>
            <a:endParaRPr b="1"/>
          </a:p>
          <a:p>
            <a:pPr indent="0" lvl="0" marL="0" rtl="0" algn="l">
              <a:spcBef>
                <a:spcPts val="600"/>
              </a:spcBef>
              <a:spcAft>
                <a:spcPts val="0"/>
              </a:spcAft>
              <a:buNone/>
            </a:pPr>
            <a:r>
              <a:rPr lang="en" sz="1200"/>
              <a:t>Using switch cases in Shop to realize relationship between entities in the shop, i.e different Image Views and Plant Objects in this case.</a:t>
            </a:r>
            <a:endParaRPr sz="1200"/>
          </a:p>
          <a:p>
            <a:pPr indent="0" lvl="0" marL="0" rtl="0" algn="l">
              <a:spcBef>
                <a:spcPts val="600"/>
              </a:spcBef>
              <a:spcAft>
                <a:spcPts val="0"/>
              </a:spcAft>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sp>
        <p:nvSpPr>
          <p:cNvPr id="496" name="Google Shape;496;p15"/>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4000"/>
              <a:t>Contribution</a:t>
            </a:r>
            <a:endParaRPr sz="4000"/>
          </a:p>
        </p:txBody>
      </p:sp>
      <p:sp>
        <p:nvSpPr>
          <p:cNvPr id="497" name="Google Shape;497;p15"/>
          <p:cNvSpPr txBox="1"/>
          <p:nvPr>
            <p:ph idx="1" type="body"/>
          </p:nvPr>
        </p:nvSpPr>
        <p:spPr>
          <a:xfrm>
            <a:off x="457200" y="1005150"/>
            <a:ext cx="8191800" cy="3837300"/>
          </a:xfrm>
          <a:prstGeom prst="rect">
            <a:avLst/>
          </a:prstGeom>
        </p:spPr>
        <p:txBody>
          <a:bodyPr anchorCtr="0" anchor="t" bIns="0" lIns="0" spcFirstLastPara="1" rIns="0" wrap="square" tIns="0">
            <a:noAutofit/>
          </a:bodyPr>
          <a:lstStyle/>
          <a:p>
            <a:pPr indent="-330200" lvl="0" marL="457200" rtl="0" algn="l">
              <a:lnSpc>
                <a:spcPct val="115000"/>
              </a:lnSpc>
              <a:spcBef>
                <a:spcPts val="600"/>
              </a:spcBef>
              <a:spcAft>
                <a:spcPts val="0"/>
              </a:spcAft>
              <a:buSzPts val="1600"/>
              <a:buChar char="▸"/>
            </a:pPr>
            <a:r>
              <a:rPr lang="en" sz="1600"/>
              <a:t>Atishay Jain</a:t>
            </a:r>
            <a:endParaRPr sz="1600"/>
          </a:p>
          <a:p>
            <a:pPr indent="-311150" lvl="1" marL="914400" rtl="0" algn="l">
              <a:lnSpc>
                <a:spcPct val="115000"/>
              </a:lnSpc>
              <a:spcBef>
                <a:spcPts val="0"/>
              </a:spcBef>
              <a:spcAft>
                <a:spcPts val="0"/>
              </a:spcAft>
              <a:buSzPts val="1300"/>
              <a:buChar char="▹"/>
            </a:pPr>
            <a:r>
              <a:rPr lang="en" sz="1300"/>
              <a:t>Graphics Design: Designed and collected all the required assets for the game. Created a number of assets himself using illustrator.</a:t>
            </a:r>
            <a:endParaRPr sz="1300"/>
          </a:p>
          <a:p>
            <a:pPr indent="-311150" lvl="1" marL="914400" rtl="0" algn="l">
              <a:lnSpc>
                <a:spcPct val="115000"/>
              </a:lnSpc>
              <a:spcBef>
                <a:spcPts val="0"/>
              </a:spcBef>
              <a:spcAft>
                <a:spcPts val="0"/>
              </a:spcAft>
              <a:buSzPts val="1300"/>
              <a:buChar char="▹"/>
            </a:pPr>
            <a:r>
              <a:rPr lang="en" sz="1300"/>
              <a:t>Frontend Screens: Designed flow of frontend screens and what can be accessed from where..</a:t>
            </a:r>
            <a:endParaRPr sz="1300"/>
          </a:p>
          <a:p>
            <a:pPr indent="-311150" lvl="1" marL="914400" rtl="0" algn="l">
              <a:lnSpc>
                <a:spcPct val="115000"/>
              </a:lnSpc>
              <a:spcBef>
                <a:spcPts val="0"/>
              </a:spcBef>
              <a:spcAft>
                <a:spcPts val="0"/>
              </a:spcAft>
              <a:buSzPts val="1300"/>
              <a:buChar char="▹"/>
            </a:pPr>
            <a:r>
              <a:rPr lang="en" sz="1300"/>
              <a:t>Testing and Tweaking: Testing and tweaking values of various objects to ensure that the game works as it should along making different levels and waves in the game.</a:t>
            </a:r>
            <a:endParaRPr sz="1300"/>
          </a:p>
          <a:p>
            <a:pPr indent="-330200" lvl="0" marL="457200" rtl="0" algn="l">
              <a:lnSpc>
                <a:spcPct val="115000"/>
              </a:lnSpc>
              <a:spcBef>
                <a:spcPts val="0"/>
              </a:spcBef>
              <a:spcAft>
                <a:spcPts val="0"/>
              </a:spcAft>
              <a:buSzPts val="1600"/>
              <a:buChar char="▸"/>
            </a:pPr>
            <a:r>
              <a:rPr lang="en" sz="1600"/>
              <a:t>Setu Gupta</a:t>
            </a:r>
            <a:endParaRPr sz="1600"/>
          </a:p>
          <a:p>
            <a:pPr indent="-311150" lvl="1" marL="914400" rtl="0" algn="l">
              <a:lnSpc>
                <a:spcPct val="115000"/>
              </a:lnSpc>
              <a:spcBef>
                <a:spcPts val="0"/>
              </a:spcBef>
              <a:spcAft>
                <a:spcPts val="0"/>
              </a:spcAft>
              <a:buSzPts val="1300"/>
              <a:buChar char="▹"/>
            </a:pPr>
            <a:r>
              <a:rPr lang="en" sz="1300"/>
              <a:t>Backend Design: Designed the main flow of the backend and how relevant information is shared between different classes.</a:t>
            </a:r>
            <a:endParaRPr sz="1300"/>
          </a:p>
          <a:p>
            <a:pPr indent="-311150" lvl="1" marL="914400" rtl="0" algn="l">
              <a:lnSpc>
                <a:spcPct val="115000"/>
              </a:lnSpc>
              <a:spcBef>
                <a:spcPts val="0"/>
              </a:spcBef>
              <a:spcAft>
                <a:spcPts val="0"/>
              </a:spcAft>
              <a:buSzPts val="1300"/>
              <a:buChar char="▹"/>
            </a:pPr>
            <a:r>
              <a:rPr lang="en" sz="1300"/>
              <a:t>Game Logic: Was primarily responsible for coding the main logic of the game window as how frames and refreshed and how different views should be handled.</a:t>
            </a:r>
            <a:endParaRPr sz="1300"/>
          </a:p>
          <a:p>
            <a:pPr indent="-311150" lvl="1" marL="914400" rtl="0" algn="l">
              <a:lnSpc>
                <a:spcPct val="115000"/>
              </a:lnSpc>
              <a:spcBef>
                <a:spcPts val="0"/>
              </a:spcBef>
              <a:spcAft>
                <a:spcPts val="0"/>
              </a:spcAft>
              <a:buSzPts val="1300"/>
              <a:buChar char="▹"/>
            </a:pPr>
            <a:r>
              <a:rPr lang="en" sz="1300"/>
              <a:t>Serialization: Insured that only relevant components are serialized and proper state is resumed at desiralization.</a:t>
            </a:r>
            <a:endParaRPr sz="1300"/>
          </a:p>
          <a:p>
            <a:pPr indent="-311150" lvl="0" marL="457200" rtl="0" algn="l">
              <a:lnSpc>
                <a:spcPct val="115000"/>
              </a:lnSpc>
              <a:spcBef>
                <a:spcPts val="0"/>
              </a:spcBef>
              <a:spcAft>
                <a:spcPts val="0"/>
              </a:spcAft>
              <a:buSzPts val="1300"/>
              <a:buChar char="▸"/>
            </a:pPr>
            <a:r>
              <a:rPr lang="en" sz="1300"/>
              <a:t>While both of us had individual tasks defined, none of the task were achieved by either one of us alone. A lot of code was written together so won’t be able to distinguish certain parts of the game in terms of who did what. Both of us were involved with most segments of the project and ensured that we were able to debug the code properly and deliver the results in time. It’s safe to say there was equal work distribution.</a:t>
            </a:r>
            <a:endParaRPr sz="1300"/>
          </a:p>
        </p:txBody>
      </p:sp>
      <p:sp>
        <p:nvSpPr>
          <p:cNvPr id="498" name="Google Shape;498;p15"/>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sp>
        <p:nvSpPr>
          <p:cNvPr id="503" name="Google Shape;503;p16"/>
          <p:cNvSpPr txBox="1"/>
          <p:nvPr>
            <p:ph type="title"/>
          </p:nvPr>
        </p:nvSpPr>
        <p:spPr>
          <a:xfrm>
            <a:off x="457200" y="4532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Bonus Components</a:t>
            </a:r>
            <a:endParaRPr/>
          </a:p>
        </p:txBody>
      </p:sp>
      <p:sp>
        <p:nvSpPr>
          <p:cNvPr id="504" name="Google Shape;504;p16"/>
          <p:cNvSpPr txBox="1"/>
          <p:nvPr>
            <p:ph idx="1" type="body"/>
          </p:nvPr>
        </p:nvSpPr>
        <p:spPr>
          <a:xfrm>
            <a:off x="457200" y="1618950"/>
            <a:ext cx="5466900" cy="2640900"/>
          </a:xfrm>
          <a:prstGeom prst="rect">
            <a:avLst/>
          </a:prstGeom>
        </p:spPr>
        <p:txBody>
          <a:bodyPr anchorCtr="0" anchor="t" bIns="0" lIns="0" spcFirstLastPara="1" rIns="0" wrap="square" tIns="0">
            <a:noAutofit/>
          </a:bodyPr>
          <a:lstStyle/>
          <a:p>
            <a:pPr indent="-323850" lvl="0" marL="457200" rtl="0" algn="l">
              <a:spcBef>
                <a:spcPts val="600"/>
              </a:spcBef>
              <a:spcAft>
                <a:spcPts val="0"/>
              </a:spcAft>
              <a:buSzPts val="1500"/>
              <a:buChar char="▸"/>
            </a:pPr>
            <a:r>
              <a:rPr lang="en" sz="1500"/>
              <a:t>Almanac</a:t>
            </a:r>
            <a:endParaRPr sz="1500"/>
          </a:p>
          <a:p>
            <a:pPr indent="-323850" lvl="1" marL="914400" rtl="0" algn="l">
              <a:spcBef>
                <a:spcPts val="0"/>
              </a:spcBef>
              <a:spcAft>
                <a:spcPts val="0"/>
              </a:spcAft>
              <a:buSzPts val="1500"/>
              <a:buChar char="▹"/>
            </a:pPr>
            <a:r>
              <a:rPr lang="en" sz="1500"/>
              <a:t>Contains list of all available plants and zombies along with their short description.</a:t>
            </a:r>
            <a:endParaRPr sz="1500"/>
          </a:p>
          <a:p>
            <a:pPr indent="-323850" lvl="0" marL="457200" rtl="0" algn="l">
              <a:spcBef>
                <a:spcPts val="0"/>
              </a:spcBef>
              <a:spcAft>
                <a:spcPts val="0"/>
              </a:spcAft>
              <a:buSzPts val="1500"/>
              <a:buChar char="▸"/>
            </a:pPr>
            <a:r>
              <a:rPr lang="en" sz="1500"/>
              <a:t>Shop</a:t>
            </a:r>
            <a:endParaRPr sz="1500"/>
          </a:p>
          <a:p>
            <a:pPr indent="-323850" lvl="1" marL="914400" rtl="0" algn="l">
              <a:spcBef>
                <a:spcPts val="0"/>
              </a:spcBef>
              <a:spcAft>
                <a:spcPts val="0"/>
              </a:spcAft>
              <a:buSzPts val="1500"/>
              <a:buChar char="▹"/>
            </a:pPr>
            <a:r>
              <a:rPr lang="en" sz="1500"/>
              <a:t>Contains a list of special plants that can’t be unlocked during gameplay.</a:t>
            </a:r>
            <a:endParaRPr sz="1500"/>
          </a:p>
          <a:p>
            <a:pPr indent="-323850" lvl="1" marL="914400" rtl="0" algn="l">
              <a:spcBef>
                <a:spcPts val="0"/>
              </a:spcBef>
              <a:spcAft>
                <a:spcPts val="0"/>
              </a:spcAft>
              <a:buSzPts val="1500"/>
              <a:buChar char="▹"/>
            </a:pPr>
            <a:r>
              <a:rPr lang="en" sz="1500"/>
              <a:t>Players can use the coins collected during gameplay to buy these plants.</a:t>
            </a:r>
            <a:endParaRPr sz="1500"/>
          </a:p>
          <a:p>
            <a:pPr indent="-323850" lvl="0" marL="457200" rtl="0" algn="l">
              <a:spcBef>
                <a:spcPts val="0"/>
              </a:spcBef>
              <a:spcAft>
                <a:spcPts val="0"/>
              </a:spcAft>
              <a:buSzPts val="1500"/>
              <a:buChar char="▸"/>
            </a:pPr>
            <a:r>
              <a:rPr lang="en" sz="1500"/>
              <a:t>Shovel</a:t>
            </a:r>
            <a:endParaRPr sz="1500"/>
          </a:p>
          <a:p>
            <a:pPr indent="-323850" lvl="1" marL="914400" rtl="0" algn="l">
              <a:spcBef>
                <a:spcPts val="0"/>
              </a:spcBef>
              <a:spcAft>
                <a:spcPts val="0"/>
              </a:spcAft>
              <a:buSzPts val="1500"/>
              <a:buChar char="▹"/>
            </a:pPr>
            <a:r>
              <a:rPr lang="en" sz="1500"/>
              <a:t>Contains shovel to uproot plants if needed.</a:t>
            </a:r>
            <a:endParaRPr sz="1500"/>
          </a:p>
          <a:p>
            <a:pPr indent="-323850" lvl="0" marL="457200" rtl="0" algn="l">
              <a:spcBef>
                <a:spcPts val="0"/>
              </a:spcBef>
              <a:spcAft>
                <a:spcPts val="0"/>
              </a:spcAft>
              <a:buSzPts val="1500"/>
              <a:buChar char="▸"/>
            </a:pPr>
            <a:r>
              <a:rPr lang="en" sz="1500"/>
              <a:t>Regex</a:t>
            </a:r>
            <a:endParaRPr sz="1500"/>
          </a:p>
          <a:p>
            <a:pPr indent="-323850" lvl="1" marL="914400" rtl="0" algn="l">
              <a:spcBef>
                <a:spcPts val="0"/>
              </a:spcBef>
              <a:spcAft>
                <a:spcPts val="0"/>
              </a:spcAft>
              <a:buSzPts val="1500"/>
              <a:buChar char="▹"/>
            </a:pPr>
            <a:r>
              <a:rPr lang="en" sz="1500"/>
              <a:t>Regex is used when a new username is taken to ensure only valid usernames are accepted.</a:t>
            </a:r>
            <a:endParaRPr sz="1500"/>
          </a:p>
        </p:txBody>
      </p:sp>
      <p:sp>
        <p:nvSpPr>
          <p:cNvPr id="505" name="Google Shape;505;p16"/>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506" name="Google Shape;506;p16"/>
          <p:cNvGrpSpPr/>
          <p:nvPr/>
        </p:nvGrpSpPr>
        <p:grpSpPr>
          <a:xfrm>
            <a:off x="5924101" y="898920"/>
            <a:ext cx="3150758" cy="3650455"/>
            <a:chOff x="2152750" y="190500"/>
            <a:chExt cx="4293756" cy="4762499"/>
          </a:xfrm>
        </p:grpSpPr>
        <p:sp>
          <p:nvSpPr>
            <p:cNvPr id="507" name="Google Shape;507;p16"/>
            <p:cNvSpPr/>
            <p:nvPr/>
          </p:nvSpPr>
          <p:spPr>
            <a:xfrm>
              <a:off x="2152750" y="2957607"/>
              <a:ext cx="756691" cy="437959"/>
            </a:xfrm>
            <a:custGeom>
              <a:rect b="b" l="l" r="r" t="t"/>
              <a:pathLst>
                <a:path extrusionOk="0" h="437959" w="756691">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8" name="Google Shape;508;p16"/>
            <p:cNvSpPr/>
            <p:nvPr/>
          </p:nvSpPr>
          <p:spPr>
            <a:xfrm>
              <a:off x="2318956" y="3109336"/>
              <a:ext cx="225716" cy="175248"/>
            </a:xfrm>
            <a:custGeom>
              <a:rect b="b" l="l" r="r" t="t"/>
              <a:pathLst>
                <a:path extrusionOk="0" h="175248" w="225716">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9" name="Google Shape;509;p16"/>
            <p:cNvSpPr/>
            <p:nvPr/>
          </p:nvSpPr>
          <p:spPr>
            <a:xfrm>
              <a:off x="2319304" y="3166967"/>
              <a:ext cx="224715" cy="117585"/>
            </a:xfrm>
            <a:custGeom>
              <a:rect b="b" l="l" r="r" t="t"/>
              <a:pathLst>
                <a:path extrusionOk="0" h="117585" w="224715">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0" name="Google Shape;510;p16"/>
            <p:cNvSpPr/>
            <p:nvPr/>
          </p:nvSpPr>
          <p:spPr>
            <a:xfrm>
              <a:off x="2550431" y="3021675"/>
              <a:ext cx="225586" cy="168802"/>
            </a:xfrm>
            <a:custGeom>
              <a:rect b="b" l="l" r="r" t="t"/>
              <a:pathLst>
                <a:path extrusionOk="0" h="168802" w="225586">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1" name="Google Shape;511;p16"/>
            <p:cNvSpPr/>
            <p:nvPr/>
          </p:nvSpPr>
          <p:spPr>
            <a:xfrm>
              <a:off x="2551534" y="3076575"/>
              <a:ext cx="224758" cy="117584"/>
            </a:xfrm>
            <a:custGeom>
              <a:rect b="b" l="l" r="r" t="t"/>
              <a:pathLst>
                <a:path extrusionOk="0" h="117584" w="224758">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2" name="Google Shape;512;p16"/>
            <p:cNvSpPr/>
            <p:nvPr/>
          </p:nvSpPr>
          <p:spPr>
            <a:xfrm>
              <a:off x="2330724" y="2010537"/>
              <a:ext cx="387976" cy="1115665"/>
            </a:xfrm>
            <a:custGeom>
              <a:rect b="b" l="l" r="r" t="t"/>
              <a:pathLst>
                <a:path extrusionOk="0" h="1115665" w="387976">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3" name="Google Shape;513;p16"/>
            <p:cNvSpPr/>
            <p:nvPr/>
          </p:nvSpPr>
          <p:spPr>
            <a:xfrm>
              <a:off x="2382705" y="1314450"/>
              <a:ext cx="248692" cy="242377"/>
            </a:xfrm>
            <a:custGeom>
              <a:rect b="b" l="l" r="r" t="t"/>
              <a:pathLst>
                <a:path extrusionOk="0" h="242377" w="248692">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4" name="Google Shape;514;p16"/>
            <p:cNvSpPr/>
            <p:nvPr/>
          </p:nvSpPr>
          <p:spPr>
            <a:xfrm>
              <a:off x="2671394" y="1371981"/>
              <a:ext cx="353519" cy="695039"/>
            </a:xfrm>
            <a:custGeom>
              <a:rect b="b" l="l" r="r" t="t"/>
              <a:pathLst>
                <a:path extrusionOk="0" h="695039" w="353519">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5" name="Google Shape;515;p16"/>
            <p:cNvSpPr/>
            <p:nvPr/>
          </p:nvSpPr>
          <p:spPr>
            <a:xfrm>
              <a:off x="2315965" y="1348763"/>
              <a:ext cx="403432" cy="814679"/>
            </a:xfrm>
            <a:custGeom>
              <a:rect b="b" l="l" r="r" t="t"/>
              <a:pathLst>
                <a:path extrusionOk="0" h="814679" w="403432">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6" name="Google Shape;516;p16"/>
            <p:cNvSpPr/>
            <p:nvPr/>
          </p:nvSpPr>
          <p:spPr>
            <a:xfrm>
              <a:off x="2373403" y="1062776"/>
              <a:ext cx="268166" cy="327122"/>
            </a:xfrm>
            <a:custGeom>
              <a:rect b="b" l="l" r="r" t="t"/>
              <a:pathLst>
                <a:path extrusionOk="0" h="327122" w="268166">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7" name="Google Shape;517;p16"/>
            <p:cNvSpPr/>
            <p:nvPr/>
          </p:nvSpPr>
          <p:spPr>
            <a:xfrm>
              <a:off x="2348404" y="1033740"/>
              <a:ext cx="282986" cy="280709"/>
            </a:xfrm>
            <a:custGeom>
              <a:rect b="b" l="l" r="r" t="t"/>
              <a:pathLst>
                <a:path extrusionOk="0" h="280709" w="282986">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8" name="Google Shape;518;p16"/>
            <p:cNvSpPr/>
            <p:nvPr/>
          </p:nvSpPr>
          <p:spPr>
            <a:xfrm>
              <a:off x="2295460" y="1509426"/>
              <a:ext cx="362138" cy="623316"/>
            </a:xfrm>
            <a:custGeom>
              <a:rect b="b" l="l" r="r" t="t"/>
              <a:pathLst>
                <a:path extrusionOk="0" h="623316" w="362138">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9" name="Google Shape;519;p16"/>
            <p:cNvSpPr/>
            <p:nvPr/>
          </p:nvSpPr>
          <p:spPr>
            <a:xfrm>
              <a:off x="2681160" y="1699641"/>
              <a:ext cx="419212" cy="565118"/>
            </a:xfrm>
            <a:custGeom>
              <a:rect b="b" l="l" r="r" t="t"/>
              <a:pathLst>
                <a:path extrusionOk="0" h="565118" w="419212">
                  <a:moveTo>
                    <a:pt x="419212" y="0"/>
                  </a:moveTo>
                  <a:lnTo>
                    <a:pt x="287965" y="449771"/>
                  </a:lnTo>
                  <a:lnTo>
                    <a:pt x="0" y="565118"/>
                  </a:lnTo>
                  <a:lnTo>
                    <a:pt x="105017" y="126968"/>
                  </a:lnTo>
                  <a:lnTo>
                    <a:pt x="419212"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0" name="Google Shape;520;p16"/>
            <p:cNvSpPr/>
            <p:nvPr/>
          </p:nvSpPr>
          <p:spPr>
            <a:xfrm>
              <a:off x="2608827" y="2053875"/>
              <a:ext cx="212446" cy="104783"/>
            </a:xfrm>
            <a:custGeom>
              <a:rect b="b" l="l" r="r" t="t"/>
              <a:pathLst>
                <a:path extrusionOk="0" h="104783" w="212446">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1" name="Google Shape;521;p16"/>
            <p:cNvSpPr/>
            <p:nvPr/>
          </p:nvSpPr>
          <p:spPr>
            <a:xfrm>
              <a:off x="2916099" y="1987646"/>
              <a:ext cx="131568" cy="109091"/>
            </a:xfrm>
            <a:custGeom>
              <a:rect b="b" l="l" r="r" t="t"/>
              <a:pathLst>
                <a:path extrusionOk="0" h="109091" w="131568">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2" name="Google Shape;522;p16"/>
            <p:cNvSpPr/>
            <p:nvPr/>
          </p:nvSpPr>
          <p:spPr>
            <a:xfrm>
              <a:off x="2631550" y="1349025"/>
              <a:ext cx="130391" cy="190023"/>
            </a:xfrm>
            <a:custGeom>
              <a:rect b="b" l="l" r="r" t="t"/>
              <a:pathLst>
                <a:path extrusionOk="0" h="190023" w="130391">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3" name="Google Shape;523;p16"/>
            <p:cNvSpPr/>
            <p:nvPr/>
          </p:nvSpPr>
          <p:spPr>
            <a:xfrm>
              <a:off x="2269458" y="1478036"/>
              <a:ext cx="157611" cy="236452"/>
            </a:xfrm>
            <a:custGeom>
              <a:rect b="b" l="l" r="r" t="t"/>
              <a:pathLst>
                <a:path extrusionOk="0" h="236452" w="157611">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4" name="Google Shape;524;p16"/>
            <p:cNvSpPr/>
            <p:nvPr/>
          </p:nvSpPr>
          <p:spPr>
            <a:xfrm>
              <a:off x="3098756" y="3983831"/>
              <a:ext cx="98079" cy="56769"/>
            </a:xfrm>
            <a:custGeom>
              <a:rect b="b" l="l" r="r" t="t"/>
              <a:pathLst>
                <a:path extrusionOk="0" h="56769" w="98079">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5" name="Google Shape;525;p16"/>
            <p:cNvSpPr/>
            <p:nvPr/>
          </p:nvSpPr>
          <p:spPr>
            <a:xfrm>
              <a:off x="4017202" y="4508754"/>
              <a:ext cx="98079" cy="56769"/>
            </a:xfrm>
            <a:custGeom>
              <a:rect b="b" l="l" r="r" t="t"/>
              <a:pathLst>
                <a:path extrusionOk="0" h="56769" w="98079">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6" name="Google Shape;526;p16"/>
            <p:cNvSpPr/>
            <p:nvPr/>
          </p:nvSpPr>
          <p:spPr>
            <a:xfrm>
              <a:off x="5609182" y="3535680"/>
              <a:ext cx="98079" cy="56769"/>
            </a:xfrm>
            <a:custGeom>
              <a:rect b="b" l="l" r="r" t="t"/>
              <a:pathLst>
                <a:path extrusionOk="0" h="56769" w="98079">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7" name="Google Shape;527;p16"/>
            <p:cNvSpPr/>
            <p:nvPr/>
          </p:nvSpPr>
          <p:spPr>
            <a:xfrm>
              <a:off x="3115863" y="3050952"/>
              <a:ext cx="67191" cy="975240"/>
            </a:xfrm>
            <a:custGeom>
              <a:rect b="b" l="l" r="r" t="t"/>
              <a:pathLst>
                <a:path extrusionOk="0" h="975240" w="67191">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8" name="Google Shape;528;p16"/>
            <p:cNvSpPr/>
            <p:nvPr/>
          </p:nvSpPr>
          <p:spPr>
            <a:xfrm>
              <a:off x="4036495" y="3422808"/>
              <a:ext cx="59588" cy="1128783"/>
            </a:xfrm>
            <a:custGeom>
              <a:rect b="b" l="l" r="r" t="t"/>
              <a:pathLst>
                <a:path extrusionOk="0" h="1128783" w="59588">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9" name="Google Shape;529;p16"/>
            <p:cNvSpPr/>
            <p:nvPr/>
          </p:nvSpPr>
          <p:spPr>
            <a:xfrm>
              <a:off x="5628379" y="2652522"/>
              <a:ext cx="59588" cy="923996"/>
            </a:xfrm>
            <a:custGeom>
              <a:rect b="b" l="l" r="r" t="t"/>
              <a:pathLst>
                <a:path extrusionOk="0" h="923996" w="59588">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0" name="Google Shape;530;p16"/>
            <p:cNvSpPr/>
            <p:nvPr/>
          </p:nvSpPr>
          <p:spPr>
            <a:xfrm>
              <a:off x="3056370" y="3054762"/>
              <a:ext cx="1009872" cy="652653"/>
            </a:xfrm>
            <a:custGeom>
              <a:rect b="b" l="l" r="r" t="t"/>
              <a:pathLst>
                <a:path extrusionOk="0" h="652653" w="1009872">
                  <a:moveTo>
                    <a:pt x="1009872" y="652653"/>
                  </a:moveTo>
                  <a:lnTo>
                    <a:pt x="0" y="68294"/>
                  </a:lnTo>
                  <a:lnTo>
                    <a:pt x="0" y="0"/>
                  </a:lnTo>
                  <a:lnTo>
                    <a:pt x="1009872" y="584454"/>
                  </a:lnTo>
                  <a:lnTo>
                    <a:pt x="1009872" y="652653"/>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1" name="Google Shape;531;p16"/>
            <p:cNvSpPr/>
            <p:nvPr/>
          </p:nvSpPr>
          <p:spPr>
            <a:xfrm>
              <a:off x="3056084" y="2071592"/>
              <a:ext cx="2712855" cy="1569720"/>
            </a:xfrm>
            <a:custGeom>
              <a:rect b="b" l="l" r="r" t="t"/>
              <a:pathLst>
                <a:path extrusionOk="0" h="1569720" w="2712855">
                  <a:moveTo>
                    <a:pt x="2712856" y="584359"/>
                  </a:moveTo>
                  <a:lnTo>
                    <a:pt x="1009967" y="1569720"/>
                  </a:lnTo>
                  <a:lnTo>
                    <a:pt x="0" y="985361"/>
                  </a:lnTo>
                  <a:lnTo>
                    <a:pt x="1702889" y="0"/>
                  </a:lnTo>
                  <a:lnTo>
                    <a:pt x="2712856" y="584359"/>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2" name="Google Shape;532;p16"/>
            <p:cNvSpPr/>
            <p:nvPr/>
          </p:nvSpPr>
          <p:spPr>
            <a:xfrm>
              <a:off x="4066242" y="2653855"/>
              <a:ext cx="1702888" cy="1053560"/>
            </a:xfrm>
            <a:custGeom>
              <a:rect b="b" l="l" r="r" t="t"/>
              <a:pathLst>
                <a:path extrusionOk="0" h="1053560" w="1702888">
                  <a:moveTo>
                    <a:pt x="1702888" y="68199"/>
                  </a:moveTo>
                  <a:lnTo>
                    <a:pt x="0" y="1053560"/>
                  </a:lnTo>
                  <a:lnTo>
                    <a:pt x="0" y="985361"/>
                  </a:lnTo>
                  <a:lnTo>
                    <a:pt x="1702888" y="0"/>
                  </a:lnTo>
                  <a:lnTo>
                    <a:pt x="1702888" y="68199"/>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3" name="Google Shape;533;p16"/>
            <p:cNvSpPr/>
            <p:nvPr/>
          </p:nvSpPr>
          <p:spPr>
            <a:xfrm>
              <a:off x="4763535" y="2360390"/>
              <a:ext cx="519572" cy="326898"/>
            </a:xfrm>
            <a:custGeom>
              <a:rect b="b" l="l" r="r" t="t"/>
              <a:pathLst>
                <a:path extrusionOk="0" h="326898" w="519572">
                  <a:moveTo>
                    <a:pt x="519572" y="98965"/>
                  </a:moveTo>
                  <a:lnTo>
                    <a:pt x="248049" y="326898"/>
                  </a:lnTo>
                  <a:lnTo>
                    <a:pt x="0" y="227933"/>
                  </a:lnTo>
                  <a:lnTo>
                    <a:pt x="271523" y="0"/>
                  </a:lnTo>
                  <a:lnTo>
                    <a:pt x="519572" y="98965"/>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4" name="Google Shape;534;p16"/>
            <p:cNvSpPr/>
            <p:nvPr/>
          </p:nvSpPr>
          <p:spPr>
            <a:xfrm>
              <a:off x="4668877" y="2346674"/>
              <a:ext cx="551219" cy="318992"/>
            </a:xfrm>
            <a:custGeom>
              <a:rect b="b" l="l" r="r" t="t"/>
              <a:pathLst>
                <a:path extrusionOk="0" h="318992" w="551219">
                  <a:moveTo>
                    <a:pt x="551220" y="123254"/>
                  </a:moveTo>
                  <a:lnTo>
                    <a:pt x="212980" y="318992"/>
                  </a:lnTo>
                  <a:lnTo>
                    <a:pt x="0" y="195739"/>
                  </a:lnTo>
                  <a:lnTo>
                    <a:pt x="338240" y="0"/>
                  </a:lnTo>
                  <a:lnTo>
                    <a:pt x="551220" y="123254"/>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5" name="Google Shape;535;p16"/>
            <p:cNvSpPr/>
            <p:nvPr/>
          </p:nvSpPr>
          <p:spPr>
            <a:xfrm>
              <a:off x="4743291" y="2531554"/>
              <a:ext cx="161184" cy="93249"/>
            </a:xfrm>
            <a:custGeom>
              <a:rect b="b" l="l" r="r" t="t"/>
              <a:pathLst>
                <a:path extrusionOk="0" h="93249" w="161184">
                  <a:moveTo>
                    <a:pt x="161184" y="81248"/>
                  </a:moveTo>
                  <a:lnTo>
                    <a:pt x="140466" y="93250"/>
                  </a:lnTo>
                  <a:lnTo>
                    <a:pt x="0" y="12001"/>
                  </a:lnTo>
                  <a:lnTo>
                    <a:pt x="20718" y="0"/>
                  </a:lnTo>
                  <a:lnTo>
                    <a:pt x="161184" y="81248"/>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6" name="Google Shape;536;p16"/>
            <p:cNvSpPr/>
            <p:nvPr/>
          </p:nvSpPr>
          <p:spPr>
            <a:xfrm>
              <a:off x="4789955" y="2504598"/>
              <a:ext cx="161089" cy="93249"/>
            </a:xfrm>
            <a:custGeom>
              <a:rect b="b" l="l" r="r" t="t"/>
              <a:pathLst>
                <a:path extrusionOk="0" h="93249" w="161089">
                  <a:moveTo>
                    <a:pt x="161089" y="81248"/>
                  </a:moveTo>
                  <a:lnTo>
                    <a:pt x="140371" y="93250"/>
                  </a:lnTo>
                  <a:lnTo>
                    <a:pt x="0" y="12002"/>
                  </a:lnTo>
                  <a:lnTo>
                    <a:pt x="20718" y="0"/>
                  </a:lnTo>
                  <a:lnTo>
                    <a:pt x="161089" y="81248"/>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7" name="Google Shape;537;p16"/>
            <p:cNvSpPr/>
            <p:nvPr/>
          </p:nvSpPr>
          <p:spPr>
            <a:xfrm>
              <a:off x="4834813" y="2478690"/>
              <a:ext cx="161089" cy="93154"/>
            </a:xfrm>
            <a:custGeom>
              <a:rect b="b" l="l" r="r" t="t"/>
              <a:pathLst>
                <a:path extrusionOk="0" h="93154" w="161089">
                  <a:moveTo>
                    <a:pt x="161089" y="81248"/>
                  </a:moveTo>
                  <a:lnTo>
                    <a:pt x="140371" y="93154"/>
                  </a:lnTo>
                  <a:lnTo>
                    <a:pt x="0" y="12002"/>
                  </a:lnTo>
                  <a:lnTo>
                    <a:pt x="20718" y="0"/>
                  </a:lnTo>
                  <a:lnTo>
                    <a:pt x="161089" y="81248"/>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8" name="Google Shape;538;p16"/>
            <p:cNvSpPr/>
            <p:nvPr/>
          </p:nvSpPr>
          <p:spPr>
            <a:xfrm>
              <a:off x="4998753" y="2451734"/>
              <a:ext cx="102450" cy="59245"/>
            </a:xfrm>
            <a:custGeom>
              <a:rect b="b" l="l" r="r" t="t"/>
              <a:pathLst>
                <a:path extrusionOk="0" h="59245" w="102450">
                  <a:moveTo>
                    <a:pt x="102451" y="47244"/>
                  </a:moveTo>
                  <a:lnTo>
                    <a:pt x="81733" y="59246"/>
                  </a:lnTo>
                  <a:lnTo>
                    <a:pt x="0" y="12002"/>
                  </a:lnTo>
                  <a:lnTo>
                    <a:pt x="20718" y="0"/>
                  </a:lnTo>
                  <a:lnTo>
                    <a:pt x="102451" y="47244"/>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9" name="Google Shape;539;p16"/>
            <p:cNvSpPr/>
            <p:nvPr/>
          </p:nvSpPr>
          <p:spPr>
            <a:xfrm>
              <a:off x="5043611" y="2425731"/>
              <a:ext cx="102450" cy="59245"/>
            </a:xfrm>
            <a:custGeom>
              <a:rect b="b" l="l" r="r" t="t"/>
              <a:pathLst>
                <a:path extrusionOk="0" h="59245" w="102450">
                  <a:moveTo>
                    <a:pt x="102451" y="47339"/>
                  </a:moveTo>
                  <a:lnTo>
                    <a:pt x="81733" y="59246"/>
                  </a:lnTo>
                  <a:lnTo>
                    <a:pt x="0" y="12001"/>
                  </a:lnTo>
                  <a:lnTo>
                    <a:pt x="20718" y="0"/>
                  </a:lnTo>
                  <a:lnTo>
                    <a:pt x="102451" y="47339"/>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0" name="Google Shape;540;p16"/>
            <p:cNvSpPr/>
            <p:nvPr/>
          </p:nvSpPr>
          <p:spPr>
            <a:xfrm>
              <a:off x="4912649" y="2469832"/>
              <a:ext cx="307447" cy="180974"/>
            </a:xfrm>
            <a:custGeom>
              <a:rect b="b" l="l" r="r" t="t"/>
              <a:pathLst>
                <a:path extrusionOk="0" h="180974" w="307447">
                  <a:moveTo>
                    <a:pt x="7508" y="180975"/>
                  </a:moveTo>
                  <a:cubicBezTo>
                    <a:pt x="13115" y="178594"/>
                    <a:pt x="307448" y="0"/>
                    <a:pt x="307448" y="0"/>
                  </a:cubicBezTo>
                  <a:lnTo>
                    <a:pt x="0" y="178117"/>
                  </a:lnTo>
                  <a:close/>
                </a:path>
              </a:pathLst>
            </a:custGeom>
            <a:solidFill>
              <a:srgbClr val="D6D6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1" name="Google Shape;541;p16"/>
            <p:cNvSpPr/>
            <p:nvPr/>
          </p:nvSpPr>
          <p:spPr>
            <a:xfrm>
              <a:off x="4894497" y="2841212"/>
              <a:ext cx="147498" cy="85344"/>
            </a:xfrm>
            <a:custGeom>
              <a:rect b="b" l="l" r="r" t="t"/>
              <a:pathLst>
                <a:path extrusionOk="0" h="85344" w="147498">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2" name="Google Shape;542;p16"/>
            <p:cNvSpPr/>
            <p:nvPr/>
          </p:nvSpPr>
          <p:spPr>
            <a:xfrm>
              <a:off x="4901418" y="2763964"/>
              <a:ext cx="147800" cy="156591"/>
            </a:xfrm>
            <a:custGeom>
              <a:rect b="b" l="l" r="r" t="t"/>
              <a:pathLst>
                <a:path extrusionOk="0" h="156591" w="14780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3" name="Google Shape;543;p16"/>
            <p:cNvSpPr/>
            <p:nvPr/>
          </p:nvSpPr>
          <p:spPr>
            <a:xfrm>
              <a:off x="4901720" y="2721292"/>
              <a:ext cx="147498" cy="85344"/>
            </a:xfrm>
            <a:custGeom>
              <a:rect b="b" l="l" r="r" t="t"/>
              <a:pathLst>
                <a:path extrusionOk="0" h="85344" w="147498">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4" name="Google Shape;544;p16"/>
            <p:cNvSpPr/>
            <p:nvPr/>
          </p:nvSpPr>
          <p:spPr>
            <a:xfrm>
              <a:off x="4913314" y="2732891"/>
              <a:ext cx="124214" cy="61955"/>
            </a:xfrm>
            <a:custGeom>
              <a:rect b="b" l="l" r="r" t="t"/>
              <a:pathLst>
                <a:path extrusionOk="0" h="61955" w="124214">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5" name="Google Shape;545;p16"/>
            <p:cNvSpPr/>
            <p:nvPr/>
          </p:nvSpPr>
          <p:spPr>
            <a:xfrm>
              <a:off x="4922818" y="2733153"/>
              <a:ext cx="114710" cy="61622"/>
            </a:xfrm>
            <a:custGeom>
              <a:rect b="b" l="l" r="r" t="t"/>
              <a:pathLst>
                <a:path extrusionOk="0" h="61622" w="11471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6" name="Google Shape;546;p16"/>
            <p:cNvSpPr/>
            <p:nvPr/>
          </p:nvSpPr>
          <p:spPr>
            <a:xfrm>
              <a:off x="5015195" y="2807589"/>
              <a:ext cx="42215" cy="98678"/>
            </a:xfrm>
            <a:custGeom>
              <a:rect b="b" l="l" r="r" t="t"/>
              <a:pathLst>
                <a:path extrusionOk="0" h="98678" w="42215">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7" name="Google Shape;547;p16"/>
            <p:cNvSpPr/>
            <p:nvPr/>
          </p:nvSpPr>
          <p:spPr>
            <a:xfrm>
              <a:off x="5015195" y="2812256"/>
              <a:ext cx="34783" cy="94465"/>
            </a:xfrm>
            <a:custGeom>
              <a:rect b="b" l="l" r="r" t="t"/>
              <a:pathLst>
                <a:path extrusionOk="0" h="94465" w="34783">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8" name="Google Shape;548;p16"/>
            <p:cNvSpPr/>
            <p:nvPr/>
          </p:nvSpPr>
          <p:spPr>
            <a:xfrm>
              <a:off x="3439562" y="2994755"/>
              <a:ext cx="147498" cy="85344"/>
            </a:xfrm>
            <a:custGeom>
              <a:rect b="b" l="l" r="r" t="t"/>
              <a:pathLst>
                <a:path extrusionOk="0" h="85344" w="147498">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9" name="Google Shape;549;p16"/>
            <p:cNvSpPr/>
            <p:nvPr/>
          </p:nvSpPr>
          <p:spPr>
            <a:xfrm>
              <a:off x="3446488" y="2917507"/>
              <a:ext cx="147795" cy="156591"/>
            </a:xfrm>
            <a:custGeom>
              <a:rect b="b" l="l" r="r" t="t"/>
              <a:pathLst>
                <a:path extrusionOk="0" h="156591" w="147795">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0" name="Google Shape;550;p16"/>
            <p:cNvSpPr/>
            <p:nvPr/>
          </p:nvSpPr>
          <p:spPr>
            <a:xfrm>
              <a:off x="3446785" y="2874835"/>
              <a:ext cx="147498" cy="85344"/>
            </a:xfrm>
            <a:custGeom>
              <a:rect b="b" l="l" r="r" t="t"/>
              <a:pathLst>
                <a:path extrusionOk="0" h="85344" w="147498">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1" name="Google Shape;551;p16"/>
            <p:cNvSpPr/>
            <p:nvPr/>
          </p:nvSpPr>
          <p:spPr>
            <a:xfrm>
              <a:off x="3458475" y="2886430"/>
              <a:ext cx="124119" cy="61959"/>
            </a:xfrm>
            <a:custGeom>
              <a:rect b="b" l="l" r="r" t="t"/>
              <a:pathLst>
                <a:path extrusionOk="0" h="61959" w="124119">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2" name="Google Shape;552;p16"/>
            <p:cNvSpPr/>
            <p:nvPr/>
          </p:nvSpPr>
          <p:spPr>
            <a:xfrm>
              <a:off x="3467883" y="2886601"/>
              <a:ext cx="114710" cy="61717"/>
            </a:xfrm>
            <a:custGeom>
              <a:rect b="b" l="l" r="r" t="t"/>
              <a:pathLst>
                <a:path extrusionOk="0" h="61717" w="11471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3" name="Google Shape;553;p16"/>
            <p:cNvSpPr/>
            <p:nvPr/>
          </p:nvSpPr>
          <p:spPr>
            <a:xfrm>
              <a:off x="3559880" y="2961132"/>
              <a:ext cx="42223" cy="98678"/>
            </a:xfrm>
            <a:custGeom>
              <a:rect b="b" l="l" r="r" t="t"/>
              <a:pathLst>
                <a:path extrusionOk="0" h="98678" w="42223">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4" name="Google Shape;554;p16"/>
            <p:cNvSpPr/>
            <p:nvPr/>
          </p:nvSpPr>
          <p:spPr>
            <a:xfrm>
              <a:off x="3560165" y="2965989"/>
              <a:ext cx="34688" cy="94398"/>
            </a:xfrm>
            <a:custGeom>
              <a:rect b="b" l="l" r="r" t="t"/>
              <a:pathLst>
                <a:path extrusionOk="0" h="94398" w="34688">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5" name="Google Shape;555;p16"/>
            <p:cNvSpPr/>
            <p:nvPr/>
          </p:nvSpPr>
          <p:spPr>
            <a:xfrm>
              <a:off x="5618400" y="4515040"/>
              <a:ext cx="756691" cy="437959"/>
            </a:xfrm>
            <a:custGeom>
              <a:rect b="b" l="l" r="r" t="t"/>
              <a:pathLst>
                <a:path extrusionOk="0" h="437959" w="756691">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6" name="Google Shape;556;p16"/>
            <p:cNvSpPr/>
            <p:nvPr/>
          </p:nvSpPr>
          <p:spPr>
            <a:xfrm>
              <a:off x="6158405" y="3069812"/>
              <a:ext cx="186021" cy="406050"/>
            </a:xfrm>
            <a:custGeom>
              <a:rect b="b" l="l" r="r" t="t"/>
              <a:pathLst>
                <a:path extrusionOk="0" h="406050" w="186021">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7" name="Google Shape;557;p16"/>
            <p:cNvSpPr/>
            <p:nvPr/>
          </p:nvSpPr>
          <p:spPr>
            <a:xfrm>
              <a:off x="6184541" y="2902850"/>
              <a:ext cx="133813" cy="257894"/>
            </a:xfrm>
            <a:custGeom>
              <a:rect b="b" l="l" r="r" t="t"/>
              <a:pathLst>
                <a:path extrusionOk="0" h="257894" w="133813">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8" name="Google Shape;558;p16"/>
            <p:cNvSpPr/>
            <p:nvPr/>
          </p:nvSpPr>
          <p:spPr>
            <a:xfrm>
              <a:off x="5735029" y="4688404"/>
              <a:ext cx="288490" cy="162715"/>
            </a:xfrm>
            <a:custGeom>
              <a:rect b="b" l="l" r="r" t="t"/>
              <a:pathLst>
                <a:path extrusionOk="0" h="162715" w="28849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9" name="Google Shape;559;p16"/>
            <p:cNvSpPr/>
            <p:nvPr/>
          </p:nvSpPr>
          <p:spPr>
            <a:xfrm>
              <a:off x="5735111" y="4715446"/>
              <a:ext cx="283683" cy="135768"/>
            </a:xfrm>
            <a:custGeom>
              <a:rect b="b" l="l" r="r" t="t"/>
              <a:pathLst>
                <a:path extrusionOk="0" h="135768" w="283683">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0" name="Google Shape;560;p16"/>
            <p:cNvSpPr/>
            <p:nvPr/>
          </p:nvSpPr>
          <p:spPr>
            <a:xfrm>
              <a:off x="5946488" y="4593442"/>
              <a:ext cx="288134" cy="162731"/>
            </a:xfrm>
            <a:custGeom>
              <a:rect b="b" l="l" r="r" t="t"/>
              <a:pathLst>
                <a:path extrusionOk="0" h="162731" w="288134">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1" name="Google Shape;561;p16"/>
            <p:cNvSpPr/>
            <p:nvPr/>
          </p:nvSpPr>
          <p:spPr>
            <a:xfrm>
              <a:off x="5946095" y="4620482"/>
              <a:ext cx="283683" cy="135691"/>
            </a:xfrm>
            <a:custGeom>
              <a:rect b="b" l="l" r="r" t="t"/>
              <a:pathLst>
                <a:path extrusionOk="0" h="135691" w="283683">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2" name="Google Shape;562;p16"/>
            <p:cNvSpPr/>
            <p:nvPr/>
          </p:nvSpPr>
          <p:spPr>
            <a:xfrm>
              <a:off x="5812467" y="3540156"/>
              <a:ext cx="422006" cy="1193603"/>
            </a:xfrm>
            <a:custGeom>
              <a:rect b="b" l="l" r="r" t="t"/>
              <a:pathLst>
                <a:path extrusionOk="0" h="1193603" w="422006">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3" name="Google Shape;563;p16"/>
            <p:cNvSpPr/>
            <p:nvPr/>
          </p:nvSpPr>
          <p:spPr>
            <a:xfrm>
              <a:off x="5874419" y="2560474"/>
              <a:ext cx="305952" cy="491697"/>
            </a:xfrm>
            <a:custGeom>
              <a:rect b="b" l="l" r="r" t="t"/>
              <a:pathLst>
                <a:path extrusionOk="0" h="491697" w="305952">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4" name="Google Shape;564;p16"/>
            <p:cNvSpPr/>
            <p:nvPr/>
          </p:nvSpPr>
          <p:spPr>
            <a:xfrm>
              <a:off x="5809360" y="2908700"/>
              <a:ext cx="471048" cy="781597"/>
            </a:xfrm>
            <a:custGeom>
              <a:rect b="b" l="l" r="r" t="t"/>
              <a:pathLst>
                <a:path extrusionOk="0" h="781597" w="471048">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5" name="Google Shape;565;p16"/>
            <p:cNvSpPr/>
            <p:nvPr/>
          </p:nvSpPr>
          <p:spPr>
            <a:xfrm>
              <a:off x="5348856" y="3006224"/>
              <a:ext cx="597933" cy="466333"/>
            </a:xfrm>
            <a:custGeom>
              <a:rect b="b" l="l" r="r" t="t"/>
              <a:pathLst>
                <a:path extrusionOk="0" h="466333" w="597933">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6" name="Google Shape;566;p16"/>
            <p:cNvSpPr/>
            <p:nvPr/>
          </p:nvSpPr>
          <p:spPr>
            <a:xfrm>
              <a:off x="5786047" y="2996305"/>
              <a:ext cx="182011" cy="266828"/>
            </a:xfrm>
            <a:custGeom>
              <a:rect b="b" l="l" r="r" t="t"/>
              <a:pathLst>
                <a:path extrusionOk="0" h="266828" w="182011">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7" name="Google Shape;567;p16"/>
            <p:cNvSpPr/>
            <p:nvPr/>
          </p:nvSpPr>
          <p:spPr>
            <a:xfrm>
              <a:off x="5873666" y="2538911"/>
              <a:ext cx="296973" cy="328330"/>
            </a:xfrm>
            <a:custGeom>
              <a:rect b="b" l="l" r="r" t="t"/>
              <a:pathLst>
                <a:path extrusionOk="0" h="328330" w="296973">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8" name="Google Shape;568;p16"/>
            <p:cNvSpPr/>
            <p:nvPr/>
          </p:nvSpPr>
          <p:spPr>
            <a:xfrm>
              <a:off x="4255557" y="1955958"/>
              <a:ext cx="334153" cy="334898"/>
            </a:xfrm>
            <a:custGeom>
              <a:rect b="b" l="l" r="r" t="t"/>
              <a:pathLst>
                <a:path extrusionOk="0" h="334898" w="334153">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9" name="Google Shape;569;p16"/>
            <p:cNvSpPr/>
            <p:nvPr/>
          </p:nvSpPr>
          <p:spPr>
            <a:xfrm>
              <a:off x="4197204" y="1948719"/>
              <a:ext cx="450859" cy="225075"/>
            </a:xfrm>
            <a:custGeom>
              <a:rect b="b" l="l" r="r" t="t"/>
              <a:pathLst>
                <a:path extrusionOk="0" h="225075" w="450859">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0" name="Google Shape;570;p16"/>
            <p:cNvSpPr/>
            <p:nvPr/>
          </p:nvSpPr>
          <p:spPr>
            <a:xfrm>
              <a:off x="4129822" y="1856041"/>
              <a:ext cx="585718" cy="291750"/>
            </a:xfrm>
            <a:custGeom>
              <a:rect b="b" l="l" r="r" t="t"/>
              <a:pathLst>
                <a:path extrusionOk="0" h="291750" w="585718">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1" name="Google Shape;571;p16"/>
            <p:cNvSpPr/>
            <p:nvPr/>
          </p:nvSpPr>
          <p:spPr>
            <a:xfrm>
              <a:off x="4129822" y="1818703"/>
              <a:ext cx="585718" cy="291750"/>
            </a:xfrm>
            <a:custGeom>
              <a:rect b="b" l="l" r="r" t="t"/>
              <a:pathLst>
                <a:path extrusionOk="0" h="291750" w="585718">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2" name="Google Shape;572;p16"/>
            <p:cNvSpPr/>
            <p:nvPr/>
          </p:nvSpPr>
          <p:spPr>
            <a:xfrm>
              <a:off x="4066052" y="1720024"/>
              <a:ext cx="713163" cy="355663"/>
            </a:xfrm>
            <a:custGeom>
              <a:rect b="b" l="l" r="r" t="t"/>
              <a:pathLst>
                <a:path extrusionOk="0" h="355663" w="713163">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3" name="Google Shape;573;p16"/>
            <p:cNvSpPr/>
            <p:nvPr/>
          </p:nvSpPr>
          <p:spPr>
            <a:xfrm>
              <a:off x="4066052" y="1674590"/>
              <a:ext cx="713163" cy="355568"/>
            </a:xfrm>
            <a:custGeom>
              <a:rect b="b" l="l" r="r" t="t"/>
              <a:pathLst>
                <a:path extrusionOk="0" h="355568" w="713163">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4" name="Google Shape;574;p16"/>
            <p:cNvSpPr/>
            <p:nvPr/>
          </p:nvSpPr>
          <p:spPr>
            <a:xfrm>
              <a:off x="4013211" y="1574958"/>
              <a:ext cx="818751" cy="408241"/>
            </a:xfrm>
            <a:custGeom>
              <a:rect b="b" l="l" r="r" t="t"/>
              <a:pathLst>
                <a:path extrusionOk="0" h="408241" w="818751">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5" name="Google Shape;575;p16"/>
            <p:cNvSpPr/>
            <p:nvPr/>
          </p:nvSpPr>
          <p:spPr>
            <a:xfrm>
              <a:off x="4013211" y="1522666"/>
              <a:ext cx="818751" cy="408336"/>
            </a:xfrm>
            <a:custGeom>
              <a:rect b="b" l="l" r="r" t="t"/>
              <a:pathLst>
                <a:path extrusionOk="0" h="408336" w="818751">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6" name="Google Shape;576;p16"/>
            <p:cNvSpPr/>
            <p:nvPr/>
          </p:nvSpPr>
          <p:spPr>
            <a:xfrm>
              <a:off x="3962270" y="1359312"/>
              <a:ext cx="920726" cy="532828"/>
            </a:xfrm>
            <a:custGeom>
              <a:rect b="b" l="l" r="r" t="t"/>
              <a:pathLst>
                <a:path extrusionOk="0" h="532828" w="920726">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7" name="Google Shape;577;p16"/>
            <p:cNvSpPr/>
            <p:nvPr/>
          </p:nvSpPr>
          <p:spPr>
            <a:xfrm>
              <a:off x="4264396" y="969264"/>
              <a:ext cx="40771" cy="635222"/>
            </a:xfrm>
            <a:custGeom>
              <a:rect b="b" l="l" r="r" t="t"/>
              <a:pathLst>
                <a:path extrusionOk="0" h="635222" w="40771">
                  <a:moveTo>
                    <a:pt x="0" y="0"/>
                  </a:moveTo>
                  <a:lnTo>
                    <a:pt x="40771" y="0"/>
                  </a:lnTo>
                  <a:lnTo>
                    <a:pt x="40771" y="635222"/>
                  </a:lnTo>
                  <a:lnTo>
                    <a:pt x="0" y="635222"/>
                  </a:lnTo>
                  <a:close/>
                </a:path>
              </a:pathLst>
            </a:custGeom>
            <a:solidFill>
              <a:srgbClr val="D8AA4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8" name="Google Shape;578;p16"/>
            <p:cNvSpPr/>
            <p:nvPr/>
          </p:nvSpPr>
          <p:spPr>
            <a:xfrm>
              <a:off x="4543522" y="969264"/>
              <a:ext cx="40771" cy="635222"/>
            </a:xfrm>
            <a:custGeom>
              <a:rect b="b" l="l" r="r" t="t"/>
              <a:pathLst>
                <a:path extrusionOk="0" h="635222" w="40771">
                  <a:moveTo>
                    <a:pt x="0" y="0"/>
                  </a:moveTo>
                  <a:lnTo>
                    <a:pt x="40771" y="0"/>
                  </a:lnTo>
                  <a:lnTo>
                    <a:pt x="40771" y="635222"/>
                  </a:lnTo>
                  <a:lnTo>
                    <a:pt x="0" y="635222"/>
                  </a:lnTo>
                  <a:close/>
                </a:path>
              </a:pathLst>
            </a:custGeom>
            <a:solidFill>
              <a:srgbClr val="D8AA4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9" name="Google Shape;579;p16"/>
            <p:cNvSpPr/>
            <p:nvPr/>
          </p:nvSpPr>
          <p:spPr>
            <a:xfrm>
              <a:off x="4264396" y="901827"/>
              <a:ext cx="319897" cy="108775"/>
            </a:xfrm>
            <a:custGeom>
              <a:rect b="b" l="l" r="r" t="t"/>
              <a:pathLst>
                <a:path extrusionOk="0" h="108775" w="319897">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0" name="Google Shape;580;p16"/>
            <p:cNvSpPr/>
            <p:nvPr/>
          </p:nvSpPr>
          <p:spPr>
            <a:xfrm>
              <a:off x="3749667" y="190500"/>
              <a:ext cx="1343462" cy="1451800"/>
            </a:xfrm>
            <a:custGeom>
              <a:rect b="b" l="l" r="r" t="t"/>
              <a:pathLst>
                <a:path extrusionOk="0" h="1451800" w="1343462">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81" name="Google Shape;581;p16"/>
            <p:cNvGrpSpPr/>
            <p:nvPr/>
          </p:nvGrpSpPr>
          <p:grpSpPr>
            <a:xfrm>
              <a:off x="3923682" y="3244965"/>
              <a:ext cx="195764" cy="131404"/>
              <a:chOff x="5733332" y="4102215"/>
              <a:chExt cx="195764" cy="131404"/>
            </a:xfrm>
          </p:grpSpPr>
          <p:sp>
            <p:nvSpPr>
              <p:cNvPr id="582" name="Google Shape;582;p16"/>
              <p:cNvSpPr/>
              <p:nvPr/>
            </p:nvSpPr>
            <p:spPr>
              <a:xfrm>
                <a:off x="5734887" y="4131087"/>
                <a:ext cx="177232" cy="100744"/>
              </a:xfrm>
              <a:custGeom>
                <a:rect b="b" l="l" r="r" t="t"/>
                <a:pathLst>
                  <a:path extrusionOk="0" h="100744" w="177232">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3" name="Google Shape;583;p16"/>
              <p:cNvSpPr/>
              <p:nvPr/>
            </p:nvSpPr>
            <p:spPr>
              <a:xfrm>
                <a:off x="5750846" y="4118425"/>
                <a:ext cx="155883" cy="109857"/>
              </a:xfrm>
              <a:custGeom>
                <a:rect b="b" l="l" r="r" t="t"/>
                <a:pathLst>
                  <a:path extrusionOk="0" h="109857" w="155883">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4" name="Google Shape;584;p16"/>
              <p:cNvSpPr/>
              <p:nvPr/>
            </p:nvSpPr>
            <p:spPr>
              <a:xfrm>
                <a:off x="5733332" y="4130673"/>
                <a:ext cx="192169" cy="73375"/>
              </a:xfrm>
              <a:custGeom>
                <a:rect b="b" l="l" r="r" t="t"/>
                <a:pathLst>
                  <a:path extrusionOk="0" h="73375" w="192169">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5" name="Google Shape;585;p16"/>
              <p:cNvSpPr/>
              <p:nvPr/>
            </p:nvSpPr>
            <p:spPr>
              <a:xfrm>
                <a:off x="5757380" y="4106036"/>
                <a:ext cx="156130" cy="127583"/>
              </a:xfrm>
              <a:custGeom>
                <a:rect b="b" l="l" r="r" t="t"/>
                <a:pathLst>
                  <a:path extrusionOk="0" h="127583" w="15613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6" name="Google Shape;586;p16"/>
              <p:cNvSpPr/>
              <p:nvPr/>
            </p:nvSpPr>
            <p:spPr>
              <a:xfrm>
                <a:off x="5834686" y="4162247"/>
                <a:ext cx="73778" cy="62054"/>
              </a:xfrm>
              <a:custGeom>
                <a:rect b="b" l="l" r="r" t="t"/>
                <a:pathLst>
                  <a:path extrusionOk="0" h="62054" w="73778">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7" name="Google Shape;587;p16"/>
              <p:cNvSpPr/>
              <p:nvPr/>
            </p:nvSpPr>
            <p:spPr>
              <a:xfrm>
                <a:off x="5745586" y="4102215"/>
                <a:ext cx="183510" cy="128783"/>
              </a:xfrm>
              <a:custGeom>
                <a:rect b="b" l="l" r="r" t="t"/>
                <a:pathLst>
                  <a:path extrusionOk="0" h="128783" w="18351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8" name="Google Shape;588;p16"/>
              <p:cNvSpPr/>
              <p:nvPr/>
            </p:nvSpPr>
            <p:spPr>
              <a:xfrm>
                <a:off x="5752081" y="4128325"/>
                <a:ext cx="64221" cy="49275"/>
              </a:xfrm>
              <a:custGeom>
                <a:rect b="b" l="l" r="r" t="t"/>
                <a:pathLst>
                  <a:path extrusionOk="0" h="49275" w="64221">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9" name="Google Shape;589;p16"/>
              <p:cNvSpPr/>
              <p:nvPr/>
            </p:nvSpPr>
            <p:spPr>
              <a:xfrm>
                <a:off x="5833480" y="4174426"/>
                <a:ext cx="68642" cy="51616"/>
              </a:xfrm>
              <a:custGeom>
                <a:rect b="b" l="l" r="r" t="t"/>
                <a:pathLst>
                  <a:path extrusionOk="0" h="51616" w="68642">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0" name="Google Shape;590;p16"/>
              <p:cNvSpPr/>
              <p:nvPr/>
            </p:nvSpPr>
            <p:spPr>
              <a:xfrm>
                <a:off x="5752373" y="4115091"/>
                <a:ext cx="68187" cy="61619"/>
              </a:xfrm>
              <a:custGeom>
                <a:rect b="b" l="l" r="r" t="t"/>
                <a:pathLst>
                  <a:path extrusionOk="0" h="61619" w="68187">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91" name="Google Shape;591;p16"/>
            <p:cNvGrpSpPr/>
            <p:nvPr/>
          </p:nvGrpSpPr>
          <p:grpSpPr>
            <a:xfrm flipH="1">
              <a:off x="3829267" y="2465054"/>
              <a:ext cx="683694" cy="518573"/>
              <a:chOff x="6621095" y="1452181"/>
              <a:chExt cx="330894" cy="250785"/>
            </a:xfrm>
          </p:grpSpPr>
          <p:sp>
            <p:nvSpPr>
              <p:cNvPr id="592" name="Google Shape;592;p16"/>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3" name="Google Shape;593;p16"/>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4" name="Google Shape;594;p16"/>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5" name="Google Shape;595;p16"/>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6" name="Google Shape;596;p16"/>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97" name="Google Shape;597;p16"/>
            <p:cNvSpPr/>
            <p:nvPr/>
          </p:nvSpPr>
          <p:spPr>
            <a:xfrm rot="-1803147">
              <a:off x="6082659" y="320502"/>
              <a:ext cx="40427" cy="70097"/>
            </a:xfrm>
            <a:custGeom>
              <a:rect b="b" l="l" r="r" t="t"/>
              <a:pathLst>
                <a:path extrusionOk="0" h="86677" w="49989">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8" name="Google Shape;598;p16"/>
            <p:cNvSpPr/>
            <p:nvPr/>
          </p:nvSpPr>
          <p:spPr>
            <a:xfrm>
              <a:off x="5777153" y="2115925"/>
              <a:ext cx="669353" cy="387341"/>
            </a:xfrm>
            <a:custGeom>
              <a:rect b="b" l="l" r="r" t="t"/>
              <a:pathLst>
                <a:path extrusionOk="0" h="479679" w="82892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9" name="Google Shape;599;p16"/>
            <p:cNvSpPr/>
            <p:nvPr/>
          </p:nvSpPr>
          <p:spPr>
            <a:xfrm>
              <a:off x="5964040" y="276791"/>
              <a:ext cx="375852" cy="551229"/>
            </a:xfrm>
            <a:custGeom>
              <a:rect b="b" l="l" r="r" t="t"/>
              <a:pathLst>
                <a:path extrusionOk="0" h="682637" w="465451">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0" name="Google Shape;600;p16"/>
            <p:cNvSpPr/>
            <p:nvPr/>
          </p:nvSpPr>
          <p:spPr>
            <a:xfrm>
              <a:off x="5952425" y="673402"/>
              <a:ext cx="70057" cy="407712"/>
            </a:xfrm>
            <a:custGeom>
              <a:rect b="b" l="l" r="r" t="t"/>
              <a:pathLst>
                <a:path extrusionOk="0" h="504907" w="86758">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1" name="Google Shape;601;p16"/>
            <p:cNvSpPr/>
            <p:nvPr/>
          </p:nvSpPr>
          <p:spPr>
            <a:xfrm>
              <a:off x="5992903" y="271657"/>
              <a:ext cx="179035" cy="222681"/>
            </a:xfrm>
            <a:custGeom>
              <a:rect b="b" l="l" r="r" t="t"/>
              <a:pathLst>
                <a:path extrusionOk="0" h="275766" w="221715">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2" name="Google Shape;602;p16"/>
            <p:cNvSpPr/>
            <p:nvPr/>
          </p:nvSpPr>
          <p:spPr>
            <a:xfrm>
              <a:off x="6027515" y="513497"/>
              <a:ext cx="222025" cy="248990"/>
            </a:xfrm>
            <a:custGeom>
              <a:rect b="b" l="l" r="r" t="t"/>
              <a:pathLst>
                <a:path extrusionOk="0" h="308347" w="274953">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3" name="Google Shape;603;p16"/>
            <p:cNvSpPr/>
            <p:nvPr/>
          </p:nvSpPr>
          <p:spPr>
            <a:xfrm>
              <a:off x="5963282" y="594790"/>
              <a:ext cx="323371" cy="372912"/>
            </a:xfrm>
            <a:custGeom>
              <a:rect b="b" l="l" r="r" t="t"/>
              <a:pathLst>
                <a:path extrusionOk="0" h="461811" w="400459">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4" name="Google Shape;604;p16"/>
            <p:cNvSpPr/>
            <p:nvPr/>
          </p:nvSpPr>
          <p:spPr>
            <a:xfrm>
              <a:off x="6020709" y="289521"/>
              <a:ext cx="238064" cy="294179"/>
            </a:xfrm>
            <a:custGeom>
              <a:rect b="b" l="l" r="r" t="t"/>
              <a:pathLst>
                <a:path extrusionOk="0" h="364308" w="294816">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5" name="Google Shape;605;p16"/>
            <p:cNvSpPr/>
            <p:nvPr/>
          </p:nvSpPr>
          <p:spPr>
            <a:xfrm>
              <a:off x="6029967" y="288305"/>
              <a:ext cx="239492" cy="225171"/>
            </a:xfrm>
            <a:custGeom>
              <a:rect b="b" l="l" r="r" t="t"/>
              <a:pathLst>
                <a:path extrusionOk="0" h="278850" w="296585">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6" name="Google Shape;606;p16"/>
            <p:cNvSpPr/>
            <p:nvPr/>
          </p:nvSpPr>
          <p:spPr>
            <a:xfrm>
              <a:off x="6069645" y="2237688"/>
              <a:ext cx="188076" cy="143860"/>
            </a:xfrm>
            <a:custGeom>
              <a:rect b="b" l="l" r="r" t="t"/>
              <a:pathLst>
                <a:path extrusionOk="0" h="178155" w="232912">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7" name="Google Shape;607;p16"/>
            <p:cNvSpPr/>
            <p:nvPr/>
          </p:nvSpPr>
          <p:spPr>
            <a:xfrm>
              <a:off x="6070415" y="2283614"/>
              <a:ext cx="187263" cy="97891"/>
            </a:xfrm>
            <a:custGeom>
              <a:rect b="b" l="l" r="r" t="t"/>
              <a:pathLst>
                <a:path extrusionOk="0" h="121227" w="231905">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8" name="Google Shape;608;p16"/>
            <p:cNvSpPr/>
            <p:nvPr/>
          </p:nvSpPr>
          <p:spPr>
            <a:xfrm>
              <a:off x="5927157" y="2205996"/>
              <a:ext cx="172547" cy="133696"/>
            </a:xfrm>
            <a:custGeom>
              <a:rect b="b" l="l" r="r" t="t"/>
              <a:pathLst>
                <a:path extrusionOk="0" h="165568" w="21368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9" name="Google Shape;609;p16"/>
            <p:cNvSpPr/>
            <p:nvPr/>
          </p:nvSpPr>
          <p:spPr>
            <a:xfrm>
              <a:off x="5927737" y="2249998"/>
              <a:ext cx="171800" cy="89748"/>
            </a:xfrm>
            <a:custGeom>
              <a:rect b="b" l="l" r="r" t="t"/>
              <a:pathLst>
                <a:path extrusionOk="0" h="111143" w="212755">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0" name="Google Shape;610;p16"/>
            <p:cNvSpPr/>
            <p:nvPr/>
          </p:nvSpPr>
          <p:spPr>
            <a:xfrm>
              <a:off x="5955035" y="963103"/>
              <a:ext cx="368082" cy="1288142"/>
            </a:xfrm>
            <a:custGeom>
              <a:rect b="b" l="l" r="r" t="t"/>
              <a:pathLst>
                <a:path extrusionOk="0" h="1595222" w="455829">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1" name="Google Shape;611;p16"/>
            <p:cNvSpPr/>
            <p:nvPr/>
          </p:nvSpPr>
          <p:spPr>
            <a:xfrm>
              <a:off x="5939457" y="937334"/>
              <a:ext cx="391797" cy="856741"/>
            </a:xfrm>
            <a:custGeom>
              <a:rect b="b" l="l" r="r" t="t"/>
              <a:pathLst>
                <a:path extrusionOk="0" h="1060979" w="485198">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2" name="Google Shape;612;p16"/>
            <p:cNvSpPr/>
            <p:nvPr/>
          </p:nvSpPr>
          <p:spPr>
            <a:xfrm>
              <a:off x="5733626" y="681017"/>
              <a:ext cx="564393" cy="492344"/>
            </a:xfrm>
            <a:custGeom>
              <a:rect b="b" l="l" r="r" t="t"/>
              <a:pathLst>
                <a:path extrusionOk="0" h="609714" w="698939">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3" name="Google Shape;613;p16"/>
            <p:cNvSpPr/>
            <p:nvPr/>
          </p:nvSpPr>
          <p:spPr>
            <a:xfrm>
              <a:off x="6171801" y="649512"/>
              <a:ext cx="135912" cy="159574"/>
            </a:xfrm>
            <a:custGeom>
              <a:rect b="b" l="l" r="r" t="t"/>
              <a:pathLst>
                <a:path extrusionOk="0" h="197615" w="168312">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4" name="Google Shape;614;p16"/>
            <p:cNvSpPr/>
            <p:nvPr/>
          </p:nvSpPr>
          <p:spPr>
            <a:xfrm>
              <a:off x="5953447" y="594810"/>
              <a:ext cx="109819" cy="115441"/>
            </a:xfrm>
            <a:custGeom>
              <a:rect b="b" l="l" r="r" t="t"/>
              <a:pathLst>
                <a:path extrusionOk="0" h="142961" w="135999">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