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5"/>
    <p:sldMasterId id="214748367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5143500" cx="9144000"/>
  <p:notesSz cx="6858000" cy="9144000"/>
  <p:embeddedFontLst>
    <p:embeddedFont>
      <p:font typeface="Bree Serif"/>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D5A06D-D44F-4BAF-B0A8-4E2B497AB868}">
  <a:tblStyle styleId="{AED5A06D-D44F-4BAF-B0A8-4E2B497AB86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10" Type="http://schemas.openxmlformats.org/officeDocument/2006/relationships/slide" Target="slides/slide3.xml"/><Relationship Id="rId21" Type="http://schemas.openxmlformats.org/officeDocument/2006/relationships/font" Target="fonts/BreeSerif-regular.fnt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899d3abee_2_38:notes"/>
          <p:cNvSpPr txBox="1"/>
          <p:nvPr>
            <p:ph idx="12" type="sldNum"/>
          </p:nvPr>
        </p:nvSpPr>
        <p:spPr>
          <a:xfrm>
            <a:off x="3884414" y="8685893"/>
            <a:ext cx="2972098" cy="456595"/>
          </a:xfrm>
          <a:prstGeom prst="rect">
            <a:avLst/>
          </a:prstGeom>
          <a:noFill/>
          <a:ln>
            <a:noFill/>
          </a:ln>
        </p:spPr>
        <p:txBody>
          <a:bodyPr anchorCtr="0" anchor="b" bIns="45550" lIns="91100" spcFirstLastPara="1" rIns="91100" wrap="square" tIns="45550">
            <a:noAutofit/>
          </a:bodyPr>
          <a:lstStyle/>
          <a:p>
            <a:pPr indent="0" lvl="0" marL="0" rtl="0" algn="r">
              <a:lnSpc>
                <a:spcPct val="100000"/>
              </a:lnSpc>
              <a:spcBef>
                <a:spcPts val="0"/>
              </a:spcBef>
              <a:spcAft>
                <a:spcPts val="0"/>
              </a:spcAft>
              <a:buSzPts val="1300"/>
              <a:buNone/>
            </a:pPr>
            <a:fld id="{00000000-1234-1234-1234-123412341234}" type="slidenum">
              <a:rPr lang="en" sz="1300"/>
              <a:t>‹#›</a:t>
            </a:fld>
            <a:endParaRPr sz="1300"/>
          </a:p>
        </p:txBody>
      </p:sp>
      <p:sp>
        <p:nvSpPr>
          <p:cNvPr id="90" name="Google Shape;90;g31899d3abee_2_38:notes"/>
          <p:cNvSpPr/>
          <p:nvPr>
            <p:ph idx="2" type="sldImg"/>
          </p:nvPr>
        </p:nvSpPr>
        <p:spPr>
          <a:xfrm>
            <a:off x="428625" y="686405"/>
            <a:ext cx="600075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g31899d3abee_2_38:notes"/>
          <p:cNvSpPr txBox="1"/>
          <p:nvPr>
            <p:ph idx="1" type="body"/>
          </p:nvPr>
        </p:nvSpPr>
        <p:spPr>
          <a:xfrm>
            <a:off x="686098" y="4343703"/>
            <a:ext cx="5485805" cy="4113892"/>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af7f25cd9_0_3: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300"/>
              </a:spcBef>
              <a:spcAft>
                <a:spcPts val="0"/>
              </a:spcAft>
              <a:buSzPts val="1300"/>
              <a:buNone/>
            </a:pPr>
            <a:r>
              <a:t/>
            </a:r>
            <a:endParaRPr sz="1300"/>
          </a:p>
        </p:txBody>
      </p:sp>
      <p:sp>
        <p:nvSpPr>
          <p:cNvPr id="152" name="Google Shape;152;g31af7f25cd9_0_3: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899d3abee_2_84:notes"/>
          <p:cNvSpPr txBox="1"/>
          <p:nvPr>
            <p:ph idx="1" type="body"/>
          </p:nvPr>
        </p:nvSpPr>
        <p:spPr>
          <a:xfrm>
            <a:off x="686098" y="4343703"/>
            <a:ext cx="5485781" cy="41140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300"/>
              </a:spcBef>
              <a:spcAft>
                <a:spcPts val="0"/>
              </a:spcAft>
              <a:buSzPts val="1300"/>
              <a:buNone/>
            </a:pPr>
            <a:r>
              <a:t/>
            </a:r>
            <a:endParaRPr sz="1300"/>
          </a:p>
        </p:txBody>
      </p:sp>
      <p:sp>
        <p:nvSpPr>
          <p:cNvPr id="161" name="Google Shape;161;g31899d3abee_2_84:notes"/>
          <p:cNvSpPr/>
          <p:nvPr>
            <p:ph idx="2" type="sldImg"/>
          </p:nvPr>
        </p:nvSpPr>
        <p:spPr>
          <a:xfrm>
            <a:off x="428625" y="686405"/>
            <a:ext cx="6000750" cy="342914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1899d3abee_2_88:notes"/>
          <p:cNvSpPr txBox="1"/>
          <p:nvPr>
            <p:ph idx="1" type="body"/>
          </p:nvPr>
        </p:nvSpPr>
        <p:spPr>
          <a:xfrm>
            <a:off x="686098" y="4343703"/>
            <a:ext cx="5485805" cy="4113892"/>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300"/>
              </a:spcBef>
              <a:spcAft>
                <a:spcPts val="0"/>
              </a:spcAft>
              <a:buSzPts val="1300"/>
              <a:buNone/>
            </a:pPr>
            <a:r>
              <a:t/>
            </a:r>
            <a:endParaRPr sz="1300"/>
          </a:p>
        </p:txBody>
      </p:sp>
      <p:sp>
        <p:nvSpPr>
          <p:cNvPr id="169" name="Google Shape;169;g31899d3abee_2_88:notes"/>
          <p:cNvSpPr/>
          <p:nvPr>
            <p:ph idx="2" type="sldImg"/>
          </p:nvPr>
        </p:nvSpPr>
        <p:spPr>
          <a:xfrm>
            <a:off x="428625" y="686405"/>
            <a:ext cx="60007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1899d3abee_2_93:notes"/>
          <p:cNvSpPr txBox="1"/>
          <p:nvPr>
            <p:ph idx="1" type="body"/>
          </p:nvPr>
        </p:nvSpPr>
        <p:spPr>
          <a:xfrm>
            <a:off x="686098" y="4343703"/>
            <a:ext cx="5485781" cy="41140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300"/>
              </a:spcBef>
              <a:spcAft>
                <a:spcPts val="0"/>
              </a:spcAft>
              <a:buSzPts val="1300"/>
              <a:buNone/>
            </a:pPr>
            <a:r>
              <a:t/>
            </a:r>
            <a:endParaRPr sz="1300"/>
          </a:p>
        </p:txBody>
      </p:sp>
      <p:sp>
        <p:nvSpPr>
          <p:cNvPr id="175" name="Google Shape;175;g31899d3abee_2_93:notes"/>
          <p:cNvSpPr/>
          <p:nvPr>
            <p:ph idx="2" type="sldImg"/>
          </p:nvPr>
        </p:nvSpPr>
        <p:spPr>
          <a:xfrm>
            <a:off x="428625" y="686405"/>
            <a:ext cx="6000750" cy="342914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899d3abee_2_50:notes"/>
          <p:cNvSpPr txBox="1"/>
          <p:nvPr>
            <p:ph idx="1" type="body"/>
          </p:nvPr>
        </p:nvSpPr>
        <p:spPr>
          <a:xfrm>
            <a:off x="686098" y="4343703"/>
            <a:ext cx="5485781" cy="41140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300"/>
              </a:spcBef>
              <a:spcAft>
                <a:spcPts val="0"/>
              </a:spcAft>
              <a:buSzPts val="1300"/>
              <a:buNone/>
            </a:pPr>
            <a:r>
              <a:t/>
            </a:r>
            <a:endParaRPr sz="1300"/>
          </a:p>
        </p:txBody>
      </p:sp>
      <p:sp>
        <p:nvSpPr>
          <p:cNvPr id="97" name="Google Shape;97;g31899d3abee_2_50:notes"/>
          <p:cNvSpPr/>
          <p:nvPr>
            <p:ph idx="2" type="sldImg"/>
          </p:nvPr>
        </p:nvSpPr>
        <p:spPr>
          <a:xfrm>
            <a:off x="428625" y="686405"/>
            <a:ext cx="6000750" cy="342914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189c908d72_2_0: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300"/>
              </a:spcBef>
              <a:spcAft>
                <a:spcPts val="0"/>
              </a:spcAft>
              <a:buSzPts val="1300"/>
              <a:buNone/>
            </a:pPr>
            <a:r>
              <a:t/>
            </a:r>
            <a:endParaRPr sz="1300"/>
          </a:p>
        </p:txBody>
      </p:sp>
      <p:sp>
        <p:nvSpPr>
          <p:cNvPr id="104" name="Google Shape;104;g3189c908d72_2_0: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1899d3abee_2_60:notes"/>
          <p:cNvSpPr txBox="1"/>
          <p:nvPr>
            <p:ph idx="1" type="body"/>
          </p:nvPr>
        </p:nvSpPr>
        <p:spPr>
          <a:xfrm>
            <a:off x="686098" y="4343703"/>
            <a:ext cx="5485781" cy="41140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300"/>
              </a:spcBef>
              <a:spcAft>
                <a:spcPts val="0"/>
              </a:spcAft>
              <a:buSzPts val="1300"/>
              <a:buNone/>
            </a:pPr>
            <a:r>
              <a:t/>
            </a:r>
            <a:endParaRPr sz="1300"/>
          </a:p>
        </p:txBody>
      </p:sp>
      <p:sp>
        <p:nvSpPr>
          <p:cNvPr id="110" name="Google Shape;110;g31899d3abee_2_60:notes"/>
          <p:cNvSpPr/>
          <p:nvPr>
            <p:ph idx="2" type="sldImg"/>
          </p:nvPr>
        </p:nvSpPr>
        <p:spPr>
          <a:xfrm>
            <a:off x="428625" y="686405"/>
            <a:ext cx="6000750" cy="342914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1aee758e6f_2_6: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300"/>
              </a:spcBef>
              <a:spcAft>
                <a:spcPts val="0"/>
              </a:spcAft>
              <a:buSzPts val="1300"/>
              <a:buNone/>
            </a:pPr>
            <a:r>
              <a:t/>
            </a:r>
            <a:endParaRPr/>
          </a:p>
        </p:txBody>
      </p:sp>
      <p:sp>
        <p:nvSpPr>
          <p:cNvPr id="116" name="Google Shape;116;g31aee758e6f_2_6: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1899d3abee_2_65:notes"/>
          <p:cNvSpPr txBox="1"/>
          <p:nvPr>
            <p:ph idx="1" type="body"/>
          </p:nvPr>
        </p:nvSpPr>
        <p:spPr>
          <a:xfrm>
            <a:off x="686098" y="4343703"/>
            <a:ext cx="5485781" cy="41140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300"/>
              </a:spcBef>
              <a:spcAft>
                <a:spcPts val="0"/>
              </a:spcAft>
              <a:buSzPts val="1300"/>
              <a:buNone/>
            </a:pPr>
            <a:r>
              <a:t/>
            </a:r>
            <a:endParaRPr sz="1300"/>
          </a:p>
        </p:txBody>
      </p:sp>
      <p:sp>
        <p:nvSpPr>
          <p:cNvPr id="124" name="Google Shape;124;g31899d3abee_2_65:notes"/>
          <p:cNvSpPr/>
          <p:nvPr>
            <p:ph idx="2" type="sldImg"/>
          </p:nvPr>
        </p:nvSpPr>
        <p:spPr>
          <a:xfrm>
            <a:off x="428625" y="686405"/>
            <a:ext cx="6000750" cy="342914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899d3abee_2_70:notes"/>
          <p:cNvSpPr txBox="1"/>
          <p:nvPr>
            <p:ph idx="1" type="body"/>
          </p:nvPr>
        </p:nvSpPr>
        <p:spPr>
          <a:xfrm>
            <a:off x="686098" y="4343703"/>
            <a:ext cx="5485805" cy="4113892"/>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300"/>
              </a:spcBef>
              <a:spcAft>
                <a:spcPts val="0"/>
              </a:spcAft>
              <a:buSzPts val="1300"/>
              <a:buNone/>
            </a:pPr>
            <a:r>
              <a:t/>
            </a:r>
            <a:endParaRPr sz="1300"/>
          </a:p>
        </p:txBody>
      </p:sp>
      <p:sp>
        <p:nvSpPr>
          <p:cNvPr id="130" name="Google Shape;130;g31899d3abee_2_70:notes"/>
          <p:cNvSpPr/>
          <p:nvPr>
            <p:ph idx="2" type="sldImg"/>
          </p:nvPr>
        </p:nvSpPr>
        <p:spPr>
          <a:xfrm>
            <a:off x="428625" y="686405"/>
            <a:ext cx="60007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899d3abee_2_75:notes"/>
          <p:cNvSpPr txBox="1"/>
          <p:nvPr>
            <p:ph idx="1" type="body"/>
          </p:nvPr>
        </p:nvSpPr>
        <p:spPr>
          <a:xfrm>
            <a:off x="686098" y="4343703"/>
            <a:ext cx="5485805" cy="4113892"/>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300"/>
              </a:spcBef>
              <a:spcAft>
                <a:spcPts val="0"/>
              </a:spcAft>
              <a:buSzPts val="1300"/>
              <a:buNone/>
            </a:pPr>
            <a:r>
              <a:t/>
            </a:r>
            <a:endParaRPr sz="1300"/>
          </a:p>
        </p:txBody>
      </p:sp>
      <p:sp>
        <p:nvSpPr>
          <p:cNvPr id="140" name="Google Shape;140;g31899d3abee_2_75:notes"/>
          <p:cNvSpPr/>
          <p:nvPr>
            <p:ph idx="2" type="sldImg"/>
          </p:nvPr>
        </p:nvSpPr>
        <p:spPr>
          <a:xfrm>
            <a:off x="428625" y="686405"/>
            <a:ext cx="60007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899d3abee_2_79:notes"/>
          <p:cNvSpPr txBox="1"/>
          <p:nvPr>
            <p:ph idx="1" type="body"/>
          </p:nvPr>
        </p:nvSpPr>
        <p:spPr>
          <a:xfrm>
            <a:off x="686098" y="4343703"/>
            <a:ext cx="5485805" cy="4113892"/>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300"/>
              </a:spcBef>
              <a:spcAft>
                <a:spcPts val="0"/>
              </a:spcAft>
              <a:buSzPts val="1300"/>
              <a:buNone/>
            </a:pPr>
            <a:r>
              <a:t/>
            </a:r>
            <a:endParaRPr sz="1300"/>
          </a:p>
        </p:txBody>
      </p:sp>
      <p:sp>
        <p:nvSpPr>
          <p:cNvPr id="146" name="Google Shape;146;g31899d3abee_2_79:notes"/>
          <p:cNvSpPr/>
          <p:nvPr>
            <p:ph idx="2" type="sldImg"/>
          </p:nvPr>
        </p:nvSpPr>
        <p:spPr>
          <a:xfrm>
            <a:off x="428625" y="686405"/>
            <a:ext cx="60007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14"/>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80"/>
              </a:spcBef>
              <a:spcAft>
                <a:spcPts val="0"/>
              </a:spcAft>
              <a:buClr>
                <a:srgbClr val="0000FF"/>
              </a:buClr>
              <a:buSzPts val="2400"/>
              <a:buFont typeface="Arial"/>
              <a:buNone/>
              <a:defRPr/>
            </a:lvl1pPr>
            <a:lvl2pPr lvl="1" algn="ctr">
              <a:lnSpc>
                <a:spcPct val="100000"/>
              </a:lnSpc>
              <a:spcBef>
                <a:spcPts val="480"/>
              </a:spcBef>
              <a:spcAft>
                <a:spcPts val="0"/>
              </a:spcAft>
              <a:buClr>
                <a:srgbClr val="0000FF"/>
              </a:buClr>
              <a:buSzPts val="2400"/>
              <a:buFont typeface="Arial"/>
              <a:buNone/>
              <a:defRPr/>
            </a:lvl2pPr>
            <a:lvl3pPr lvl="2" algn="ctr">
              <a:lnSpc>
                <a:spcPct val="100000"/>
              </a:lnSpc>
              <a:spcBef>
                <a:spcPts val="480"/>
              </a:spcBef>
              <a:spcAft>
                <a:spcPts val="0"/>
              </a:spcAft>
              <a:buClr>
                <a:srgbClr val="0000FF"/>
              </a:buClr>
              <a:buSzPts val="2400"/>
              <a:buFont typeface="Arial"/>
              <a:buNone/>
              <a:defRPr/>
            </a:lvl3pPr>
            <a:lvl4pPr lvl="3" algn="ctr">
              <a:lnSpc>
                <a:spcPct val="100000"/>
              </a:lnSpc>
              <a:spcBef>
                <a:spcPts val="480"/>
              </a:spcBef>
              <a:spcAft>
                <a:spcPts val="0"/>
              </a:spcAft>
              <a:buClr>
                <a:srgbClr val="0000FF"/>
              </a:buClr>
              <a:buSzPts val="2400"/>
              <a:buFont typeface="Arial"/>
              <a:buNone/>
              <a:defRPr/>
            </a:lvl4pPr>
            <a:lvl5pPr lvl="4" algn="ctr">
              <a:lnSpc>
                <a:spcPct val="100000"/>
              </a:lnSpc>
              <a:spcBef>
                <a:spcPts val="480"/>
              </a:spcBef>
              <a:spcAft>
                <a:spcPts val="0"/>
              </a:spcAft>
              <a:buClr>
                <a:srgbClr val="0000FF"/>
              </a:buClr>
              <a:buSzPts val="2400"/>
              <a:buFont typeface="Arial"/>
              <a:buNone/>
              <a:defRPr/>
            </a:lvl5pPr>
            <a:lvl6pPr lvl="5" algn="ctr">
              <a:lnSpc>
                <a:spcPct val="100000"/>
              </a:lnSpc>
              <a:spcBef>
                <a:spcPts val="480"/>
              </a:spcBef>
              <a:spcAft>
                <a:spcPts val="0"/>
              </a:spcAft>
              <a:buClr>
                <a:srgbClr val="0000FF"/>
              </a:buClr>
              <a:buSzPts val="2400"/>
              <a:buFont typeface="Arial"/>
              <a:buNone/>
              <a:defRPr/>
            </a:lvl6pPr>
            <a:lvl7pPr lvl="6" algn="ctr">
              <a:lnSpc>
                <a:spcPct val="100000"/>
              </a:lnSpc>
              <a:spcBef>
                <a:spcPts val="480"/>
              </a:spcBef>
              <a:spcAft>
                <a:spcPts val="0"/>
              </a:spcAft>
              <a:buClr>
                <a:srgbClr val="0000FF"/>
              </a:buClr>
              <a:buSzPts val="2400"/>
              <a:buFont typeface="Arial"/>
              <a:buNone/>
              <a:defRPr/>
            </a:lvl7pPr>
            <a:lvl8pPr lvl="7" algn="ctr">
              <a:lnSpc>
                <a:spcPct val="100000"/>
              </a:lnSpc>
              <a:spcBef>
                <a:spcPts val="480"/>
              </a:spcBef>
              <a:spcAft>
                <a:spcPts val="0"/>
              </a:spcAft>
              <a:buClr>
                <a:srgbClr val="0000FF"/>
              </a:buClr>
              <a:buSzPts val="2400"/>
              <a:buFont typeface="Arial"/>
              <a:buNone/>
              <a:defRPr/>
            </a:lvl8pPr>
            <a:lvl9pPr lvl="8" algn="ctr">
              <a:lnSpc>
                <a:spcPct val="100000"/>
              </a:lnSpc>
              <a:spcBef>
                <a:spcPts val="480"/>
              </a:spcBef>
              <a:spcAft>
                <a:spcPts val="0"/>
              </a:spcAft>
              <a:buClr>
                <a:srgbClr val="0000FF"/>
              </a:buClr>
              <a:buSzPts val="2400"/>
              <a:buFont typeface="Arial"/>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56" name="Shape 56"/>
        <p:cNvGrpSpPr/>
        <p:nvPr/>
      </p:nvGrpSpPr>
      <p:grpSpPr>
        <a:xfrm>
          <a:off x="0" y="0"/>
          <a:ext cx="0" cy="0"/>
          <a:chOff x="0" y="0"/>
          <a:chExt cx="0" cy="0"/>
        </a:xfrm>
      </p:grpSpPr>
      <p:sp>
        <p:nvSpPr>
          <p:cNvPr id="57" name="Google Shape;57;p1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8" name="Google Shape;58;p15"/>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a:lvl1pPr>
            <a:lvl2pPr indent="-381000" lvl="1" marL="914400" algn="l">
              <a:lnSpc>
                <a:spcPct val="100000"/>
              </a:lnSpc>
              <a:spcBef>
                <a:spcPts val="480"/>
              </a:spcBef>
              <a:spcAft>
                <a:spcPts val="0"/>
              </a:spcAft>
              <a:buSzPts val="2400"/>
              <a:buChar char="–"/>
              <a:defRPr/>
            </a:lvl2pPr>
            <a:lvl3pPr indent="-381000" lvl="2" marL="1371600" algn="l">
              <a:lnSpc>
                <a:spcPct val="100000"/>
              </a:lnSpc>
              <a:spcBef>
                <a:spcPts val="480"/>
              </a:spcBef>
              <a:spcAft>
                <a:spcPts val="0"/>
              </a:spcAft>
              <a:buSzPts val="2400"/>
              <a:buChar char="•"/>
              <a:defRPr/>
            </a:lvl3pPr>
            <a:lvl4pPr indent="-381000" lvl="3" marL="1828800" algn="l">
              <a:lnSpc>
                <a:spcPct val="100000"/>
              </a:lnSpc>
              <a:spcBef>
                <a:spcPts val="480"/>
              </a:spcBef>
              <a:spcAft>
                <a:spcPts val="0"/>
              </a:spcAft>
              <a:buSzPts val="2400"/>
              <a:buChar char="–"/>
              <a:defRPr/>
            </a:lvl4pPr>
            <a:lvl5pPr indent="-381000" lvl="4" marL="2286000" algn="l">
              <a:lnSpc>
                <a:spcPct val="100000"/>
              </a:lnSpc>
              <a:spcBef>
                <a:spcPts val="480"/>
              </a:spcBef>
              <a:spcAft>
                <a:spcPts val="0"/>
              </a:spcAft>
              <a:buSzPts val="2400"/>
              <a:buChar char="»"/>
              <a:defRPr/>
            </a:lvl5pPr>
            <a:lvl6pPr indent="-381000" lvl="5" marL="2743200" algn="l">
              <a:lnSpc>
                <a:spcPct val="100000"/>
              </a:lnSpc>
              <a:spcBef>
                <a:spcPts val="480"/>
              </a:spcBef>
              <a:spcAft>
                <a:spcPts val="0"/>
              </a:spcAft>
              <a:buSzPts val="2400"/>
              <a:buChar char="»"/>
              <a:defRPr/>
            </a:lvl6pPr>
            <a:lvl7pPr indent="-381000" lvl="6" marL="3200400" algn="l">
              <a:lnSpc>
                <a:spcPct val="100000"/>
              </a:lnSpc>
              <a:spcBef>
                <a:spcPts val="480"/>
              </a:spcBef>
              <a:spcAft>
                <a:spcPts val="0"/>
              </a:spcAft>
              <a:buSzPts val="2400"/>
              <a:buChar char="»"/>
              <a:defRPr/>
            </a:lvl7pPr>
            <a:lvl8pPr indent="-381000" lvl="7" marL="3657600" algn="l">
              <a:lnSpc>
                <a:spcPct val="100000"/>
              </a:lnSpc>
              <a:spcBef>
                <a:spcPts val="480"/>
              </a:spcBef>
              <a:spcAft>
                <a:spcPts val="0"/>
              </a:spcAft>
              <a:buSzPts val="2400"/>
              <a:buChar char="»"/>
              <a:defRPr/>
            </a:lvl8pPr>
            <a:lvl9pPr indent="-381000" lvl="8" marL="4114800" algn="l">
              <a:lnSpc>
                <a:spcPct val="100000"/>
              </a:lnSpc>
              <a:spcBef>
                <a:spcPts val="480"/>
              </a:spcBef>
              <a:spcAft>
                <a:spcPts val="0"/>
              </a:spcAft>
              <a:buSzPts val="2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showMasterSp="0" type="tbl">
  <p:cSld name="TABLE">
    <p:spTree>
      <p:nvGrpSpPr>
        <p:cNvPr id="59" name="Shape 59"/>
        <p:cNvGrpSpPr/>
        <p:nvPr/>
      </p:nvGrpSpPr>
      <p:grpSpPr>
        <a:xfrm>
          <a:off x="0" y="0"/>
          <a:ext cx="0" cy="0"/>
          <a:chOff x="0" y="0"/>
          <a:chExt cx="0" cy="0"/>
        </a:xfrm>
      </p:grpSpPr>
      <p:sp>
        <p:nvSpPr>
          <p:cNvPr id="60" name="Google Shape;60;p1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1" name="Shape 61"/>
        <p:cNvGrpSpPr/>
        <p:nvPr/>
      </p:nvGrpSpPr>
      <p:grpSpPr>
        <a:xfrm>
          <a:off x="0" y="0"/>
          <a:ext cx="0" cy="0"/>
          <a:chOff x="0" y="0"/>
          <a:chExt cx="0" cy="0"/>
        </a:xfrm>
      </p:grpSpPr>
      <p:sp>
        <p:nvSpPr>
          <p:cNvPr id="62" name="Google Shape;62;p17"/>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3" name="Google Shape;63;p17"/>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0000FF"/>
              </a:buClr>
              <a:buSzPts val="2000"/>
              <a:buFont typeface="Arial"/>
              <a:buNone/>
              <a:defRPr sz="2000"/>
            </a:lvl1pPr>
            <a:lvl2pPr indent="-228600" lvl="1" marL="914400" algn="l">
              <a:lnSpc>
                <a:spcPct val="100000"/>
              </a:lnSpc>
              <a:spcBef>
                <a:spcPts val="360"/>
              </a:spcBef>
              <a:spcAft>
                <a:spcPts val="0"/>
              </a:spcAft>
              <a:buClr>
                <a:srgbClr val="0000FF"/>
              </a:buClr>
              <a:buSzPts val="1800"/>
              <a:buFont typeface="Arial"/>
              <a:buNone/>
              <a:defRPr sz="1800"/>
            </a:lvl2pPr>
            <a:lvl3pPr indent="-228600" lvl="2" marL="1371600" algn="l">
              <a:lnSpc>
                <a:spcPct val="100000"/>
              </a:lnSpc>
              <a:spcBef>
                <a:spcPts val="320"/>
              </a:spcBef>
              <a:spcAft>
                <a:spcPts val="0"/>
              </a:spcAft>
              <a:buClr>
                <a:srgbClr val="0000FF"/>
              </a:buClr>
              <a:buSzPts val="1600"/>
              <a:buFont typeface="Arial"/>
              <a:buNone/>
              <a:defRPr sz="1600"/>
            </a:lvl3pPr>
            <a:lvl4pPr indent="-228600" lvl="3" marL="1828800" algn="l">
              <a:lnSpc>
                <a:spcPct val="100000"/>
              </a:lnSpc>
              <a:spcBef>
                <a:spcPts val="280"/>
              </a:spcBef>
              <a:spcAft>
                <a:spcPts val="0"/>
              </a:spcAft>
              <a:buClr>
                <a:srgbClr val="0000FF"/>
              </a:buClr>
              <a:buSzPts val="1400"/>
              <a:buFont typeface="Arial"/>
              <a:buNone/>
              <a:defRPr sz="1400"/>
            </a:lvl4pPr>
            <a:lvl5pPr indent="-228600" lvl="4" marL="2286000" algn="l">
              <a:lnSpc>
                <a:spcPct val="100000"/>
              </a:lnSpc>
              <a:spcBef>
                <a:spcPts val="280"/>
              </a:spcBef>
              <a:spcAft>
                <a:spcPts val="0"/>
              </a:spcAft>
              <a:buClr>
                <a:srgbClr val="0000FF"/>
              </a:buClr>
              <a:buSzPts val="1400"/>
              <a:buFont typeface="Arial"/>
              <a:buNone/>
              <a:defRPr sz="1400"/>
            </a:lvl5pPr>
            <a:lvl6pPr indent="-228600" lvl="5" marL="2743200" algn="l">
              <a:lnSpc>
                <a:spcPct val="100000"/>
              </a:lnSpc>
              <a:spcBef>
                <a:spcPts val="280"/>
              </a:spcBef>
              <a:spcAft>
                <a:spcPts val="0"/>
              </a:spcAft>
              <a:buClr>
                <a:srgbClr val="0000FF"/>
              </a:buClr>
              <a:buSzPts val="1400"/>
              <a:buFont typeface="Arial"/>
              <a:buNone/>
              <a:defRPr sz="1400"/>
            </a:lvl6pPr>
            <a:lvl7pPr indent="-228600" lvl="6" marL="3200400" algn="l">
              <a:lnSpc>
                <a:spcPct val="100000"/>
              </a:lnSpc>
              <a:spcBef>
                <a:spcPts val="280"/>
              </a:spcBef>
              <a:spcAft>
                <a:spcPts val="0"/>
              </a:spcAft>
              <a:buClr>
                <a:srgbClr val="0000FF"/>
              </a:buClr>
              <a:buSzPts val="1400"/>
              <a:buFont typeface="Arial"/>
              <a:buNone/>
              <a:defRPr sz="1400"/>
            </a:lvl7pPr>
            <a:lvl8pPr indent="-228600" lvl="7" marL="3657600" algn="l">
              <a:lnSpc>
                <a:spcPct val="100000"/>
              </a:lnSpc>
              <a:spcBef>
                <a:spcPts val="280"/>
              </a:spcBef>
              <a:spcAft>
                <a:spcPts val="0"/>
              </a:spcAft>
              <a:buClr>
                <a:srgbClr val="0000FF"/>
              </a:buClr>
              <a:buSzPts val="1400"/>
              <a:buFont typeface="Arial"/>
              <a:buNone/>
              <a:defRPr sz="1400"/>
            </a:lvl8pPr>
            <a:lvl9pPr indent="-228600" lvl="8" marL="4114800" algn="l">
              <a:lnSpc>
                <a:spcPct val="100000"/>
              </a:lnSpc>
              <a:spcBef>
                <a:spcPts val="280"/>
              </a:spcBef>
              <a:spcAft>
                <a:spcPts val="0"/>
              </a:spcAft>
              <a:buClr>
                <a:srgbClr val="0000FF"/>
              </a:buClr>
              <a:buSzPts val="1400"/>
              <a:buFont typeface="Arial"/>
              <a:buNone/>
              <a:defRPr sz="14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64" name="Shape 64"/>
        <p:cNvGrpSpPr/>
        <p:nvPr/>
      </p:nvGrpSpPr>
      <p:grpSpPr>
        <a:xfrm>
          <a:off x="0" y="0"/>
          <a:ext cx="0" cy="0"/>
          <a:chOff x="0" y="0"/>
          <a:chExt cx="0" cy="0"/>
        </a:xfrm>
      </p:grpSpPr>
      <p:sp>
        <p:nvSpPr>
          <p:cNvPr id="65" name="Google Shape;65;p1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6" name="Google Shape;66;p18"/>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0000FF"/>
              </a:buClr>
              <a:buSzPts val="2400"/>
              <a:buFont typeface="Arial"/>
              <a:buNone/>
              <a:defRPr b="1" sz="2400"/>
            </a:lvl1pPr>
            <a:lvl2pPr indent="-228600" lvl="1" marL="914400" algn="l">
              <a:lnSpc>
                <a:spcPct val="100000"/>
              </a:lnSpc>
              <a:spcBef>
                <a:spcPts val="400"/>
              </a:spcBef>
              <a:spcAft>
                <a:spcPts val="0"/>
              </a:spcAft>
              <a:buClr>
                <a:srgbClr val="0000FF"/>
              </a:buClr>
              <a:buSzPts val="2000"/>
              <a:buFont typeface="Arial"/>
              <a:buNone/>
              <a:defRPr b="1" sz="2000"/>
            </a:lvl2pPr>
            <a:lvl3pPr indent="-228600" lvl="2" marL="1371600" algn="l">
              <a:lnSpc>
                <a:spcPct val="100000"/>
              </a:lnSpc>
              <a:spcBef>
                <a:spcPts val="360"/>
              </a:spcBef>
              <a:spcAft>
                <a:spcPts val="0"/>
              </a:spcAft>
              <a:buClr>
                <a:srgbClr val="0000FF"/>
              </a:buClr>
              <a:buSzPts val="1800"/>
              <a:buFont typeface="Arial"/>
              <a:buNone/>
              <a:defRPr b="1" sz="1800"/>
            </a:lvl3pPr>
            <a:lvl4pPr indent="-228600" lvl="3" marL="1828800" algn="l">
              <a:lnSpc>
                <a:spcPct val="100000"/>
              </a:lnSpc>
              <a:spcBef>
                <a:spcPts val="320"/>
              </a:spcBef>
              <a:spcAft>
                <a:spcPts val="0"/>
              </a:spcAft>
              <a:buClr>
                <a:srgbClr val="0000FF"/>
              </a:buClr>
              <a:buSzPts val="1600"/>
              <a:buFont typeface="Arial"/>
              <a:buNone/>
              <a:defRPr b="1" sz="1600"/>
            </a:lvl4pPr>
            <a:lvl5pPr indent="-228600" lvl="4" marL="2286000" algn="l">
              <a:lnSpc>
                <a:spcPct val="100000"/>
              </a:lnSpc>
              <a:spcBef>
                <a:spcPts val="320"/>
              </a:spcBef>
              <a:spcAft>
                <a:spcPts val="0"/>
              </a:spcAft>
              <a:buClr>
                <a:srgbClr val="0000FF"/>
              </a:buClr>
              <a:buSzPts val="1600"/>
              <a:buFont typeface="Arial"/>
              <a:buNone/>
              <a:defRPr b="1" sz="1600"/>
            </a:lvl5pPr>
            <a:lvl6pPr indent="-228600" lvl="5" marL="2743200" algn="l">
              <a:lnSpc>
                <a:spcPct val="100000"/>
              </a:lnSpc>
              <a:spcBef>
                <a:spcPts val="320"/>
              </a:spcBef>
              <a:spcAft>
                <a:spcPts val="0"/>
              </a:spcAft>
              <a:buClr>
                <a:srgbClr val="0000FF"/>
              </a:buClr>
              <a:buSzPts val="1600"/>
              <a:buFont typeface="Arial"/>
              <a:buNone/>
              <a:defRPr b="1" sz="1600"/>
            </a:lvl6pPr>
            <a:lvl7pPr indent="-228600" lvl="6" marL="3200400" algn="l">
              <a:lnSpc>
                <a:spcPct val="100000"/>
              </a:lnSpc>
              <a:spcBef>
                <a:spcPts val="320"/>
              </a:spcBef>
              <a:spcAft>
                <a:spcPts val="0"/>
              </a:spcAft>
              <a:buClr>
                <a:srgbClr val="0000FF"/>
              </a:buClr>
              <a:buSzPts val="1600"/>
              <a:buFont typeface="Arial"/>
              <a:buNone/>
              <a:defRPr b="1" sz="1600"/>
            </a:lvl7pPr>
            <a:lvl8pPr indent="-228600" lvl="7" marL="3657600" algn="l">
              <a:lnSpc>
                <a:spcPct val="100000"/>
              </a:lnSpc>
              <a:spcBef>
                <a:spcPts val="320"/>
              </a:spcBef>
              <a:spcAft>
                <a:spcPts val="0"/>
              </a:spcAft>
              <a:buClr>
                <a:srgbClr val="0000FF"/>
              </a:buClr>
              <a:buSzPts val="1600"/>
              <a:buFont typeface="Arial"/>
              <a:buNone/>
              <a:defRPr b="1" sz="1600"/>
            </a:lvl8pPr>
            <a:lvl9pPr indent="-228600" lvl="8" marL="4114800" algn="l">
              <a:lnSpc>
                <a:spcPct val="100000"/>
              </a:lnSpc>
              <a:spcBef>
                <a:spcPts val="320"/>
              </a:spcBef>
              <a:spcAft>
                <a:spcPts val="0"/>
              </a:spcAft>
              <a:buClr>
                <a:srgbClr val="0000FF"/>
              </a:buClr>
              <a:buSzPts val="1600"/>
              <a:buFont typeface="Arial"/>
              <a:buNone/>
              <a:defRPr b="1" sz="1600"/>
            </a:lvl9pPr>
          </a:lstStyle>
          <a:p/>
        </p:txBody>
      </p:sp>
      <p:sp>
        <p:nvSpPr>
          <p:cNvPr id="67" name="Google Shape;67;p18"/>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0000FF"/>
              </a:buClr>
              <a:buSzPts val="2400"/>
              <a:buFont typeface="Arial"/>
              <a:buChar char="•"/>
              <a:defRPr sz="2400"/>
            </a:lvl1pPr>
            <a:lvl2pPr indent="-355600" lvl="1" marL="914400" algn="l">
              <a:lnSpc>
                <a:spcPct val="100000"/>
              </a:lnSpc>
              <a:spcBef>
                <a:spcPts val="400"/>
              </a:spcBef>
              <a:spcAft>
                <a:spcPts val="0"/>
              </a:spcAft>
              <a:buClr>
                <a:srgbClr val="0000FF"/>
              </a:buClr>
              <a:buSzPts val="2000"/>
              <a:buFont typeface="Arial"/>
              <a:buChar char="–"/>
              <a:defRPr sz="2000"/>
            </a:lvl2pPr>
            <a:lvl3pPr indent="-342900" lvl="2" marL="1371600" algn="l">
              <a:lnSpc>
                <a:spcPct val="100000"/>
              </a:lnSpc>
              <a:spcBef>
                <a:spcPts val="360"/>
              </a:spcBef>
              <a:spcAft>
                <a:spcPts val="0"/>
              </a:spcAft>
              <a:buClr>
                <a:srgbClr val="0000FF"/>
              </a:buClr>
              <a:buSzPts val="1800"/>
              <a:buFont typeface="Arial"/>
              <a:buChar char="•"/>
              <a:defRPr sz="1800"/>
            </a:lvl3pPr>
            <a:lvl4pPr indent="-330200" lvl="3" marL="1828800" algn="l">
              <a:lnSpc>
                <a:spcPct val="100000"/>
              </a:lnSpc>
              <a:spcBef>
                <a:spcPts val="320"/>
              </a:spcBef>
              <a:spcAft>
                <a:spcPts val="0"/>
              </a:spcAft>
              <a:buClr>
                <a:srgbClr val="0000FF"/>
              </a:buClr>
              <a:buSzPts val="1600"/>
              <a:buFont typeface="Arial"/>
              <a:buChar char="–"/>
              <a:defRPr sz="1600"/>
            </a:lvl4pPr>
            <a:lvl5pPr indent="-330200" lvl="4" marL="2286000" algn="l">
              <a:lnSpc>
                <a:spcPct val="100000"/>
              </a:lnSpc>
              <a:spcBef>
                <a:spcPts val="320"/>
              </a:spcBef>
              <a:spcAft>
                <a:spcPts val="0"/>
              </a:spcAft>
              <a:buClr>
                <a:srgbClr val="0000FF"/>
              </a:buClr>
              <a:buSzPts val="1600"/>
              <a:buFont typeface="Arial"/>
              <a:buChar char="»"/>
              <a:defRPr sz="1600"/>
            </a:lvl5pPr>
            <a:lvl6pPr indent="-330200" lvl="5" marL="2743200" algn="l">
              <a:lnSpc>
                <a:spcPct val="100000"/>
              </a:lnSpc>
              <a:spcBef>
                <a:spcPts val="320"/>
              </a:spcBef>
              <a:spcAft>
                <a:spcPts val="0"/>
              </a:spcAft>
              <a:buClr>
                <a:srgbClr val="0000FF"/>
              </a:buClr>
              <a:buSzPts val="1600"/>
              <a:buFont typeface="Arial"/>
              <a:buChar char="»"/>
              <a:defRPr sz="1600"/>
            </a:lvl6pPr>
            <a:lvl7pPr indent="-330200" lvl="6" marL="3200400" algn="l">
              <a:lnSpc>
                <a:spcPct val="100000"/>
              </a:lnSpc>
              <a:spcBef>
                <a:spcPts val="320"/>
              </a:spcBef>
              <a:spcAft>
                <a:spcPts val="0"/>
              </a:spcAft>
              <a:buClr>
                <a:srgbClr val="0000FF"/>
              </a:buClr>
              <a:buSzPts val="1600"/>
              <a:buFont typeface="Arial"/>
              <a:buChar char="»"/>
              <a:defRPr sz="1600"/>
            </a:lvl7pPr>
            <a:lvl8pPr indent="-330200" lvl="7" marL="3657600" algn="l">
              <a:lnSpc>
                <a:spcPct val="100000"/>
              </a:lnSpc>
              <a:spcBef>
                <a:spcPts val="320"/>
              </a:spcBef>
              <a:spcAft>
                <a:spcPts val="0"/>
              </a:spcAft>
              <a:buClr>
                <a:srgbClr val="0000FF"/>
              </a:buClr>
              <a:buSzPts val="1600"/>
              <a:buFont typeface="Arial"/>
              <a:buChar char="»"/>
              <a:defRPr sz="1600"/>
            </a:lvl8pPr>
            <a:lvl9pPr indent="-330200" lvl="8" marL="4114800" algn="l">
              <a:lnSpc>
                <a:spcPct val="100000"/>
              </a:lnSpc>
              <a:spcBef>
                <a:spcPts val="320"/>
              </a:spcBef>
              <a:spcAft>
                <a:spcPts val="0"/>
              </a:spcAft>
              <a:buClr>
                <a:srgbClr val="0000FF"/>
              </a:buClr>
              <a:buSzPts val="1600"/>
              <a:buFont typeface="Arial"/>
              <a:buChar char="»"/>
              <a:defRPr sz="1600"/>
            </a:lvl9pPr>
          </a:lstStyle>
          <a:p/>
        </p:txBody>
      </p:sp>
      <p:sp>
        <p:nvSpPr>
          <p:cNvPr id="68" name="Google Shape;68;p18"/>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0000FF"/>
              </a:buClr>
              <a:buSzPts val="2400"/>
              <a:buFont typeface="Arial"/>
              <a:buNone/>
              <a:defRPr b="1" sz="2400"/>
            </a:lvl1pPr>
            <a:lvl2pPr indent="-228600" lvl="1" marL="914400" algn="l">
              <a:lnSpc>
                <a:spcPct val="100000"/>
              </a:lnSpc>
              <a:spcBef>
                <a:spcPts val="400"/>
              </a:spcBef>
              <a:spcAft>
                <a:spcPts val="0"/>
              </a:spcAft>
              <a:buClr>
                <a:srgbClr val="0000FF"/>
              </a:buClr>
              <a:buSzPts val="2000"/>
              <a:buFont typeface="Arial"/>
              <a:buNone/>
              <a:defRPr b="1" sz="2000"/>
            </a:lvl2pPr>
            <a:lvl3pPr indent="-228600" lvl="2" marL="1371600" algn="l">
              <a:lnSpc>
                <a:spcPct val="100000"/>
              </a:lnSpc>
              <a:spcBef>
                <a:spcPts val="360"/>
              </a:spcBef>
              <a:spcAft>
                <a:spcPts val="0"/>
              </a:spcAft>
              <a:buClr>
                <a:srgbClr val="0000FF"/>
              </a:buClr>
              <a:buSzPts val="1800"/>
              <a:buFont typeface="Arial"/>
              <a:buNone/>
              <a:defRPr b="1" sz="1800"/>
            </a:lvl3pPr>
            <a:lvl4pPr indent="-228600" lvl="3" marL="1828800" algn="l">
              <a:lnSpc>
                <a:spcPct val="100000"/>
              </a:lnSpc>
              <a:spcBef>
                <a:spcPts val="320"/>
              </a:spcBef>
              <a:spcAft>
                <a:spcPts val="0"/>
              </a:spcAft>
              <a:buClr>
                <a:srgbClr val="0000FF"/>
              </a:buClr>
              <a:buSzPts val="1600"/>
              <a:buFont typeface="Arial"/>
              <a:buNone/>
              <a:defRPr b="1" sz="1600"/>
            </a:lvl4pPr>
            <a:lvl5pPr indent="-228600" lvl="4" marL="2286000" algn="l">
              <a:lnSpc>
                <a:spcPct val="100000"/>
              </a:lnSpc>
              <a:spcBef>
                <a:spcPts val="320"/>
              </a:spcBef>
              <a:spcAft>
                <a:spcPts val="0"/>
              </a:spcAft>
              <a:buClr>
                <a:srgbClr val="0000FF"/>
              </a:buClr>
              <a:buSzPts val="1600"/>
              <a:buFont typeface="Arial"/>
              <a:buNone/>
              <a:defRPr b="1" sz="1600"/>
            </a:lvl5pPr>
            <a:lvl6pPr indent="-228600" lvl="5" marL="2743200" algn="l">
              <a:lnSpc>
                <a:spcPct val="100000"/>
              </a:lnSpc>
              <a:spcBef>
                <a:spcPts val="320"/>
              </a:spcBef>
              <a:spcAft>
                <a:spcPts val="0"/>
              </a:spcAft>
              <a:buClr>
                <a:srgbClr val="0000FF"/>
              </a:buClr>
              <a:buSzPts val="1600"/>
              <a:buFont typeface="Arial"/>
              <a:buNone/>
              <a:defRPr b="1" sz="1600"/>
            </a:lvl6pPr>
            <a:lvl7pPr indent="-228600" lvl="6" marL="3200400" algn="l">
              <a:lnSpc>
                <a:spcPct val="100000"/>
              </a:lnSpc>
              <a:spcBef>
                <a:spcPts val="320"/>
              </a:spcBef>
              <a:spcAft>
                <a:spcPts val="0"/>
              </a:spcAft>
              <a:buClr>
                <a:srgbClr val="0000FF"/>
              </a:buClr>
              <a:buSzPts val="1600"/>
              <a:buFont typeface="Arial"/>
              <a:buNone/>
              <a:defRPr b="1" sz="1600"/>
            </a:lvl7pPr>
            <a:lvl8pPr indent="-228600" lvl="7" marL="3657600" algn="l">
              <a:lnSpc>
                <a:spcPct val="100000"/>
              </a:lnSpc>
              <a:spcBef>
                <a:spcPts val="320"/>
              </a:spcBef>
              <a:spcAft>
                <a:spcPts val="0"/>
              </a:spcAft>
              <a:buClr>
                <a:srgbClr val="0000FF"/>
              </a:buClr>
              <a:buSzPts val="1600"/>
              <a:buFont typeface="Arial"/>
              <a:buNone/>
              <a:defRPr b="1" sz="1600"/>
            </a:lvl8pPr>
            <a:lvl9pPr indent="-228600" lvl="8" marL="4114800" algn="l">
              <a:lnSpc>
                <a:spcPct val="100000"/>
              </a:lnSpc>
              <a:spcBef>
                <a:spcPts val="320"/>
              </a:spcBef>
              <a:spcAft>
                <a:spcPts val="0"/>
              </a:spcAft>
              <a:buClr>
                <a:srgbClr val="0000FF"/>
              </a:buClr>
              <a:buSzPts val="1600"/>
              <a:buFont typeface="Arial"/>
              <a:buNone/>
              <a:defRPr b="1" sz="1600"/>
            </a:lvl9pPr>
          </a:lstStyle>
          <a:p/>
        </p:txBody>
      </p:sp>
      <p:sp>
        <p:nvSpPr>
          <p:cNvPr id="69" name="Google Shape;69;p18"/>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0000FF"/>
              </a:buClr>
              <a:buSzPts val="2400"/>
              <a:buFont typeface="Arial"/>
              <a:buChar char="•"/>
              <a:defRPr sz="2400"/>
            </a:lvl1pPr>
            <a:lvl2pPr indent="-355600" lvl="1" marL="914400" algn="l">
              <a:lnSpc>
                <a:spcPct val="100000"/>
              </a:lnSpc>
              <a:spcBef>
                <a:spcPts val="400"/>
              </a:spcBef>
              <a:spcAft>
                <a:spcPts val="0"/>
              </a:spcAft>
              <a:buClr>
                <a:srgbClr val="0000FF"/>
              </a:buClr>
              <a:buSzPts val="2000"/>
              <a:buFont typeface="Arial"/>
              <a:buChar char="–"/>
              <a:defRPr sz="2000"/>
            </a:lvl2pPr>
            <a:lvl3pPr indent="-342900" lvl="2" marL="1371600" algn="l">
              <a:lnSpc>
                <a:spcPct val="100000"/>
              </a:lnSpc>
              <a:spcBef>
                <a:spcPts val="360"/>
              </a:spcBef>
              <a:spcAft>
                <a:spcPts val="0"/>
              </a:spcAft>
              <a:buClr>
                <a:srgbClr val="0000FF"/>
              </a:buClr>
              <a:buSzPts val="1800"/>
              <a:buFont typeface="Arial"/>
              <a:buChar char="•"/>
              <a:defRPr sz="1800"/>
            </a:lvl3pPr>
            <a:lvl4pPr indent="-330200" lvl="3" marL="1828800" algn="l">
              <a:lnSpc>
                <a:spcPct val="100000"/>
              </a:lnSpc>
              <a:spcBef>
                <a:spcPts val="320"/>
              </a:spcBef>
              <a:spcAft>
                <a:spcPts val="0"/>
              </a:spcAft>
              <a:buClr>
                <a:srgbClr val="0000FF"/>
              </a:buClr>
              <a:buSzPts val="1600"/>
              <a:buFont typeface="Arial"/>
              <a:buChar char="–"/>
              <a:defRPr sz="1600"/>
            </a:lvl4pPr>
            <a:lvl5pPr indent="-330200" lvl="4" marL="2286000" algn="l">
              <a:lnSpc>
                <a:spcPct val="100000"/>
              </a:lnSpc>
              <a:spcBef>
                <a:spcPts val="320"/>
              </a:spcBef>
              <a:spcAft>
                <a:spcPts val="0"/>
              </a:spcAft>
              <a:buClr>
                <a:srgbClr val="0000FF"/>
              </a:buClr>
              <a:buSzPts val="1600"/>
              <a:buFont typeface="Arial"/>
              <a:buChar char="»"/>
              <a:defRPr sz="1600"/>
            </a:lvl5pPr>
            <a:lvl6pPr indent="-330200" lvl="5" marL="2743200" algn="l">
              <a:lnSpc>
                <a:spcPct val="100000"/>
              </a:lnSpc>
              <a:spcBef>
                <a:spcPts val="320"/>
              </a:spcBef>
              <a:spcAft>
                <a:spcPts val="0"/>
              </a:spcAft>
              <a:buClr>
                <a:srgbClr val="0000FF"/>
              </a:buClr>
              <a:buSzPts val="1600"/>
              <a:buFont typeface="Arial"/>
              <a:buChar char="»"/>
              <a:defRPr sz="1600"/>
            </a:lvl6pPr>
            <a:lvl7pPr indent="-330200" lvl="6" marL="3200400" algn="l">
              <a:lnSpc>
                <a:spcPct val="100000"/>
              </a:lnSpc>
              <a:spcBef>
                <a:spcPts val="320"/>
              </a:spcBef>
              <a:spcAft>
                <a:spcPts val="0"/>
              </a:spcAft>
              <a:buClr>
                <a:srgbClr val="0000FF"/>
              </a:buClr>
              <a:buSzPts val="1600"/>
              <a:buFont typeface="Arial"/>
              <a:buChar char="»"/>
              <a:defRPr sz="1600"/>
            </a:lvl7pPr>
            <a:lvl8pPr indent="-330200" lvl="7" marL="3657600" algn="l">
              <a:lnSpc>
                <a:spcPct val="100000"/>
              </a:lnSpc>
              <a:spcBef>
                <a:spcPts val="320"/>
              </a:spcBef>
              <a:spcAft>
                <a:spcPts val="0"/>
              </a:spcAft>
              <a:buClr>
                <a:srgbClr val="0000FF"/>
              </a:buClr>
              <a:buSzPts val="1600"/>
              <a:buFont typeface="Arial"/>
              <a:buChar char="»"/>
              <a:defRPr sz="1600"/>
            </a:lvl8pPr>
            <a:lvl9pPr indent="-330200" lvl="8" marL="4114800" algn="l">
              <a:lnSpc>
                <a:spcPct val="100000"/>
              </a:lnSpc>
              <a:spcBef>
                <a:spcPts val="320"/>
              </a:spcBef>
              <a:spcAft>
                <a:spcPts val="0"/>
              </a:spcAft>
              <a:buClr>
                <a:srgbClr val="0000FF"/>
              </a:buClr>
              <a:buSzPts val="1600"/>
              <a:buFont typeface="Arial"/>
              <a:buChar char="»"/>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0" name="Shape 70"/>
        <p:cNvGrpSpPr/>
        <p:nvPr/>
      </p:nvGrpSpPr>
      <p:grpSpPr>
        <a:xfrm>
          <a:off x="0" y="0"/>
          <a:ext cx="0" cy="0"/>
          <a:chOff x="0" y="0"/>
          <a:chExt cx="0" cy="0"/>
        </a:xfrm>
      </p:grpSpPr>
      <p:sp>
        <p:nvSpPr>
          <p:cNvPr id="71" name="Google Shape;71;p19"/>
          <p:cNvSpPr txBox="1"/>
          <p:nvPr>
            <p:ph type="title"/>
          </p:nvPr>
        </p:nvSpPr>
        <p:spPr>
          <a:xfrm>
            <a:off x="457200" y="204788"/>
            <a:ext cx="3008313" cy="8715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2" name="Google Shape;72;p19"/>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rgbClr val="0000FF"/>
              </a:buClr>
              <a:buSzPts val="3200"/>
              <a:buFont typeface="Arial"/>
              <a:buChar char="•"/>
              <a:defRPr sz="3200"/>
            </a:lvl1pPr>
            <a:lvl2pPr indent="-406400" lvl="1" marL="914400" algn="l">
              <a:lnSpc>
                <a:spcPct val="100000"/>
              </a:lnSpc>
              <a:spcBef>
                <a:spcPts val="560"/>
              </a:spcBef>
              <a:spcAft>
                <a:spcPts val="0"/>
              </a:spcAft>
              <a:buClr>
                <a:srgbClr val="0000FF"/>
              </a:buClr>
              <a:buSzPts val="2800"/>
              <a:buFont typeface="Arial"/>
              <a:buChar char="–"/>
              <a:defRPr sz="2800"/>
            </a:lvl2pPr>
            <a:lvl3pPr indent="-381000" lvl="2" marL="1371600" algn="l">
              <a:lnSpc>
                <a:spcPct val="100000"/>
              </a:lnSpc>
              <a:spcBef>
                <a:spcPts val="480"/>
              </a:spcBef>
              <a:spcAft>
                <a:spcPts val="0"/>
              </a:spcAft>
              <a:buClr>
                <a:srgbClr val="0000FF"/>
              </a:buClr>
              <a:buSzPts val="2400"/>
              <a:buFont typeface="Arial"/>
              <a:buChar char="•"/>
              <a:defRPr sz="2400"/>
            </a:lvl3pPr>
            <a:lvl4pPr indent="-355600" lvl="3" marL="1828800" algn="l">
              <a:lnSpc>
                <a:spcPct val="100000"/>
              </a:lnSpc>
              <a:spcBef>
                <a:spcPts val="400"/>
              </a:spcBef>
              <a:spcAft>
                <a:spcPts val="0"/>
              </a:spcAft>
              <a:buClr>
                <a:srgbClr val="0000FF"/>
              </a:buClr>
              <a:buSzPts val="2000"/>
              <a:buFont typeface="Arial"/>
              <a:buChar char="–"/>
              <a:defRPr sz="2000"/>
            </a:lvl4pPr>
            <a:lvl5pPr indent="-355600" lvl="4" marL="2286000" algn="l">
              <a:lnSpc>
                <a:spcPct val="100000"/>
              </a:lnSpc>
              <a:spcBef>
                <a:spcPts val="400"/>
              </a:spcBef>
              <a:spcAft>
                <a:spcPts val="0"/>
              </a:spcAft>
              <a:buClr>
                <a:srgbClr val="0000FF"/>
              </a:buClr>
              <a:buSzPts val="2000"/>
              <a:buFont typeface="Arial"/>
              <a:buChar char="»"/>
              <a:defRPr sz="2000"/>
            </a:lvl5pPr>
            <a:lvl6pPr indent="-355600" lvl="5" marL="2743200" algn="l">
              <a:lnSpc>
                <a:spcPct val="100000"/>
              </a:lnSpc>
              <a:spcBef>
                <a:spcPts val="400"/>
              </a:spcBef>
              <a:spcAft>
                <a:spcPts val="0"/>
              </a:spcAft>
              <a:buClr>
                <a:srgbClr val="0000FF"/>
              </a:buClr>
              <a:buSzPts val="2000"/>
              <a:buFont typeface="Arial"/>
              <a:buChar char="»"/>
              <a:defRPr sz="2000"/>
            </a:lvl6pPr>
            <a:lvl7pPr indent="-355600" lvl="6" marL="3200400" algn="l">
              <a:lnSpc>
                <a:spcPct val="100000"/>
              </a:lnSpc>
              <a:spcBef>
                <a:spcPts val="400"/>
              </a:spcBef>
              <a:spcAft>
                <a:spcPts val="0"/>
              </a:spcAft>
              <a:buClr>
                <a:srgbClr val="0000FF"/>
              </a:buClr>
              <a:buSzPts val="2000"/>
              <a:buFont typeface="Arial"/>
              <a:buChar char="»"/>
              <a:defRPr sz="2000"/>
            </a:lvl7pPr>
            <a:lvl8pPr indent="-355600" lvl="7" marL="3657600" algn="l">
              <a:lnSpc>
                <a:spcPct val="100000"/>
              </a:lnSpc>
              <a:spcBef>
                <a:spcPts val="400"/>
              </a:spcBef>
              <a:spcAft>
                <a:spcPts val="0"/>
              </a:spcAft>
              <a:buClr>
                <a:srgbClr val="0000FF"/>
              </a:buClr>
              <a:buSzPts val="2000"/>
              <a:buFont typeface="Arial"/>
              <a:buChar char="»"/>
              <a:defRPr sz="2000"/>
            </a:lvl8pPr>
            <a:lvl9pPr indent="-355600" lvl="8" marL="4114800" algn="l">
              <a:lnSpc>
                <a:spcPct val="100000"/>
              </a:lnSpc>
              <a:spcBef>
                <a:spcPts val="400"/>
              </a:spcBef>
              <a:spcAft>
                <a:spcPts val="0"/>
              </a:spcAft>
              <a:buClr>
                <a:srgbClr val="0000FF"/>
              </a:buClr>
              <a:buSzPts val="2000"/>
              <a:buFont typeface="Arial"/>
              <a:buChar char="»"/>
              <a:defRPr sz="2000"/>
            </a:lvl9pPr>
          </a:lstStyle>
          <a:p/>
        </p:txBody>
      </p:sp>
      <p:sp>
        <p:nvSpPr>
          <p:cNvPr id="73" name="Google Shape;73;p19"/>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0000FF"/>
              </a:buClr>
              <a:buSzPts val="1400"/>
              <a:buFont typeface="Arial"/>
              <a:buNone/>
              <a:defRPr sz="1400"/>
            </a:lvl1pPr>
            <a:lvl2pPr indent="-228600" lvl="1" marL="914400" algn="l">
              <a:lnSpc>
                <a:spcPct val="100000"/>
              </a:lnSpc>
              <a:spcBef>
                <a:spcPts val="240"/>
              </a:spcBef>
              <a:spcAft>
                <a:spcPts val="0"/>
              </a:spcAft>
              <a:buClr>
                <a:srgbClr val="0000FF"/>
              </a:buClr>
              <a:buSzPts val="1200"/>
              <a:buFont typeface="Arial"/>
              <a:buNone/>
              <a:defRPr sz="1200"/>
            </a:lvl2pPr>
            <a:lvl3pPr indent="-228600" lvl="2" marL="1371600" algn="l">
              <a:lnSpc>
                <a:spcPct val="100000"/>
              </a:lnSpc>
              <a:spcBef>
                <a:spcPts val="200"/>
              </a:spcBef>
              <a:spcAft>
                <a:spcPts val="0"/>
              </a:spcAft>
              <a:buClr>
                <a:srgbClr val="0000FF"/>
              </a:buClr>
              <a:buSzPts val="1000"/>
              <a:buFont typeface="Arial"/>
              <a:buNone/>
              <a:defRPr sz="1000"/>
            </a:lvl3pPr>
            <a:lvl4pPr indent="-228600" lvl="3" marL="1828800" algn="l">
              <a:lnSpc>
                <a:spcPct val="100000"/>
              </a:lnSpc>
              <a:spcBef>
                <a:spcPts val="180"/>
              </a:spcBef>
              <a:spcAft>
                <a:spcPts val="0"/>
              </a:spcAft>
              <a:buClr>
                <a:srgbClr val="0000FF"/>
              </a:buClr>
              <a:buSzPts val="900"/>
              <a:buFont typeface="Arial"/>
              <a:buNone/>
              <a:defRPr sz="900"/>
            </a:lvl4pPr>
            <a:lvl5pPr indent="-228600" lvl="4" marL="2286000" algn="l">
              <a:lnSpc>
                <a:spcPct val="100000"/>
              </a:lnSpc>
              <a:spcBef>
                <a:spcPts val="180"/>
              </a:spcBef>
              <a:spcAft>
                <a:spcPts val="0"/>
              </a:spcAft>
              <a:buClr>
                <a:srgbClr val="0000FF"/>
              </a:buClr>
              <a:buSzPts val="900"/>
              <a:buFont typeface="Arial"/>
              <a:buNone/>
              <a:defRPr sz="900"/>
            </a:lvl5pPr>
            <a:lvl6pPr indent="-228600" lvl="5" marL="2743200" algn="l">
              <a:lnSpc>
                <a:spcPct val="100000"/>
              </a:lnSpc>
              <a:spcBef>
                <a:spcPts val="180"/>
              </a:spcBef>
              <a:spcAft>
                <a:spcPts val="0"/>
              </a:spcAft>
              <a:buClr>
                <a:srgbClr val="0000FF"/>
              </a:buClr>
              <a:buSzPts val="900"/>
              <a:buFont typeface="Arial"/>
              <a:buNone/>
              <a:defRPr sz="900"/>
            </a:lvl6pPr>
            <a:lvl7pPr indent="-228600" lvl="6" marL="3200400" algn="l">
              <a:lnSpc>
                <a:spcPct val="100000"/>
              </a:lnSpc>
              <a:spcBef>
                <a:spcPts val="180"/>
              </a:spcBef>
              <a:spcAft>
                <a:spcPts val="0"/>
              </a:spcAft>
              <a:buClr>
                <a:srgbClr val="0000FF"/>
              </a:buClr>
              <a:buSzPts val="900"/>
              <a:buFont typeface="Arial"/>
              <a:buNone/>
              <a:defRPr sz="900"/>
            </a:lvl7pPr>
            <a:lvl8pPr indent="-228600" lvl="7" marL="3657600" algn="l">
              <a:lnSpc>
                <a:spcPct val="100000"/>
              </a:lnSpc>
              <a:spcBef>
                <a:spcPts val="180"/>
              </a:spcBef>
              <a:spcAft>
                <a:spcPts val="0"/>
              </a:spcAft>
              <a:buClr>
                <a:srgbClr val="0000FF"/>
              </a:buClr>
              <a:buSzPts val="900"/>
              <a:buFont typeface="Arial"/>
              <a:buNone/>
              <a:defRPr sz="900"/>
            </a:lvl8pPr>
            <a:lvl9pPr indent="-228600" lvl="8" marL="4114800" algn="l">
              <a:lnSpc>
                <a:spcPct val="100000"/>
              </a:lnSpc>
              <a:spcBef>
                <a:spcPts val="180"/>
              </a:spcBef>
              <a:spcAft>
                <a:spcPts val="0"/>
              </a:spcAft>
              <a:buClr>
                <a:srgbClr val="0000FF"/>
              </a:buClr>
              <a:buSzPts val="900"/>
              <a:buFont typeface="Arial"/>
              <a:buNone/>
              <a:defRPr sz="9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20"/>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6" name="Google Shape;76;p20"/>
          <p:cNvSpPr/>
          <p:nvPr>
            <p:ph idx="2" type="pic"/>
          </p:nvPr>
        </p:nvSpPr>
        <p:spPr>
          <a:xfrm>
            <a:off x="1792288" y="459581"/>
            <a:ext cx="5486400" cy="3086100"/>
          </a:xfrm>
          <a:prstGeom prst="rect">
            <a:avLst/>
          </a:prstGeom>
          <a:noFill/>
          <a:ln>
            <a:noFill/>
          </a:ln>
        </p:spPr>
      </p:sp>
      <p:sp>
        <p:nvSpPr>
          <p:cNvPr id="77" name="Google Shape;77;p20"/>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0000FF"/>
              </a:buClr>
              <a:buSzPts val="1400"/>
              <a:buFont typeface="Arial"/>
              <a:buNone/>
              <a:defRPr sz="1400"/>
            </a:lvl1pPr>
            <a:lvl2pPr indent="-228600" lvl="1" marL="914400" algn="l">
              <a:lnSpc>
                <a:spcPct val="100000"/>
              </a:lnSpc>
              <a:spcBef>
                <a:spcPts val="240"/>
              </a:spcBef>
              <a:spcAft>
                <a:spcPts val="0"/>
              </a:spcAft>
              <a:buClr>
                <a:srgbClr val="0000FF"/>
              </a:buClr>
              <a:buSzPts val="1200"/>
              <a:buFont typeface="Arial"/>
              <a:buNone/>
              <a:defRPr sz="1200"/>
            </a:lvl2pPr>
            <a:lvl3pPr indent="-228600" lvl="2" marL="1371600" algn="l">
              <a:lnSpc>
                <a:spcPct val="100000"/>
              </a:lnSpc>
              <a:spcBef>
                <a:spcPts val="200"/>
              </a:spcBef>
              <a:spcAft>
                <a:spcPts val="0"/>
              </a:spcAft>
              <a:buClr>
                <a:srgbClr val="0000FF"/>
              </a:buClr>
              <a:buSzPts val="1000"/>
              <a:buFont typeface="Arial"/>
              <a:buNone/>
              <a:defRPr sz="1000"/>
            </a:lvl3pPr>
            <a:lvl4pPr indent="-228600" lvl="3" marL="1828800" algn="l">
              <a:lnSpc>
                <a:spcPct val="100000"/>
              </a:lnSpc>
              <a:spcBef>
                <a:spcPts val="180"/>
              </a:spcBef>
              <a:spcAft>
                <a:spcPts val="0"/>
              </a:spcAft>
              <a:buClr>
                <a:srgbClr val="0000FF"/>
              </a:buClr>
              <a:buSzPts val="900"/>
              <a:buFont typeface="Arial"/>
              <a:buNone/>
              <a:defRPr sz="900"/>
            </a:lvl4pPr>
            <a:lvl5pPr indent="-228600" lvl="4" marL="2286000" algn="l">
              <a:lnSpc>
                <a:spcPct val="100000"/>
              </a:lnSpc>
              <a:spcBef>
                <a:spcPts val="180"/>
              </a:spcBef>
              <a:spcAft>
                <a:spcPts val="0"/>
              </a:spcAft>
              <a:buClr>
                <a:srgbClr val="0000FF"/>
              </a:buClr>
              <a:buSzPts val="900"/>
              <a:buFont typeface="Arial"/>
              <a:buNone/>
              <a:defRPr sz="900"/>
            </a:lvl5pPr>
            <a:lvl6pPr indent="-228600" lvl="5" marL="2743200" algn="l">
              <a:lnSpc>
                <a:spcPct val="100000"/>
              </a:lnSpc>
              <a:spcBef>
                <a:spcPts val="180"/>
              </a:spcBef>
              <a:spcAft>
                <a:spcPts val="0"/>
              </a:spcAft>
              <a:buClr>
                <a:srgbClr val="0000FF"/>
              </a:buClr>
              <a:buSzPts val="900"/>
              <a:buFont typeface="Arial"/>
              <a:buNone/>
              <a:defRPr sz="900"/>
            </a:lvl6pPr>
            <a:lvl7pPr indent="-228600" lvl="6" marL="3200400" algn="l">
              <a:lnSpc>
                <a:spcPct val="100000"/>
              </a:lnSpc>
              <a:spcBef>
                <a:spcPts val="180"/>
              </a:spcBef>
              <a:spcAft>
                <a:spcPts val="0"/>
              </a:spcAft>
              <a:buClr>
                <a:srgbClr val="0000FF"/>
              </a:buClr>
              <a:buSzPts val="900"/>
              <a:buFont typeface="Arial"/>
              <a:buNone/>
              <a:defRPr sz="900"/>
            </a:lvl7pPr>
            <a:lvl8pPr indent="-228600" lvl="7" marL="3657600" algn="l">
              <a:lnSpc>
                <a:spcPct val="100000"/>
              </a:lnSpc>
              <a:spcBef>
                <a:spcPts val="180"/>
              </a:spcBef>
              <a:spcAft>
                <a:spcPts val="0"/>
              </a:spcAft>
              <a:buClr>
                <a:srgbClr val="0000FF"/>
              </a:buClr>
              <a:buSzPts val="900"/>
              <a:buFont typeface="Arial"/>
              <a:buNone/>
              <a:defRPr sz="900"/>
            </a:lvl8pPr>
            <a:lvl9pPr indent="-228600" lvl="8" marL="4114800" algn="l">
              <a:lnSpc>
                <a:spcPct val="100000"/>
              </a:lnSpc>
              <a:spcBef>
                <a:spcPts val="180"/>
              </a:spcBef>
              <a:spcAft>
                <a:spcPts val="0"/>
              </a:spcAft>
              <a:buClr>
                <a:srgbClr val="0000FF"/>
              </a:buClr>
              <a:buSzPts val="900"/>
              <a:buFont typeface="Arial"/>
              <a:buNone/>
              <a:defRPr sz="9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78" name="Shape 78"/>
        <p:cNvGrpSpPr/>
        <p:nvPr/>
      </p:nvGrpSpPr>
      <p:grpSpPr>
        <a:xfrm>
          <a:off x="0" y="0"/>
          <a:ext cx="0" cy="0"/>
          <a:chOff x="0" y="0"/>
          <a:chExt cx="0" cy="0"/>
        </a:xfrm>
      </p:grpSpPr>
      <p:sp>
        <p:nvSpPr>
          <p:cNvPr id="79" name="Google Shape;79;p21"/>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21"/>
          <p:cNvSpPr txBox="1"/>
          <p:nvPr>
            <p:ph idx="1" type="body"/>
          </p:nvPr>
        </p:nvSpPr>
        <p:spPr>
          <a:xfrm rot="5400000">
            <a:off x="2874763" y="-1217414"/>
            <a:ext cx="3394472"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1" name="Shape 81"/>
        <p:cNvGrpSpPr/>
        <p:nvPr/>
      </p:nvGrpSpPr>
      <p:grpSpPr>
        <a:xfrm>
          <a:off x="0" y="0"/>
          <a:ext cx="0" cy="0"/>
          <a:chOff x="0" y="0"/>
          <a:chExt cx="0" cy="0"/>
        </a:xfrm>
      </p:grpSpPr>
      <p:sp>
        <p:nvSpPr>
          <p:cNvPr id="82" name="Google Shape;82;p22"/>
          <p:cNvSpPr txBox="1"/>
          <p:nvPr>
            <p:ph type="title"/>
          </p:nvPr>
        </p:nvSpPr>
        <p:spPr>
          <a:xfrm rot="5400000">
            <a:off x="5463778" y="1371600"/>
            <a:ext cx="4388644"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3" name="Google Shape;83;p22"/>
          <p:cNvSpPr txBox="1"/>
          <p:nvPr>
            <p:ph idx="1" type="body"/>
          </p:nvPr>
        </p:nvSpPr>
        <p:spPr>
          <a:xfrm rot="5400000">
            <a:off x="1272779" y="-609599"/>
            <a:ext cx="4388644"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showMasterSp="0" type="txAndObj">
  <p:cSld name="TEXT_AND_OBJECT">
    <p:spTree>
      <p:nvGrpSpPr>
        <p:cNvPr id="84" name="Shape 84"/>
        <p:cNvGrpSpPr/>
        <p:nvPr/>
      </p:nvGrpSpPr>
      <p:grpSpPr>
        <a:xfrm>
          <a:off x="0" y="0"/>
          <a:ext cx="0" cy="0"/>
          <a:chOff x="0" y="0"/>
          <a:chExt cx="0" cy="0"/>
        </a:xfrm>
      </p:grpSpPr>
      <p:sp>
        <p:nvSpPr>
          <p:cNvPr id="85" name="Google Shape;85;p2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6" name="Google Shape;86;p23"/>
          <p:cNvSpPr txBox="1"/>
          <p:nvPr>
            <p:ph idx="1" type="body"/>
          </p:nvPr>
        </p:nvSpPr>
        <p:spPr>
          <a:xfrm>
            <a:off x="457200" y="1200150"/>
            <a:ext cx="4038600" cy="339447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
        <p:nvSpPr>
          <p:cNvPr id="87" name="Google Shape;87;p23"/>
          <p:cNvSpPr txBox="1"/>
          <p:nvPr>
            <p:ph idx="2" type="body"/>
          </p:nvPr>
        </p:nvSpPr>
        <p:spPr>
          <a:xfrm>
            <a:off x="4648200" y="1200150"/>
            <a:ext cx="4038600" cy="339447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1.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CC">
            <a:alpha val="0"/>
          </a:srgbClr>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9pPr>
          </a:lstStyle>
          <a:p/>
        </p:txBody>
      </p:sp>
      <p:sp>
        <p:nvSpPr>
          <p:cNvPr id="52" name="Google Shape;52;p13"/>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1pPr>
            <a:lvl2pPr indent="-381000" lvl="1" marL="9144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2pPr>
            <a:lvl3pPr indent="-381000" lvl="2" marL="13716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3pPr>
            <a:lvl4pPr indent="-381000" lvl="3" marL="18288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4pPr>
            <a:lvl5pPr indent="-381000" lvl="4" marL="22860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5pPr>
            <a:lvl6pPr indent="-381000" lvl="5" marL="27432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6pPr>
            <a:lvl7pPr indent="-381000" lvl="6" marL="32004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7pPr>
            <a:lvl8pPr indent="-381000" lvl="7" marL="36576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8pPr>
            <a:lvl9pPr indent="-381000" lvl="8" marL="41148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hyperlink" Target="http://drive.google.com/file/d/1cyjolCXPz432w8pi3iHR2ZoxHPnYI3O5/view" TargetMode="External"/><Relationship Id="rId4" Type="http://schemas.openxmlformats.org/officeDocument/2006/relationships/image" Target="../media/image1.png"/><Relationship Id="rId5" Type="http://schemas.openxmlformats.org/officeDocument/2006/relationships/hyperlink" Target="http://drive.google.com/file/d/14txQst6oFE8rlUwTfFfS6S_ayqFEkf4k/view" TargetMode="External"/><Relationship Id="rId6" Type="http://schemas.openxmlformats.org/officeDocument/2006/relationships/hyperlink" Target="http://drive.google.com/file/d/1c3w7lLb7LCq1gbxXDThnBNc-skuilpey/vie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drive.google.com/file/d/1ARlcu4UgqmzGOrLp6vMyBGFNpoJ-6RmH/view"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s://arxiv.org/pdf/2308.1669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24"/>
          <p:cNvSpPr txBox="1"/>
          <p:nvPr>
            <p:ph type="ctrTitle"/>
          </p:nvPr>
        </p:nvSpPr>
        <p:spPr>
          <a:xfrm>
            <a:off x="304800" y="571500"/>
            <a:ext cx="8686800" cy="16573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sz="3300"/>
              <a:t> </a:t>
            </a:r>
            <a:r>
              <a:rPr b="1" lang="en" sz="3700"/>
              <a:t>SpeechTokenizer: Codec Based </a:t>
            </a:r>
            <a:r>
              <a:rPr b="1" lang="en" sz="3700"/>
              <a:t>ASR</a:t>
            </a:r>
            <a:endParaRPr sz="3700"/>
          </a:p>
        </p:txBody>
      </p:sp>
      <p:sp>
        <p:nvSpPr>
          <p:cNvPr id="94" name="Google Shape;94;p24"/>
          <p:cNvSpPr txBox="1"/>
          <p:nvPr>
            <p:ph idx="1" type="subTitle"/>
          </p:nvPr>
        </p:nvSpPr>
        <p:spPr>
          <a:xfrm>
            <a:off x="115875" y="2457450"/>
            <a:ext cx="8610600" cy="2686200"/>
          </a:xfrm>
          <a:prstGeom prst="rect">
            <a:avLst/>
          </a:prstGeom>
          <a:noFill/>
          <a:ln>
            <a:noFill/>
          </a:ln>
        </p:spPr>
        <p:txBody>
          <a:bodyPr anchorCtr="0" anchor="t" bIns="45700" lIns="91425" spcFirstLastPara="1" rIns="91425" wrap="square" tIns="45700">
            <a:noAutofit/>
          </a:bodyPr>
          <a:lstStyle/>
          <a:p>
            <a:pPr indent="0" lvl="0" marL="226059" rtl="0" algn="ctr">
              <a:lnSpc>
                <a:spcPct val="113888"/>
              </a:lnSpc>
              <a:spcBef>
                <a:spcPts val="1725"/>
              </a:spcBef>
              <a:spcAft>
                <a:spcPts val="0"/>
              </a:spcAft>
              <a:buClr>
                <a:schemeClr val="dk1"/>
              </a:buClr>
              <a:buFont typeface="Arial"/>
              <a:buNone/>
            </a:pPr>
            <a:r>
              <a:rPr b="1" lang="en" sz="2100">
                <a:latin typeface="Times New Roman"/>
                <a:ea typeface="Times New Roman"/>
                <a:cs typeface="Times New Roman"/>
                <a:sym typeface="Times New Roman"/>
              </a:rPr>
              <a:t>Group 41</a:t>
            </a:r>
            <a:endParaRPr b="1" sz="2100">
              <a:latin typeface="Times New Roman"/>
              <a:ea typeface="Times New Roman"/>
              <a:cs typeface="Times New Roman"/>
              <a:sym typeface="Times New Roman"/>
            </a:endParaRPr>
          </a:p>
          <a:p>
            <a:pPr indent="0" lvl="0" marL="226059" rtl="0" algn="ctr">
              <a:lnSpc>
                <a:spcPct val="113888"/>
              </a:lnSpc>
              <a:spcBef>
                <a:spcPts val="1725"/>
              </a:spcBef>
              <a:spcAft>
                <a:spcPts val="0"/>
              </a:spcAft>
              <a:buClr>
                <a:schemeClr val="dk1"/>
              </a:buClr>
              <a:buFont typeface="Arial"/>
              <a:buNone/>
            </a:pPr>
            <a:r>
              <a:rPr lang="en" sz="1900">
                <a:latin typeface="Times New Roman"/>
                <a:ea typeface="Times New Roman"/>
                <a:cs typeface="Times New Roman"/>
                <a:sym typeface="Times New Roman"/>
              </a:rPr>
              <a:t>Aryan Bhosale, 210040024</a:t>
            </a:r>
            <a:endParaRPr sz="1900">
              <a:solidFill>
                <a:schemeClr val="dk1"/>
              </a:solidFill>
              <a:latin typeface="Times New Roman"/>
              <a:ea typeface="Times New Roman"/>
              <a:cs typeface="Times New Roman"/>
              <a:sym typeface="Times New Roman"/>
            </a:endParaRPr>
          </a:p>
          <a:p>
            <a:pPr indent="0" lvl="0" marL="226059" rtl="0" algn="ctr">
              <a:lnSpc>
                <a:spcPct val="108055"/>
              </a:lnSpc>
              <a:spcBef>
                <a:spcPts val="0"/>
              </a:spcBef>
              <a:spcAft>
                <a:spcPts val="0"/>
              </a:spcAft>
              <a:buClr>
                <a:schemeClr val="dk1"/>
              </a:buClr>
              <a:buFont typeface="Arial"/>
              <a:buNone/>
            </a:pPr>
            <a:r>
              <a:rPr lang="en" sz="1900">
                <a:latin typeface="Times New Roman"/>
                <a:ea typeface="Times New Roman"/>
                <a:cs typeface="Times New Roman"/>
                <a:sym typeface="Times New Roman"/>
              </a:rPr>
              <a:t>Atishay Jain, 210050026</a:t>
            </a:r>
            <a:endParaRPr sz="1900">
              <a:solidFill>
                <a:schemeClr val="dk1"/>
              </a:solidFill>
              <a:latin typeface="Times New Roman"/>
              <a:ea typeface="Times New Roman"/>
              <a:cs typeface="Times New Roman"/>
              <a:sym typeface="Times New Roman"/>
            </a:endParaRPr>
          </a:p>
          <a:p>
            <a:pPr indent="0" lvl="0" marL="226059" rtl="0" algn="ctr">
              <a:lnSpc>
                <a:spcPct val="108055"/>
              </a:lnSpc>
              <a:spcBef>
                <a:spcPts val="0"/>
              </a:spcBef>
              <a:spcAft>
                <a:spcPts val="0"/>
              </a:spcAft>
              <a:buClr>
                <a:schemeClr val="dk1"/>
              </a:buClr>
              <a:buFont typeface="Arial"/>
              <a:buNone/>
            </a:pPr>
            <a:r>
              <a:rPr lang="en" sz="1900">
                <a:latin typeface="Times New Roman"/>
                <a:ea typeface="Times New Roman"/>
                <a:cs typeface="Times New Roman"/>
                <a:sym typeface="Times New Roman"/>
              </a:rPr>
              <a:t>Faizan Ansari, 210100058</a:t>
            </a:r>
            <a:endParaRPr sz="1900">
              <a:solidFill>
                <a:schemeClr val="dk1"/>
              </a:solidFill>
              <a:latin typeface="Times New Roman"/>
              <a:ea typeface="Times New Roman"/>
              <a:cs typeface="Times New Roman"/>
              <a:sym typeface="Times New Roman"/>
            </a:endParaRPr>
          </a:p>
          <a:p>
            <a:pPr indent="0" lvl="0" marL="226059" rtl="0" algn="ctr">
              <a:lnSpc>
                <a:spcPct val="113888"/>
              </a:lnSpc>
              <a:spcBef>
                <a:spcPts val="0"/>
              </a:spcBef>
              <a:spcAft>
                <a:spcPts val="0"/>
              </a:spcAft>
              <a:buClr>
                <a:schemeClr val="dk1"/>
              </a:buClr>
              <a:buFont typeface="Arial"/>
              <a:buNone/>
            </a:pPr>
            <a:r>
              <a:rPr lang="en" sz="1900">
                <a:latin typeface="Times New Roman"/>
                <a:ea typeface="Times New Roman"/>
                <a:cs typeface="Times New Roman"/>
                <a:sym typeface="Times New Roman"/>
              </a:rPr>
              <a:t>Areeb Asgar , 210100022</a:t>
            </a:r>
            <a:endParaRPr sz="3300"/>
          </a:p>
          <a:p>
            <a:pPr indent="0" lvl="0" marL="0" rtl="0" algn="ctr">
              <a:lnSpc>
                <a:spcPct val="90000"/>
              </a:lnSpc>
              <a:spcBef>
                <a:spcPts val="600"/>
              </a:spcBef>
              <a:spcAft>
                <a:spcPts val="0"/>
              </a:spcAft>
              <a:buClr>
                <a:srgbClr val="FE8637"/>
              </a:buClr>
              <a:buSzPts val="2240"/>
              <a:buFont typeface="Arial"/>
              <a:buNone/>
            </a:pPr>
            <a:r>
              <a:rPr lang="en" sz="2800"/>
              <a:t>   </a:t>
            </a:r>
            <a:r>
              <a:rPr lang="en" sz="2300"/>
              <a:t>Date: 29/11/24</a:t>
            </a:r>
            <a:endParaRPr sz="1500"/>
          </a:p>
          <a:p>
            <a:pPr indent="0" lvl="0" marL="0" rtl="0" algn="ctr">
              <a:lnSpc>
                <a:spcPct val="90000"/>
              </a:lnSpc>
              <a:spcBef>
                <a:spcPts val="600"/>
              </a:spcBef>
              <a:spcAft>
                <a:spcPts val="0"/>
              </a:spcAft>
              <a:buClr>
                <a:srgbClr val="FE8637"/>
              </a:buClr>
              <a:buSzPts val="2240"/>
              <a:buFont typeface="Arial"/>
              <a:buNone/>
            </a:pPr>
            <a:r>
              <a:t/>
            </a:r>
            <a:endParaRPr sz="2800"/>
          </a:p>
          <a:p>
            <a:pPr indent="0" lvl="0" marL="0" rtl="0" algn="ctr">
              <a:lnSpc>
                <a:spcPct val="90000"/>
              </a:lnSpc>
              <a:spcBef>
                <a:spcPts val="600"/>
              </a:spcBef>
              <a:spcAft>
                <a:spcPts val="0"/>
              </a:spcAft>
              <a:buClr>
                <a:srgbClr val="FE8637"/>
              </a:buClr>
              <a:buSzPts val="2240"/>
              <a:buFont typeface="Arial"/>
              <a:buNone/>
            </a:pPr>
            <a:r>
              <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Error analysis</a:t>
            </a:r>
            <a:endParaRPr b="1"/>
          </a:p>
        </p:txBody>
      </p:sp>
      <p:sp>
        <p:nvSpPr>
          <p:cNvPr id="155" name="Google Shape;155;p3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23850" lvl="0" marL="457200" rtl="0" algn="l">
              <a:lnSpc>
                <a:spcPct val="100000"/>
              </a:lnSpc>
              <a:spcBef>
                <a:spcPts val="480"/>
              </a:spcBef>
              <a:spcAft>
                <a:spcPts val="0"/>
              </a:spcAft>
              <a:buSzPts val="1500"/>
              <a:buChar char="•"/>
            </a:pPr>
            <a:r>
              <a:rPr lang="en" sz="1500"/>
              <a:t>Focus on Substitutions</a:t>
            </a:r>
            <a:endParaRPr sz="1500"/>
          </a:p>
          <a:p>
            <a:pPr indent="-323850" lvl="1" marL="914400" rtl="0" algn="l">
              <a:lnSpc>
                <a:spcPct val="100000"/>
              </a:lnSpc>
              <a:spcBef>
                <a:spcPts val="480"/>
              </a:spcBef>
              <a:spcAft>
                <a:spcPts val="0"/>
              </a:spcAft>
              <a:buSzPts val="1500"/>
              <a:buChar char="–"/>
            </a:pPr>
            <a:r>
              <a:rPr lang="en" sz="1500"/>
              <a:t>Refining the language model or phonetic matching algorithms could address the high </a:t>
            </a:r>
            <a:r>
              <a:rPr lang="en" sz="1500"/>
              <a:t>substitution</a:t>
            </a:r>
            <a:r>
              <a:rPr lang="en" sz="1500"/>
              <a:t> rate</a:t>
            </a:r>
            <a:endParaRPr sz="1500"/>
          </a:p>
          <a:p>
            <a:pPr indent="-323850" lvl="0" marL="457200" rtl="0" algn="l">
              <a:lnSpc>
                <a:spcPct val="100000"/>
              </a:lnSpc>
              <a:spcBef>
                <a:spcPts val="480"/>
              </a:spcBef>
              <a:spcAft>
                <a:spcPts val="0"/>
              </a:spcAft>
              <a:buSzPts val="1500"/>
              <a:buChar char="•"/>
            </a:pPr>
            <a:r>
              <a:rPr lang="en" sz="1500"/>
              <a:t>Contextual understanding might help with cases like STURRY and STORY</a:t>
            </a:r>
            <a:endParaRPr sz="1500"/>
          </a:p>
          <a:p>
            <a:pPr indent="-323850" lvl="0" marL="457200" rtl="0" algn="l">
              <a:spcBef>
                <a:spcPts val="480"/>
              </a:spcBef>
              <a:spcAft>
                <a:spcPts val="0"/>
              </a:spcAft>
              <a:buSzPts val="1500"/>
              <a:buChar char="•"/>
            </a:pPr>
            <a:r>
              <a:rPr lang="en" sz="1500"/>
              <a:t>We also tested by our own audios in different accents</a:t>
            </a:r>
            <a:endParaRPr sz="1500"/>
          </a:p>
          <a:p>
            <a:pPr indent="-323850" lvl="1" marL="914400" rtl="0" algn="l">
              <a:spcBef>
                <a:spcPts val="480"/>
              </a:spcBef>
              <a:spcAft>
                <a:spcPts val="0"/>
              </a:spcAft>
              <a:buSzPts val="1500"/>
              <a:buChar char="–"/>
            </a:pPr>
            <a:r>
              <a:rPr lang="en" sz="1500"/>
              <a:t>Original Sentence</a:t>
            </a:r>
            <a:endParaRPr sz="1500"/>
          </a:p>
          <a:p>
            <a:pPr indent="-323850" lvl="2" marL="1371600" rtl="0" algn="l">
              <a:spcBef>
                <a:spcPts val="480"/>
              </a:spcBef>
              <a:spcAft>
                <a:spcPts val="0"/>
              </a:spcAft>
              <a:buSzPts val="1500"/>
              <a:buChar char="•"/>
            </a:pPr>
            <a:r>
              <a:rPr lang="en" sz="1500"/>
              <a:t>PLEASE PASS ME THE WATER</a:t>
            </a:r>
            <a:endParaRPr sz="1500"/>
          </a:p>
          <a:p>
            <a:pPr indent="-323850" lvl="1" marL="914400" rtl="0" algn="l">
              <a:spcBef>
                <a:spcPts val="480"/>
              </a:spcBef>
              <a:spcAft>
                <a:spcPts val="0"/>
              </a:spcAft>
              <a:buSzPts val="1500"/>
              <a:buChar char="–"/>
            </a:pPr>
            <a:r>
              <a:rPr lang="en" sz="1500"/>
              <a:t>British Accent -&gt; more WER</a:t>
            </a:r>
            <a:endParaRPr sz="1500"/>
          </a:p>
          <a:p>
            <a:pPr indent="-317500" lvl="2" marL="1371600" rtl="0" algn="l">
              <a:spcBef>
                <a:spcPts val="480"/>
              </a:spcBef>
              <a:spcAft>
                <a:spcPts val="0"/>
              </a:spcAft>
              <a:buSzPts val="1400"/>
              <a:buChar char="•"/>
            </a:pPr>
            <a:r>
              <a:rPr lang="en" sz="1500">
                <a:solidFill>
                  <a:srgbClr val="0000FF"/>
                </a:solidFill>
              </a:rPr>
              <a:t>“</a:t>
            </a:r>
            <a:r>
              <a:rPr lang="en" sz="1300">
                <a:solidFill>
                  <a:srgbClr val="0000FF"/>
                </a:solidFill>
                <a:highlight>
                  <a:srgbClr val="FFFFFF"/>
                </a:highlight>
              </a:rPr>
              <a:t>PLEASE PASSD ME THE WOL TELT”</a:t>
            </a:r>
            <a:endParaRPr sz="1300">
              <a:solidFill>
                <a:srgbClr val="0000FF"/>
              </a:solidFill>
              <a:highlight>
                <a:srgbClr val="FFFFFF"/>
              </a:highlight>
            </a:endParaRPr>
          </a:p>
          <a:p>
            <a:pPr indent="-317500" lvl="1" marL="914400" rtl="0" algn="l">
              <a:spcBef>
                <a:spcPts val="480"/>
              </a:spcBef>
              <a:spcAft>
                <a:spcPts val="0"/>
              </a:spcAft>
              <a:buClr>
                <a:srgbClr val="0000FF"/>
              </a:buClr>
              <a:buSzPts val="1400"/>
              <a:buChar char="–"/>
            </a:pPr>
            <a:r>
              <a:rPr lang="en" sz="1400">
                <a:solidFill>
                  <a:srgbClr val="0000FF"/>
                </a:solidFill>
                <a:highlight>
                  <a:srgbClr val="FFFFFF"/>
                </a:highlight>
              </a:rPr>
              <a:t>American Accent -&gt; WER less</a:t>
            </a:r>
            <a:endParaRPr sz="1400">
              <a:solidFill>
                <a:srgbClr val="0000FF"/>
              </a:solidFill>
              <a:highlight>
                <a:srgbClr val="FFFFFF"/>
              </a:highlight>
            </a:endParaRPr>
          </a:p>
          <a:p>
            <a:pPr indent="-317500" lvl="2" marL="1371600" rtl="0" algn="l">
              <a:spcBef>
                <a:spcPts val="480"/>
              </a:spcBef>
              <a:spcAft>
                <a:spcPts val="0"/>
              </a:spcAft>
              <a:buClr>
                <a:srgbClr val="0000FF"/>
              </a:buClr>
              <a:buSzPts val="1400"/>
              <a:buChar char="•"/>
            </a:pPr>
            <a:r>
              <a:rPr lang="en" sz="1400">
                <a:solidFill>
                  <a:srgbClr val="0000FF"/>
                </a:solidFill>
                <a:highlight>
                  <a:srgbClr val="FFFFFF"/>
                </a:highlight>
              </a:rPr>
              <a:t>“PLEASE PASS ME THE WATER”</a:t>
            </a:r>
            <a:endParaRPr sz="1400">
              <a:solidFill>
                <a:srgbClr val="0000FF"/>
              </a:solidFill>
              <a:highlight>
                <a:srgbClr val="FFFFFF"/>
              </a:highlight>
            </a:endParaRPr>
          </a:p>
          <a:p>
            <a:pPr indent="-323850" lvl="1" marL="914400" rtl="0" algn="l">
              <a:spcBef>
                <a:spcPts val="480"/>
              </a:spcBef>
              <a:spcAft>
                <a:spcPts val="0"/>
              </a:spcAft>
              <a:buClr>
                <a:srgbClr val="0000FF"/>
              </a:buClr>
              <a:buSzPts val="1500"/>
              <a:buChar char="–"/>
            </a:pPr>
            <a:r>
              <a:rPr lang="en" sz="1500">
                <a:solidFill>
                  <a:srgbClr val="0000FF"/>
                </a:solidFill>
                <a:highlight>
                  <a:srgbClr val="FFFFFF"/>
                </a:highlight>
              </a:rPr>
              <a:t>Indian Accent -&gt; more WER</a:t>
            </a:r>
            <a:endParaRPr sz="1500">
              <a:solidFill>
                <a:srgbClr val="0000FF"/>
              </a:solidFill>
              <a:highlight>
                <a:srgbClr val="FFFFFF"/>
              </a:highlight>
            </a:endParaRPr>
          </a:p>
          <a:p>
            <a:pPr indent="-317500" lvl="2" marL="1371600" rtl="0" algn="l">
              <a:spcBef>
                <a:spcPts val="480"/>
              </a:spcBef>
              <a:spcAft>
                <a:spcPts val="0"/>
              </a:spcAft>
              <a:buClr>
                <a:srgbClr val="0000FF"/>
              </a:buClr>
              <a:buSzPts val="1400"/>
              <a:buChar char="•"/>
            </a:pPr>
            <a:r>
              <a:rPr lang="en" sz="1500">
                <a:solidFill>
                  <a:srgbClr val="0000FF"/>
                </a:solidFill>
                <a:highlight>
                  <a:srgbClr val="FFFFFF"/>
                </a:highlight>
              </a:rPr>
              <a:t>“</a:t>
            </a:r>
            <a:r>
              <a:rPr lang="en" sz="1300">
                <a:solidFill>
                  <a:srgbClr val="0000FF"/>
                </a:solidFill>
                <a:highlight>
                  <a:srgbClr val="FFFFFF"/>
                </a:highlight>
              </a:rPr>
              <a:t>MLEAST LOSED ME THE WARERS”</a:t>
            </a:r>
            <a:endParaRPr sz="1500">
              <a:solidFill>
                <a:srgbClr val="0000FF"/>
              </a:solidFill>
              <a:highlight>
                <a:srgbClr val="FFFFFF"/>
              </a:highlight>
            </a:endParaRPr>
          </a:p>
        </p:txBody>
      </p:sp>
      <p:pic>
        <p:nvPicPr>
          <p:cNvPr id="156" name="Google Shape;156;p33" title="AUD-20241129-WA0018.mp3">
            <a:hlinkClick r:id="rId3"/>
          </p:cNvPr>
          <p:cNvPicPr preferRelativeResize="0"/>
          <p:nvPr/>
        </p:nvPicPr>
        <p:blipFill>
          <a:blip r:embed="rId4">
            <a:alphaModFix/>
          </a:blip>
          <a:stretch>
            <a:fillRect/>
          </a:stretch>
        </p:blipFill>
        <p:spPr>
          <a:xfrm>
            <a:off x="6015600" y="3233975"/>
            <a:ext cx="476498" cy="495700"/>
          </a:xfrm>
          <a:prstGeom prst="rect">
            <a:avLst/>
          </a:prstGeom>
          <a:noFill/>
          <a:ln>
            <a:noFill/>
          </a:ln>
        </p:spPr>
      </p:pic>
      <p:pic>
        <p:nvPicPr>
          <p:cNvPr id="157" name="Google Shape;157;p33" title="AUD-20241129-WA0019.mp3">
            <a:hlinkClick r:id="rId5"/>
          </p:cNvPr>
          <p:cNvPicPr preferRelativeResize="0"/>
          <p:nvPr/>
        </p:nvPicPr>
        <p:blipFill>
          <a:blip r:embed="rId4">
            <a:alphaModFix/>
          </a:blip>
          <a:stretch>
            <a:fillRect/>
          </a:stretch>
        </p:blipFill>
        <p:spPr>
          <a:xfrm>
            <a:off x="6015602" y="3864675"/>
            <a:ext cx="476498" cy="495700"/>
          </a:xfrm>
          <a:prstGeom prst="rect">
            <a:avLst/>
          </a:prstGeom>
          <a:noFill/>
          <a:ln>
            <a:noFill/>
          </a:ln>
        </p:spPr>
      </p:pic>
      <p:pic>
        <p:nvPicPr>
          <p:cNvPr id="158" name="Google Shape;158;p33" title="indian.mp3">
            <a:hlinkClick r:id="rId6"/>
          </p:cNvPr>
          <p:cNvPicPr preferRelativeResize="0"/>
          <p:nvPr/>
        </p:nvPicPr>
        <p:blipFill>
          <a:blip r:embed="rId4">
            <a:alphaModFix/>
          </a:blip>
          <a:stretch>
            <a:fillRect/>
          </a:stretch>
        </p:blipFill>
        <p:spPr>
          <a:xfrm>
            <a:off x="5996400" y="4495375"/>
            <a:ext cx="495700" cy="495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4"/>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457200" lvl="0" marL="0" rtl="0" algn="l">
              <a:lnSpc>
                <a:spcPct val="100000"/>
              </a:lnSpc>
              <a:spcBef>
                <a:spcPts val="0"/>
              </a:spcBef>
              <a:spcAft>
                <a:spcPts val="0"/>
              </a:spcAft>
              <a:buSzPts val="1400"/>
              <a:buNone/>
            </a:pPr>
            <a:r>
              <a:rPr b="1" lang="en"/>
              <a:t>Improvements over the paper</a:t>
            </a:r>
            <a:endParaRPr b="1"/>
          </a:p>
        </p:txBody>
      </p:sp>
      <p:sp>
        <p:nvSpPr>
          <p:cNvPr id="164" name="Google Shape;164;p34"/>
          <p:cNvSpPr txBox="1"/>
          <p:nvPr>
            <p:ph idx="4294967295"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480"/>
              </a:spcBef>
              <a:spcAft>
                <a:spcPts val="0"/>
              </a:spcAft>
              <a:buSzPts val="1800"/>
              <a:buChar char="•"/>
            </a:pPr>
            <a:r>
              <a:rPr lang="en" sz="1800"/>
              <a:t>Paper was only about speech reconstruction and TTS. We have used the SpeechTokenizer representations as input for an ASR pipeline. </a:t>
            </a:r>
            <a:endParaRPr sz="1800"/>
          </a:p>
          <a:p>
            <a:pPr indent="-342900" lvl="0" marL="457200" rtl="0" algn="l">
              <a:lnSpc>
                <a:spcPct val="100000"/>
              </a:lnSpc>
              <a:spcBef>
                <a:spcPts val="480"/>
              </a:spcBef>
              <a:spcAft>
                <a:spcPts val="0"/>
              </a:spcAft>
              <a:buSzPts val="1800"/>
              <a:buChar char="•"/>
            </a:pPr>
            <a:r>
              <a:rPr lang="en" sz="1800"/>
              <a:t>Compared this to other codec based architectures such as DescriptAudioCodec (state of the art)</a:t>
            </a:r>
            <a:endParaRPr sz="1800"/>
          </a:p>
          <a:p>
            <a:pPr indent="-342900" lvl="0" marL="457200" rtl="0" algn="l">
              <a:lnSpc>
                <a:spcPct val="100000"/>
              </a:lnSpc>
              <a:spcBef>
                <a:spcPts val="480"/>
              </a:spcBef>
              <a:spcAft>
                <a:spcPts val="0"/>
              </a:spcAft>
              <a:buSzPts val="1800"/>
              <a:buChar char="•"/>
            </a:pPr>
            <a:r>
              <a:rPr lang="en" sz="1800"/>
              <a:t>Also, implemented ASR using DAC codes as input</a:t>
            </a:r>
            <a:endParaRPr sz="1800"/>
          </a:p>
        </p:txBody>
      </p:sp>
      <p:pic>
        <p:nvPicPr>
          <p:cNvPr id="165" name="Google Shape;165;p34"/>
          <p:cNvPicPr preferRelativeResize="0"/>
          <p:nvPr/>
        </p:nvPicPr>
        <p:blipFill>
          <a:blip r:embed="rId3">
            <a:alphaModFix/>
          </a:blip>
          <a:stretch>
            <a:fillRect/>
          </a:stretch>
        </p:blipFill>
        <p:spPr>
          <a:xfrm>
            <a:off x="4751874" y="2811574"/>
            <a:ext cx="3934924" cy="2205600"/>
          </a:xfrm>
          <a:prstGeom prst="rect">
            <a:avLst/>
          </a:prstGeom>
          <a:noFill/>
          <a:ln>
            <a:noFill/>
          </a:ln>
        </p:spPr>
      </p:pic>
      <p:sp>
        <p:nvSpPr>
          <p:cNvPr id="166" name="Google Shape;166;p34"/>
          <p:cNvSpPr/>
          <p:nvPr/>
        </p:nvSpPr>
        <p:spPr>
          <a:xfrm>
            <a:off x="5608375" y="3593225"/>
            <a:ext cx="1746600" cy="1424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000000"/>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Learnings</a:t>
            </a:r>
            <a:endParaRPr b="1"/>
          </a:p>
        </p:txBody>
      </p:sp>
      <p:sp>
        <p:nvSpPr>
          <p:cNvPr id="172" name="Google Shape;172;p35"/>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480"/>
              </a:spcBef>
              <a:spcAft>
                <a:spcPts val="0"/>
              </a:spcAft>
              <a:buSzPts val="2400"/>
              <a:buChar char="•"/>
            </a:pPr>
            <a:r>
              <a:rPr lang="en"/>
              <a:t>Gained insights on speech </a:t>
            </a:r>
            <a:r>
              <a:rPr lang="en"/>
              <a:t>tokenization for enhanced semantic and acoustic feature representation.</a:t>
            </a:r>
            <a:endParaRPr/>
          </a:p>
          <a:p>
            <a:pPr indent="-381000" lvl="0" marL="457200" rtl="0" algn="l">
              <a:lnSpc>
                <a:spcPct val="100000"/>
              </a:lnSpc>
              <a:spcBef>
                <a:spcPts val="480"/>
              </a:spcBef>
              <a:spcAft>
                <a:spcPts val="0"/>
              </a:spcAft>
              <a:buSzPts val="2400"/>
              <a:buChar char="•"/>
            </a:pPr>
            <a:r>
              <a:rPr lang="en"/>
              <a:t>End to end ASR pipeline implementation </a:t>
            </a:r>
            <a:r>
              <a:rPr lang="en"/>
              <a:t>using speechbrain.</a:t>
            </a:r>
            <a:endParaRPr/>
          </a:p>
          <a:p>
            <a:pPr indent="-381000" lvl="0" marL="457200" rtl="0" algn="l">
              <a:spcBef>
                <a:spcPts val="480"/>
              </a:spcBef>
              <a:spcAft>
                <a:spcPts val="0"/>
              </a:spcAft>
              <a:buSzPts val="2400"/>
              <a:buChar char="•"/>
            </a:pPr>
            <a:r>
              <a:rPr lang="en"/>
              <a:t>Innovated SpeechTokenizer applications and extended its use case to ASR.</a:t>
            </a:r>
            <a:endParaRPr/>
          </a:p>
          <a:p>
            <a:pPr indent="0" lvl="0" marL="457200" rtl="0" algn="l">
              <a:lnSpc>
                <a:spcPct val="100000"/>
              </a:lnSpc>
              <a:spcBef>
                <a:spcPts val="48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Evaluation Scheme</a:t>
            </a:r>
            <a:endParaRPr b="1"/>
          </a:p>
        </p:txBody>
      </p:sp>
      <p:sp>
        <p:nvSpPr>
          <p:cNvPr id="178" name="Google Shape;178;p36"/>
          <p:cNvSpPr txBox="1"/>
          <p:nvPr>
            <p:ph idx="1" type="body"/>
          </p:nvPr>
        </p:nvSpPr>
        <p:spPr>
          <a:xfrm>
            <a:off x="457200" y="1200150"/>
            <a:ext cx="8229600" cy="3394575"/>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SzPts val="2400"/>
              <a:buChar char="•"/>
            </a:pPr>
            <a:r>
              <a:rPr lang="en"/>
              <a:t>Demo working- ((10) if not working or no GUI - (0))​</a:t>
            </a:r>
            <a:endParaRPr/>
          </a:p>
          <a:p>
            <a:pPr indent="-381000" lvl="0" marL="457200" rtl="0" algn="l">
              <a:lnSpc>
                <a:spcPct val="100000"/>
              </a:lnSpc>
              <a:spcBef>
                <a:spcPts val="0"/>
              </a:spcBef>
              <a:spcAft>
                <a:spcPts val="0"/>
              </a:spcAft>
              <a:buSzPts val="2400"/>
              <a:buChar char="•"/>
            </a:pPr>
            <a:r>
              <a:rPr lang="en"/>
              <a:t>Literature understanding- (10)</a:t>
            </a:r>
            <a:endParaRPr/>
          </a:p>
          <a:p>
            <a:pPr indent="-381000" lvl="0" marL="457200" rtl="0" algn="l">
              <a:lnSpc>
                <a:spcPct val="100000"/>
              </a:lnSpc>
              <a:spcBef>
                <a:spcPts val="0"/>
              </a:spcBef>
              <a:spcAft>
                <a:spcPts val="0"/>
              </a:spcAft>
              <a:buSzPts val="2400"/>
              <a:buChar char="•"/>
            </a:pPr>
            <a:r>
              <a:rPr lang="en"/>
              <a:t>Analysis- (10)</a:t>
            </a:r>
            <a:endParaRPr/>
          </a:p>
          <a:p>
            <a:pPr indent="-381000" lvl="0" marL="457200" rtl="0" algn="l">
              <a:lnSpc>
                <a:spcPct val="100000"/>
              </a:lnSpc>
              <a:spcBef>
                <a:spcPts val="0"/>
              </a:spcBef>
              <a:spcAft>
                <a:spcPts val="0"/>
              </a:spcAft>
              <a:buSzPts val="2400"/>
              <a:buChar char="•"/>
            </a:pPr>
            <a:r>
              <a:rPr lang="en"/>
              <a:t>Improvement over paper- (10)</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br>
              <a:rPr lang="en"/>
            </a:br>
            <a:endParaRPr/>
          </a:p>
          <a:p>
            <a:pPr indent="-381000" lvl="0" marL="457200" rtl="0" algn="l">
              <a:lnSpc>
                <a:spcPct val="100000"/>
              </a:lnSpc>
              <a:spcBef>
                <a:spcPts val="0"/>
              </a:spcBef>
              <a:spcAft>
                <a:spcPts val="0"/>
              </a:spcAft>
              <a:buSzPts val="2400"/>
              <a:buChar char="•"/>
            </a:pPr>
            <a:r>
              <a:rPr b="1" lang="en"/>
              <a:t>Note: Must have GUI, otherwise no mark will be given for demo.</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Problem Statement</a:t>
            </a:r>
            <a:endParaRPr b="1"/>
          </a:p>
        </p:txBody>
      </p:sp>
      <p:sp>
        <p:nvSpPr>
          <p:cNvPr id="100" name="Google Shape;100;p25"/>
          <p:cNvSpPr txBox="1"/>
          <p:nvPr>
            <p:ph idx="1" type="body"/>
          </p:nvPr>
        </p:nvSpPr>
        <p:spPr>
          <a:xfrm>
            <a:off x="457200" y="1200150"/>
            <a:ext cx="8229600" cy="3394575"/>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480"/>
              </a:spcBef>
              <a:spcAft>
                <a:spcPts val="0"/>
              </a:spcAft>
              <a:buSzPts val="2400"/>
              <a:buChar char="•"/>
            </a:pPr>
            <a:r>
              <a:rPr b="1" lang="en">
                <a:solidFill>
                  <a:srgbClr val="009900"/>
                </a:solidFill>
              </a:rPr>
              <a:t>Input</a:t>
            </a:r>
            <a:r>
              <a:rPr lang="en"/>
              <a:t>: Audio speech (*.flac)</a:t>
            </a:r>
            <a:endParaRPr/>
          </a:p>
          <a:p>
            <a:pPr indent="0" lvl="0" marL="457200" rtl="0" algn="l">
              <a:lnSpc>
                <a:spcPct val="100000"/>
              </a:lnSpc>
              <a:spcBef>
                <a:spcPts val="480"/>
              </a:spcBef>
              <a:spcAft>
                <a:spcPts val="0"/>
              </a:spcAft>
              <a:buSzPts val="2400"/>
              <a:buNone/>
            </a:pPr>
            <a:r>
              <a:t/>
            </a:r>
            <a:endParaRPr/>
          </a:p>
          <a:p>
            <a:pPr indent="-381000" lvl="0" marL="457200" rtl="0" algn="l">
              <a:lnSpc>
                <a:spcPct val="100000"/>
              </a:lnSpc>
              <a:spcBef>
                <a:spcPts val="480"/>
              </a:spcBef>
              <a:spcAft>
                <a:spcPts val="0"/>
              </a:spcAft>
              <a:buSzPts val="2400"/>
              <a:buChar char="•"/>
            </a:pPr>
            <a:r>
              <a:rPr b="1" lang="en">
                <a:solidFill>
                  <a:srgbClr val="009900"/>
                </a:solidFill>
              </a:rPr>
              <a:t>Output</a:t>
            </a:r>
            <a:r>
              <a:rPr lang="en"/>
              <a:t>: Transcribed text</a:t>
            </a:r>
            <a:endParaRPr/>
          </a:p>
          <a:p>
            <a:pPr indent="0" lvl="0" marL="457200" rtl="0" algn="l">
              <a:lnSpc>
                <a:spcPct val="100000"/>
              </a:lnSpc>
              <a:spcBef>
                <a:spcPts val="480"/>
              </a:spcBef>
              <a:spcAft>
                <a:spcPts val="0"/>
              </a:spcAft>
              <a:buSzPts val="2400"/>
              <a:buNone/>
            </a:pPr>
            <a:r>
              <a:t/>
            </a:r>
            <a:endParaRPr/>
          </a:p>
          <a:p>
            <a:pPr indent="-381000" lvl="0" marL="457200" rtl="0" algn="l">
              <a:lnSpc>
                <a:spcPct val="100000"/>
              </a:lnSpc>
              <a:spcBef>
                <a:spcPts val="480"/>
              </a:spcBef>
              <a:spcAft>
                <a:spcPts val="0"/>
              </a:spcAft>
              <a:buSzPts val="2400"/>
              <a:buChar char="•"/>
            </a:pPr>
            <a:r>
              <a:rPr b="1" lang="en">
                <a:solidFill>
                  <a:srgbClr val="009900"/>
                </a:solidFill>
              </a:rPr>
              <a:t>Example</a:t>
            </a:r>
            <a:r>
              <a:rPr lang="en"/>
              <a:t>:</a:t>
            </a:r>
            <a:endParaRPr/>
          </a:p>
          <a:p>
            <a:pPr indent="-374650" lvl="1" marL="914400" rtl="0" algn="l">
              <a:lnSpc>
                <a:spcPct val="100000"/>
              </a:lnSpc>
              <a:spcBef>
                <a:spcPts val="480"/>
              </a:spcBef>
              <a:spcAft>
                <a:spcPts val="0"/>
              </a:spcAft>
              <a:buSzPts val="2300"/>
              <a:buChar char="–"/>
            </a:pPr>
            <a:r>
              <a:rPr b="1" lang="en" sz="2300">
                <a:solidFill>
                  <a:srgbClr val="009900"/>
                </a:solidFill>
              </a:rPr>
              <a:t>Input</a:t>
            </a:r>
            <a:r>
              <a:rPr lang="en" sz="2300"/>
              <a:t>: </a:t>
            </a:r>
            <a:endParaRPr sz="2300"/>
          </a:p>
          <a:p>
            <a:pPr indent="0" lvl="0" marL="0" rtl="0" algn="l">
              <a:lnSpc>
                <a:spcPct val="100000"/>
              </a:lnSpc>
              <a:spcBef>
                <a:spcPts val="480"/>
              </a:spcBef>
              <a:spcAft>
                <a:spcPts val="0"/>
              </a:spcAft>
              <a:buNone/>
            </a:pPr>
            <a:r>
              <a:t/>
            </a:r>
            <a:endParaRPr b="1" sz="2300">
              <a:solidFill>
                <a:srgbClr val="009900"/>
              </a:solidFill>
            </a:endParaRPr>
          </a:p>
          <a:p>
            <a:pPr indent="-374650" lvl="1" marL="914400" rtl="0" algn="l">
              <a:lnSpc>
                <a:spcPct val="100000"/>
              </a:lnSpc>
              <a:spcBef>
                <a:spcPts val="480"/>
              </a:spcBef>
              <a:spcAft>
                <a:spcPts val="0"/>
              </a:spcAft>
              <a:buSzPts val="2300"/>
              <a:buChar char="–"/>
            </a:pPr>
            <a:r>
              <a:rPr b="1" lang="en" sz="2300">
                <a:solidFill>
                  <a:srgbClr val="009900"/>
                </a:solidFill>
              </a:rPr>
              <a:t>Output</a:t>
            </a:r>
            <a:r>
              <a:rPr lang="en" sz="2300"/>
              <a:t>: REST AND BE STILL UNTIL I WARN YOU</a:t>
            </a:r>
            <a:endParaRPr sz="2300"/>
          </a:p>
          <a:p>
            <a:pPr indent="0" lvl="0" marL="0" rtl="0" algn="l">
              <a:lnSpc>
                <a:spcPct val="100000"/>
              </a:lnSpc>
              <a:spcBef>
                <a:spcPts val="480"/>
              </a:spcBef>
              <a:spcAft>
                <a:spcPts val="0"/>
              </a:spcAft>
              <a:buSzPts val="2400"/>
              <a:buNone/>
            </a:pPr>
            <a:r>
              <a:t/>
            </a:r>
            <a:endParaRPr sz="1600"/>
          </a:p>
        </p:txBody>
      </p:sp>
      <p:pic>
        <p:nvPicPr>
          <p:cNvPr id="101" name="Google Shape;101;p25" title="61-70970-0017.mp3">
            <a:hlinkClick r:id="rId3"/>
          </p:cNvPr>
          <p:cNvPicPr preferRelativeResize="0"/>
          <p:nvPr/>
        </p:nvPicPr>
        <p:blipFill>
          <a:blip r:embed="rId4">
            <a:alphaModFix/>
          </a:blip>
          <a:stretch>
            <a:fillRect/>
          </a:stretch>
        </p:blipFill>
        <p:spPr>
          <a:xfrm>
            <a:off x="2727950" y="3070900"/>
            <a:ext cx="493000" cy="493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Motivation</a:t>
            </a:r>
            <a:endParaRPr b="1"/>
          </a:p>
        </p:txBody>
      </p:sp>
      <p:sp>
        <p:nvSpPr>
          <p:cNvPr id="107" name="Google Shape;107;p26"/>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480"/>
              </a:spcBef>
              <a:spcAft>
                <a:spcPts val="0"/>
              </a:spcAft>
              <a:buSzPts val="2400"/>
              <a:buChar char="•"/>
            </a:pPr>
            <a:r>
              <a:rPr lang="en" u="sng">
                <a:solidFill>
                  <a:schemeClr val="hlink"/>
                </a:solidFill>
                <a:hlinkClick r:id="rId3"/>
              </a:rPr>
              <a:t>SpeechTokenizer</a:t>
            </a:r>
            <a:r>
              <a:rPr lang="en"/>
              <a:t> introduces unified speech tokens which combine semantic and acoustic info to create better speech representations</a:t>
            </a:r>
            <a:endParaRPr/>
          </a:p>
          <a:p>
            <a:pPr indent="-381000" lvl="0" marL="457200" rtl="0" algn="l">
              <a:lnSpc>
                <a:spcPct val="100000"/>
              </a:lnSpc>
              <a:spcBef>
                <a:spcPts val="480"/>
              </a:spcBef>
              <a:spcAft>
                <a:spcPts val="0"/>
              </a:spcAft>
              <a:buSzPts val="2400"/>
              <a:buChar char="•"/>
            </a:pPr>
            <a:r>
              <a:rPr lang="en"/>
              <a:t>It outperforms existing models like</a:t>
            </a:r>
            <a:endParaRPr/>
          </a:p>
          <a:p>
            <a:pPr indent="-381000" lvl="1" marL="914400" rtl="0" algn="l">
              <a:lnSpc>
                <a:spcPct val="100000"/>
              </a:lnSpc>
              <a:spcBef>
                <a:spcPts val="480"/>
              </a:spcBef>
              <a:spcAft>
                <a:spcPts val="0"/>
              </a:spcAft>
              <a:buSzPts val="2400"/>
              <a:buChar char="–"/>
            </a:pPr>
            <a:r>
              <a:rPr lang="en"/>
              <a:t>EnCodec on speech reconstruction </a:t>
            </a:r>
            <a:endParaRPr/>
          </a:p>
          <a:p>
            <a:pPr indent="-381000" lvl="1" marL="914400" rtl="0" algn="l">
              <a:lnSpc>
                <a:spcPct val="100000"/>
              </a:lnSpc>
              <a:spcBef>
                <a:spcPts val="480"/>
              </a:spcBef>
              <a:spcAft>
                <a:spcPts val="0"/>
              </a:spcAft>
              <a:buSzPts val="2400"/>
              <a:buChar char="–"/>
            </a:pPr>
            <a:r>
              <a:rPr lang="en"/>
              <a:t>VALL-E in zero-shot TTS</a:t>
            </a:r>
            <a:endParaRPr/>
          </a:p>
          <a:p>
            <a:pPr indent="-381000" lvl="0" marL="457200" rtl="0" algn="l">
              <a:lnSpc>
                <a:spcPct val="100000"/>
              </a:lnSpc>
              <a:spcBef>
                <a:spcPts val="480"/>
              </a:spcBef>
              <a:spcAft>
                <a:spcPts val="0"/>
              </a:spcAft>
              <a:buSzPts val="2400"/>
              <a:buChar char="•"/>
            </a:pPr>
            <a:r>
              <a:rPr lang="en"/>
              <a:t>Our hypothesis is that it would perform better on ASR tasks as well </a:t>
            </a:r>
            <a:endParaRPr/>
          </a:p>
          <a:p>
            <a:pPr indent="0" lvl="0" marL="0" rtl="0" algn="l">
              <a:lnSpc>
                <a:spcPct val="100000"/>
              </a:lnSpc>
              <a:spcBef>
                <a:spcPts val="480"/>
              </a:spcBef>
              <a:spcAft>
                <a:spcPts val="0"/>
              </a:spcAft>
              <a:buSzPts val="2400"/>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Dataset</a:t>
            </a:r>
            <a:endParaRPr b="1"/>
          </a:p>
        </p:txBody>
      </p:sp>
      <p:sp>
        <p:nvSpPr>
          <p:cNvPr id="113" name="Google Shape;113;p27"/>
          <p:cNvSpPr txBox="1"/>
          <p:nvPr>
            <p:ph idx="1" type="body"/>
          </p:nvPr>
        </p:nvSpPr>
        <p:spPr>
          <a:xfrm>
            <a:off x="124500" y="1063225"/>
            <a:ext cx="8895000" cy="3708600"/>
          </a:xfrm>
          <a:prstGeom prst="rect">
            <a:avLst/>
          </a:prstGeom>
          <a:noFill/>
          <a:ln>
            <a:noFill/>
          </a:ln>
        </p:spPr>
        <p:txBody>
          <a:bodyPr anchorCtr="0" anchor="t" bIns="45700" lIns="91425" spcFirstLastPara="1" rIns="91425" wrap="square" tIns="45700">
            <a:noAutofit/>
          </a:bodyPr>
          <a:lstStyle/>
          <a:p>
            <a:pPr indent="-292100" lvl="0" marL="457200" rtl="0" algn="l">
              <a:lnSpc>
                <a:spcPct val="100000"/>
              </a:lnSpc>
              <a:spcBef>
                <a:spcPts val="480"/>
              </a:spcBef>
              <a:spcAft>
                <a:spcPts val="0"/>
              </a:spcAft>
              <a:buClr>
                <a:srgbClr val="0000FF"/>
              </a:buClr>
              <a:buSzPts val="1000"/>
              <a:buChar char="•"/>
            </a:pPr>
            <a:r>
              <a:rPr lang="en" sz="1000"/>
              <a:t>Data instance</a:t>
            </a:r>
            <a:endParaRPr sz="1000"/>
          </a:p>
          <a:p>
            <a:pPr indent="-292100" lvl="1" marL="914400" rtl="0" algn="l">
              <a:lnSpc>
                <a:spcPct val="100000"/>
              </a:lnSpc>
              <a:spcBef>
                <a:spcPts val="480"/>
              </a:spcBef>
              <a:spcAft>
                <a:spcPts val="0"/>
              </a:spcAft>
              <a:buSzPts val="1000"/>
              <a:buChar char="–"/>
            </a:pPr>
            <a:r>
              <a:rPr lang="en" sz="1000"/>
              <a:t>ID,duration,wav,spk_id,wrd</a:t>
            </a:r>
            <a:endParaRPr sz="1000"/>
          </a:p>
          <a:p>
            <a:pPr indent="-292100" lvl="1" marL="914400" rtl="0" algn="l">
              <a:lnSpc>
                <a:spcPct val="100000"/>
              </a:lnSpc>
              <a:spcBef>
                <a:spcPts val="480"/>
              </a:spcBef>
              <a:spcAft>
                <a:spcPts val="0"/>
              </a:spcAft>
              <a:buClr>
                <a:srgbClr val="0000FF"/>
              </a:buClr>
              <a:buSzPts val="1000"/>
              <a:buChar char="–"/>
            </a:pPr>
            <a:r>
              <a:rPr lang="en" sz="1000"/>
              <a:t>61-70970-0017,2.55,LibriSpeech/test-clean/61/70970/61-70970-0017.flac,61-70970,REST AND BE STILL UNTIL I WARN YOU</a:t>
            </a:r>
            <a:endParaRPr sz="1000">
              <a:solidFill>
                <a:srgbClr val="0000FF"/>
              </a:solidFill>
            </a:endParaRPr>
          </a:p>
          <a:p>
            <a:pPr indent="-292100" lvl="0" marL="457200" rtl="0" algn="l">
              <a:spcBef>
                <a:spcPts val="480"/>
              </a:spcBef>
              <a:spcAft>
                <a:spcPts val="0"/>
              </a:spcAft>
              <a:buSzPts val="1000"/>
              <a:buChar char="•"/>
            </a:pPr>
            <a:r>
              <a:rPr lang="en" sz="1000"/>
              <a:t>Total Duration: Approximately 100.6 hours of audio.</a:t>
            </a:r>
            <a:endParaRPr sz="1000"/>
          </a:p>
          <a:p>
            <a:pPr indent="-292100" lvl="0" marL="457200" rtl="0" algn="l">
              <a:spcBef>
                <a:spcPts val="480"/>
              </a:spcBef>
              <a:spcAft>
                <a:spcPts val="0"/>
              </a:spcAft>
              <a:buSzPts val="1000"/>
              <a:buChar char="•"/>
            </a:pPr>
            <a:r>
              <a:rPr lang="en" sz="1000"/>
              <a:t>Sampling Rate: 16 kHz.</a:t>
            </a:r>
            <a:endParaRPr sz="1000"/>
          </a:p>
          <a:p>
            <a:pPr indent="-292100" lvl="0" marL="457200" rtl="0" algn="l">
              <a:spcBef>
                <a:spcPts val="480"/>
              </a:spcBef>
              <a:spcAft>
                <a:spcPts val="0"/>
              </a:spcAft>
              <a:buSzPts val="1000"/>
              <a:buChar char="•"/>
            </a:pPr>
            <a:r>
              <a:rPr lang="en" sz="1000"/>
              <a:t>Speaker Distribution:</a:t>
            </a:r>
            <a:endParaRPr sz="1000"/>
          </a:p>
          <a:p>
            <a:pPr indent="-292100" lvl="1" marL="914400" rtl="0" algn="l">
              <a:spcBef>
                <a:spcPts val="480"/>
              </a:spcBef>
              <a:spcAft>
                <a:spcPts val="0"/>
              </a:spcAft>
              <a:buSzPts val="1000"/>
              <a:buChar char="–"/>
            </a:pPr>
            <a:r>
              <a:rPr lang="en" sz="1000"/>
              <a:t>Total Speakers: 251 (Female Speakers: 125, Male Speakers: 126)</a:t>
            </a:r>
            <a:endParaRPr sz="1000"/>
          </a:p>
          <a:p>
            <a:pPr indent="-292100" lvl="0" marL="457200" rtl="0" algn="l">
              <a:spcBef>
                <a:spcPts val="480"/>
              </a:spcBef>
              <a:spcAft>
                <a:spcPts val="0"/>
              </a:spcAft>
              <a:buSzPts val="1000"/>
              <a:buChar char="•"/>
            </a:pPr>
            <a:r>
              <a:rPr lang="en" sz="1000"/>
              <a:t>Data Split:</a:t>
            </a:r>
            <a:endParaRPr sz="1000"/>
          </a:p>
          <a:p>
            <a:pPr indent="-292100" lvl="1" marL="914400" rtl="0" algn="l">
              <a:spcBef>
                <a:spcPts val="480"/>
              </a:spcBef>
              <a:spcAft>
                <a:spcPts val="0"/>
              </a:spcAft>
              <a:buSzPts val="1000"/>
              <a:buChar char="–"/>
            </a:pPr>
            <a:r>
              <a:rPr lang="en" sz="1000"/>
              <a:t>Training Set:</a:t>
            </a:r>
            <a:endParaRPr sz="1000"/>
          </a:p>
          <a:p>
            <a:pPr indent="-292100" lvl="2" marL="1371600" rtl="0" algn="l">
              <a:spcBef>
                <a:spcPts val="480"/>
              </a:spcBef>
              <a:spcAft>
                <a:spcPts val="0"/>
              </a:spcAft>
              <a:buSzPts val="1000"/>
              <a:buChar char="•"/>
            </a:pPr>
            <a:r>
              <a:rPr lang="en" sz="1000"/>
              <a:t>train-clean-100: 100.6 hours - "clean" indicates that the recordings are of higher quality, featuring speakers with clearer pronunciation and less background noise. This set is ideal for training ASR models as it includes data from speakers who are generally easier to understand.         			</a:t>
            </a:r>
            <a:endParaRPr sz="1000"/>
          </a:p>
          <a:p>
            <a:pPr indent="-292100" lvl="1" marL="914400" rtl="0" algn="l">
              <a:spcBef>
                <a:spcPts val="480"/>
              </a:spcBef>
              <a:spcAft>
                <a:spcPts val="0"/>
              </a:spcAft>
              <a:buSzPts val="1000"/>
              <a:buChar char="–"/>
            </a:pPr>
            <a:r>
              <a:rPr lang="en" sz="1000"/>
              <a:t>Validation Set:</a:t>
            </a:r>
            <a:endParaRPr sz="1000"/>
          </a:p>
          <a:p>
            <a:pPr indent="-292100" lvl="2" marL="1371600" rtl="0" algn="l">
              <a:spcBef>
                <a:spcPts val="480"/>
              </a:spcBef>
              <a:spcAft>
                <a:spcPts val="0"/>
              </a:spcAft>
              <a:buSzPts val="1000"/>
              <a:buChar char="•"/>
            </a:pPr>
            <a:r>
              <a:rPr lang="en" sz="1000"/>
              <a:t>dev-clean: 5.4 hours</a:t>
            </a:r>
            <a:endParaRPr sz="1000"/>
          </a:p>
          <a:p>
            <a:pPr indent="-285750" lvl="2" marL="1371600" rtl="0" algn="l">
              <a:spcBef>
                <a:spcPts val="480"/>
              </a:spcBef>
              <a:spcAft>
                <a:spcPts val="0"/>
              </a:spcAft>
              <a:buSzPts val="900"/>
              <a:buChar char="•"/>
            </a:pPr>
            <a:r>
              <a:rPr lang="en" sz="1000"/>
              <a:t>dev-other: 5.3 hours - </a:t>
            </a:r>
            <a:r>
              <a:rPr lang="en" sz="1100">
                <a:solidFill>
                  <a:srgbClr val="0000FF"/>
                </a:solidFill>
                <a:highlight>
                  <a:schemeClr val="lt1"/>
                </a:highlight>
              </a:rPr>
              <a:t>"other," meaning they may contain more challenging speech characteristics such as varied accents</a:t>
            </a:r>
            <a:r>
              <a:rPr lang="en" sz="1100">
                <a:highlight>
                  <a:schemeClr val="lt1"/>
                </a:highlight>
              </a:rPr>
              <a:t> </a:t>
            </a:r>
            <a:r>
              <a:rPr lang="en" sz="1100">
                <a:solidFill>
                  <a:srgbClr val="0000FF"/>
                </a:solidFill>
                <a:highlight>
                  <a:schemeClr val="lt1"/>
                </a:highlight>
              </a:rPr>
              <a:t>or background noise. </a:t>
            </a:r>
            <a:endParaRPr sz="800">
              <a:solidFill>
                <a:srgbClr val="0000FF"/>
              </a:solidFill>
              <a:highlight>
                <a:schemeClr val="lt1"/>
              </a:highlight>
            </a:endParaRPr>
          </a:p>
          <a:p>
            <a:pPr indent="-292100" lvl="1" marL="914400" rtl="0" algn="l">
              <a:spcBef>
                <a:spcPts val="480"/>
              </a:spcBef>
              <a:spcAft>
                <a:spcPts val="0"/>
              </a:spcAft>
              <a:buSzPts val="1000"/>
              <a:buChar char="–"/>
            </a:pPr>
            <a:r>
              <a:rPr lang="en" sz="1000"/>
              <a:t>Test Set:</a:t>
            </a:r>
            <a:endParaRPr sz="1000"/>
          </a:p>
          <a:p>
            <a:pPr indent="-292100" lvl="2" marL="1371600" rtl="0" algn="l">
              <a:spcBef>
                <a:spcPts val="480"/>
              </a:spcBef>
              <a:spcAft>
                <a:spcPts val="0"/>
              </a:spcAft>
              <a:buSzPts val="1000"/>
              <a:buChar char="•"/>
            </a:pPr>
            <a:r>
              <a:rPr lang="en" sz="1000"/>
              <a:t>test-clean: 5.4 hours</a:t>
            </a:r>
            <a:endParaRPr sz="1000"/>
          </a:p>
          <a:p>
            <a:pPr indent="-292100" lvl="2" marL="1371600" rtl="0" algn="l">
              <a:spcBef>
                <a:spcPts val="480"/>
              </a:spcBef>
              <a:spcAft>
                <a:spcPts val="0"/>
              </a:spcAft>
              <a:buSzPts val="1000"/>
              <a:buChar char="•"/>
            </a:pPr>
            <a:r>
              <a:rPr lang="en" sz="1000"/>
              <a:t>test-other: 5.1 hours</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8"/>
          <p:cNvSpPr txBox="1"/>
          <p:nvPr>
            <p:ph type="title"/>
          </p:nvPr>
        </p:nvSpPr>
        <p:spPr>
          <a:xfrm>
            <a:off x="457200" y="870067"/>
            <a:ext cx="8229600" cy="643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sz="2000">
                <a:solidFill>
                  <a:srgbClr val="0000FF"/>
                </a:solidFill>
              </a:rPr>
              <a:t>Why SpeechTokenizer?</a:t>
            </a:r>
            <a:endParaRPr b="1" sz="2000">
              <a:solidFill>
                <a:srgbClr val="0000FF"/>
              </a:solidFill>
            </a:endParaRPr>
          </a:p>
        </p:txBody>
      </p:sp>
      <p:sp>
        <p:nvSpPr>
          <p:cNvPr id="119" name="Google Shape;119;p28"/>
          <p:cNvSpPr txBox="1"/>
          <p:nvPr>
            <p:ph idx="1" type="body"/>
          </p:nvPr>
        </p:nvSpPr>
        <p:spPr>
          <a:xfrm>
            <a:off x="391950" y="1513270"/>
            <a:ext cx="8229600" cy="2545800"/>
          </a:xfrm>
          <a:prstGeom prst="rect">
            <a:avLst/>
          </a:prstGeom>
          <a:noFill/>
          <a:ln>
            <a:noFill/>
          </a:ln>
        </p:spPr>
        <p:txBody>
          <a:bodyPr anchorCtr="0" anchor="t" bIns="45700" lIns="91425" spcFirstLastPara="1" rIns="91425" wrap="square" tIns="45700">
            <a:noAutofit/>
          </a:bodyPr>
          <a:lstStyle/>
          <a:p>
            <a:pPr indent="-330200" lvl="0" marL="457200" rtl="0" algn="l">
              <a:spcBef>
                <a:spcPts val="480"/>
              </a:spcBef>
              <a:spcAft>
                <a:spcPts val="0"/>
              </a:spcAft>
              <a:buSzPts val="1600"/>
              <a:buChar char="•"/>
            </a:pPr>
            <a:r>
              <a:rPr lang="en" sz="1600"/>
              <a:t>The unified speech tokens proposed here outperform existing models in speech reconstruction and Text-to-Speech (TTS) tasks </a:t>
            </a:r>
            <a:endParaRPr sz="1600"/>
          </a:p>
          <a:p>
            <a:pPr indent="-330200" lvl="0" marL="457200" rtl="0" algn="l">
              <a:spcBef>
                <a:spcPts val="480"/>
              </a:spcBef>
              <a:spcAft>
                <a:spcPts val="0"/>
              </a:spcAft>
              <a:buSzPts val="1600"/>
              <a:buChar char="•"/>
            </a:pPr>
            <a:r>
              <a:rPr lang="en" sz="1600"/>
              <a:t>Using semantic distillation it is able to extract semantic and acoustic content from speech. We believe this can help in achieving great results in automatic speech recognition tasks as well</a:t>
            </a:r>
            <a:endParaRPr sz="1600"/>
          </a:p>
          <a:p>
            <a:pPr indent="-330200" lvl="0" marL="457200" rtl="0" algn="l">
              <a:spcBef>
                <a:spcPts val="480"/>
              </a:spcBef>
              <a:spcAft>
                <a:spcPts val="0"/>
              </a:spcAft>
              <a:buSzPts val="1600"/>
              <a:buChar char="•"/>
            </a:pPr>
            <a:r>
              <a:rPr lang="en" sz="1600"/>
              <a:t>We intend to use these speech tokens as input for an ASR pipeline using ASR recipe from Speechbrain library.</a:t>
            </a:r>
            <a:endParaRPr sz="1600"/>
          </a:p>
        </p:txBody>
      </p:sp>
      <p:sp>
        <p:nvSpPr>
          <p:cNvPr id="120" name="Google Shape;120;p28"/>
          <p:cNvSpPr txBox="1"/>
          <p:nvPr>
            <p:ph type="title"/>
          </p:nvPr>
        </p:nvSpPr>
        <p:spPr>
          <a:xfrm>
            <a:off x="457200" y="9102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Literature Review</a:t>
            </a:r>
            <a:endParaRPr b="1"/>
          </a:p>
        </p:txBody>
      </p:sp>
      <p:pic>
        <p:nvPicPr>
          <p:cNvPr id="121" name="Google Shape;121;p28"/>
          <p:cNvPicPr preferRelativeResize="0"/>
          <p:nvPr/>
        </p:nvPicPr>
        <p:blipFill>
          <a:blip r:embed="rId3">
            <a:alphaModFix/>
          </a:blip>
          <a:stretch>
            <a:fillRect/>
          </a:stretch>
        </p:blipFill>
        <p:spPr>
          <a:xfrm>
            <a:off x="4862125" y="2761775"/>
            <a:ext cx="3576250" cy="2381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Method/Technique</a:t>
            </a:r>
            <a:endParaRPr b="1"/>
          </a:p>
        </p:txBody>
      </p:sp>
      <p:sp>
        <p:nvSpPr>
          <p:cNvPr id="127" name="Google Shape;127;p29"/>
          <p:cNvSpPr txBox="1"/>
          <p:nvPr>
            <p:ph idx="1" type="body"/>
          </p:nvPr>
        </p:nvSpPr>
        <p:spPr>
          <a:xfrm>
            <a:off x="457200" y="1200150"/>
            <a:ext cx="8229600" cy="3394575"/>
          </a:xfrm>
          <a:prstGeom prst="rect">
            <a:avLst/>
          </a:prstGeom>
          <a:noFill/>
          <a:ln>
            <a:noFill/>
          </a:ln>
        </p:spPr>
        <p:txBody>
          <a:bodyPr anchorCtr="0" anchor="t" bIns="45700" lIns="91425" spcFirstLastPara="1" rIns="91425" wrap="square" tIns="45700">
            <a:noAutofit/>
          </a:bodyPr>
          <a:lstStyle/>
          <a:p>
            <a:pPr indent="-374650" lvl="0" marL="457200" rtl="0" algn="l">
              <a:lnSpc>
                <a:spcPct val="100000"/>
              </a:lnSpc>
              <a:spcBef>
                <a:spcPts val="480"/>
              </a:spcBef>
              <a:spcAft>
                <a:spcPts val="0"/>
              </a:spcAft>
              <a:buSzPts val="2300"/>
              <a:buChar char="•"/>
            </a:pPr>
            <a:r>
              <a:rPr lang="en" sz="2300"/>
              <a:t>We have implemented the code in Speechbrain. </a:t>
            </a:r>
            <a:endParaRPr sz="2300"/>
          </a:p>
          <a:p>
            <a:pPr indent="-374650" lvl="0" marL="457200" rtl="0" algn="l">
              <a:lnSpc>
                <a:spcPct val="100000"/>
              </a:lnSpc>
              <a:spcBef>
                <a:spcPts val="480"/>
              </a:spcBef>
              <a:spcAft>
                <a:spcPts val="0"/>
              </a:spcAft>
              <a:buSzPts val="2300"/>
              <a:buChar char="•"/>
            </a:pPr>
            <a:r>
              <a:rPr lang="en" sz="2300"/>
              <a:t>Experiments:</a:t>
            </a:r>
            <a:endParaRPr sz="2300"/>
          </a:p>
          <a:p>
            <a:pPr indent="-374650" lvl="1" marL="914400" rtl="0" algn="l">
              <a:lnSpc>
                <a:spcPct val="100000"/>
              </a:lnSpc>
              <a:spcBef>
                <a:spcPts val="480"/>
              </a:spcBef>
              <a:spcAft>
                <a:spcPts val="0"/>
              </a:spcAft>
              <a:buSzPts val="2300"/>
              <a:buChar char="–"/>
            </a:pPr>
            <a:r>
              <a:rPr lang="en" sz="2300"/>
              <a:t>Codec used: SpeechTokenizer</a:t>
            </a:r>
            <a:endParaRPr sz="2300"/>
          </a:p>
          <a:p>
            <a:pPr indent="-374650" lvl="2" marL="1371600" rtl="0" algn="l">
              <a:lnSpc>
                <a:spcPct val="100000"/>
              </a:lnSpc>
              <a:spcBef>
                <a:spcPts val="480"/>
              </a:spcBef>
              <a:spcAft>
                <a:spcPts val="0"/>
              </a:spcAft>
              <a:buSzPts val="2300"/>
              <a:buChar char="•"/>
            </a:pPr>
            <a:r>
              <a:rPr lang="en" sz="2300"/>
              <a:t>ASR Architecture used: Bi-LSTM, Contextnet</a:t>
            </a:r>
            <a:endParaRPr sz="2300"/>
          </a:p>
          <a:p>
            <a:pPr indent="-381000" lvl="1" marL="914400" rtl="0" algn="l">
              <a:lnSpc>
                <a:spcPct val="100000"/>
              </a:lnSpc>
              <a:spcBef>
                <a:spcPts val="480"/>
              </a:spcBef>
              <a:spcAft>
                <a:spcPts val="0"/>
              </a:spcAft>
              <a:buSzPts val="2400"/>
              <a:buChar char="–"/>
            </a:pPr>
            <a:r>
              <a:rPr lang="en" sz="2300"/>
              <a:t>Codec </a:t>
            </a:r>
            <a:r>
              <a:rPr lang="en" sz="2300"/>
              <a:t>used: Descript Audio Codec (SOTA, baseline)</a:t>
            </a:r>
            <a:endParaRPr sz="2300"/>
          </a:p>
          <a:p>
            <a:pPr indent="-381000" lvl="2" marL="1371600" rtl="0" algn="l">
              <a:lnSpc>
                <a:spcPct val="100000"/>
              </a:lnSpc>
              <a:spcBef>
                <a:spcPts val="480"/>
              </a:spcBef>
              <a:spcAft>
                <a:spcPts val="0"/>
              </a:spcAft>
              <a:buSzPts val="2400"/>
              <a:buChar char="•"/>
            </a:pPr>
            <a:r>
              <a:rPr lang="en" sz="2300"/>
              <a:t>ASR Architecture used: Bi-LSTM, Contextnet</a:t>
            </a:r>
            <a:br>
              <a:rPr lang="en"/>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0"/>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Results</a:t>
            </a:r>
            <a:endParaRPr b="1"/>
          </a:p>
        </p:txBody>
      </p:sp>
      <p:sp>
        <p:nvSpPr>
          <p:cNvPr id="133" name="Google Shape;133;p30"/>
          <p:cNvSpPr txBox="1"/>
          <p:nvPr>
            <p:ph idx="1" type="body"/>
          </p:nvPr>
        </p:nvSpPr>
        <p:spPr>
          <a:xfrm>
            <a:off x="457200" y="984588"/>
            <a:ext cx="8229600" cy="33945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480"/>
              </a:spcBef>
              <a:spcAft>
                <a:spcPts val="0"/>
              </a:spcAft>
              <a:buSzPts val="2400"/>
              <a:buChar char="•"/>
            </a:pPr>
            <a:r>
              <a:rPr lang="en"/>
              <a:t>Our model outperforms DAC by 41.21% on test-clean and 39.01% on test-other on the LibriSpeech-100h</a:t>
            </a:r>
            <a:endParaRPr/>
          </a:p>
        </p:txBody>
      </p:sp>
      <p:graphicFrame>
        <p:nvGraphicFramePr>
          <p:cNvPr id="134" name="Google Shape;134;p30"/>
          <p:cNvGraphicFramePr/>
          <p:nvPr/>
        </p:nvGraphicFramePr>
        <p:xfrm>
          <a:off x="859550" y="2024588"/>
          <a:ext cx="3000000" cy="3000000"/>
        </p:xfrm>
        <a:graphic>
          <a:graphicData uri="http://schemas.openxmlformats.org/drawingml/2006/table">
            <a:tbl>
              <a:tblPr>
                <a:noFill/>
                <a:tableStyleId>{AED5A06D-D44F-4BAF-B0A8-4E2B497AB868}</a:tableStyleId>
              </a:tblPr>
              <a:tblGrid>
                <a:gridCol w="993500"/>
                <a:gridCol w="878850"/>
                <a:gridCol w="764225"/>
                <a:gridCol w="872625"/>
              </a:tblGrid>
              <a:tr h="352425">
                <a:tc>
                  <a:txBody>
                    <a:bodyPr/>
                    <a:lstStyle/>
                    <a:p>
                      <a:pPr indent="0" lvl="0" marL="0" rtl="0" algn="ctr">
                        <a:lnSpc>
                          <a:spcPct val="115000"/>
                        </a:lnSpc>
                        <a:spcBef>
                          <a:spcPts val="0"/>
                        </a:spcBef>
                        <a:spcAft>
                          <a:spcPts val="0"/>
                        </a:spcAft>
                        <a:buNone/>
                      </a:pPr>
                      <a:r>
                        <a:rPr lang="en" sz="1100">
                          <a:solidFill>
                            <a:srgbClr val="0000FF"/>
                          </a:solidFill>
                          <a:latin typeface="Rockwell"/>
                          <a:ea typeface="Rockwell"/>
                          <a:cs typeface="Rockwell"/>
                          <a:sym typeface="Rockwell"/>
                        </a:rPr>
                        <a:t>Codec</a:t>
                      </a:r>
                      <a:endParaRPr sz="1100">
                        <a:solidFill>
                          <a:srgbClr val="0000FF"/>
                        </a:solidFill>
                        <a:latin typeface="Rockwell"/>
                        <a:ea typeface="Rockwell"/>
                        <a:cs typeface="Rockwell"/>
                        <a:sym typeface="Rockwe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000">
                          <a:solidFill>
                            <a:srgbClr val="0000FF"/>
                          </a:solidFill>
                          <a:latin typeface="Rockwell"/>
                          <a:ea typeface="Rockwell"/>
                          <a:cs typeface="Rockwell"/>
                          <a:sym typeface="Rockwell"/>
                        </a:rPr>
                        <a:t>ASR Model</a:t>
                      </a:r>
                      <a:endParaRPr sz="1000">
                        <a:solidFill>
                          <a:srgbClr val="0000FF"/>
                        </a:solidFill>
                        <a:latin typeface="Rockwell"/>
                        <a:ea typeface="Rockwell"/>
                        <a:cs typeface="Rockwell"/>
                        <a:sym typeface="Rockwe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sz="1100">
                          <a:solidFill>
                            <a:srgbClr val="0000FF"/>
                          </a:solidFill>
                          <a:latin typeface="Bree Serif"/>
                          <a:ea typeface="Bree Serif"/>
                          <a:cs typeface="Bree Serif"/>
                          <a:sym typeface="Bree Serif"/>
                        </a:rPr>
                        <a:t>WER</a:t>
                      </a:r>
                      <a:endParaRPr sz="1100">
                        <a:solidFill>
                          <a:srgbClr val="0000FF"/>
                        </a:solidFill>
                        <a:latin typeface="Bree Serif"/>
                        <a:ea typeface="Bree Serif"/>
                        <a:cs typeface="Bree Serif"/>
                        <a:sym typeface="Bree Serif"/>
                      </a:endParaRPr>
                    </a:p>
                    <a:p>
                      <a:pPr indent="0" lvl="0" marL="0" rtl="0" algn="ctr">
                        <a:lnSpc>
                          <a:spcPct val="115000"/>
                        </a:lnSpc>
                        <a:spcBef>
                          <a:spcPts val="0"/>
                        </a:spcBef>
                        <a:spcAft>
                          <a:spcPts val="0"/>
                        </a:spcAft>
                        <a:buNone/>
                      </a:pPr>
                      <a:r>
                        <a:rPr lang="en" sz="1100">
                          <a:solidFill>
                            <a:srgbClr val="0000FF"/>
                          </a:solidFill>
                          <a:latin typeface="Bree Serif"/>
                          <a:ea typeface="Bree Serif"/>
                          <a:cs typeface="Bree Serif"/>
                          <a:sym typeface="Bree Serif"/>
                        </a:rPr>
                        <a:t>test-clean</a:t>
                      </a:r>
                      <a:endParaRPr sz="1100">
                        <a:solidFill>
                          <a:srgbClr val="0000FF"/>
                        </a:solidFill>
                        <a:latin typeface="Bree Serif"/>
                        <a:ea typeface="Bree Serif"/>
                        <a:cs typeface="Bree Serif"/>
                        <a:sym typeface="Bree Serif"/>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1100">
                          <a:solidFill>
                            <a:srgbClr val="0000FF"/>
                          </a:solidFill>
                          <a:latin typeface="Bree Serif"/>
                          <a:ea typeface="Bree Serif"/>
                          <a:cs typeface="Bree Serif"/>
                          <a:sym typeface="Bree Serif"/>
                        </a:rPr>
                        <a:t>WER</a:t>
                      </a:r>
                      <a:endParaRPr sz="1100">
                        <a:solidFill>
                          <a:srgbClr val="0000FF"/>
                        </a:solidFill>
                        <a:latin typeface="Bree Serif"/>
                        <a:ea typeface="Bree Serif"/>
                        <a:cs typeface="Bree Serif"/>
                        <a:sym typeface="Bree Serif"/>
                      </a:endParaRPr>
                    </a:p>
                    <a:p>
                      <a:pPr indent="0" lvl="0" marL="0" rtl="0" algn="r">
                        <a:lnSpc>
                          <a:spcPct val="115000"/>
                        </a:lnSpc>
                        <a:spcBef>
                          <a:spcPts val="0"/>
                        </a:spcBef>
                        <a:spcAft>
                          <a:spcPts val="0"/>
                        </a:spcAft>
                        <a:buNone/>
                      </a:pPr>
                      <a:r>
                        <a:rPr lang="en" sz="1100">
                          <a:solidFill>
                            <a:srgbClr val="0000FF"/>
                          </a:solidFill>
                          <a:latin typeface="Bree Serif"/>
                          <a:ea typeface="Bree Serif"/>
                          <a:cs typeface="Bree Serif"/>
                          <a:sym typeface="Bree Serif"/>
                        </a:rPr>
                        <a:t>test-other</a:t>
                      </a:r>
                      <a:endParaRPr sz="1100">
                        <a:solidFill>
                          <a:srgbClr val="0000FF"/>
                        </a:solidFill>
                        <a:latin typeface="Bree Serif"/>
                        <a:ea typeface="Bree Serif"/>
                        <a:cs typeface="Bree Serif"/>
                        <a:sym typeface="Bree Serif"/>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r>
              <a:tr h="352425">
                <a:tc rowSpan="2">
                  <a:txBody>
                    <a:bodyPr/>
                    <a:lstStyle/>
                    <a:p>
                      <a:pPr indent="0" lvl="0" marL="0" rtl="0" algn="ctr">
                        <a:lnSpc>
                          <a:spcPct val="115000"/>
                        </a:lnSpc>
                        <a:spcBef>
                          <a:spcPts val="0"/>
                        </a:spcBef>
                        <a:spcAft>
                          <a:spcPts val="0"/>
                        </a:spcAft>
                        <a:buNone/>
                      </a:pPr>
                      <a:r>
                        <a:rPr lang="en" sz="1100">
                          <a:solidFill>
                            <a:srgbClr val="0000FF"/>
                          </a:solidFill>
                          <a:latin typeface="Rockwell"/>
                          <a:ea typeface="Rockwell"/>
                          <a:cs typeface="Rockwell"/>
                          <a:sym typeface="Rockwell"/>
                        </a:rPr>
                        <a:t>DAC</a:t>
                      </a:r>
                      <a:endParaRPr sz="1100">
                        <a:solidFill>
                          <a:srgbClr val="0000FF"/>
                        </a:solidFill>
                        <a:latin typeface="Rockwell"/>
                        <a:ea typeface="Rockwell"/>
                        <a:cs typeface="Rockwell"/>
                        <a:sym typeface="Rockwe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000">
                          <a:solidFill>
                            <a:srgbClr val="0000FF"/>
                          </a:solidFill>
                          <a:latin typeface="Rockwell"/>
                          <a:ea typeface="Rockwell"/>
                          <a:cs typeface="Rockwell"/>
                          <a:sym typeface="Rockwell"/>
                        </a:rPr>
                        <a:t>LSTM</a:t>
                      </a:r>
                      <a:endParaRPr sz="1000">
                        <a:solidFill>
                          <a:srgbClr val="0000FF"/>
                        </a:solidFill>
                        <a:latin typeface="Rockwell"/>
                        <a:ea typeface="Rockwell"/>
                        <a:cs typeface="Rockwell"/>
                        <a:sym typeface="Rockwe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b="1" lang="en" sz="1300">
                          <a:solidFill>
                            <a:srgbClr val="0000FF"/>
                          </a:solidFill>
                          <a:latin typeface="Bree Serif"/>
                          <a:ea typeface="Bree Serif"/>
                          <a:cs typeface="Bree Serif"/>
                          <a:sym typeface="Bree Serif"/>
                        </a:rPr>
                        <a:t>60.86</a:t>
                      </a:r>
                      <a:endParaRPr b="1" sz="1300">
                        <a:solidFill>
                          <a:srgbClr val="0000FF"/>
                        </a:solidFill>
                        <a:latin typeface="Bree Serif"/>
                        <a:ea typeface="Bree Serif"/>
                        <a:cs typeface="Bree Serif"/>
                        <a:sym typeface="Bree Serif"/>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b="1" lang="en" sz="1300">
                          <a:solidFill>
                            <a:srgbClr val="0000FF"/>
                          </a:solidFill>
                          <a:latin typeface="Bree Serif"/>
                          <a:ea typeface="Bree Serif"/>
                          <a:cs typeface="Bree Serif"/>
                          <a:sym typeface="Bree Serif"/>
                        </a:rPr>
                        <a:t>81.94</a:t>
                      </a:r>
                      <a:endParaRPr b="1" sz="1300">
                        <a:solidFill>
                          <a:srgbClr val="0000FF"/>
                        </a:solidFill>
                        <a:latin typeface="Bree Serif"/>
                        <a:ea typeface="Bree Serif"/>
                        <a:cs typeface="Bree Serif"/>
                        <a:sym typeface="Bree Serif"/>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r>
              <a:tr h="352425">
                <a:tc vMerge="1"/>
                <a:tc>
                  <a:txBody>
                    <a:bodyPr/>
                    <a:lstStyle/>
                    <a:p>
                      <a:pPr indent="0" lvl="0" marL="0" rtl="0" algn="l">
                        <a:lnSpc>
                          <a:spcPct val="115000"/>
                        </a:lnSpc>
                        <a:spcBef>
                          <a:spcPts val="0"/>
                        </a:spcBef>
                        <a:spcAft>
                          <a:spcPts val="0"/>
                        </a:spcAft>
                        <a:buNone/>
                      </a:pPr>
                      <a:r>
                        <a:rPr lang="en" sz="1000">
                          <a:solidFill>
                            <a:srgbClr val="0000FF"/>
                          </a:solidFill>
                          <a:latin typeface="Rockwell"/>
                          <a:ea typeface="Rockwell"/>
                          <a:cs typeface="Rockwell"/>
                          <a:sym typeface="Rockwell"/>
                        </a:rPr>
                        <a:t>Contextnet</a:t>
                      </a:r>
                      <a:endParaRPr sz="1000">
                        <a:solidFill>
                          <a:srgbClr val="0000FF"/>
                        </a:solidFill>
                        <a:latin typeface="Rockwell"/>
                        <a:ea typeface="Rockwell"/>
                        <a:cs typeface="Rockwell"/>
                        <a:sym typeface="Rockwe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1300">
                          <a:solidFill>
                            <a:srgbClr val="0000FF"/>
                          </a:solidFill>
                          <a:latin typeface="Bree Serif"/>
                          <a:ea typeface="Bree Serif"/>
                          <a:cs typeface="Bree Serif"/>
                          <a:sym typeface="Bree Serif"/>
                        </a:rPr>
                        <a:t>117.91</a:t>
                      </a:r>
                      <a:endParaRPr sz="1300">
                        <a:solidFill>
                          <a:srgbClr val="0000FF"/>
                        </a:solidFill>
                        <a:latin typeface="Bree Serif"/>
                        <a:ea typeface="Bree Serif"/>
                        <a:cs typeface="Bree Serif"/>
                        <a:sym typeface="Bree Serif"/>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1300">
                          <a:solidFill>
                            <a:srgbClr val="0000FF"/>
                          </a:solidFill>
                          <a:latin typeface="Bree Serif"/>
                          <a:ea typeface="Bree Serif"/>
                          <a:cs typeface="Bree Serif"/>
                          <a:sym typeface="Bree Serif"/>
                        </a:rPr>
                        <a:t>115.04</a:t>
                      </a:r>
                      <a:endParaRPr sz="1300">
                        <a:solidFill>
                          <a:srgbClr val="0000FF"/>
                        </a:solidFill>
                        <a:latin typeface="Bree Serif"/>
                        <a:ea typeface="Bree Serif"/>
                        <a:cs typeface="Bree Serif"/>
                        <a:sym typeface="Bree Serif"/>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r>
            </a:tbl>
          </a:graphicData>
        </a:graphic>
      </p:graphicFrame>
      <p:graphicFrame>
        <p:nvGraphicFramePr>
          <p:cNvPr id="135" name="Google Shape;135;p30"/>
          <p:cNvGraphicFramePr/>
          <p:nvPr/>
        </p:nvGraphicFramePr>
        <p:xfrm>
          <a:off x="859550" y="3531650"/>
          <a:ext cx="3000000" cy="3000000"/>
        </p:xfrm>
        <a:graphic>
          <a:graphicData uri="http://schemas.openxmlformats.org/drawingml/2006/table">
            <a:tbl>
              <a:tblPr>
                <a:noFill/>
                <a:tableStyleId>{AED5A06D-D44F-4BAF-B0A8-4E2B497AB868}</a:tableStyleId>
              </a:tblPr>
              <a:tblGrid>
                <a:gridCol w="1015275"/>
                <a:gridCol w="898150"/>
                <a:gridCol w="780975"/>
                <a:gridCol w="780975"/>
              </a:tblGrid>
              <a:tr h="352425">
                <a:tc>
                  <a:txBody>
                    <a:bodyPr/>
                    <a:lstStyle/>
                    <a:p>
                      <a:pPr indent="0" lvl="0" marL="0" rtl="0" algn="ctr">
                        <a:lnSpc>
                          <a:spcPct val="115000"/>
                        </a:lnSpc>
                        <a:spcBef>
                          <a:spcPts val="0"/>
                        </a:spcBef>
                        <a:spcAft>
                          <a:spcPts val="0"/>
                        </a:spcAft>
                        <a:buNone/>
                      </a:pPr>
                      <a:r>
                        <a:rPr lang="en" sz="1100">
                          <a:solidFill>
                            <a:srgbClr val="0000FF"/>
                          </a:solidFill>
                          <a:latin typeface="Rockwell"/>
                          <a:ea typeface="Rockwell"/>
                          <a:cs typeface="Rockwell"/>
                          <a:sym typeface="Rockwell"/>
                        </a:rPr>
                        <a:t>Codec</a:t>
                      </a:r>
                      <a:endParaRPr sz="1100">
                        <a:solidFill>
                          <a:srgbClr val="0000FF"/>
                        </a:solidFill>
                        <a:latin typeface="Rockwell"/>
                        <a:ea typeface="Rockwell"/>
                        <a:cs typeface="Rockwell"/>
                        <a:sym typeface="Rockwe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000">
                          <a:solidFill>
                            <a:srgbClr val="0000FF"/>
                          </a:solidFill>
                          <a:latin typeface="Rockwell"/>
                          <a:ea typeface="Rockwell"/>
                          <a:cs typeface="Rockwell"/>
                          <a:sym typeface="Rockwell"/>
                        </a:rPr>
                        <a:t>ASR Model</a:t>
                      </a:r>
                      <a:endParaRPr sz="1000">
                        <a:solidFill>
                          <a:srgbClr val="0000FF"/>
                        </a:solidFill>
                        <a:latin typeface="Rockwell"/>
                        <a:ea typeface="Rockwell"/>
                        <a:cs typeface="Rockwell"/>
                        <a:sym typeface="Rockwe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sz="1100">
                          <a:solidFill>
                            <a:srgbClr val="0000FF"/>
                          </a:solidFill>
                          <a:latin typeface="Bree Serif"/>
                          <a:ea typeface="Bree Serif"/>
                          <a:cs typeface="Bree Serif"/>
                          <a:sym typeface="Bree Serif"/>
                        </a:rPr>
                        <a:t>WER</a:t>
                      </a:r>
                      <a:endParaRPr sz="1100">
                        <a:solidFill>
                          <a:srgbClr val="0000FF"/>
                        </a:solidFill>
                        <a:latin typeface="Bree Serif"/>
                        <a:ea typeface="Bree Serif"/>
                        <a:cs typeface="Bree Serif"/>
                        <a:sym typeface="Bree Serif"/>
                      </a:endParaRPr>
                    </a:p>
                    <a:p>
                      <a:pPr indent="0" lvl="0" marL="0" rtl="0" algn="ctr">
                        <a:lnSpc>
                          <a:spcPct val="115000"/>
                        </a:lnSpc>
                        <a:spcBef>
                          <a:spcPts val="0"/>
                        </a:spcBef>
                        <a:spcAft>
                          <a:spcPts val="0"/>
                        </a:spcAft>
                        <a:buNone/>
                      </a:pPr>
                      <a:r>
                        <a:rPr lang="en" sz="1100">
                          <a:solidFill>
                            <a:srgbClr val="0000FF"/>
                          </a:solidFill>
                          <a:latin typeface="Bree Serif"/>
                          <a:ea typeface="Bree Serif"/>
                          <a:cs typeface="Bree Serif"/>
                          <a:sym typeface="Bree Serif"/>
                        </a:rPr>
                        <a:t>test-clean</a:t>
                      </a:r>
                      <a:endParaRPr sz="1100">
                        <a:solidFill>
                          <a:srgbClr val="0000FF"/>
                        </a:solidFill>
                        <a:latin typeface="Bree Serif"/>
                        <a:ea typeface="Bree Serif"/>
                        <a:cs typeface="Bree Serif"/>
                        <a:sym typeface="Bree Serif"/>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1100">
                          <a:solidFill>
                            <a:srgbClr val="0000FF"/>
                          </a:solidFill>
                          <a:latin typeface="Bree Serif"/>
                          <a:ea typeface="Bree Serif"/>
                          <a:cs typeface="Bree Serif"/>
                          <a:sym typeface="Bree Serif"/>
                        </a:rPr>
                        <a:t>WER</a:t>
                      </a:r>
                      <a:endParaRPr sz="1100">
                        <a:solidFill>
                          <a:srgbClr val="0000FF"/>
                        </a:solidFill>
                        <a:latin typeface="Bree Serif"/>
                        <a:ea typeface="Bree Serif"/>
                        <a:cs typeface="Bree Serif"/>
                        <a:sym typeface="Bree Serif"/>
                      </a:endParaRPr>
                    </a:p>
                    <a:p>
                      <a:pPr indent="0" lvl="0" marL="0" rtl="0" algn="r">
                        <a:lnSpc>
                          <a:spcPct val="115000"/>
                        </a:lnSpc>
                        <a:spcBef>
                          <a:spcPts val="0"/>
                        </a:spcBef>
                        <a:spcAft>
                          <a:spcPts val="0"/>
                        </a:spcAft>
                        <a:buNone/>
                      </a:pPr>
                      <a:r>
                        <a:rPr lang="en" sz="1100">
                          <a:solidFill>
                            <a:srgbClr val="0000FF"/>
                          </a:solidFill>
                          <a:latin typeface="Bree Serif"/>
                          <a:ea typeface="Bree Serif"/>
                          <a:cs typeface="Bree Serif"/>
                          <a:sym typeface="Bree Serif"/>
                        </a:rPr>
                        <a:t>test-other</a:t>
                      </a:r>
                      <a:endParaRPr sz="1100">
                        <a:solidFill>
                          <a:srgbClr val="0000FF"/>
                        </a:solidFill>
                        <a:latin typeface="Bree Serif"/>
                        <a:ea typeface="Bree Serif"/>
                        <a:cs typeface="Bree Serif"/>
                        <a:sym typeface="Bree Serif"/>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r>
              <a:tr h="352425">
                <a:tc rowSpan="2">
                  <a:txBody>
                    <a:bodyPr/>
                    <a:lstStyle/>
                    <a:p>
                      <a:pPr indent="0" lvl="0" marL="0" rtl="0" algn="ctr">
                        <a:lnSpc>
                          <a:spcPct val="115000"/>
                        </a:lnSpc>
                        <a:spcBef>
                          <a:spcPts val="0"/>
                        </a:spcBef>
                        <a:spcAft>
                          <a:spcPts val="0"/>
                        </a:spcAft>
                        <a:buNone/>
                      </a:pPr>
                      <a:r>
                        <a:rPr lang="en" sz="1100">
                          <a:solidFill>
                            <a:srgbClr val="0000FF"/>
                          </a:solidFill>
                          <a:latin typeface="Rockwell"/>
                          <a:ea typeface="Rockwell"/>
                          <a:cs typeface="Rockwell"/>
                          <a:sym typeface="Rockwell"/>
                        </a:rPr>
                        <a:t>Speech Tokenizer</a:t>
                      </a:r>
                      <a:endParaRPr sz="1100">
                        <a:solidFill>
                          <a:srgbClr val="0000FF"/>
                        </a:solidFill>
                        <a:latin typeface="Rockwell"/>
                        <a:ea typeface="Rockwell"/>
                        <a:cs typeface="Rockwell"/>
                        <a:sym typeface="Rockwe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000">
                          <a:solidFill>
                            <a:srgbClr val="0000FF"/>
                          </a:solidFill>
                          <a:latin typeface="Rockwell"/>
                          <a:ea typeface="Rockwell"/>
                          <a:cs typeface="Rockwell"/>
                          <a:sym typeface="Rockwell"/>
                        </a:rPr>
                        <a:t>LSTM</a:t>
                      </a:r>
                      <a:endParaRPr sz="1000">
                        <a:solidFill>
                          <a:srgbClr val="0000FF"/>
                        </a:solidFill>
                        <a:latin typeface="Rockwell"/>
                        <a:ea typeface="Rockwell"/>
                        <a:cs typeface="Rockwell"/>
                        <a:sym typeface="Rockwe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b="1" lang="en" sz="1300">
                          <a:solidFill>
                            <a:srgbClr val="0000FF"/>
                          </a:solidFill>
                          <a:latin typeface="Bree Serif"/>
                          <a:ea typeface="Bree Serif"/>
                          <a:cs typeface="Bree Serif"/>
                          <a:sym typeface="Bree Serif"/>
                        </a:rPr>
                        <a:t>19.65</a:t>
                      </a:r>
                      <a:endParaRPr b="1" sz="1300">
                        <a:solidFill>
                          <a:srgbClr val="0000FF"/>
                        </a:solidFill>
                        <a:latin typeface="Bree Serif"/>
                        <a:ea typeface="Bree Serif"/>
                        <a:cs typeface="Bree Serif"/>
                        <a:sym typeface="Bree Serif"/>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b="1" lang="en" sz="1300">
                          <a:solidFill>
                            <a:srgbClr val="0000FF"/>
                          </a:solidFill>
                          <a:latin typeface="Bree Serif"/>
                          <a:ea typeface="Bree Serif"/>
                          <a:cs typeface="Bree Serif"/>
                          <a:sym typeface="Bree Serif"/>
                        </a:rPr>
                        <a:t>42.93</a:t>
                      </a:r>
                      <a:endParaRPr b="1" sz="1300">
                        <a:solidFill>
                          <a:srgbClr val="0000FF"/>
                        </a:solidFill>
                        <a:latin typeface="Bree Serif"/>
                        <a:ea typeface="Bree Serif"/>
                        <a:cs typeface="Bree Serif"/>
                        <a:sym typeface="Bree Serif"/>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r>
              <a:tr h="352425">
                <a:tc vMerge="1"/>
                <a:tc>
                  <a:txBody>
                    <a:bodyPr/>
                    <a:lstStyle/>
                    <a:p>
                      <a:pPr indent="0" lvl="0" marL="0" rtl="0" algn="l">
                        <a:lnSpc>
                          <a:spcPct val="115000"/>
                        </a:lnSpc>
                        <a:spcBef>
                          <a:spcPts val="0"/>
                        </a:spcBef>
                        <a:spcAft>
                          <a:spcPts val="0"/>
                        </a:spcAft>
                        <a:buNone/>
                      </a:pPr>
                      <a:r>
                        <a:rPr lang="en" sz="1000">
                          <a:solidFill>
                            <a:srgbClr val="0000FF"/>
                          </a:solidFill>
                          <a:latin typeface="Rockwell"/>
                          <a:ea typeface="Rockwell"/>
                          <a:cs typeface="Rockwell"/>
                          <a:sym typeface="Rockwell"/>
                        </a:rPr>
                        <a:t>Contextnet</a:t>
                      </a:r>
                      <a:endParaRPr sz="1000">
                        <a:solidFill>
                          <a:srgbClr val="0000FF"/>
                        </a:solidFill>
                        <a:latin typeface="Rockwell"/>
                        <a:ea typeface="Rockwell"/>
                        <a:cs typeface="Rockwell"/>
                        <a:sym typeface="Rockwe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1300" u="sng">
                          <a:solidFill>
                            <a:srgbClr val="0000FF"/>
                          </a:solidFill>
                          <a:latin typeface="Bree Serif"/>
                          <a:ea typeface="Bree Serif"/>
                          <a:cs typeface="Bree Serif"/>
                          <a:sym typeface="Bree Serif"/>
                        </a:rPr>
                        <a:t>27.39</a:t>
                      </a:r>
                      <a:endParaRPr sz="1300" u="sng">
                        <a:solidFill>
                          <a:srgbClr val="0000FF"/>
                        </a:solidFill>
                        <a:latin typeface="Bree Serif"/>
                        <a:ea typeface="Bree Serif"/>
                        <a:cs typeface="Bree Serif"/>
                        <a:sym typeface="Bree Serif"/>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1300" u="sng">
                          <a:solidFill>
                            <a:srgbClr val="0000FF"/>
                          </a:solidFill>
                          <a:latin typeface="Bree Serif"/>
                          <a:ea typeface="Bree Serif"/>
                          <a:cs typeface="Bree Serif"/>
                          <a:sym typeface="Bree Serif"/>
                        </a:rPr>
                        <a:t>48.32</a:t>
                      </a:r>
                      <a:endParaRPr sz="1300" u="sng">
                        <a:solidFill>
                          <a:srgbClr val="0000FF"/>
                        </a:solidFill>
                        <a:latin typeface="Bree Serif"/>
                        <a:ea typeface="Bree Serif"/>
                        <a:cs typeface="Bree Serif"/>
                        <a:sym typeface="Bree Serif"/>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lt1"/>
                    </a:solidFill>
                  </a:tcPr>
                </a:tc>
              </a:tr>
            </a:tbl>
          </a:graphicData>
        </a:graphic>
      </p:graphicFrame>
      <p:pic>
        <p:nvPicPr>
          <p:cNvPr id="136" name="Google Shape;136;p30"/>
          <p:cNvPicPr preferRelativeResize="0"/>
          <p:nvPr/>
        </p:nvPicPr>
        <p:blipFill>
          <a:blip r:embed="rId3">
            <a:alphaModFix/>
          </a:blip>
          <a:stretch>
            <a:fillRect/>
          </a:stretch>
        </p:blipFill>
        <p:spPr>
          <a:xfrm>
            <a:off x="6343814" y="1870200"/>
            <a:ext cx="2513011" cy="2631000"/>
          </a:xfrm>
          <a:prstGeom prst="rect">
            <a:avLst/>
          </a:prstGeom>
          <a:noFill/>
          <a:ln>
            <a:noFill/>
          </a:ln>
        </p:spPr>
      </p:pic>
      <p:sp>
        <p:nvSpPr>
          <p:cNvPr id="137" name="Google Shape;137;p30"/>
          <p:cNvSpPr txBox="1"/>
          <p:nvPr>
            <p:ph idx="1" type="body"/>
          </p:nvPr>
        </p:nvSpPr>
        <p:spPr>
          <a:xfrm>
            <a:off x="6529175" y="4501200"/>
            <a:ext cx="21423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80"/>
              </a:spcBef>
              <a:spcAft>
                <a:spcPts val="0"/>
              </a:spcAft>
              <a:buNone/>
            </a:pPr>
            <a:r>
              <a:rPr lang="en"/>
              <a:t>Training Logs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1"/>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Analysis</a:t>
            </a:r>
            <a:endParaRPr b="1"/>
          </a:p>
        </p:txBody>
      </p:sp>
      <p:sp>
        <p:nvSpPr>
          <p:cNvPr id="143" name="Google Shape;143;p31"/>
          <p:cNvSpPr txBox="1"/>
          <p:nvPr>
            <p:ph idx="4294967295"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68300" lvl="0" marL="457200" rtl="0" algn="l">
              <a:spcBef>
                <a:spcPts val="480"/>
              </a:spcBef>
              <a:spcAft>
                <a:spcPts val="0"/>
              </a:spcAft>
              <a:buSzPts val="2200"/>
              <a:buChar char="•"/>
            </a:pPr>
            <a:r>
              <a:rPr lang="en" sz="2200"/>
              <a:t>Our model outperforms DAC by 41.21% on test-clean and 39.01% on test-other on the LibriSpeech-100h</a:t>
            </a:r>
            <a:endParaRPr sz="2200"/>
          </a:p>
          <a:p>
            <a:pPr indent="-368300" lvl="0" marL="457200" rtl="0" algn="l">
              <a:lnSpc>
                <a:spcPct val="100000"/>
              </a:lnSpc>
              <a:spcBef>
                <a:spcPts val="480"/>
              </a:spcBef>
              <a:spcAft>
                <a:spcPts val="0"/>
              </a:spcAft>
              <a:buSzPts val="2200"/>
              <a:buChar char="•"/>
            </a:pPr>
            <a:r>
              <a:rPr lang="en" sz="2200"/>
              <a:t>Bi-LSTM pipeline outperforms Contextnet pipelined for both codecs</a:t>
            </a:r>
            <a:endParaRPr sz="2200"/>
          </a:p>
          <a:p>
            <a:pPr indent="-368300" lvl="0" marL="457200" rtl="0" algn="l">
              <a:lnSpc>
                <a:spcPct val="100000"/>
              </a:lnSpc>
              <a:spcBef>
                <a:spcPts val="480"/>
              </a:spcBef>
              <a:spcAft>
                <a:spcPts val="0"/>
              </a:spcAft>
              <a:buSzPts val="2200"/>
              <a:buChar char="•"/>
            </a:pPr>
            <a:r>
              <a:rPr lang="en" sz="2200"/>
              <a:t>SpeechTokenizer, even when used with Contextnet outperforms DAC by a large margin ( 33.47% test-clean, 33.62 test-clean)</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2"/>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Error analysis</a:t>
            </a:r>
            <a:endParaRPr b="1"/>
          </a:p>
        </p:txBody>
      </p:sp>
      <p:sp>
        <p:nvSpPr>
          <p:cNvPr id="149" name="Google Shape;149;p32"/>
          <p:cNvSpPr txBox="1"/>
          <p:nvPr>
            <p:ph idx="1" type="body"/>
          </p:nvPr>
        </p:nvSpPr>
        <p:spPr>
          <a:xfrm>
            <a:off x="457200" y="1063225"/>
            <a:ext cx="8229600" cy="33945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480"/>
              </a:spcBef>
              <a:spcAft>
                <a:spcPts val="0"/>
              </a:spcAft>
              <a:buSzPts val="1300"/>
              <a:buChar char="•"/>
            </a:pPr>
            <a:r>
              <a:rPr lang="en" sz="1300"/>
              <a:t>Common Errors</a:t>
            </a:r>
            <a:endParaRPr sz="1300"/>
          </a:p>
          <a:p>
            <a:pPr indent="-311150" lvl="1" marL="914400" rtl="0" algn="l">
              <a:lnSpc>
                <a:spcPct val="100000"/>
              </a:lnSpc>
              <a:spcBef>
                <a:spcPts val="480"/>
              </a:spcBef>
              <a:spcAft>
                <a:spcPts val="0"/>
              </a:spcAft>
              <a:buSzPts val="1300"/>
              <a:buChar char="–"/>
            </a:pPr>
            <a:r>
              <a:rPr lang="en" sz="1300"/>
              <a:t>Substitutions (majority of errors): words were often misrecognized, leading to majority of WER</a:t>
            </a:r>
            <a:endParaRPr sz="1300"/>
          </a:p>
          <a:p>
            <a:pPr indent="-311150" lvl="1" marL="914400" rtl="0" algn="l">
              <a:lnSpc>
                <a:spcPct val="100000"/>
              </a:lnSpc>
              <a:spcBef>
                <a:spcPts val="480"/>
              </a:spcBef>
              <a:spcAft>
                <a:spcPts val="0"/>
              </a:spcAft>
              <a:buSzPts val="1300"/>
              <a:buChar char="–"/>
            </a:pPr>
            <a:r>
              <a:rPr lang="en" sz="1300"/>
              <a:t>Insertions: words added </a:t>
            </a:r>
            <a:r>
              <a:rPr lang="en" sz="1300"/>
              <a:t>erroneously</a:t>
            </a:r>
            <a:endParaRPr sz="1300"/>
          </a:p>
          <a:p>
            <a:pPr indent="-311150" lvl="1" marL="914400" rtl="0" algn="l">
              <a:lnSpc>
                <a:spcPct val="100000"/>
              </a:lnSpc>
              <a:spcBef>
                <a:spcPts val="480"/>
              </a:spcBef>
              <a:spcAft>
                <a:spcPts val="0"/>
              </a:spcAft>
              <a:buSzPts val="1300"/>
              <a:buChar char="–"/>
            </a:pPr>
            <a:r>
              <a:rPr lang="en" sz="1300"/>
              <a:t>Deletions: words omitted erroneously</a:t>
            </a:r>
            <a:endParaRPr sz="1300"/>
          </a:p>
          <a:p>
            <a:pPr indent="-311150" lvl="0" marL="457200" rtl="0" algn="l">
              <a:lnSpc>
                <a:spcPct val="100000"/>
              </a:lnSpc>
              <a:spcBef>
                <a:spcPts val="480"/>
              </a:spcBef>
              <a:spcAft>
                <a:spcPts val="0"/>
              </a:spcAft>
              <a:buSzPts val="1300"/>
              <a:buChar char="•"/>
            </a:pPr>
            <a:r>
              <a:rPr lang="en" sz="1300"/>
              <a:t>High WER</a:t>
            </a:r>
            <a:endParaRPr sz="1300"/>
          </a:p>
          <a:p>
            <a:pPr indent="-311150" lvl="1" marL="914400" rtl="0" algn="l">
              <a:lnSpc>
                <a:spcPct val="100000"/>
              </a:lnSpc>
              <a:spcBef>
                <a:spcPts val="480"/>
              </a:spcBef>
              <a:spcAft>
                <a:spcPts val="0"/>
              </a:spcAft>
              <a:buSzPts val="1300"/>
              <a:buChar char="–"/>
            </a:pPr>
            <a:r>
              <a:rPr lang="en" sz="1300"/>
              <a:t>“A STORY” -&gt; “A STURRY” (substitution)</a:t>
            </a:r>
            <a:endParaRPr sz="1300"/>
          </a:p>
          <a:p>
            <a:pPr indent="-311150" lvl="1" marL="914400" rtl="0" algn="l">
              <a:lnSpc>
                <a:spcPct val="100000"/>
              </a:lnSpc>
              <a:spcBef>
                <a:spcPts val="480"/>
              </a:spcBef>
              <a:spcAft>
                <a:spcPts val="0"/>
              </a:spcAft>
              <a:buSzPts val="1300"/>
              <a:buChar char="–"/>
            </a:pPr>
            <a:r>
              <a:rPr lang="en" sz="1300"/>
              <a:t>“VERSE TWO” -&gt; “FIRST TOO” (2 substitutions)</a:t>
            </a:r>
            <a:endParaRPr sz="1300"/>
          </a:p>
          <a:p>
            <a:pPr indent="-311150" lvl="1" marL="914400" rtl="0" algn="l">
              <a:spcBef>
                <a:spcPts val="480"/>
              </a:spcBef>
              <a:spcAft>
                <a:spcPts val="0"/>
              </a:spcAft>
              <a:buSzPts val="1300"/>
              <a:buChar char="–"/>
            </a:pPr>
            <a:r>
              <a:rPr lang="en" sz="1300"/>
              <a:t>4970-29093-0017, %WER 44.44 [ 4 / 9, 1 ins, 0 del, 3 sub ]</a:t>
            </a:r>
            <a:endParaRPr sz="1300"/>
          </a:p>
          <a:p>
            <a:pPr indent="-311150" lvl="2" marL="1371600" rtl="0" algn="l">
              <a:spcBef>
                <a:spcPts val="480"/>
              </a:spcBef>
              <a:spcAft>
                <a:spcPts val="0"/>
              </a:spcAft>
              <a:buSzPts val="1300"/>
              <a:buChar char="•"/>
            </a:pPr>
            <a:r>
              <a:rPr lang="en" sz="1300"/>
              <a:t>I'VE ; BEEN ; READY ; TO ; GO ; ANYWHERE ;  &lt;eps&gt;  ; FOR ; SIX ; MONTHS</a:t>
            </a:r>
            <a:endParaRPr sz="1300"/>
          </a:p>
          <a:p>
            <a:pPr indent="-311150" lvl="2" marL="1371600" rtl="0" algn="l">
              <a:spcBef>
                <a:spcPts val="480"/>
              </a:spcBef>
              <a:spcAft>
                <a:spcPts val="0"/>
              </a:spcAft>
              <a:buSzPts val="1300"/>
              <a:buChar char="•"/>
            </a:pPr>
            <a:r>
              <a:rPr lang="en" sz="1300"/>
              <a:t>A'B  ; BEN  ; READY ; TO ; GO ;    EN    ; HEWHERE ; FOR ; SIX ; MONTHS</a:t>
            </a:r>
            <a:endParaRPr sz="1300">
              <a:solidFill>
                <a:srgbClr val="0000FF"/>
              </a:solidFill>
            </a:endParaRPr>
          </a:p>
          <a:p>
            <a:pPr indent="-311150" lvl="0" marL="457200" rtl="0" algn="l">
              <a:lnSpc>
                <a:spcPct val="100000"/>
              </a:lnSpc>
              <a:spcBef>
                <a:spcPts val="480"/>
              </a:spcBef>
              <a:spcAft>
                <a:spcPts val="0"/>
              </a:spcAft>
              <a:buSzPts val="1300"/>
              <a:buChar char="•"/>
            </a:pPr>
            <a:r>
              <a:rPr lang="en" sz="1300"/>
              <a:t>Low or zero WER</a:t>
            </a:r>
            <a:endParaRPr sz="1300"/>
          </a:p>
          <a:p>
            <a:pPr indent="-311150" lvl="1" marL="914400" rtl="0" algn="l">
              <a:spcBef>
                <a:spcPts val="480"/>
              </a:spcBef>
              <a:spcAft>
                <a:spcPts val="0"/>
              </a:spcAft>
              <a:buSzPts val="1300"/>
              <a:buChar char="–"/>
            </a:pPr>
            <a:r>
              <a:rPr lang="en" sz="1300"/>
              <a:t>4970-29095-0000, %WER 0.00 [ 0 / 6, 0 ins, 0 del, 0 sub ]</a:t>
            </a:r>
            <a:endParaRPr sz="1300"/>
          </a:p>
          <a:p>
            <a:pPr indent="-311150" lvl="2" marL="1371600" rtl="0" algn="l">
              <a:spcBef>
                <a:spcPts val="480"/>
              </a:spcBef>
              <a:spcAft>
                <a:spcPts val="0"/>
              </a:spcAft>
              <a:buSzPts val="1300"/>
              <a:buChar char="•"/>
            </a:pPr>
            <a:r>
              <a:rPr lang="en" sz="1300"/>
              <a:t>SHE ; WAS ; TIRED ; OF ; OTHER ; THINGS</a:t>
            </a:r>
            <a:endParaRPr sz="1300"/>
          </a:p>
          <a:p>
            <a:pPr indent="-311150" lvl="2" marL="1371600" rtl="0" algn="l">
              <a:spcBef>
                <a:spcPts val="480"/>
              </a:spcBef>
              <a:spcAft>
                <a:spcPts val="0"/>
              </a:spcAft>
              <a:buSzPts val="1300"/>
              <a:buChar char="•"/>
            </a:pPr>
            <a:r>
              <a:rPr lang="en" sz="1300"/>
              <a:t>SHE ; WAS ; TIRED ; OF ; OTHER ; THINGS</a:t>
            </a:r>
            <a:endParaRPr sz="2300"/>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