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fj7pUZIHKWfemIeRtGFEsiM7A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279338a73_0_5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26279338a73_0_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1b0cd3e59_0_2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311b0cd3e59_0_2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1b0cd3e59_0_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311b0cd3e59_0_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79338a73_0_1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26279338a73_0_14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showMasterSp="0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" name="Google Shape;2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CC">
            <a:alpha val="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304800" y="762000"/>
            <a:ext cx="8686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 </a:t>
            </a:r>
            <a:r>
              <a:rPr b="1" lang="en-IN" sz="4400"/>
              <a:t>Course Project</a:t>
            </a:r>
            <a:br>
              <a:rPr b="1" lang="en-IN" sz="4400"/>
            </a:br>
            <a:r>
              <a:rPr b="1" lang="en-IN" sz="4400"/>
              <a:t>Mid-Project Presentation</a:t>
            </a:r>
            <a:endParaRPr sz="4400"/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115887" y="3276600"/>
            <a:ext cx="861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6059" rtl="0" algn="ctr">
              <a:lnSpc>
                <a:spcPct val="113888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 sz="2500">
                <a:latin typeface="Times New Roman"/>
                <a:ea typeface="Times New Roman"/>
                <a:cs typeface="Times New Roman"/>
                <a:sym typeface="Times New Roman"/>
              </a:rPr>
              <a:t>Group 41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rtl="0" algn="ctr">
              <a:lnSpc>
                <a:spcPct val="113888"/>
              </a:lnSpc>
              <a:spcBef>
                <a:spcPts val="17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Aryan Bhosale, 210040024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rtl="0" algn="ctr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Atishay Jain, 210050026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rtl="0" algn="ctr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Faizan Ansari, 210100058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6059" rtl="0" algn="ctr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300">
                <a:latin typeface="Times New Roman"/>
                <a:ea typeface="Times New Roman"/>
                <a:cs typeface="Times New Roman"/>
                <a:sym typeface="Times New Roman"/>
              </a:rPr>
              <a:t>Areeb Asgar , 210100022</a:t>
            </a:r>
            <a:endParaRPr sz="3700"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-IN" sz="3200"/>
              <a:t>   Date: 4/11/24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Paper Selection</a:t>
            </a:r>
            <a:endParaRPr b="1"/>
          </a:p>
        </p:txBody>
      </p:sp>
      <p:sp>
        <p:nvSpPr>
          <p:cNvPr id="59" name="Google Shape;5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i="1" lang="en-IN"/>
              <a:t>“SpeechTokenizer: Unified Speech Tokenizer for Speech Large Language Models”, </a:t>
            </a:r>
            <a:endParaRPr i="1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1900"/>
              <a:t>Xin Zhang, Dong Zhang, Shimin Li, Yaqian Zhou, Xipeng Qiu</a:t>
            </a:r>
            <a:endParaRPr sz="1900"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International Conference on Learning Representations (ICLR) 2024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SpeechTokenizer, a unified speech tokenizer for speech large language models. SpeechTokenizer adopts the Encoder-Decoder architecture with residual vector quantization (RVQ). Unifying semantic and acoustic tokens, it disentangles different aspects of speech information hierarchically across different RVQ layers.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79338a73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Project Overview</a:t>
            </a:r>
            <a:endParaRPr b="1"/>
          </a:p>
        </p:txBody>
      </p:sp>
      <p:sp>
        <p:nvSpPr>
          <p:cNvPr id="65" name="Google Shape;65;g26279338a73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Input</a:t>
            </a:r>
            <a:r>
              <a:rPr lang="en-IN"/>
              <a:t>: Speech sample in English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1" lang="en-IN">
                <a:solidFill>
                  <a:srgbClr val="009900"/>
                </a:solidFill>
              </a:rPr>
              <a:t>Output</a:t>
            </a:r>
            <a:r>
              <a:rPr lang="en-IN"/>
              <a:t>: Corresponding text transcription of the speech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IN">
                <a:solidFill>
                  <a:srgbClr val="0000FF"/>
                </a:solidFill>
              </a:rPr>
              <a:t>Use SpeechTokenizer to extract discrete speech tokens which can be used as input to ASR models instead of continuous representations - Mel-Frequency Cepstral Coefficients and Filterbanks</a:t>
            </a:r>
            <a:endParaRPr sz="23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Aim of the paper</a:t>
            </a:r>
            <a:endParaRPr b="1"/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Proposes u</a:t>
            </a:r>
            <a:r>
              <a:rPr lang="en-IN" sz="2000"/>
              <a:t>nified speech tokens: Combines semantic and acoustic tokens to create a more efficient and effective speech representation using semantic distillation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SLMTokBench: Establishes the first benchmark to assess the suitability of speech tokens for speech language models based on mutual information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Superior Performance: Outperforms existing models like EnCodec in speech reconstruction and VALL-E in zero-shot Text-to-Speech tasks</a:t>
            </a:r>
            <a:endParaRPr sz="2000"/>
          </a:p>
        </p:txBody>
      </p:sp>
      <p:pic>
        <p:nvPicPr>
          <p:cNvPr id="72" name="Google Shape;7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00" y="4219825"/>
            <a:ext cx="3576250" cy="23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1b0cd3e59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Why SpeechTokenizer?</a:t>
            </a:r>
            <a:endParaRPr b="1"/>
          </a:p>
        </p:txBody>
      </p:sp>
      <p:sp>
        <p:nvSpPr>
          <p:cNvPr id="78" name="Google Shape;78;g311b0cd3e59_0_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The</a:t>
            </a:r>
            <a:r>
              <a:rPr lang="en-IN" sz="2000"/>
              <a:t> unified speech tokens proposed here o</a:t>
            </a:r>
            <a:r>
              <a:rPr lang="en-IN" sz="2000"/>
              <a:t>utperform existing models in speech reconstruction and Text-to-Speech (TTS) tasks</a:t>
            </a:r>
            <a:r>
              <a:rPr lang="en-IN" sz="2000"/>
              <a:t> 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Using </a:t>
            </a:r>
            <a:r>
              <a:rPr lang="en-IN" sz="2000"/>
              <a:t>semantic</a:t>
            </a:r>
            <a:r>
              <a:rPr lang="en-IN" sz="2000"/>
              <a:t> distillation it is able to extract semantic and acoustic content from speech. We believe this can help in achieving great results in automatic speech recognition tasks as well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We intend to use these speech tokens as input for an ASR pipeline using ASR recipe from Speechbrain library.</a:t>
            </a:r>
            <a:endParaRPr sz="2000"/>
          </a:p>
        </p:txBody>
      </p:sp>
      <p:sp>
        <p:nvSpPr>
          <p:cNvPr id="79" name="Google Shape;79;g311b0cd3e59_0_20"/>
          <p:cNvSpPr txBox="1"/>
          <p:nvPr>
            <p:ph type="title"/>
          </p:nvPr>
        </p:nvSpPr>
        <p:spPr>
          <a:xfrm>
            <a:off x="292975" y="3970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Implementation</a:t>
            </a:r>
            <a:endParaRPr b="1"/>
          </a:p>
        </p:txBody>
      </p:sp>
      <p:sp>
        <p:nvSpPr>
          <p:cNvPr id="80" name="Google Shape;80;g311b0cd3e59_0_20"/>
          <p:cNvSpPr txBox="1"/>
          <p:nvPr>
            <p:ph idx="1" type="body"/>
          </p:nvPr>
        </p:nvSpPr>
        <p:spPr>
          <a:xfrm>
            <a:off x="457200" y="4999650"/>
            <a:ext cx="8229600" cy="22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We intend to use SpeechTokenizer speech tokens as input for an ASR pipeline using ASR recipe (BiLSTM) from Speechbrain library.</a:t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Librispeech: Training and validation would be performed on the train-clean-100 and devclean subsets and testing will be conducted on the test-clean and test-other subsets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1b0cd3e59_0_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Additional reasons</a:t>
            </a:r>
            <a:endParaRPr b="1"/>
          </a:p>
        </p:txBody>
      </p:sp>
      <p:sp>
        <p:nvSpPr>
          <p:cNvPr id="86" name="Google Shape;86;g311b0cd3e59_0_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Efficient Data Representation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Discrete tokens provide a more compact representation of speech data, which can lead to lower storage requirements and reduced computational costs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Enhanced Generalization Capabilities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Using discrete tokens can improve the generalization capabilities of ASR models across different domains and languages.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Robustness Against Overfitting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IN"/>
              <a:t>In scenarios where training data is limited or noisy, discrete tokens help mitigate overfitting issues.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79338a73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Timeline</a:t>
            </a:r>
            <a:endParaRPr b="1"/>
          </a:p>
        </p:txBody>
      </p:sp>
      <p:sp>
        <p:nvSpPr>
          <p:cNvPr id="92" name="Google Shape;92;g26279338a73_0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Week 1 (11th Nov): Understand SpeechTokenizer code and ASR Librispeech </a:t>
            </a:r>
            <a:r>
              <a:rPr lang="en-IN" sz="2000"/>
              <a:t>recipe in SpeechBrain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Week 2 (18th Nov): Write code to extract tokens from SpeechTokenizer and provide them as input for ASR pipeline and set up losses (CTC Loss) for ASR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IN" sz="2000"/>
              <a:t>Week 3 (25th Nov): Perform hyperparameter (lr, batch-size) tuning to help the model converge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Pushpak</dc:creator>
</cp:coreProperties>
</file>