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EFC9-B008-447E-91F2-F4BEFE7B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F1091-AF9C-4366-A4DE-C2C0ABE2B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CCDE-40B6-49CB-AA2D-4243FF21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56CB-3769-470D-A1B8-8E4F300A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9074-1617-4BC8-B222-45DF2AC8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3B0-EF88-49D4-8072-2C89B521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A2552-AD61-4CB8-A9A9-C3BC3ACA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C42C-1C19-47DE-AF22-D3B66B07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47900-E1DD-4E3D-A909-5B9D417A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FCF4D-756D-48C7-8F53-A73658E8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57B87-BBD8-4382-A29F-CE689CBFB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B2231-9F31-45F8-BB50-04EC136F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9611-348D-4D5F-976F-65FDC50B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59EF-401D-4072-B1D8-DAABD469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D7D0-7A6C-4994-93C6-D7880558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D73A-9EC6-49DE-B81B-48ADC41A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7663-E78D-4673-9B90-542F24EC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7E9B-EA83-4D04-A945-2257D5C8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09B0-80A9-415F-9C85-8CA86FEC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8680-38FD-44B6-86E7-7795EC1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A433-9155-4C0D-B4E3-027CA55A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B07F-190B-4050-977A-65599812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99E7-C631-4B9B-B4FA-7578AE14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63D2-F48B-4DEA-9FA5-22C5AEF9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7D80-B231-451F-ACEE-B8CAE090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9379-5C88-4614-AA3A-86577841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52C5-5970-46F6-8C3B-0BAB8C29C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CB27-6982-4E6F-B462-128FE6374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1AF21-698A-4245-8A9B-34168086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B71F3-3002-4FCA-8E99-2778190F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48B6-A3B3-4C03-AAC3-8A3C243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5424-650E-4793-8FF8-2C352F04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C6C3F-1052-4CE8-AE48-6F555430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14504-FE2C-4A02-A790-B3F69F58D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33930-52E9-4259-9B87-D0AC22C9D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A611F-F327-4B60-B3F8-82E31F2CD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332CB-CD94-4D25-B446-9F382D52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93E23-138C-4262-93E1-E7643806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BCE6C-4B99-46E5-B948-6C3910C7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3798-8346-4326-A6DB-6728CE4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FB5A5-F3D5-406E-A358-D4CDF0DC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B5796-B1FA-43A4-94DD-D0B7E062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6F1E2-2817-41AA-AAA9-C8395753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5DCD9-F83B-44E5-AB36-B4B9DB45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8C1FB-BE9C-4713-BCA9-B92FF08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0DC-9356-497E-8B09-A7828512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7971-6BBE-47C8-B04E-3A92F2D7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235E-2317-4BF5-9396-EA9BD8C8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0FCB5-A976-4B67-ACD1-429A846B2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08B64-F02E-44EC-A863-CFA2570D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0ECB9-B9AC-4317-8871-5626DBF1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6EDE6-5305-490F-8E87-2BCE7CE7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28D5-1A95-46BD-80A7-CED9D372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9FE08-AD76-4B1A-A3AA-73B9487C2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2F45E-11D6-45E5-8933-0E7BA014B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40F86-A869-48AC-9139-F9B78792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E3D7C-8C8F-459D-A2EC-25E5B006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57344-B48C-4572-9382-48A98AD9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8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A3F9E-F184-49E6-B1FA-EC68959D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4CEC6-74E3-4C8B-B4A0-054F6906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1F2D-4A5A-49C3-ADE7-3885C6BEF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2EA5-0CF1-4E31-8D1D-D091C1B5D75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6E74-F207-46E6-A487-CAB02FF74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8CB6-EF43-48A4-9140-B87911330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4D57-B397-4548-986A-5AC0E9A4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6F11FA-E502-4404-B602-FA38341C2489}"/>
              </a:ext>
            </a:extLst>
          </p:cNvPr>
          <p:cNvSpPr txBox="1"/>
          <p:nvPr/>
        </p:nvSpPr>
        <p:spPr>
          <a:xfrm>
            <a:off x="541536" y="648069"/>
            <a:ext cx="2343706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text data</a:t>
            </a:r>
            <a:endParaRPr lang="zh-CN" altLang="en-US" sz="2000" b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9CD0C5-30E8-4556-A932-D5ADE7CFFA70}"/>
              </a:ext>
            </a:extLst>
          </p:cNvPr>
          <p:cNvSpPr txBox="1"/>
          <p:nvPr/>
        </p:nvSpPr>
        <p:spPr>
          <a:xfrm>
            <a:off x="541536" y="1564930"/>
            <a:ext cx="2343706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tokenize</a:t>
            </a:r>
            <a:endParaRPr lang="zh-CN" altLang="en-US" sz="2000" b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07190-779C-4862-9A62-6405C117333F}"/>
              </a:ext>
            </a:extLst>
          </p:cNvPr>
          <p:cNvSpPr txBox="1"/>
          <p:nvPr/>
        </p:nvSpPr>
        <p:spPr>
          <a:xfrm>
            <a:off x="541536" y="2481791"/>
            <a:ext cx="2343708" cy="40011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altLang="zh-CN"/>
              <a:t>text encoding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B6229E-79B7-4EFD-BD9D-FF008E5893ED}"/>
              </a:ext>
            </a:extLst>
          </p:cNvPr>
          <p:cNvSpPr txBox="1"/>
          <p:nvPr/>
        </p:nvSpPr>
        <p:spPr>
          <a:xfrm>
            <a:off x="541536" y="3706427"/>
            <a:ext cx="2343706" cy="40011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text encoder</a:t>
            </a:r>
            <a:endParaRPr lang="zh-CN" altLang="en-US" sz="2000" b="1" dirty="0">
              <a:solidFill>
                <a:srgbClr val="C00000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F2DB72-EF14-4C2B-9745-3300E6E91B86}"/>
              </a:ext>
            </a:extLst>
          </p:cNvPr>
          <p:cNvSpPr txBox="1"/>
          <p:nvPr/>
        </p:nvSpPr>
        <p:spPr>
          <a:xfrm>
            <a:off x="4542409" y="648069"/>
            <a:ext cx="2213498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numerical data</a:t>
            </a:r>
            <a:endParaRPr lang="zh-CN" altLang="en-US" sz="2000" b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09926E-2F8A-4315-B8AB-6749AD2FFC09}"/>
              </a:ext>
            </a:extLst>
          </p:cNvPr>
          <p:cNvSpPr txBox="1"/>
          <p:nvPr/>
        </p:nvSpPr>
        <p:spPr>
          <a:xfrm>
            <a:off x="4542409" y="1740023"/>
            <a:ext cx="2213498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normalization</a:t>
            </a:r>
            <a:endParaRPr lang="zh-CN" altLang="en-US" sz="2000" b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147344-D9C8-45BE-A086-F2F62E97BF84}"/>
              </a:ext>
            </a:extLst>
          </p:cNvPr>
          <p:cNvSpPr txBox="1"/>
          <p:nvPr/>
        </p:nvSpPr>
        <p:spPr>
          <a:xfrm>
            <a:off x="2883765" y="4754262"/>
            <a:ext cx="2213498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concatenation</a:t>
            </a:r>
            <a:endParaRPr lang="zh-CN" altLang="en-US" sz="2000" b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AB7A0D-DD05-4193-A5F0-CE63A4B1F7D7}"/>
              </a:ext>
            </a:extLst>
          </p:cNvPr>
          <p:cNvSpPr txBox="1"/>
          <p:nvPr/>
        </p:nvSpPr>
        <p:spPr>
          <a:xfrm>
            <a:off x="2883765" y="5987495"/>
            <a:ext cx="2213498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altLang="zh-CN"/>
              <a:t>prediction head</a:t>
            </a:r>
            <a:endParaRPr lang="zh-CN" altLang="en-US" dirty="0"/>
          </a:p>
        </p:txBody>
      </p: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EDF84C07-F436-4672-B535-D7FE145DEE6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713389" y="1048179"/>
            <a:ext cx="0" cy="5167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2">
            <a:extLst>
              <a:ext uri="{FF2B5EF4-FFF2-40B4-BE49-F238E27FC236}">
                <a16:creationId xmlns:a16="http://schemas.microsoft.com/office/drawing/2014/main" id="{104AFFE1-7CB9-447F-89D4-3567CFE5E3C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713389" y="1965040"/>
            <a:ext cx="1" cy="5167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5">
            <a:extLst>
              <a:ext uri="{FF2B5EF4-FFF2-40B4-BE49-F238E27FC236}">
                <a16:creationId xmlns:a16="http://schemas.microsoft.com/office/drawing/2014/main" id="{8A4F56DB-563E-44F8-9EFF-881534F988B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713389" y="2881901"/>
            <a:ext cx="1" cy="8245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8">
            <a:extLst>
              <a:ext uri="{FF2B5EF4-FFF2-40B4-BE49-F238E27FC236}">
                <a16:creationId xmlns:a16="http://schemas.microsoft.com/office/drawing/2014/main" id="{375EFF09-51E2-4ECE-AED0-CAE8AD9063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9158" y="1048179"/>
            <a:ext cx="0" cy="6918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连接符: 曲线 23">
            <a:extLst>
              <a:ext uri="{FF2B5EF4-FFF2-40B4-BE49-F238E27FC236}">
                <a16:creationId xmlns:a16="http://schemas.microsoft.com/office/drawing/2014/main" id="{A067AFBF-6750-4C1D-8D13-179E3A999E09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874687" y="3945239"/>
            <a:ext cx="847780" cy="1170376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25">
            <a:extLst>
              <a:ext uri="{FF2B5EF4-FFF2-40B4-BE49-F238E27FC236}">
                <a16:creationId xmlns:a16="http://schemas.microsoft.com/office/drawing/2014/main" id="{2D8C93EA-E9F4-4A33-A8F0-29BB7D5CBA67}"/>
              </a:ext>
            </a:extLst>
          </p:cNvPr>
          <p:cNvCxnSpPr>
            <a:cxnSpLocks/>
            <a:stCxn id="17" idx="2"/>
            <a:endCxn id="8" idx="3"/>
          </p:cNvCxnSpPr>
          <p:nvPr/>
        </p:nvCxnSpPr>
        <p:spPr>
          <a:xfrm rot="5400000">
            <a:off x="4582839" y="3887791"/>
            <a:ext cx="1580951" cy="552101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234603D1-A8FA-409E-8487-1DD6F053C2B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90514" y="5154372"/>
            <a:ext cx="0" cy="833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4">
            <a:extLst>
              <a:ext uri="{FF2B5EF4-FFF2-40B4-BE49-F238E27FC236}">
                <a16:creationId xmlns:a16="http://schemas.microsoft.com/office/drawing/2014/main" id="{6A4BA3C2-F9DE-487E-B1CC-4230962A83D2}"/>
              </a:ext>
            </a:extLst>
          </p:cNvPr>
          <p:cNvSpPr txBox="1"/>
          <p:nvPr/>
        </p:nvSpPr>
        <p:spPr>
          <a:xfrm>
            <a:off x="4542618" y="2973256"/>
            <a:ext cx="2213491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altLang="zh-CN"/>
              <a:t>Linear layer</a:t>
            </a:r>
            <a:endParaRPr lang="zh-CN" altLang="en-US" dirty="0"/>
          </a:p>
        </p:txBody>
      </p:sp>
      <p:cxnSp>
        <p:nvCxnSpPr>
          <p:cNvPr id="20" name="直接箭头连接符 18">
            <a:extLst>
              <a:ext uri="{FF2B5EF4-FFF2-40B4-BE49-F238E27FC236}">
                <a16:creationId xmlns:a16="http://schemas.microsoft.com/office/drawing/2014/main" id="{2B2B70F2-8468-456C-86FA-C71671C4C49C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5649158" y="2140133"/>
            <a:ext cx="206" cy="833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D4C13C-ADB2-4357-8FA2-E216F2934186}"/>
              </a:ext>
            </a:extLst>
          </p:cNvPr>
          <p:cNvSpPr txBox="1"/>
          <p:nvPr/>
        </p:nvSpPr>
        <p:spPr>
          <a:xfrm>
            <a:off x="7453993" y="933818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Option 1: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F9549C-5DAF-47E8-A50A-34C002E931A7}"/>
              </a:ext>
            </a:extLst>
          </p:cNvPr>
          <p:cNvSpPr txBox="1"/>
          <p:nvPr/>
        </p:nvSpPr>
        <p:spPr>
          <a:xfrm>
            <a:off x="8107599" y="1415299"/>
            <a:ext cx="36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term frequency + linear layers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7E442B-6958-461C-8068-691576E0CBC6}"/>
              </a:ext>
            </a:extLst>
          </p:cNvPr>
          <p:cNvSpPr txBox="1"/>
          <p:nvPr/>
        </p:nvSpPr>
        <p:spPr>
          <a:xfrm>
            <a:off x="7467599" y="244149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Option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16B708-5E84-4C70-8649-7BE493849FEF}"/>
              </a:ext>
            </a:extLst>
          </p:cNvPr>
          <p:cNvSpPr txBox="1"/>
          <p:nvPr/>
        </p:nvSpPr>
        <p:spPr>
          <a:xfrm>
            <a:off x="8121205" y="2922971"/>
            <a:ext cx="336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embedding + 1d conv layers</a:t>
            </a:r>
          </a:p>
        </p:txBody>
      </p:sp>
    </p:spTree>
    <p:extLst>
      <p:ext uri="{BB962C8B-B14F-4D97-AF65-F5344CB8AC3E}">
        <p14:creationId xmlns:p14="http://schemas.microsoft.com/office/powerpoint/2010/main" val="2248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37424-6D52-4F8F-8FFB-E6889737A026}"/>
              </a:ext>
            </a:extLst>
          </p:cNvPr>
          <p:cNvSpPr txBox="1"/>
          <p:nvPr/>
        </p:nvSpPr>
        <p:spPr>
          <a:xfrm>
            <a:off x="106135" y="212272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Linear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FFCF-8FAD-4C64-BEB2-D32E3F5D4AE5}"/>
              </a:ext>
            </a:extLst>
          </p:cNvPr>
          <p:cNvSpPr txBox="1"/>
          <p:nvPr/>
        </p:nvSpPr>
        <p:spPr>
          <a:xfrm>
            <a:off x="495299" y="879022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 for 20 epochs</a:t>
            </a:r>
          </a:p>
        </p:txBody>
      </p:sp>
      <p:pic>
        <p:nvPicPr>
          <p:cNvPr id="26" name="Picture 25" descr="Figure 1">
            <a:extLst>
              <a:ext uri="{FF2B5EF4-FFF2-40B4-BE49-F238E27FC236}">
                <a16:creationId xmlns:a16="http://schemas.microsoft.com/office/drawing/2014/main" id="{C701D615-0B8F-46C4-AE76-3BDD96F6C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55" y="1453439"/>
            <a:ext cx="9106689" cy="4320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CB1B01-1BF2-4838-BBEB-5561CF7EEDDD}"/>
              </a:ext>
            </a:extLst>
          </p:cNvPr>
          <p:cNvSpPr txBox="1"/>
          <p:nvPr/>
        </p:nvSpPr>
        <p:spPr>
          <a:xfrm>
            <a:off x="4068535" y="879022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accuracy = 0.6</a:t>
            </a:r>
          </a:p>
        </p:txBody>
      </p:sp>
    </p:spTree>
    <p:extLst>
      <p:ext uri="{BB962C8B-B14F-4D97-AF65-F5344CB8AC3E}">
        <p14:creationId xmlns:p14="http://schemas.microsoft.com/office/powerpoint/2010/main" val="28843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37424-6D52-4F8F-8FFB-E6889737A026}"/>
              </a:ext>
            </a:extLst>
          </p:cNvPr>
          <p:cNvSpPr txBox="1"/>
          <p:nvPr/>
        </p:nvSpPr>
        <p:spPr>
          <a:xfrm>
            <a:off x="106135" y="212272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CNN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FFCF-8FAD-4C64-BEB2-D32E3F5D4AE5}"/>
              </a:ext>
            </a:extLst>
          </p:cNvPr>
          <p:cNvSpPr txBox="1"/>
          <p:nvPr/>
        </p:nvSpPr>
        <p:spPr>
          <a:xfrm>
            <a:off x="495299" y="879022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 for 10 epochs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4BAA0-5DC4-454B-9155-CF6B5A32C079}"/>
              </a:ext>
            </a:extLst>
          </p:cNvPr>
          <p:cNvSpPr txBox="1"/>
          <p:nvPr/>
        </p:nvSpPr>
        <p:spPr>
          <a:xfrm>
            <a:off x="4068535" y="8790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accuracy = 0.33 </a:t>
            </a:r>
          </a:p>
        </p:txBody>
      </p:sp>
      <p:pic>
        <p:nvPicPr>
          <p:cNvPr id="8" name="Picture 7" descr="Figure 1">
            <a:extLst>
              <a:ext uri="{FF2B5EF4-FFF2-40B4-BE49-F238E27FC236}">
                <a16:creationId xmlns:a16="http://schemas.microsoft.com/office/drawing/2014/main" id="{6A6AF981-93E4-4135-B543-AE603FF8A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8" y="1673305"/>
            <a:ext cx="9838273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Jiaqi</dc:creator>
  <cp:lastModifiedBy>Zhang, Jiaqi</cp:lastModifiedBy>
  <cp:revision>44</cp:revision>
  <dcterms:created xsi:type="dcterms:W3CDTF">2021-12-03T00:09:31Z</dcterms:created>
  <dcterms:modified xsi:type="dcterms:W3CDTF">2021-12-04T04:07:06Z</dcterms:modified>
</cp:coreProperties>
</file>