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294" autoAdjust="0"/>
  </p:normalViewPr>
  <p:slideViewPr>
    <p:cSldViewPr>
      <p:cViewPr varScale="1">
        <p:scale>
          <a:sx n="92" d="100"/>
          <a:sy n="92" d="100"/>
        </p:scale>
        <p:origin x="91" y="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20" y="116632"/>
            <a:ext cx="493192" cy="58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1054672" cy="589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531145"/>
            <a:ext cx="3312368" cy="1408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2084" y="680206"/>
            <a:ext cx="57606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800" b="1" dirty="0" smtClean="0">
                <a:solidFill>
                  <a:schemeClr val="tx2"/>
                </a:solidFill>
                <a:latin typeface="Californian FB" panose="0207040306080B030204" pitchFamily="18" charset="0"/>
              </a:rPr>
              <a:t>Orchestration Using</a:t>
            </a:r>
            <a:endParaRPr lang="en-IN" sz="4800" b="1" dirty="0">
              <a:solidFill>
                <a:schemeClr val="tx2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38" y="3763393"/>
            <a:ext cx="2408932" cy="2596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34372" y="3135332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chemeClr val="tx2"/>
                </a:solidFill>
              </a:rPr>
              <a:t>by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20" y="116632"/>
            <a:ext cx="493192" cy="58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1054672" cy="589221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4294212" y="1268760"/>
            <a:ext cx="2592288" cy="1944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3" name="TextBox 42"/>
          <p:cNvSpPr txBox="1"/>
          <p:nvPr/>
        </p:nvSpPr>
        <p:spPr>
          <a:xfrm>
            <a:off x="5158308" y="2070052"/>
            <a:ext cx="100811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dirty="0" smtClean="0">
                <a:solidFill>
                  <a:schemeClr val="bg1"/>
                </a:solidFill>
              </a:rPr>
              <a:t>Master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42284" y="4797152"/>
            <a:ext cx="1440160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5" name="TextBox 44"/>
          <p:cNvSpPr txBox="1"/>
          <p:nvPr/>
        </p:nvSpPr>
        <p:spPr>
          <a:xfrm>
            <a:off x="5230316" y="5144242"/>
            <a:ext cx="8640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Agent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5230316" y="3352675"/>
            <a:ext cx="216024" cy="136815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7" name="Down Arrow 46"/>
          <p:cNvSpPr/>
          <p:nvPr/>
        </p:nvSpPr>
        <p:spPr>
          <a:xfrm>
            <a:off x="5806380" y="3352675"/>
            <a:ext cx="216024" cy="13681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8" name="TextBox 47"/>
          <p:cNvSpPr txBox="1"/>
          <p:nvPr/>
        </p:nvSpPr>
        <p:spPr>
          <a:xfrm>
            <a:off x="3070076" y="3717032"/>
            <a:ext cx="2160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400" b="1" dirty="0" smtClean="0"/>
              <a:t>Send certificate to master</a:t>
            </a:r>
            <a:endParaRPr lang="en-IN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064830" y="3620082"/>
            <a:ext cx="266429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400" b="1" dirty="0" smtClean="0"/>
              <a:t>Accept Agent’s certificate and send it’s own certificate </a:t>
            </a:r>
            <a:endParaRPr lang="en-IN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895354" y="1996186"/>
            <a:ext cx="169861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1" dirty="0" err="1" smtClean="0"/>
              <a:t>puppet.master.local</a:t>
            </a:r>
            <a:endParaRPr lang="en-IN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82444" y="5144242"/>
            <a:ext cx="169861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1" dirty="0" err="1" smtClean="0"/>
              <a:t>puppet.agent.local</a:t>
            </a:r>
            <a:endParaRPr lang="en-IN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05780" y="1628800"/>
            <a:ext cx="26642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b="1" dirty="0" smtClean="0"/>
              <a:t>On master: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→ </a:t>
            </a:r>
            <a:r>
              <a:rPr lang="en-IN" sz="1400" dirty="0" err="1" smtClean="0">
                <a:latin typeface="Lucida Console" panose="020B0609040504020204" pitchFamily="49" charset="0"/>
              </a:rPr>
              <a:t>puppetserver</a:t>
            </a:r>
            <a:endParaRPr lang="en-IN" sz="14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b="1" dirty="0" smtClean="0"/>
              <a:t>On agent: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→ </a:t>
            </a:r>
            <a:r>
              <a:rPr lang="en-IN" sz="1400" dirty="0" smtClean="0">
                <a:latin typeface="Lucida Console" panose="020B0609040504020204" pitchFamily="49" charset="0"/>
              </a:rPr>
              <a:t>puppet-agent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30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20" y="116632"/>
            <a:ext cx="493192" cy="58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1054672" cy="58922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94212" y="1268760"/>
            <a:ext cx="2592288" cy="1944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" name="TextBox 3"/>
          <p:cNvSpPr txBox="1"/>
          <p:nvPr/>
        </p:nvSpPr>
        <p:spPr>
          <a:xfrm>
            <a:off x="5158308" y="2070052"/>
            <a:ext cx="100811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dirty="0" smtClean="0">
                <a:solidFill>
                  <a:schemeClr val="bg1"/>
                </a:solidFill>
              </a:rPr>
              <a:t>Master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2284" y="4797152"/>
            <a:ext cx="1440160" cy="10081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" name="TextBox 13"/>
          <p:cNvSpPr txBox="1"/>
          <p:nvPr/>
        </p:nvSpPr>
        <p:spPr>
          <a:xfrm>
            <a:off x="5230316" y="5144242"/>
            <a:ext cx="8640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Agent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5230316" y="3352675"/>
            <a:ext cx="216024" cy="136815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Down Arrow 15"/>
          <p:cNvSpPr/>
          <p:nvPr/>
        </p:nvSpPr>
        <p:spPr>
          <a:xfrm>
            <a:off x="5806380" y="3352675"/>
            <a:ext cx="216024" cy="13681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TextBox 16"/>
          <p:cNvSpPr txBox="1"/>
          <p:nvPr/>
        </p:nvSpPr>
        <p:spPr>
          <a:xfrm>
            <a:off x="3250096" y="3717032"/>
            <a:ext cx="1800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400" b="1" dirty="0" smtClean="0"/>
              <a:t>Send certificate to master </a:t>
            </a:r>
            <a:endParaRPr lang="en-IN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4830" y="3620082"/>
            <a:ext cx="266429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400" b="1" dirty="0" smtClean="0"/>
              <a:t>Accept Agent’s certificate and send it’s own certificate </a:t>
            </a:r>
            <a:endParaRPr lang="en-IN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873840"/>
            <a:ext cx="350912" cy="3509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5354" y="1996186"/>
            <a:ext cx="169861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1" dirty="0" err="1" smtClean="0"/>
              <a:t>puppet.master.local</a:t>
            </a:r>
            <a:endParaRPr lang="en-IN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82444" y="5144242"/>
            <a:ext cx="169861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1" dirty="0" err="1" smtClean="0"/>
              <a:t>puppet.agent.local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1837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20" y="116632"/>
            <a:ext cx="493192" cy="58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1054672" cy="589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796" y="1241551"/>
            <a:ext cx="54726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dirty="0" smtClean="0"/>
              <a:t>Puppet Modules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245" y="1914110"/>
            <a:ext cx="54726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200" dirty="0" smtClean="0">
                <a:latin typeface="Lucida Console" panose="020B0609040504020204" pitchFamily="49" charset="0"/>
              </a:rPr>
              <a:t>puppet module generate &lt;Username&gt;-&lt;</a:t>
            </a:r>
            <a:r>
              <a:rPr lang="en-IN" sz="1200" dirty="0" err="1" smtClean="0">
                <a:latin typeface="Lucida Console" panose="020B0609040504020204" pitchFamily="49" charset="0"/>
              </a:rPr>
              <a:t>ModuleName</a:t>
            </a:r>
            <a:r>
              <a:rPr lang="en-IN" sz="1200" dirty="0" smtClean="0">
                <a:latin typeface="Lucida Console" panose="020B0609040504020204" pitchFamily="49" charset="0"/>
              </a:rPr>
              <a:t>&gt;</a:t>
            </a:r>
            <a:endParaRPr lang="en-IN" sz="12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1340768"/>
            <a:ext cx="2961506" cy="51125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5245" y="2335220"/>
            <a:ext cx="54726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 smtClean="0"/>
              <a:t>e.g</a:t>
            </a:r>
            <a:r>
              <a:rPr lang="en-IN" sz="1400" dirty="0">
                <a:latin typeface="Lucida Console" panose="020B0609040504020204" pitchFamily="49" charset="0"/>
              </a:rPr>
              <a:t>.</a:t>
            </a:r>
            <a:r>
              <a:rPr lang="en-IN" sz="1400" dirty="0" smtClean="0">
                <a:latin typeface="Lucida Console" panose="020B0609040504020204" pitchFamily="49" charset="0"/>
              </a:rPr>
              <a:t> </a:t>
            </a:r>
            <a:r>
              <a:rPr lang="en-IN" sz="1200" dirty="0" smtClean="0">
                <a:latin typeface="Lucida Console" panose="020B0609040504020204" pitchFamily="49" charset="0"/>
              </a:rPr>
              <a:t>puppet module generate foo-</a:t>
            </a:r>
            <a:r>
              <a:rPr lang="en-IN" sz="1200" dirty="0" err="1" smtClean="0">
                <a:latin typeface="Lucida Console" panose="020B0609040504020204" pitchFamily="49" charset="0"/>
              </a:rPr>
              <a:t>devOps</a:t>
            </a:r>
            <a:endParaRPr lang="en-IN" sz="1200" dirty="0">
              <a:latin typeface="Lucida Console" panose="020B060904050402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796" y="2883500"/>
            <a:ext cx="7153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 smtClean="0"/>
              <a:t>Run following command to find modules path</a:t>
            </a:r>
            <a:r>
              <a:rPr lang="en-IN" sz="1400" dirty="0" smtClean="0">
                <a:latin typeface="Lucida Console" panose="020B0609040504020204" pitchFamily="49" charset="0"/>
              </a:rPr>
              <a:t/>
            </a:r>
            <a:br>
              <a:rPr lang="en-IN" sz="1400" dirty="0" smtClean="0">
                <a:latin typeface="Lucida Console" panose="020B0609040504020204" pitchFamily="49" charset="0"/>
              </a:rPr>
            </a:br>
            <a:r>
              <a:rPr lang="en-IN" sz="1400" dirty="0" smtClean="0">
                <a:latin typeface="Lucida Console" panose="020B0609040504020204" pitchFamily="49" charset="0"/>
              </a:rPr>
              <a:t/>
            </a:r>
            <a:br>
              <a:rPr lang="en-IN" sz="1400" dirty="0" smtClean="0">
                <a:latin typeface="Lucida Console" panose="020B0609040504020204" pitchFamily="49" charset="0"/>
              </a:rPr>
            </a:br>
            <a:r>
              <a:rPr lang="en-IN" sz="1200" dirty="0" smtClean="0">
                <a:latin typeface="Lucida Console" panose="020B0609040504020204" pitchFamily="49" charset="0"/>
              </a:rPr>
              <a:t>puppet –-</a:t>
            </a:r>
            <a:r>
              <a:rPr lang="en-IN" sz="1200" dirty="0" err="1" smtClean="0">
                <a:latin typeface="Lucida Console" panose="020B0609040504020204" pitchFamily="49" charset="0"/>
              </a:rPr>
              <a:t>configprint</a:t>
            </a:r>
            <a:r>
              <a:rPr lang="en-IN" sz="1200" dirty="0" smtClean="0">
                <a:latin typeface="Lucida Console" panose="020B0609040504020204" pitchFamily="49" charset="0"/>
              </a:rPr>
              <a:t> </a:t>
            </a:r>
            <a:r>
              <a:rPr lang="en-IN" sz="1200" dirty="0" err="1" smtClean="0">
                <a:latin typeface="Lucida Console" panose="020B0609040504020204" pitchFamily="49" charset="0"/>
              </a:rPr>
              <a:t>modulepath</a:t>
            </a:r>
            <a:r>
              <a:rPr lang="en-IN" sz="1400" dirty="0" smtClean="0">
                <a:latin typeface="Lucida Console" panose="020B0609040504020204" pitchFamily="49" charset="0"/>
              </a:rPr>
              <a:t/>
            </a:r>
            <a:br>
              <a:rPr lang="en-IN" sz="1400" dirty="0" smtClean="0">
                <a:latin typeface="Lucida Console" panose="020B0609040504020204" pitchFamily="49" charset="0"/>
              </a:rPr>
            </a:br>
            <a:r>
              <a:rPr lang="en-IN" sz="1400" dirty="0" smtClean="0">
                <a:latin typeface="Lucida Console" panose="020B0609040504020204" pitchFamily="49" charset="0"/>
              </a:rPr>
              <a:t/>
            </a:r>
            <a:br>
              <a:rPr lang="en-IN" sz="1400" dirty="0" smtClean="0">
                <a:latin typeface="Lucida Console" panose="020B0609040504020204" pitchFamily="49" charset="0"/>
              </a:rPr>
            </a:br>
            <a:r>
              <a:rPr lang="en-IN" sz="1400" dirty="0" smtClean="0"/>
              <a:t>For our system: </a:t>
            </a:r>
            <a:r>
              <a:rPr lang="en-IN" sz="1200" dirty="0" smtClean="0">
                <a:latin typeface="Lucida Console" panose="020B0609040504020204" pitchFamily="49" charset="0"/>
              </a:rPr>
              <a:t>/</a:t>
            </a:r>
            <a:r>
              <a:rPr lang="en-IN" sz="1200" dirty="0" err="1" smtClean="0">
                <a:latin typeface="Lucida Console" panose="020B0609040504020204" pitchFamily="49" charset="0"/>
              </a:rPr>
              <a:t>etc</a:t>
            </a:r>
            <a:r>
              <a:rPr lang="en-IN" sz="1200" dirty="0" smtClean="0">
                <a:latin typeface="Lucida Console" panose="020B0609040504020204" pitchFamily="49" charset="0"/>
              </a:rPr>
              <a:t>/</a:t>
            </a:r>
            <a:r>
              <a:rPr lang="en-IN" sz="1200" dirty="0" err="1" smtClean="0">
                <a:latin typeface="Lucida Console" panose="020B0609040504020204" pitchFamily="49" charset="0"/>
              </a:rPr>
              <a:t>puppetlabs</a:t>
            </a:r>
            <a:r>
              <a:rPr lang="en-IN" sz="1200" dirty="0" smtClean="0">
                <a:latin typeface="Lucida Console" panose="020B0609040504020204" pitchFamily="49" charset="0"/>
              </a:rPr>
              <a:t>/code/modules/</a:t>
            </a:r>
          </a:p>
          <a:p>
            <a:pPr>
              <a:lnSpc>
                <a:spcPct val="90000"/>
              </a:lnSpc>
            </a:pPr>
            <a:endParaRPr lang="en-IN" sz="1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IN" sz="14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sz="1400" dirty="0" smtClean="0"/>
              <a:t>Place ‘</a:t>
            </a:r>
            <a:r>
              <a:rPr lang="en-IN" sz="1400" dirty="0" err="1" smtClean="0"/>
              <a:t>site.pp</a:t>
            </a:r>
            <a:r>
              <a:rPr lang="en-IN" sz="1400" dirty="0" smtClean="0"/>
              <a:t>’ in a manifest folder for a specific environment like:</a:t>
            </a:r>
          </a:p>
          <a:p>
            <a:pPr>
              <a:lnSpc>
                <a:spcPct val="90000"/>
              </a:lnSpc>
            </a:pPr>
            <a:endParaRPr lang="en-IN" sz="1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sz="1200" dirty="0" smtClean="0">
                <a:latin typeface="Lucida Console" panose="020B0609040504020204" pitchFamily="49" charset="0"/>
              </a:rPr>
              <a:t>/</a:t>
            </a:r>
            <a:r>
              <a:rPr lang="en-IN" sz="1200" dirty="0" err="1" smtClean="0">
                <a:latin typeface="Lucida Console" panose="020B0609040504020204" pitchFamily="49" charset="0"/>
              </a:rPr>
              <a:t>etc</a:t>
            </a:r>
            <a:r>
              <a:rPr lang="en-IN" sz="1200" dirty="0" smtClean="0">
                <a:latin typeface="Lucida Console" panose="020B0609040504020204" pitchFamily="49" charset="0"/>
              </a:rPr>
              <a:t>/</a:t>
            </a:r>
            <a:r>
              <a:rPr lang="en-IN" sz="1200" dirty="0" err="1" smtClean="0">
                <a:latin typeface="Lucida Console" panose="020B0609040504020204" pitchFamily="49" charset="0"/>
              </a:rPr>
              <a:t>puppetlabs</a:t>
            </a:r>
            <a:r>
              <a:rPr lang="en-IN" sz="1200" dirty="0" smtClean="0">
                <a:latin typeface="Lucida Console" panose="020B0609040504020204" pitchFamily="49" charset="0"/>
              </a:rPr>
              <a:t>/code/environments/production/manifest/</a:t>
            </a:r>
            <a:r>
              <a:rPr lang="en-IN" sz="1200" dirty="0" err="1" smtClean="0">
                <a:latin typeface="Lucida Console" panose="020B0609040504020204" pitchFamily="49" charset="0"/>
              </a:rPr>
              <a:t>site.pp</a:t>
            </a:r>
            <a:endParaRPr lang="en-IN" sz="12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IN" sz="12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IN" sz="1400" dirty="0" smtClean="0"/>
          </a:p>
          <a:p>
            <a:pPr>
              <a:lnSpc>
                <a:spcPct val="90000"/>
              </a:lnSpc>
            </a:pPr>
            <a:endParaRPr lang="en-IN" sz="1400" dirty="0" smtClean="0"/>
          </a:p>
          <a:p>
            <a:pPr>
              <a:lnSpc>
                <a:spcPct val="90000"/>
              </a:lnSpc>
            </a:pPr>
            <a:r>
              <a:rPr lang="en-IN" sz="1400" dirty="0" smtClean="0"/>
              <a:t>External modules from Puppet-Forge can be downloaded like:</a:t>
            </a:r>
            <a:br>
              <a:rPr lang="en-IN" sz="14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200" dirty="0" smtClean="0">
                <a:latin typeface="Lucida Console" panose="020B0609040504020204" pitchFamily="49" charset="0"/>
              </a:rPr>
              <a:t>puppet module install </a:t>
            </a:r>
            <a:r>
              <a:rPr lang="en-IN" sz="1200" dirty="0" err="1" smtClean="0">
                <a:latin typeface="Lucida Console" panose="020B0609040504020204" pitchFamily="49" charset="0"/>
              </a:rPr>
              <a:t>pupetlabs</a:t>
            </a:r>
            <a:r>
              <a:rPr lang="en-IN" sz="1200" dirty="0">
                <a:latin typeface="Lucida Console" panose="020B0609040504020204" pitchFamily="49" charset="0"/>
              </a:rPr>
              <a:t>-</a:t>
            </a:r>
            <a:r>
              <a:rPr lang="en-IN" sz="1200" dirty="0" smtClean="0">
                <a:latin typeface="Lucida Console" panose="020B0609040504020204" pitchFamily="49" charset="0"/>
              </a:rPr>
              <a:t>&lt;</a:t>
            </a:r>
            <a:r>
              <a:rPr lang="en-IN" sz="1200" dirty="0" err="1" smtClean="0">
                <a:latin typeface="Lucida Console" panose="020B0609040504020204" pitchFamily="49" charset="0"/>
              </a:rPr>
              <a:t>ModuleName</a:t>
            </a:r>
            <a:r>
              <a:rPr lang="en-IN" sz="1200" dirty="0" smtClean="0">
                <a:latin typeface="Lucida Console" panose="020B0609040504020204" pitchFamily="49" charset="0"/>
              </a:rPr>
              <a:t>&gt; --version &lt;Version&gt;</a:t>
            </a:r>
          </a:p>
          <a:p>
            <a:pPr>
              <a:lnSpc>
                <a:spcPct val="90000"/>
              </a:lnSpc>
            </a:pPr>
            <a:endParaRPr lang="en-IN" sz="12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IN" sz="1200" dirty="0" smtClean="0"/>
              <a:t>e.g</a:t>
            </a:r>
            <a:r>
              <a:rPr lang="en-IN" sz="1200" dirty="0">
                <a:latin typeface="Lucida Console" panose="020B0609040504020204" pitchFamily="49" charset="0"/>
              </a:rPr>
              <a:t>.</a:t>
            </a:r>
            <a:r>
              <a:rPr lang="en-IN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puppet module install </a:t>
            </a:r>
            <a:r>
              <a:rPr lang="en-US" sz="1200" dirty="0" err="1">
                <a:latin typeface="Lucida Console" panose="020B0609040504020204" pitchFamily="49" charset="0"/>
              </a:rPr>
              <a:t>puppetlabs-vcsrepo</a:t>
            </a:r>
            <a:r>
              <a:rPr lang="en-US" sz="1200" dirty="0">
                <a:latin typeface="Lucida Console" panose="020B0609040504020204" pitchFamily="49" charset="0"/>
              </a:rPr>
              <a:t> --version 2.2.0</a:t>
            </a:r>
            <a:endParaRPr lang="en-IN" sz="12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1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20" y="116632"/>
            <a:ext cx="493192" cy="58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1054672" cy="589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62164" y="270892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6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694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216</TotalTime>
  <Words>63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Californian FB</vt:lpstr>
      <vt:lpstr>Century Gothic</vt:lpstr>
      <vt:lpstr>Lucida Console</vt:lpstr>
      <vt:lpstr>World Presentation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HCL-PNP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Atit Shetty</dc:creator>
  <cp:lastModifiedBy>Atit Shetty</cp:lastModifiedBy>
  <cp:revision>12</cp:revision>
  <dcterms:created xsi:type="dcterms:W3CDTF">2017-11-21T02:00:04Z</dcterms:created>
  <dcterms:modified xsi:type="dcterms:W3CDTF">2017-11-21T05:37:01Z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