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E58F-C6D9-0045-AFC7-29C0A448F6B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E3CB-435F-1048-8492-D98CAA4A6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added</a:t>
            </a:r>
            <a:r>
              <a:rPr lang="en-US" baseline="0" dirty="0" smtClean="0"/>
              <a:t> to </a:t>
            </a:r>
            <a:r>
              <a:rPr lang="en-US" dirty="0" smtClean="0"/>
              <a:t>this slide : </a:t>
            </a:r>
          </a:p>
          <a:p>
            <a:r>
              <a:rPr lang="en-US" dirty="0" smtClean="0"/>
              <a:t>Node sends ‘Facts’ which contains its state information to master.</a:t>
            </a:r>
          </a:p>
          <a:p>
            <a:r>
              <a:rPr lang="en-US" dirty="0" smtClean="0"/>
              <a:t>Master</a:t>
            </a:r>
            <a:r>
              <a:rPr lang="en-US" baseline="0" dirty="0" smtClean="0"/>
              <a:t> collects it with a utility named </a:t>
            </a:r>
            <a:r>
              <a:rPr lang="en-US" baseline="0" dirty="0" err="1" smtClean="0"/>
              <a:t>Facter</a:t>
            </a:r>
            <a:endParaRPr lang="en-US" baseline="0" dirty="0" smtClean="0"/>
          </a:p>
          <a:p>
            <a:r>
              <a:rPr lang="en-US" baseline="0" dirty="0" smtClean="0"/>
              <a:t>Master compiles a Catalog specifying how node should be configured</a:t>
            </a:r>
          </a:p>
          <a:p>
            <a:r>
              <a:rPr lang="en-US" baseline="0" dirty="0" smtClean="0"/>
              <a:t>Configuration changes reported back to master by ‘Reports’</a:t>
            </a:r>
          </a:p>
          <a:p>
            <a:r>
              <a:rPr lang="en-US" baseline="0" dirty="0" smtClean="0"/>
              <a:t>Puppet’s open API ‘Report’ creates overall report which can send data to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data collector.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Uses a language based on Ruby, but uses a customized Domain Scripting Language (DSL) closer to JSON for working within 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good for orchestration </a:t>
            </a:r>
            <a:r>
              <a:rPr lang="mr-IN" dirty="0" smtClean="0"/>
              <a:t>–</a:t>
            </a:r>
            <a:r>
              <a:rPr lang="en-US" dirty="0" smtClean="0"/>
              <a:t> main purpose of master is to generate configuration which is then run on nodes </a:t>
            </a:r>
            <a:r>
              <a:rPr lang="mr-IN" dirty="0" smtClean="0"/>
              <a:t>–</a:t>
            </a:r>
            <a:r>
              <a:rPr lang="en-US" dirty="0" smtClean="0"/>
              <a:t> master usually not used to delegate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u="sng" dirty="0" smtClean="0"/>
              <a:t>Puppet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Abhimanyu </a:t>
            </a:r>
            <a:r>
              <a:rPr lang="en-US" dirty="0" err="1" smtClean="0"/>
              <a:t>Jataria</a:t>
            </a:r>
            <a:endParaRPr lang="en-US" dirty="0" smtClean="0"/>
          </a:p>
          <a:p>
            <a:pPr algn="r"/>
            <a:r>
              <a:rPr lang="en-US" dirty="0" err="1" smtClean="0"/>
              <a:t>Ankur</a:t>
            </a:r>
            <a:r>
              <a:rPr lang="en-US" dirty="0" smtClean="0"/>
              <a:t> Garg</a:t>
            </a:r>
          </a:p>
          <a:p>
            <a:pPr algn="r"/>
            <a:r>
              <a:rPr lang="en-US" dirty="0" err="1"/>
              <a:t>A</a:t>
            </a:r>
            <a:r>
              <a:rPr lang="en-US" dirty="0" err="1" smtClean="0"/>
              <a:t>tit</a:t>
            </a:r>
            <a:r>
              <a:rPr lang="en-US" dirty="0" smtClean="0"/>
              <a:t> Shetty</a:t>
            </a:r>
          </a:p>
          <a:p>
            <a:pPr algn="r"/>
            <a:r>
              <a:rPr lang="en-US" dirty="0" err="1" smtClean="0"/>
              <a:t>Debosmita</a:t>
            </a:r>
            <a:r>
              <a:rPr lang="en-US" dirty="0" smtClean="0"/>
              <a:t>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Achieve High Performance?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Tens of thousands of LOC deployed every day to production.</a:t>
            </a:r>
          </a:p>
          <a:p>
            <a:r>
              <a:rPr lang="en-US" dirty="0" smtClean="0"/>
              <a:t>Developers push code to production several times a day.</a:t>
            </a:r>
          </a:p>
          <a:p>
            <a:r>
              <a:rPr lang="en-US" dirty="0" smtClean="0"/>
              <a:t>Need of the hour: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Automate code deployments</a:t>
            </a:r>
          </a:p>
          <a:p>
            <a:pPr marL="0" indent="0">
              <a:buNone/>
            </a:pPr>
            <a:r>
              <a:rPr lang="en-US" dirty="0" smtClean="0"/>
              <a:t>                 Version Control</a:t>
            </a:r>
          </a:p>
          <a:p>
            <a:r>
              <a:rPr lang="en-US" dirty="0" smtClean="0"/>
              <a:t>Tools available to feed the need:</a:t>
            </a:r>
          </a:p>
          <a:p>
            <a:pPr lvl="1"/>
            <a:r>
              <a:rPr lang="en-US" dirty="0" smtClean="0"/>
              <a:t>Puppet</a:t>
            </a:r>
          </a:p>
          <a:p>
            <a:pPr lvl="1"/>
            <a:r>
              <a:rPr lang="en-US" dirty="0" smtClean="0"/>
              <a:t>Chef</a:t>
            </a:r>
          </a:p>
          <a:p>
            <a:pPr lvl="1"/>
            <a:r>
              <a:rPr lang="en-US" dirty="0" err="1" smtClean="0"/>
              <a:t>Ansible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1878931" y="3794175"/>
            <a:ext cx="422910" cy="246447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>
            <a:off x="1878931" y="4142890"/>
            <a:ext cx="422910" cy="24863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2438399"/>
          </a:xfrm>
        </p:spPr>
        <p:txBody>
          <a:bodyPr/>
          <a:lstStyle/>
          <a:p>
            <a:r>
              <a:rPr lang="en-US" b="1" dirty="0" smtClean="0"/>
              <a:t>Puppet Offers: Software Defined Infrastructure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42" y="1877488"/>
            <a:ext cx="8860058" cy="44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262790" y="2266105"/>
            <a:ext cx="3577248" cy="419076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6244392" y="2904416"/>
            <a:ext cx="2688325" cy="2630110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604062" y="1702791"/>
            <a:ext cx="3630930" cy="329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4"/>
            <a:ext cx="10515600" cy="1243578"/>
          </a:xfrm>
        </p:spPr>
        <p:txBody>
          <a:bodyPr/>
          <a:lstStyle/>
          <a:p>
            <a:r>
              <a:rPr lang="en-US" b="1" dirty="0" smtClean="0"/>
              <a:t>How Puppet Works?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70789" y="3554729"/>
            <a:ext cx="1108710" cy="948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5089" y="3657599"/>
            <a:ext cx="872814" cy="708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6569" y="4503420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0819" y="4638357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32990" y="4361486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47240" y="4496423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85962" y="3490574"/>
            <a:ext cx="92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Puppet Clients Hosts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19397" y="3272589"/>
            <a:ext cx="1805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Contains configuration for different hosts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Run as daemon on Master Server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16465" y="1943100"/>
            <a:ext cx="2625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Puppet uses pull model.</a:t>
            </a:r>
          </a:p>
          <a:p>
            <a:pPr marL="285750" indent="-285750"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A daemon running on every agent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Daemon checks master on regular interval for any new instructions for them.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If there are, new instructions executed on daemon’s machine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234992" y="1690689"/>
            <a:ext cx="0" cy="185926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620605" y="1723634"/>
            <a:ext cx="5715" cy="183109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94217" y="1506486"/>
            <a:ext cx="899580" cy="320996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Facts</a:t>
            </a:r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839811" y="2107515"/>
            <a:ext cx="9016" cy="143601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839811" y="2107515"/>
            <a:ext cx="3190707" cy="23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018828" y="2079384"/>
            <a:ext cx="2472" cy="147755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97411" y="1971588"/>
            <a:ext cx="1261814" cy="362538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Catalog</a:t>
            </a:r>
            <a:endParaRPr lang="en-US" b="1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050784" y="2904416"/>
            <a:ext cx="2669402" cy="149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050784" y="2904416"/>
            <a:ext cx="11534" cy="688096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85571" y="2569977"/>
            <a:ext cx="1584969" cy="61551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Status Reports</a:t>
            </a:r>
            <a:endParaRPr lang="en-US" b="1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6721510" y="2882766"/>
            <a:ext cx="0" cy="6942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07210" y="3549956"/>
            <a:ext cx="1074420" cy="811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1510" y="3691879"/>
            <a:ext cx="845820" cy="566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Agent 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381545" y="1690688"/>
            <a:ext cx="75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Pull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Over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SSL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08283"/>
            <a:ext cx="10018713" cy="2117558"/>
          </a:xfrm>
        </p:spPr>
        <p:txBody>
          <a:bodyPr/>
          <a:lstStyle/>
          <a:p>
            <a:r>
              <a:rPr lang="en-US" b="1" dirty="0" smtClean="0"/>
              <a:t>Puppet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1552074"/>
            <a:ext cx="8939463" cy="4624889"/>
          </a:xfrm>
        </p:spPr>
      </p:pic>
    </p:spTree>
    <p:extLst>
      <p:ext uri="{BB962C8B-B14F-4D97-AF65-F5344CB8AC3E}">
        <p14:creationId xmlns:p14="http://schemas.microsoft.com/office/powerpoint/2010/main" val="13484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Strengths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13022"/>
            <a:ext cx="10018713" cy="3902242"/>
          </a:xfrm>
        </p:spPr>
        <p:txBody>
          <a:bodyPr>
            <a:normAutofit/>
          </a:bodyPr>
          <a:lstStyle/>
          <a:p>
            <a:r>
              <a:rPr lang="en-US" dirty="0" smtClean="0"/>
              <a:t>Idempotent, model-based configuration management</a:t>
            </a:r>
          </a:p>
          <a:p>
            <a:r>
              <a:rPr lang="en-US" dirty="0" smtClean="0"/>
              <a:t>Simple language to describe state and an engine for enforcing it</a:t>
            </a:r>
          </a:p>
          <a:p>
            <a:r>
              <a:rPr lang="en-US" dirty="0" smtClean="0"/>
              <a:t>Huge library of reusable modules on the Puppet Forge</a:t>
            </a:r>
          </a:p>
          <a:p>
            <a:r>
              <a:rPr lang="en-US" dirty="0" smtClean="0"/>
              <a:t>Robust capability to work with shell level constructs.</a:t>
            </a:r>
          </a:p>
          <a:p>
            <a:r>
              <a:rPr lang="en-US" dirty="0" smtClean="0"/>
              <a:t>Automation of compliance across environment; high value to enterprise.</a:t>
            </a:r>
          </a:p>
          <a:p>
            <a:r>
              <a:rPr lang="en-US" dirty="0"/>
              <a:t>Strong reporting and analytics </a:t>
            </a:r>
            <a:r>
              <a:rPr lang="mr-IN" dirty="0" smtClean="0"/>
              <a:t>–</a:t>
            </a:r>
            <a:r>
              <a:rPr lang="en-US" dirty="0" smtClean="0"/>
              <a:t> stats on configuration logs</a:t>
            </a:r>
            <a:r>
              <a:rPr lang="en-US" dirty="0"/>
              <a:t>, timing, resources &amp; </a:t>
            </a:r>
            <a:r>
              <a:rPr lang="en-US" dirty="0" smtClean="0"/>
              <a:t>changes.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06117"/>
            <a:ext cx="10018713" cy="4985084"/>
          </a:xfrm>
        </p:spPr>
        <p:txBody>
          <a:bodyPr/>
          <a:lstStyle/>
          <a:p>
            <a:r>
              <a:rPr lang="en-US" dirty="0" smtClean="0"/>
              <a:t>Steep learning curve for new users</a:t>
            </a:r>
            <a:r>
              <a:rPr lang="en-US" dirty="0" smtClean="0"/>
              <a:t>.</a:t>
            </a:r>
          </a:p>
          <a:p>
            <a:r>
              <a:rPr lang="en-US" b="0" dirty="0" smtClean="0">
                <a:effectLst/>
              </a:rPr>
              <a:t>Initial setup is difficult.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Certificate management </a:t>
            </a:r>
            <a:r>
              <a:rPr lang="en-US" dirty="0"/>
              <a:t>difficult with multiple </a:t>
            </a:r>
            <a:r>
              <a:rPr lang="en-US" dirty="0" smtClean="0"/>
              <a:t>masters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Pull method is only available.</a:t>
            </a:r>
          </a:p>
          <a:p>
            <a:r>
              <a:rPr lang="en-US" dirty="0" smtClean="0"/>
              <a:t>A daemon needs always to be in running state </a:t>
            </a:r>
            <a:r>
              <a:rPr lang="en-US" smtClean="0"/>
              <a:t>in each agent.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5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0"/>
            <a:ext cx="10018713" cy="50412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Now let’s have a look at a short clip on Puppet 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134</TotalTime>
  <Words>367</Words>
  <Application>Microsoft Macintosh PowerPoint</Application>
  <PresentationFormat>Widescreen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Mangal</vt:lpstr>
      <vt:lpstr>Arial</vt:lpstr>
      <vt:lpstr>Parallax</vt:lpstr>
      <vt:lpstr>Puppet</vt:lpstr>
      <vt:lpstr>How To Achieve High Performance?</vt:lpstr>
      <vt:lpstr>Puppet Offers: Software Defined Infrastructure</vt:lpstr>
      <vt:lpstr>How Puppet Works?</vt:lpstr>
      <vt:lpstr>Puppet Architecture</vt:lpstr>
      <vt:lpstr>Strengths</vt:lpstr>
      <vt:lpstr>Limitations</vt:lpstr>
      <vt:lpstr>Demo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Puppet</dc:title>
  <dc:creator>Microsoft Office User</dc:creator>
  <cp:lastModifiedBy>Microsoft Office User</cp:lastModifiedBy>
  <cp:revision>15</cp:revision>
  <dcterms:created xsi:type="dcterms:W3CDTF">2017-11-19T05:24:16Z</dcterms:created>
  <dcterms:modified xsi:type="dcterms:W3CDTF">2017-11-21T16:25:52Z</dcterms:modified>
</cp:coreProperties>
</file>