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2" r:id="rId3"/>
    <p:sldId id="265" r:id="rId4"/>
    <p:sldId id="263" r:id="rId5"/>
    <p:sldId id="264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AZOt7IV15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97523"/>
            <a:ext cx="10018713" cy="1752599"/>
          </a:xfrm>
        </p:spPr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 of thousands of LOC 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</a:t>
            </a:r>
            <a:r>
              <a:rPr lang="en-US" dirty="0" smtClean="0"/>
              <a:t>Control</a:t>
            </a:r>
            <a:endParaRPr lang="en-US" dirty="0" smtClean="0"/>
          </a:p>
        </p:txBody>
      </p:sp>
      <p:sp>
        <p:nvSpPr>
          <p:cNvPr id="4" name="Striped Right Arrow 3"/>
          <p:cNvSpPr/>
          <p:nvPr/>
        </p:nvSpPr>
        <p:spPr>
          <a:xfrm>
            <a:off x="1975955" y="4642204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2007885" y="5153996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Puppet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 tool.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Server Configuration Management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Application Orchestration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5041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</a:t>
            </a:r>
            <a:r>
              <a:rPr lang="en-US" dirty="0" smtClean="0"/>
              <a:t>have </a:t>
            </a:r>
            <a:r>
              <a:rPr lang="en-US" dirty="0" smtClean="0"/>
              <a:t>a look at a short clip on Puppet ..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https://www.youtube.com/watch?v=JAZOt7IV15I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/>
          </a:bodyPr>
          <a:lstStyle/>
          <a:p>
            <a:r>
              <a:rPr lang="en-US" dirty="0" smtClean="0"/>
              <a:t>Idempotent, model-based configuration management</a:t>
            </a:r>
          </a:p>
          <a:p>
            <a:r>
              <a:rPr lang="en-US" dirty="0" smtClean="0"/>
              <a:t>Simple language to describe state and an engine for enforcing it</a:t>
            </a:r>
          </a:p>
          <a:p>
            <a:r>
              <a:rPr lang="en-US" dirty="0" smtClean="0"/>
              <a:t>Huge library of reusable modules on the Puppet Forge</a:t>
            </a:r>
          </a:p>
          <a:p>
            <a:r>
              <a:rPr lang="en-US" dirty="0" smtClean="0"/>
              <a:t>Robust capability to work with shell level constructs.</a:t>
            </a:r>
          </a:p>
          <a:p>
            <a:r>
              <a:rPr lang="en-US" dirty="0" smtClean="0"/>
              <a:t>Automation of compliance across environment; high value to enterprise.</a:t>
            </a:r>
          </a:p>
          <a:p>
            <a:r>
              <a:rPr lang="en-US" dirty="0"/>
              <a:t>Strong reporting and analytics </a:t>
            </a:r>
            <a:r>
              <a:rPr lang="mr-IN" dirty="0" smtClean="0"/>
              <a:t>–</a:t>
            </a:r>
            <a:r>
              <a:rPr lang="en-US" dirty="0" smtClean="0"/>
              <a:t> stats on configuration logs</a:t>
            </a:r>
            <a:r>
              <a:rPr lang="en-US" dirty="0"/>
              <a:t>, timing, resources &amp; </a:t>
            </a:r>
            <a:r>
              <a:rPr lang="en-US" dirty="0" smtClean="0"/>
              <a:t>changes.</a:t>
            </a:r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r>
              <a:rPr lang="en-US" dirty="0" smtClean="0"/>
              <a:t>Steep learning curve for new users.</a:t>
            </a:r>
          </a:p>
          <a:p>
            <a:r>
              <a:rPr lang="en-US" b="0" dirty="0" smtClean="0">
                <a:effectLst/>
              </a:rPr>
              <a:t>Initial setup is difficult.</a:t>
            </a:r>
          </a:p>
          <a:p>
            <a:r>
              <a:rPr lang="en-US" dirty="0" smtClean="0"/>
              <a:t>Certificate management </a:t>
            </a:r>
            <a:r>
              <a:rPr lang="en-US" dirty="0"/>
              <a:t>difficult with multiple </a:t>
            </a:r>
            <a:r>
              <a:rPr lang="en-US" dirty="0" smtClean="0"/>
              <a:t>masters.</a:t>
            </a:r>
          </a:p>
          <a:p>
            <a:r>
              <a:rPr lang="en-US" dirty="0" smtClean="0"/>
              <a:t>Pull method is only available.</a:t>
            </a:r>
          </a:p>
          <a:p>
            <a:r>
              <a:rPr lang="en-US" dirty="0" smtClean="0"/>
              <a:t>A daemon needs always to be in running state in each agent.</a:t>
            </a:r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203</TotalTime>
  <Words>369</Words>
  <Application>Microsoft Macintosh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Arial</vt:lpstr>
      <vt:lpstr>Parallax</vt:lpstr>
      <vt:lpstr>Puppet</vt:lpstr>
      <vt:lpstr>How To Achieve High Performance?</vt:lpstr>
      <vt:lpstr>What is Puppet ?</vt:lpstr>
      <vt:lpstr>How Puppet Works?</vt:lpstr>
      <vt:lpstr>Puppet Architecture</vt:lpstr>
      <vt:lpstr>Demo</vt:lpstr>
      <vt:lpstr>Strengths</vt:lpstr>
      <vt:lpstr>Limitations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Abhimanyu Jataria</cp:lastModifiedBy>
  <cp:revision>19</cp:revision>
  <dcterms:created xsi:type="dcterms:W3CDTF">2017-11-19T05:24:16Z</dcterms:created>
  <dcterms:modified xsi:type="dcterms:W3CDTF">2017-11-21T18:11:11Z</dcterms:modified>
</cp:coreProperties>
</file>