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Tens of thousands of LOC 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Control</a:t>
            </a:r>
          </a:p>
          <a:p>
            <a:r>
              <a:rPr lang="en-US" dirty="0" smtClean="0"/>
              <a:t>Tools available to feed the need: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err="1" smtClean="0"/>
              <a:t>Ansible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1878931" y="3794175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1878931" y="4142890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2438399"/>
          </a:xfrm>
        </p:spPr>
        <p:txBody>
          <a:bodyPr/>
          <a:lstStyle/>
          <a:p>
            <a:r>
              <a:rPr lang="en-US" b="1" dirty="0" smtClean="0"/>
              <a:t>Puppet Offers: Software Defined Infrastructure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1877488"/>
            <a:ext cx="8860058" cy="4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/>
          </a:bodyPr>
          <a:lstStyle/>
          <a:p>
            <a:r>
              <a:rPr lang="en-US" dirty="0" smtClean="0"/>
              <a:t>Idempotent, model-based configuration management</a:t>
            </a:r>
          </a:p>
          <a:p>
            <a:r>
              <a:rPr lang="en-US" dirty="0" smtClean="0"/>
              <a:t>Simple language to describe state and an engine for enforcing it</a:t>
            </a:r>
          </a:p>
          <a:p>
            <a:r>
              <a:rPr lang="en-US" dirty="0" smtClean="0"/>
              <a:t>Huge library of reusable modules on the Puppet Forge</a:t>
            </a:r>
          </a:p>
          <a:p>
            <a:r>
              <a:rPr lang="en-US" dirty="0" smtClean="0"/>
              <a:t>Robust capability to work with shell level constructs.</a:t>
            </a:r>
          </a:p>
          <a:p>
            <a:r>
              <a:rPr lang="en-US" dirty="0" smtClean="0"/>
              <a:t>Automation of compliance across environment; high value to enterprise.</a:t>
            </a:r>
          </a:p>
          <a:p>
            <a:r>
              <a:rPr lang="en-US" dirty="0"/>
              <a:t>Strong reporting and analytics </a:t>
            </a:r>
            <a:r>
              <a:rPr lang="mr-IN" dirty="0" smtClean="0"/>
              <a:t>–</a:t>
            </a:r>
            <a:r>
              <a:rPr lang="en-US" dirty="0" smtClean="0"/>
              <a:t> stats on configuration logs</a:t>
            </a:r>
            <a:r>
              <a:rPr lang="en-US" dirty="0"/>
              <a:t>, timing, resources &amp;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r>
              <a:rPr lang="en-US" dirty="0" smtClean="0"/>
              <a:t>Steep learning curve for new users.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Certificate management </a:t>
            </a:r>
            <a:r>
              <a:rPr lang="en-US" dirty="0"/>
              <a:t>difficult with multiple </a:t>
            </a:r>
            <a:r>
              <a:rPr lang="en-US" dirty="0" smtClean="0"/>
              <a:t>masters.</a:t>
            </a:r>
          </a:p>
          <a:p>
            <a:r>
              <a:rPr lang="en-US" dirty="0" smtClean="0"/>
              <a:t>Not good for orchestration.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5041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have a look at a short clip on Puppet 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123</TotalTime>
  <Words>347</Words>
  <Application>Microsoft Macintosh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Arial</vt:lpstr>
      <vt:lpstr>Parallax</vt:lpstr>
      <vt:lpstr>Puppet</vt:lpstr>
      <vt:lpstr>How To Achieve High Performance?</vt:lpstr>
      <vt:lpstr>Puppet Offers: Software Defined Infrastructure</vt:lpstr>
      <vt:lpstr>How Puppet Works?</vt:lpstr>
      <vt:lpstr>Puppet Architecture</vt:lpstr>
      <vt:lpstr>Strengths</vt:lpstr>
      <vt:lpstr>Limitations</vt:lpstr>
      <vt:lpstr>Demo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Microsoft Office User</cp:lastModifiedBy>
  <cp:revision>11</cp:revision>
  <dcterms:created xsi:type="dcterms:W3CDTF">2017-11-19T05:24:16Z</dcterms:created>
  <dcterms:modified xsi:type="dcterms:W3CDTF">2017-11-19T07:27:31Z</dcterms:modified>
</cp:coreProperties>
</file>