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2" r:id="rId3"/>
    <p:sldId id="265" r:id="rId4"/>
    <p:sldId id="263" r:id="rId5"/>
    <p:sldId id="264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ZOt7IV15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97523"/>
            <a:ext cx="10018713" cy="1752599"/>
          </a:xfrm>
        </p:spPr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 of thousands of LOC 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Control</a:t>
            </a:r>
          </a:p>
        </p:txBody>
      </p:sp>
      <p:sp>
        <p:nvSpPr>
          <p:cNvPr id="4" name="Striped Right Arrow 3"/>
          <p:cNvSpPr/>
          <p:nvPr/>
        </p:nvSpPr>
        <p:spPr>
          <a:xfrm>
            <a:off x="1975955" y="4642204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2007885" y="5153996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Puppet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 tool.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Server Configuration Management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Application Orchestration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5041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have a look at a short clip on Puppet ..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https://www.youtube.com/watch?v=JAZOt7IV15I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Idempotent, model-based configuration management.</a:t>
            </a:r>
          </a:p>
          <a:p>
            <a:r>
              <a:rPr lang="en-US" dirty="0"/>
              <a:t>Uses HTTP (over SSL), so can benefit from load balancers.  </a:t>
            </a:r>
          </a:p>
          <a:p>
            <a:r>
              <a:rPr lang="en-US" dirty="0"/>
              <a:t>Huge library of reusable modules on the Puppet Forge. </a:t>
            </a:r>
          </a:p>
          <a:p>
            <a:r>
              <a:rPr lang="en-US" dirty="0"/>
              <a:t>Agent can run on *Nix, Linux and Windows.</a:t>
            </a:r>
          </a:p>
          <a:p>
            <a:r>
              <a:rPr lang="en-US" dirty="0"/>
              <a:t>Strong reporting and analytics – stats on configuration logs, timing, resources &amp; changes.</a:t>
            </a:r>
          </a:p>
          <a:p>
            <a:r>
              <a:rPr lang="en-US" dirty="0"/>
              <a:t>Enterprise as well as open source GUIs, to visualize state of all nodes.</a:t>
            </a:r>
          </a:p>
          <a:p>
            <a:r>
              <a:rPr lang="en-US" dirty="0"/>
              <a:t>Very good documentation and strong community support.</a:t>
            </a:r>
          </a:p>
          <a:p>
            <a:r>
              <a:rPr lang="en-US" dirty="0"/>
              <a:t>Modules can be tested using </a:t>
            </a:r>
            <a:r>
              <a:rPr lang="en-US" dirty="0" err="1"/>
              <a:t>Rspec</a:t>
            </a:r>
            <a:r>
              <a:rPr lang="en-US" dirty="0"/>
              <a:t> before deploying on production.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smtClean="0"/>
          </a:p>
          <a:p>
            <a:r>
              <a:rPr lang="en-US" smtClean="0"/>
              <a:t>Puppet </a:t>
            </a:r>
            <a:r>
              <a:rPr lang="en-US" dirty="0"/>
              <a:t>uses Ruby DSL for programming, which can be difficult for new users.</a:t>
            </a:r>
          </a:p>
          <a:p>
            <a:r>
              <a:rPr lang="en-US" dirty="0"/>
              <a:t>Puppet needs to be installed on all the nodes, along with system specific configurations</a:t>
            </a:r>
          </a:p>
          <a:p>
            <a:r>
              <a:rPr lang="en-US" dirty="0"/>
              <a:t>Certificate management can be difficult with multiple masters.</a:t>
            </a:r>
          </a:p>
          <a:p>
            <a:r>
              <a:rPr lang="en-US" dirty="0"/>
              <a:t>The changes might not be evident instantaneously due to PULL strategy.</a:t>
            </a:r>
          </a:p>
          <a:p>
            <a:r>
              <a:rPr lang="en-US" dirty="0"/>
              <a:t>A daemon needs always to be in running state in each 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Master requires good system configuration for running.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204</TotalTime>
  <Words>432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Mangal</vt:lpstr>
      <vt:lpstr>Parallax</vt:lpstr>
      <vt:lpstr>Puppet</vt:lpstr>
      <vt:lpstr>How To Achieve High Performance?</vt:lpstr>
      <vt:lpstr>What is Puppet ?</vt:lpstr>
      <vt:lpstr>How Puppet Works?</vt:lpstr>
      <vt:lpstr>Puppet Architecture</vt:lpstr>
      <vt:lpstr>Demo</vt:lpstr>
      <vt:lpstr>Strengths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Atit Shetty</cp:lastModifiedBy>
  <cp:revision>22</cp:revision>
  <dcterms:created xsi:type="dcterms:W3CDTF">2017-11-19T05:24:16Z</dcterms:created>
  <dcterms:modified xsi:type="dcterms:W3CDTF">2017-11-21T18:19:07Z</dcterms:modified>
</cp:coreProperties>
</file>